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9144000" cy="5143500" type="screen16x9"/>
  <p:notesSz cx="6858000" cy="9144000"/>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800"/>
    <a:srgbClr val="00A1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50" d="100"/>
          <a:sy n="150" d="100"/>
        </p:scale>
        <p:origin x="68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56A443-D405-4E82-87BD-079E755FD3D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5BF49-E1C5-4625-9AFC-01A25781441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5BF49-E1C5-4625-9AFC-01A25781441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标题幻灯片">
    <p:spTree>
      <p:nvGrpSpPr>
        <p:cNvPr id="1" name=""/>
        <p:cNvGrpSpPr/>
        <p:nvPr/>
      </p:nvGrpSpPr>
      <p:grpSpPr>
        <a:xfrm>
          <a:off x="0" y="0"/>
          <a:ext cx="0" cy="0"/>
          <a:chOff x="0" y="0"/>
          <a:chExt cx="0" cy="0"/>
        </a:xfrm>
      </p:grpSpPr>
      <p:sp>
        <p:nvSpPr>
          <p:cNvPr id="72" name="矩形 71"/>
          <p:cNvSpPr/>
          <p:nvPr/>
        </p:nvSpPr>
        <p:spPr>
          <a:xfrm>
            <a:off x="0" y="3768784"/>
            <a:ext cx="9144000" cy="1370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71" name="矩形 70"/>
          <p:cNvSpPr/>
          <p:nvPr/>
        </p:nvSpPr>
        <p:spPr>
          <a:xfrm>
            <a:off x="-4281" y="-10974"/>
            <a:ext cx="9144000" cy="3687905"/>
          </a:xfrm>
          <a:prstGeom prst="rect">
            <a:avLst/>
          </a:prstGeom>
          <a:solidFill>
            <a:srgbClr val="00A1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10" name="组合 9"/>
          <p:cNvGrpSpPr/>
          <p:nvPr/>
        </p:nvGrpSpPr>
        <p:grpSpPr>
          <a:xfrm>
            <a:off x="1891194" y="62870"/>
            <a:ext cx="5353050" cy="2435842"/>
            <a:chOff x="1174750" y="514350"/>
            <a:chExt cx="9764923" cy="4443413"/>
          </a:xfrm>
        </p:grpSpPr>
        <p:grpSp>
          <p:nvGrpSpPr>
            <p:cNvPr id="11" name="Group 54"/>
            <p:cNvGrpSpPr>
              <a:grpSpLocks noChangeAspect="1"/>
            </p:cNvGrpSpPr>
            <p:nvPr/>
          </p:nvGrpSpPr>
          <p:grpSpPr bwMode="auto">
            <a:xfrm>
              <a:off x="4732566" y="1372280"/>
              <a:ext cx="1674813" cy="1657350"/>
              <a:chOff x="3036" y="837"/>
              <a:chExt cx="1055" cy="1044"/>
            </a:xfrm>
          </p:grpSpPr>
          <p:sp>
            <p:nvSpPr>
              <p:cNvPr id="68" name="AutoShape 53"/>
              <p:cNvSpPr>
                <a:spLocks noChangeAspect="1" noChangeArrowheads="1" noTextEdit="1"/>
              </p:cNvSpPr>
              <p:nvPr/>
            </p:nvSpPr>
            <p:spPr bwMode="auto">
              <a:xfrm>
                <a:off x="3036" y="837"/>
                <a:ext cx="1055" cy="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69" name="Freeform 55"/>
              <p:cNvSpPr/>
              <p:nvPr/>
            </p:nvSpPr>
            <p:spPr bwMode="auto">
              <a:xfrm>
                <a:off x="2996" y="785"/>
                <a:ext cx="1143" cy="1148"/>
              </a:xfrm>
              <a:custGeom>
                <a:avLst/>
                <a:gdLst>
                  <a:gd name="T0" fmla="*/ 272 w 286"/>
                  <a:gd name="T1" fmla="*/ 168 h 287"/>
                  <a:gd name="T2" fmla="*/ 167 w 286"/>
                  <a:gd name="T3" fmla="*/ 14 h 287"/>
                  <a:gd name="T4" fmla="*/ 13 w 286"/>
                  <a:gd name="T5" fmla="*/ 119 h 287"/>
                  <a:gd name="T6" fmla="*/ 118 w 286"/>
                  <a:gd name="T7" fmla="*/ 273 h 287"/>
                  <a:gd name="T8" fmla="*/ 272 w 286"/>
                  <a:gd name="T9" fmla="*/ 168 h 287"/>
                </a:gdLst>
                <a:ahLst/>
                <a:cxnLst>
                  <a:cxn ang="0">
                    <a:pos x="T0" y="T1"/>
                  </a:cxn>
                  <a:cxn ang="0">
                    <a:pos x="T2" y="T3"/>
                  </a:cxn>
                  <a:cxn ang="0">
                    <a:pos x="T4" y="T5"/>
                  </a:cxn>
                  <a:cxn ang="0">
                    <a:pos x="T6" y="T7"/>
                  </a:cxn>
                  <a:cxn ang="0">
                    <a:pos x="T8" y="T9"/>
                  </a:cxn>
                </a:cxnLst>
                <a:rect l="0" t="0" r="r" b="b"/>
                <a:pathLst>
                  <a:path w="286" h="287">
                    <a:moveTo>
                      <a:pt x="272" y="168"/>
                    </a:moveTo>
                    <a:cubicBezTo>
                      <a:pt x="286" y="97"/>
                      <a:pt x="239" y="28"/>
                      <a:pt x="167" y="14"/>
                    </a:cubicBezTo>
                    <a:cubicBezTo>
                      <a:pt x="96" y="0"/>
                      <a:pt x="27" y="47"/>
                      <a:pt x="13" y="119"/>
                    </a:cubicBezTo>
                    <a:cubicBezTo>
                      <a:pt x="0" y="190"/>
                      <a:pt x="47" y="259"/>
                      <a:pt x="118" y="273"/>
                    </a:cubicBezTo>
                    <a:cubicBezTo>
                      <a:pt x="190" y="287"/>
                      <a:pt x="259" y="240"/>
                      <a:pt x="272" y="168"/>
                    </a:cubicBezTo>
                    <a:close/>
                  </a:path>
                </a:pathLst>
              </a:custGeom>
              <a:solidFill>
                <a:srgbClr val="F6A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grpSp>
        <p:sp>
          <p:nvSpPr>
            <p:cNvPr id="12" name="Freeform 31"/>
            <p:cNvSpPr>
              <a:spLocks noChangeAspect="1" noEditPoints="1"/>
            </p:cNvSpPr>
            <p:nvPr/>
          </p:nvSpPr>
          <p:spPr bwMode="auto">
            <a:xfrm>
              <a:off x="4430152" y="1059958"/>
              <a:ext cx="2282134" cy="2280416"/>
            </a:xfrm>
            <a:custGeom>
              <a:avLst/>
              <a:gdLst>
                <a:gd name="T0" fmla="*/ 188 w 375"/>
                <a:gd name="T1" fmla="*/ 371 h 375"/>
                <a:gd name="T2" fmla="*/ 153 w 375"/>
                <a:gd name="T3" fmla="*/ 367 h 375"/>
                <a:gd name="T4" fmla="*/ 4 w 375"/>
                <a:gd name="T5" fmla="*/ 188 h 375"/>
                <a:gd name="T6" fmla="*/ 7 w 375"/>
                <a:gd name="T7" fmla="*/ 153 h 375"/>
                <a:gd name="T8" fmla="*/ 187 w 375"/>
                <a:gd name="T9" fmla="*/ 4 h 375"/>
                <a:gd name="T10" fmla="*/ 222 w 375"/>
                <a:gd name="T11" fmla="*/ 8 h 375"/>
                <a:gd name="T12" fmla="*/ 371 w 375"/>
                <a:gd name="T13" fmla="*/ 187 h 375"/>
                <a:gd name="T14" fmla="*/ 367 w 375"/>
                <a:gd name="T15" fmla="*/ 222 h 375"/>
                <a:gd name="T16" fmla="*/ 369 w 375"/>
                <a:gd name="T17" fmla="*/ 222 h 375"/>
                <a:gd name="T18" fmla="*/ 367 w 375"/>
                <a:gd name="T19" fmla="*/ 222 h 375"/>
                <a:gd name="T20" fmla="*/ 188 w 375"/>
                <a:gd name="T21" fmla="*/ 371 h 375"/>
                <a:gd name="T22" fmla="*/ 187 w 375"/>
                <a:gd name="T23" fmla="*/ 0 h 375"/>
                <a:gd name="T24" fmla="*/ 3 w 375"/>
                <a:gd name="T25" fmla="*/ 152 h 375"/>
                <a:gd name="T26" fmla="*/ 0 w 375"/>
                <a:gd name="T27" fmla="*/ 188 h 375"/>
                <a:gd name="T28" fmla="*/ 152 w 375"/>
                <a:gd name="T29" fmla="*/ 371 h 375"/>
                <a:gd name="T30" fmla="*/ 188 w 375"/>
                <a:gd name="T31" fmla="*/ 375 h 375"/>
                <a:gd name="T32" fmla="*/ 371 w 375"/>
                <a:gd name="T33" fmla="*/ 222 h 375"/>
                <a:gd name="T34" fmla="*/ 371 w 375"/>
                <a:gd name="T35" fmla="*/ 222 h 375"/>
                <a:gd name="T36" fmla="*/ 375 w 375"/>
                <a:gd name="T37" fmla="*/ 187 h 375"/>
                <a:gd name="T38" fmla="*/ 222 w 375"/>
                <a:gd name="T39" fmla="*/ 4 h 375"/>
                <a:gd name="T40" fmla="*/ 187 w 375"/>
                <a:gd name="T41"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5" h="375">
                  <a:moveTo>
                    <a:pt x="188" y="371"/>
                  </a:moveTo>
                  <a:cubicBezTo>
                    <a:pt x="176" y="371"/>
                    <a:pt x="165" y="370"/>
                    <a:pt x="153" y="367"/>
                  </a:cubicBezTo>
                  <a:cubicBezTo>
                    <a:pt x="65" y="351"/>
                    <a:pt x="4" y="274"/>
                    <a:pt x="4" y="188"/>
                  </a:cubicBezTo>
                  <a:cubicBezTo>
                    <a:pt x="4" y="176"/>
                    <a:pt x="5" y="165"/>
                    <a:pt x="7" y="153"/>
                  </a:cubicBezTo>
                  <a:cubicBezTo>
                    <a:pt x="24" y="65"/>
                    <a:pt x="101" y="4"/>
                    <a:pt x="187" y="4"/>
                  </a:cubicBezTo>
                  <a:cubicBezTo>
                    <a:pt x="199" y="4"/>
                    <a:pt x="210" y="5"/>
                    <a:pt x="222" y="8"/>
                  </a:cubicBezTo>
                  <a:cubicBezTo>
                    <a:pt x="309" y="24"/>
                    <a:pt x="371" y="101"/>
                    <a:pt x="371" y="187"/>
                  </a:cubicBezTo>
                  <a:cubicBezTo>
                    <a:pt x="371" y="199"/>
                    <a:pt x="370" y="210"/>
                    <a:pt x="367" y="222"/>
                  </a:cubicBezTo>
                  <a:cubicBezTo>
                    <a:pt x="369" y="222"/>
                    <a:pt x="369" y="222"/>
                    <a:pt x="369" y="222"/>
                  </a:cubicBezTo>
                  <a:cubicBezTo>
                    <a:pt x="367" y="222"/>
                    <a:pt x="367" y="222"/>
                    <a:pt x="367" y="222"/>
                  </a:cubicBezTo>
                  <a:cubicBezTo>
                    <a:pt x="351" y="310"/>
                    <a:pt x="274" y="371"/>
                    <a:pt x="188" y="371"/>
                  </a:cubicBezTo>
                  <a:moveTo>
                    <a:pt x="187" y="0"/>
                  </a:moveTo>
                  <a:cubicBezTo>
                    <a:pt x="99" y="0"/>
                    <a:pt x="21" y="63"/>
                    <a:pt x="3" y="152"/>
                  </a:cubicBezTo>
                  <a:cubicBezTo>
                    <a:pt x="1" y="164"/>
                    <a:pt x="0" y="176"/>
                    <a:pt x="0" y="188"/>
                  </a:cubicBezTo>
                  <a:cubicBezTo>
                    <a:pt x="0" y="276"/>
                    <a:pt x="63" y="354"/>
                    <a:pt x="152" y="371"/>
                  </a:cubicBezTo>
                  <a:cubicBezTo>
                    <a:pt x="164" y="374"/>
                    <a:pt x="176" y="375"/>
                    <a:pt x="188" y="375"/>
                  </a:cubicBezTo>
                  <a:cubicBezTo>
                    <a:pt x="276" y="375"/>
                    <a:pt x="354" y="312"/>
                    <a:pt x="371" y="222"/>
                  </a:cubicBezTo>
                  <a:cubicBezTo>
                    <a:pt x="371" y="222"/>
                    <a:pt x="371" y="222"/>
                    <a:pt x="371" y="222"/>
                  </a:cubicBezTo>
                  <a:cubicBezTo>
                    <a:pt x="374" y="211"/>
                    <a:pt x="375" y="199"/>
                    <a:pt x="375" y="187"/>
                  </a:cubicBezTo>
                  <a:cubicBezTo>
                    <a:pt x="375" y="99"/>
                    <a:pt x="312" y="21"/>
                    <a:pt x="222" y="4"/>
                  </a:cubicBezTo>
                  <a:cubicBezTo>
                    <a:pt x="211" y="1"/>
                    <a:pt x="199" y="0"/>
                    <a:pt x="18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13" name="Freeform 15"/>
            <p:cNvSpPr/>
            <p:nvPr/>
          </p:nvSpPr>
          <p:spPr bwMode="auto">
            <a:xfrm>
              <a:off x="7058513" y="2504549"/>
              <a:ext cx="3881160" cy="2399378"/>
            </a:xfrm>
            <a:custGeom>
              <a:avLst/>
              <a:gdLst>
                <a:gd name="T0" fmla="*/ 334 w 769"/>
                <a:gd name="T1" fmla="*/ 0 h 474"/>
                <a:gd name="T2" fmla="*/ 172 w 769"/>
                <a:gd name="T3" fmla="*/ 123 h 474"/>
                <a:gd name="T4" fmla="*/ 49 w 769"/>
                <a:gd name="T5" fmla="*/ 265 h 474"/>
                <a:gd name="T6" fmla="*/ 0 w 769"/>
                <a:gd name="T7" fmla="*/ 359 h 474"/>
                <a:gd name="T8" fmla="*/ 116 w 769"/>
                <a:gd name="T9" fmla="*/ 474 h 474"/>
                <a:gd name="T10" fmla="*/ 653 w 769"/>
                <a:gd name="T11" fmla="*/ 474 h 474"/>
                <a:gd name="T12" fmla="*/ 769 w 769"/>
                <a:gd name="T13" fmla="*/ 359 h 474"/>
                <a:gd name="T14" fmla="*/ 670 w 769"/>
                <a:gd name="T15" fmla="*/ 244 h 474"/>
                <a:gd name="T16" fmla="*/ 672 w 769"/>
                <a:gd name="T17" fmla="*/ 222 h 474"/>
                <a:gd name="T18" fmla="*/ 560 w 769"/>
                <a:gd name="T19" fmla="*/ 109 h 474"/>
                <a:gd name="T20" fmla="*/ 498 w 769"/>
                <a:gd name="T21" fmla="*/ 128 h 474"/>
                <a:gd name="T22" fmla="*/ 334 w 769"/>
                <a:gd name="T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74">
                  <a:moveTo>
                    <a:pt x="334" y="0"/>
                  </a:moveTo>
                  <a:cubicBezTo>
                    <a:pt x="257" y="0"/>
                    <a:pt x="192" y="52"/>
                    <a:pt x="172" y="123"/>
                  </a:cubicBezTo>
                  <a:cubicBezTo>
                    <a:pt x="103" y="133"/>
                    <a:pt x="49" y="193"/>
                    <a:pt x="49" y="265"/>
                  </a:cubicBezTo>
                  <a:cubicBezTo>
                    <a:pt x="19" y="286"/>
                    <a:pt x="0" y="320"/>
                    <a:pt x="0" y="359"/>
                  </a:cubicBezTo>
                  <a:cubicBezTo>
                    <a:pt x="0" y="422"/>
                    <a:pt x="52" y="474"/>
                    <a:pt x="116" y="474"/>
                  </a:cubicBezTo>
                  <a:cubicBezTo>
                    <a:pt x="653" y="474"/>
                    <a:pt x="653" y="474"/>
                    <a:pt x="653" y="474"/>
                  </a:cubicBezTo>
                  <a:cubicBezTo>
                    <a:pt x="717" y="474"/>
                    <a:pt x="769" y="422"/>
                    <a:pt x="769" y="359"/>
                  </a:cubicBezTo>
                  <a:cubicBezTo>
                    <a:pt x="769" y="300"/>
                    <a:pt x="726" y="252"/>
                    <a:pt x="670" y="244"/>
                  </a:cubicBezTo>
                  <a:cubicBezTo>
                    <a:pt x="671" y="237"/>
                    <a:pt x="672" y="229"/>
                    <a:pt x="672" y="222"/>
                  </a:cubicBezTo>
                  <a:cubicBezTo>
                    <a:pt x="672" y="159"/>
                    <a:pt x="622" y="109"/>
                    <a:pt x="560" y="109"/>
                  </a:cubicBezTo>
                  <a:cubicBezTo>
                    <a:pt x="537" y="109"/>
                    <a:pt x="516" y="116"/>
                    <a:pt x="498" y="128"/>
                  </a:cubicBezTo>
                  <a:cubicBezTo>
                    <a:pt x="479" y="55"/>
                    <a:pt x="413" y="0"/>
                    <a:pt x="334" y="0"/>
                  </a:cubicBezTo>
                </a:path>
              </a:pathLst>
            </a:custGeom>
            <a:solidFill>
              <a:srgbClr val="62B2C1">
                <a:alpha val="80000"/>
              </a:srgbClr>
            </a:solidFill>
            <a:ln>
              <a:noFill/>
            </a:ln>
          </p:spPr>
          <p:txBody>
            <a:bodyPr vert="horz" wrap="square" lIns="91440" tIns="45720" rIns="91440" bIns="45720" numCol="1" anchor="t" anchorCtr="0" compatLnSpc="1"/>
            <a:lstStyle/>
            <a:p>
              <a:endParaRPr lang="zh-CN" altLang="en-US" sz="1350">
                <a:solidFill>
                  <a:prstClr val="black"/>
                </a:solidFill>
              </a:endParaRPr>
            </a:p>
          </p:txBody>
        </p:sp>
        <p:sp>
          <p:nvSpPr>
            <p:cNvPr id="14" name="AutoShape 3"/>
            <p:cNvSpPr>
              <a:spLocks noChangeAspect="1" noChangeArrowheads="1" noTextEdit="1"/>
            </p:cNvSpPr>
            <p:nvPr/>
          </p:nvSpPr>
          <p:spPr bwMode="auto">
            <a:xfrm>
              <a:off x="7058513" y="1802944"/>
              <a:ext cx="599394" cy="59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15" name="Freeform 5"/>
            <p:cNvSpPr/>
            <p:nvPr/>
          </p:nvSpPr>
          <p:spPr bwMode="auto">
            <a:xfrm>
              <a:off x="7032898" y="1772206"/>
              <a:ext cx="663432" cy="655747"/>
            </a:xfrm>
            <a:custGeom>
              <a:avLst/>
              <a:gdLst>
                <a:gd name="T0" fmla="*/ 101 w 106"/>
                <a:gd name="T1" fmla="*/ 62 h 105"/>
                <a:gd name="T2" fmla="*/ 62 w 106"/>
                <a:gd name="T3" fmla="*/ 5 h 105"/>
                <a:gd name="T4" fmla="*/ 5 w 106"/>
                <a:gd name="T5" fmla="*/ 44 h 105"/>
                <a:gd name="T6" fmla="*/ 44 w 106"/>
                <a:gd name="T7" fmla="*/ 100 h 105"/>
                <a:gd name="T8" fmla="*/ 101 w 106"/>
                <a:gd name="T9" fmla="*/ 62 h 105"/>
              </a:gdLst>
              <a:ahLst/>
              <a:cxnLst>
                <a:cxn ang="0">
                  <a:pos x="T0" y="T1"/>
                </a:cxn>
                <a:cxn ang="0">
                  <a:pos x="T2" y="T3"/>
                </a:cxn>
                <a:cxn ang="0">
                  <a:pos x="T4" y="T5"/>
                </a:cxn>
                <a:cxn ang="0">
                  <a:pos x="T6" y="T7"/>
                </a:cxn>
                <a:cxn ang="0">
                  <a:pos x="T8" y="T9"/>
                </a:cxn>
              </a:cxnLst>
              <a:rect l="0" t="0" r="r" b="b"/>
              <a:pathLst>
                <a:path w="106" h="105">
                  <a:moveTo>
                    <a:pt x="101" y="62"/>
                  </a:moveTo>
                  <a:cubicBezTo>
                    <a:pt x="106" y="36"/>
                    <a:pt x="88" y="10"/>
                    <a:pt x="62" y="5"/>
                  </a:cubicBezTo>
                  <a:cubicBezTo>
                    <a:pt x="36" y="0"/>
                    <a:pt x="10" y="17"/>
                    <a:pt x="5" y="44"/>
                  </a:cubicBezTo>
                  <a:cubicBezTo>
                    <a:pt x="0" y="70"/>
                    <a:pt x="17" y="95"/>
                    <a:pt x="44" y="100"/>
                  </a:cubicBezTo>
                  <a:cubicBezTo>
                    <a:pt x="70" y="105"/>
                    <a:pt x="96" y="88"/>
                    <a:pt x="101" y="62"/>
                  </a:cubicBezTo>
                  <a:close/>
                </a:path>
              </a:pathLst>
            </a:custGeom>
            <a:solidFill>
              <a:srgbClr val="F6A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16" name="Freeform 10"/>
            <p:cNvSpPr>
              <a:spLocks noChangeAspect="1"/>
            </p:cNvSpPr>
            <p:nvPr/>
          </p:nvSpPr>
          <p:spPr bwMode="auto">
            <a:xfrm>
              <a:off x="8168093" y="3523263"/>
              <a:ext cx="1611084" cy="991436"/>
            </a:xfrm>
            <a:custGeom>
              <a:avLst/>
              <a:gdLst>
                <a:gd name="T0" fmla="*/ 170 w 301"/>
                <a:gd name="T1" fmla="*/ 0 h 185"/>
                <a:gd name="T2" fmla="*/ 106 w 301"/>
                <a:gd name="T3" fmla="*/ 49 h 185"/>
                <a:gd name="T4" fmla="*/ 82 w 301"/>
                <a:gd name="T5" fmla="*/ 42 h 185"/>
                <a:gd name="T6" fmla="*/ 38 w 301"/>
                <a:gd name="T7" fmla="*/ 86 h 185"/>
                <a:gd name="T8" fmla="*/ 39 w 301"/>
                <a:gd name="T9" fmla="*/ 95 h 185"/>
                <a:gd name="T10" fmla="*/ 0 w 301"/>
                <a:gd name="T11" fmla="*/ 140 h 185"/>
                <a:gd name="T12" fmla="*/ 46 w 301"/>
                <a:gd name="T13" fmla="*/ 185 h 185"/>
                <a:gd name="T14" fmla="*/ 256 w 301"/>
                <a:gd name="T15" fmla="*/ 185 h 185"/>
                <a:gd name="T16" fmla="*/ 301 w 301"/>
                <a:gd name="T17" fmla="*/ 140 h 185"/>
                <a:gd name="T18" fmla="*/ 282 w 301"/>
                <a:gd name="T19" fmla="*/ 103 h 185"/>
                <a:gd name="T20" fmla="*/ 234 w 301"/>
                <a:gd name="T21" fmla="*/ 48 h 185"/>
                <a:gd name="T22" fmla="*/ 170 w 301"/>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1" h="185">
                  <a:moveTo>
                    <a:pt x="170" y="0"/>
                  </a:moveTo>
                  <a:cubicBezTo>
                    <a:pt x="140" y="0"/>
                    <a:pt x="114" y="21"/>
                    <a:pt x="106" y="49"/>
                  </a:cubicBezTo>
                  <a:cubicBezTo>
                    <a:pt x="99" y="45"/>
                    <a:pt x="91" y="42"/>
                    <a:pt x="82" y="42"/>
                  </a:cubicBezTo>
                  <a:cubicBezTo>
                    <a:pt x="58" y="42"/>
                    <a:pt x="38" y="62"/>
                    <a:pt x="38" y="86"/>
                  </a:cubicBezTo>
                  <a:cubicBezTo>
                    <a:pt x="38" y="89"/>
                    <a:pt x="38" y="92"/>
                    <a:pt x="39" y="95"/>
                  </a:cubicBezTo>
                  <a:cubicBezTo>
                    <a:pt x="17" y="98"/>
                    <a:pt x="0" y="117"/>
                    <a:pt x="0" y="140"/>
                  </a:cubicBezTo>
                  <a:cubicBezTo>
                    <a:pt x="0" y="165"/>
                    <a:pt x="21" y="185"/>
                    <a:pt x="46" y="185"/>
                  </a:cubicBezTo>
                  <a:cubicBezTo>
                    <a:pt x="256" y="185"/>
                    <a:pt x="256" y="185"/>
                    <a:pt x="256" y="185"/>
                  </a:cubicBezTo>
                  <a:cubicBezTo>
                    <a:pt x="281" y="185"/>
                    <a:pt x="301" y="165"/>
                    <a:pt x="301" y="140"/>
                  </a:cubicBezTo>
                  <a:cubicBezTo>
                    <a:pt x="301" y="125"/>
                    <a:pt x="294" y="111"/>
                    <a:pt x="282" y="103"/>
                  </a:cubicBezTo>
                  <a:cubicBezTo>
                    <a:pt x="282" y="75"/>
                    <a:pt x="261" y="52"/>
                    <a:pt x="234" y="48"/>
                  </a:cubicBezTo>
                  <a:cubicBezTo>
                    <a:pt x="226" y="20"/>
                    <a:pt x="201" y="0"/>
                    <a:pt x="170" y="0"/>
                  </a:cubicBezTo>
                </a:path>
              </a:pathLst>
            </a:custGeom>
            <a:solidFill>
              <a:srgbClr val="F18C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17" name="Freeform 11"/>
            <p:cNvSpPr>
              <a:spLocks noChangeAspect="1" noEditPoints="1"/>
            </p:cNvSpPr>
            <p:nvPr/>
          </p:nvSpPr>
          <p:spPr bwMode="auto">
            <a:xfrm>
              <a:off x="7965989" y="3373211"/>
              <a:ext cx="1959413" cy="1218195"/>
            </a:xfrm>
            <a:custGeom>
              <a:avLst/>
              <a:gdLst>
                <a:gd name="T0" fmla="*/ 132 w 369"/>
                <a:gd name="T1" fmla="*/ 65 h 229"/>
                <a:gd name="T2" fmla="*/ 133 w 369"/>
                <a:gd name="T3" fmla="*/ 62 h 229"/>
                <a:gd name="T4" fmla="*/ 209 w 369"/>
                <a:gd name="T5" fmla="*/ 4 h 229"/>
                <a:gd name="T6" fmla="*/ 209 w 369"/>
                <a:gd name="T7" fmla="*/ 4 h 229"/>
                <a:gd name="T8" fmla="*/ 284 w 369"/>
                <a:gd name="T9" fmla="*/ 60 h 229"/>
                <a:gd name="T10" fmla="*/ 284 w 369"/>
                <a:gd name="T11" fmla="*/ 62 h 229"/>
                <a:gd name="T12" fmla="*/ 286 w 369"/>
                <a:gd name="T13" fmla="*/ 62 h 229"/>
                <a:gd name="T14" fmla="*/ 342 w 369"/>
                <a:gd name="T15" fmla="*/ 127 h 229"/>
                <a:gd name="T16" fmla="*/ 342 w 369"/>
                <a:gd name="T17" fmla="*/ 128 h 229"/>
                <a:gd name="T18" fmla="*/ 343 w 369"/>
                <a:gd name="T19" fmla="*/ 129 h 229"/>
                <a:gd name="T20" fmla="*/ 365 w 369"/>
                <a:gd name="T21" fmla="*/ 172 h 229"/>
                <a:gd name="T22" fmla="*/ 350 w 369"/>
                <a:gd name="T23" fmla="*/ 209 h 229"/>
                <a:gd name="T24" fmla="*/ 312 w 369"/>
                <a:gd name="T25" fmla="*/ 225 h 229"/>
                <a:gd name="T26" fmla="*/ 57 w 369"/>
                <a:gd name="T27" fmla="*/ 225 h 229"/>
                <a:gd name="T28" fmla="*/ 20 w 369"/>
                <a:gd name="T29" fmla="*/ 209 h 229"/>
                <a:gd name="T30" fmla="*/ 4 w 369"/>
                <a:gd name="T31" fmla="*/ 172 h 229"/>
                <a:gd name="T32" fmla="*/ 50 w 369"/>
                <a:gd name="T33" fmla="*/ 119 h 229"/>
                <a:gd name="T34" fmla="*/ 52 w 369"/>
                <a:gd name="T35" fmla="*/ 119 h 229"/>
                <a:gd name="T36" fmla="*/ 51 w 369"/>
                <a:gd name="T37" fmla="*/ 117 h 229"/>
                <a:gd name="T38" fmla="*/ 50 w 369"/>
                <a:gd name="T39" fmla="*/ 107 h 229"/>
                <a:gd name="T40" fmla="*/ 65 w 369"/>
                <a:gd name="T41" fmla="*/ 70 h 229"/>
                <a:gd name="T42" fmla="*/ 102 w 369"/>
                <a:gd name="T43" fmla="*/ 55 h 229"/>
                <a:gd name="T44" fmla="*/ 130 w 369"/>
                <a:gd name="T45" fmla="*/ 64 h 229"/>
                <a:gd name="T46" fmla="*/ 132 w 369"/>
                <a:gd name="T47" fmla="*/ 65 h 229"/>
                <a:gd name="T48" fmla="*/ 209 w 369"/>
                <a:gd name="T49" fmla="*/ 0 h 229"/>
                <a:gd name="T50" fmla="*/ 130 w 369"/>
                <a:gd name="T51" fmla="*/ 59 h 229"/>
                <a:gd name="T52" fmla="*/ 102 w 369"/>
                <a:gd name="T53" fmla="*/ 51 h 229"/>
                <a:gd name="T54" fmla="*/ 102 w 369"/>
                <a:gd name="T55" fmla="*/ 51 h 229"/>
                <a:gd name="T56" fmla="*/ 46 w 369"/>
                <a:gd name="T57" fmla="*/ 107 h 229"/>
                <a:gd name="T58" fmla="*/ 47 w 369"/>
                <a:gd name="T59" fmla="*/ 116 h 229"/>
                <a:gd name="T60" fmla="*/ 0 w 369"/>
                <a:gd name="T61" fmla="*/ 172 h 229"/>
                <a:gd name="T62" fmla="*/ 57 w 369"/>
                <a:gd name="T63" fmla="*/ 229 h 229"/>
                <a:gd name="T64" fmla="*/ 312 w 369"/>
                <a:gd name="T65" fmla="*/ 229 h 229"/>
                <a:gd name="T66" fmla="*/ 369 w 369"/>
                <a:gd name="T67" fmla="*/ 172 h 229"/>
                <a:gd name="T68" fmla="*/ 346 w 369"/>
                <a:gd name="T69" fmla="*/ 126 h 229"/>
                <a:gd name="T70" fmla="*/ 287 w 369"/>
                <a:gd name="T71" fmla="*/ 58 h 229"/>
                <a:gd name="T72" fmla="*/ 209 w 369"/>
                <a:gd name="T7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229">
                  <a:moveTo>
                    <a:pt x="132" y="65"/>
                  </a:moveTo>
                  <a:cubicBezTo>
                    <a:pt x="133" y="62"/>
                    <a:pt x="133" y="62"/>
                    <a:pt x="133" y="62"/>
                  </a:cubicBezTo>
                  <a:cubicBezTo>
                    <a:pt x="142" y="29"/>
                    <a:pt x="172" y="4"/>
                    <a:pt x="209" y="4"/>
                  </a:cubicBezTo>
                  <a:cubicBezTo>
                    <a:pt x="209" y="4"/>
                    <a:pt x="209" y="4"/>
                    <a:pt x="209" y="4"/>
                  </a:cubicBezTo>
                  <a:cubicBezTo>
                    <a:pt x="244" y="4"/>
                    <a:pt x="275" y="28"/>
                    <a:pt x="284" y="60"/>
                  </a:cubicBezTo>
                  <a:cubicBezTo>
                    <a:pt x="284" y="62"/>
                    <a:pt x="284" y="62"/>
                    <a:pt x="284" y="62"/>
                  </a:cubicBezTo>
                  <a:cubicBezTo>
                    <a:pt x="286" y="62"/>
                    <a:pt x="286" y="62"/>
                    <a:pt x="286" y="62"/>
                  </a:cubicBezTo>
                  <a:cubicBezTo>
                    <a:pt x="317" y="67"/>
                    <a:pt x="342" y="94"/>
                    <a:pt x="342" y="127"/>
                  </a:cubicBezTo>
                  <a:cubicBezTo>
                    <a:pt x="342" y="128"/>
                    <a:pt x="342" y="128"/>
                    <a:pt x="342" y="128"/>
                  </a:cubicBezTo>
                  <a:cubicBezTo>
                    <a:pt x="343" y="129"/>
                    <a:pt x="343" y="129"/>
                    <a:pt x="343" y="129"/>
                  </a:cubicBezTo>
                  <a:cubicBezTo>
                    <a:pt x="357" y="138"/>
                    <a:pt x="365" y="154"/>
                    <a:pt x="365" y="172"/>
                  </a:cubicBezTo>
                  <a:cubicBezTo>
                    <a:pt x="365" y="186"/>
                    <a:pt x="359" y="199"/>
                    <a:pt x="350" y="209"/>
                  </a:cubicBezTo>
                  <a:cubicBezTo>
                    <a:pt x="340" y="219"/>
                    <a:pt x="327" y="225"/>
                    <a:pt x="312" y="225"/>
                  </a:cubicBezTo>
                  <a:cubicBezTo>
                    <a:pt x="57" y="225"/>
                    <a:pt x="57" y="225"/>
                    <a:pt x="57" y="225"/>
                  </a:cubicBezTo>
                  <a:cubicBezTo>
                    <a:pt x="43" y="225"/>
                    <a:pt x="30" y="219"/>
                    <a:pt x="20" y="209"/>
                  </a:cubicBezTo>
                  <a:cubicBezTo>
                    <a:pt x="10" y="199"/>
                    <a:pt x="4" y="186"/>
                    <a:pt x="4" y="172"/>
                  </a:cubicBezTo>
                  <a:cubicBezTo>
                    <a:pt x="4" y="145"/>
                    <a:pt x="24" y="123"/>
                    <a:pt x="50" y="119"/>
                  </a:cubicBezTo>
                  <a:cubicBezTo>
                    <a:pt x="52" y="119"/>
                    <a:pt x="52" y="119"/>
                    <a:pt x="52" y="119"/>
                  </a:cubicBezTo>
                  <a:cubicBezTo>
                    <a:pt x="51" y="117"/>
                    <a:pt x="51" y="117"/>
                    <a:pt x="51" y="117"/>
                  </a:cubicBezTo>
                  <a:cubicBezTo>
                    <a:pt x="51" y="114"/>
                    <a:pt x="50" y="110"/>
                    <a:pt x="50" y="107"/>
                  </a:cubicBezTo>
                  <a:cubicBezTo>
                    <a:pt x="50" y="92"/>
                    <a:pt x="56" y="80"/>
                    <a:pt x="65" y="70"/>
                  </a:cubicBezTo>
                  <a:cubicBezTo>
                    <a:pt x="75" y="61"/>
                    <a:pt x="88" y="55"/>
                    <a:pt x="102" y="55"/>
                  </a:cubicBezTo>
                  <a:cubicBezTo>
                    <a:pt x="112" y="55"/>
                    <a:pt x="122" y="58"/>
                    <a:pt x="130" y="64"/>
                  </a:cubicBezTo>
                  <a:cubicBezTo>
                    <a:pt x="132" y="65"/>
                    <a:pt x="132" y="65"/>
                    <a:pt x="132" y="65"/>
                  </a:cubicBezTo>
                  <a:moveTo>
                    <a:pt x="209" y="0"/>
                  </a:moveTo>
                  <a:cubicBezTo>
                    <a:pt x="171" y="0"/>
                    <a:pt x="140" y="25"/>
                    <a:pt x="130" y="59"/>
                  </a:cubicBezTo>
                  <a:cubicBezTo>
                    <a:pt x="122" y="54"/>
                    <a:pt x="112" y="51"/>
                    <a:pt x="102" y="51"/>
                  </a:cubicBezTo>
                  <a:cubicBezTo>
                    <a:pt x="102" y="51"/>
                    <a:pt x="102" y="51"/>
                    <a:pt x="102" y="51"/>
                  </a:cubicBezTo>
                  <a:cubicBezTo>
                    <a:pt x="71" y="51"/>
                    <a:pt x="46" y="76"/>
                    <a:pt x="46" y="107"/>
                  </a:cubicBezTo>
                  <a:cubicBezTo>
                    <a:pt x="46" y="110"/>
                    <a:pt x="47" y="113"/>
                    <a:pt x="47" y="116"/>
                  </a:cubicBezTo>
                  <a:cubicBezTo>
                    <a:pt x="21" y="121"/>
                    <a:pt x="0" y="144"/>
                    <a:pt x="0" y="172"/>
                  </a:cubicBezTo>
                  <a:cubicBezTo>
                    <a:pt x="0" y="203"/>
                    <a:pt x="26" y="229"/>
                    <a:pt x="57" y="229"/>
                  </a:cubicBezTo>
                  <a:cubicBezTo>
                    <a:pt x="312" y="229"/>
                    <a:pt x="312" y="229"/>
                    <a:pt x="312" y="229"/>
                  </a:cubicBezTo>
                  <a:cubicBezTo>
                    <a:pt x="344" y="229"/>
                    <a:pt x="369" y="203"/>
                    <a:pt x="369" y="172"/>
                  </a:cubicBezTo>
                  <a:cubicBezTo>
                    <a:pt x="369" y="153"/>
                    <a:pt x="360" y="136"/>
                    <a:pt x="346" y="126"/>
                  </a:cubicBezTo>
                  <a:cubicBezTo>
                    <a:pt x="346" y="92"/>
                    <a:pt x="320" y="64"/>
                    <a:pt x="287" y="58"/>
                  </a:cubicBezTo>
                  <a:cubicBezTo>
                    <a:pt x="277" y="24"/>
                    <a:pt x="246" y="0"/>
                    <a:pt x="209" y="0"/>
                  </a:cubicBezTo>
                </a:path>
              </a:pathLst>
            </a:custGeom>
            <a:solidFill>
              <a:srgbClr val="966C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18" name="AutoShape 17"/>
            <p:cNvSpPr>
              <a:spLocks noChangeAspect="1" noChangeArrowheads="1" noTextEdit="1"/>
            </p:cNvSpPr>
            <p:nvPr/>
          </p:nvSpPr>
          <p:spPr bwMode="auto">
            <a:xfrm>
              <a:off x="6367277" y="1987915"/>
              <a:ext cx="2405063"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19" name="Freeform 19"/>
            <p:cNvSpPr>
              <a:spLocks noChangeAspect="1"/>
            </p:cNvSpPr>
            <p:nvPr/>
          </p:nvSpPr>
          <p:spPr bwMode="auto">
            <a:xfrm>
              <a:off x="6367277" y="1981564"/>
              <a:ext cx="2534591" cy="1572617"/>
            </a:xfrm>
            <a:custGeom>
              <a:avLst/>
              <a:gdLst>
                <a:gd name="T0" fmla="*/ 168 w 387"/>
                <a:gd name="T1" fmla="*/ 0 h 239"/>
                <a:gd name="T2" fmla="*/ 87 w 387"/>
                <a:gd name="T3" fmla="*/ 62 h 239"/>
                <a:gd name="T4" fmla="*/ 24 w 387"/>
                <a:gd name="T5" fmla="*/ 134 h 239"/>
                <a:gd name="T6" fmla="*/ 0 w 387"/>
                <a:gd name="T7" fmla="*/ 181 h 239"/>
                <a:gd name="T8" fmla="*/ 58 w 387"/>
                <a:gd name="T9" fmla="*/ 239 h 239"/>
                <a:gd name="T10" fmla="*/ 329 w 387"/>
                <a:gd name="T11" fmla="*/ 239 h 239"/>
                <a:gd name="T12" fmla="*/ 387 w 387"/>
                <a:gd name="T13" fmla="*/ 181 h 239"/>
                <a:gd name="T14" fmla="*/ 337 w 387"/>
                <a:gd name="T15" fmla="*/ 123 h 239"/>
                <a:gd name="T16" fmla="*/ 339 w 387"/>
                <a:gd name="T17" fmla="*/ 112 h 239"/>
                <a:gd name="T18" fmla="*/ 282 w 387"/>
                <a:gd name="T19" fmla="*/ 55 h 239"/>
                <a:gd name="T20" fmla="*/ 251 w 387"/>
                <a:gd name="T21" fmla="*/ 64 h 239"/>
                <a:gd name="T22" fmla="*/ 168 w 387"/>
                <a:gd name="T2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7" h="239">
                  <a:moveTo>
                    <a:pt x="168" y="0"/>
                  </a:moveTo>
                  <a:cubicBezTo>
                    <a:pt x="129" y="0"/>
                    <a:pt x="97" y="27"/>
                    <a:pt x="87" y="62"/>
                  </a:cubicBezTo>
                  <a:cubicBezTo>
                    <a:pt x="52" y="67"/>
                    <a:pt x="25" y="97"/>
                    <a:pt x="24" y="134"/>
                  </a:cubicBezTo>
                  <a:cubicBezTo>
                    <a:pt x="10" y="144"/>
                    <a:pt x="0" y="161"/>
                    <a:pt x="0" y="181"/>
                  </a:cubicBezTo>
                  <a:cubicBezTo>
                    <a:pt x="0" y="213"/>
                    <a:pt x="26" y="239"/>
                    <a:pt x="58" y="239"/>
                  </a:cubicBezTo>
                  <a:cubicBezTo>
                    <a:pt x="329" y="239"/>
                    <a:pt x="329" y="239"/>
                    <a:pt x="329" y="239"/>
                  </a:cubicBezTo>
                  <a:cubicBezTo>
                    <a:pt x="361" y="239"/>
                    <a:pt x="387" y="213"/>
                    <a:pt x="387" y="181"/>
                  </a:cubicBezTo>
                  <a:cubicBezTo>
                    <a:pt x="387" y="152"/>
                    <a:pt x="366" y="127"/>
                    <a:pt x="337" y="123"/>
                  </a:cubicBezTo>
                  <a:cubicBezTo>
                    <a:pt x="338" y="120"/>
                    <a:pt x="339" y="116"/>
                    <a:pt x="339" y="112"/>
                  </a:cubicBezTo>
                  <a:cubicBezTo>
                    <a:pt x="339" y="81"/>
                    <a:pt x="313" y="55"/>
                    <a:pt x="282" y="55"/>
                  </a:cubicBezTo>
                  <a:cubicBezTo>
                    <a:pt x="270" y="55"/>
                    <a:pt x="260" y="59"/>
                    <a:pt x="251" y="64"/>
                  </a:cubicBezTo>
                  <a:cubicBezTo>
                    <a:pt x="241" y="28"/>
                    <a:pt x="208" y="0"/>
                    <a:pt x="168" y="0"/>
                  </a:cubicBezTo>
                </a:path>
              </a:pathLst>
            </a:custGeom>
            <a:solidFill>
              <a:srgbClr val="FFFFFF">
                <a:alpha val="90000"/>
              </a:srgbClr>
            </a:solidFill>
            <a:ln>
              <a:noFill/>
            </a:ln>
          </p:spPr>
          <p:txBody>
            <a:bodyPr vert="horz" wrap="square" lIns="91440" tIns="45720" rIns="91440" bIns="45720" numCol="1" anchor="t" anchorCtr="0" compatLnSpc="1"/>
            <a:lstStyle/>
            <a:p>
              <a:endParaRPr lang="zh-CN" altLang="en-US" sz="1350">
                <a:solidFill>
                  <a:prstClr val="black"/>
                </a:solidFill>
              </a:endParaRPr>
            </a:p>
          </p:txBody>
        </p:sp>
        <p:sp>
          <p:nvSpPr>
            <p:cNvPr id="20" name="AutoShape 25"/>
            <p:cNvSpPr>
              <a:spLocks noChangeAspect="1" noChangeArrowheads="1" noTextEdit="1"/>
            </p:cNvSpPr>
            <p:nvPr/>
          </p:nvSpPr>
          <p:spPr bwMode="auto">
            <a:xfrm>
              <a:off x="1863451" y="1337431"/>
              <a:ext cx="2761356" cy="158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21" name="Freeform 27"/>
            <p:cNvSpPr>
              <a:spLocks noChangeAspect="1"/>
            </p:cNvSpPr>
            <p:nvPr/>
          </p:nvSpPr>
          <p:spPr bwMode="auto">
            <a:xfrm>
              <a:off x="2113450" y="1366891"/>
              <a:ext cx="2748048" cy="1566985"/>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rgbClr val="ED6D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22" name="Freeform 23"/>
            <p:cNvSpPr>
              <a:spLocks noChangeAspect="1"/>
            </p:cNvSpPr>
            <p:nvPr/>
          </p:nvSpPr>
          <p:spPr bwMode="auto">
            <a:xfrm>
              <a:off x="1526020" y="1733370"/>
              <a:ext cx="3212733" cy="1820812"/>
            </a:xfrm>
            <a:custGeom>
              <a:avLst/>
              <a:gdLst>
                <a:gd name="T0" fmla="*/ 72 w 514"/>
                <a:gd name="T1" fmla="*/ 136 h 290"/>
                <a:gd name="T2" fmla="*/ 67 w 514"/>
                <a:gd name="T3" fmla="*/ 105 h 290"/>
                <a:gd name="T4" fmla="*/ 172 w 514"/>
                <a:gd name="T5" fmla="*/ 0 h 290"/>
                <a:gd name="T6" fmla="*/ 266 w 514"/>
                <a:gd name="T7" fmla="*/ 60 h 290"/>
                <a:gd name="T8" fmla="*/ 331 w 514"/>
                <a:gd name="T9" fmla="*/ 33 h 290"/>
                <a:gd name="T10" fmla="*/ 419 w 514"/>
                <a:gd name="T11" fmla="*/ 121 h 290"/>
                <a:gd name="T12" fmla="*/ 418 w 514"/>
                <a:gd name="T13" fmla="*/ 135 h 290"/>
                <a:gd name="T14" fmla="*/ 436 w 514"/>
                <a:gd name="T15" fmla="*/ 135 h 290"/>
                <a:gd name="T16" fmla="*/ 514 w 514"/>
                <a:gd name="T17" fmla="*/ 213 h 290"/>
                <a:gd name="T18" fmla="*/ 436 w 514"/>
                <a:gd name="T19" fmla="*/ 290 h 290"/>
                <a:gd name="T20" fmla="*/ 77 w 514"/>
                <a:gd name="T21" fmla="*/ 290 h 290"/>
                <a:gd name="T22" fmla="*/ 0 w 514"/>
                <a:gd name="T23" fmla="*/ 213 h 290"/>
                <a:gd name="T24" fmla="*/ 72 w 514"/>
                <a:gd name="T25" fmla="*/ 13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 h="290">
                  <a:moveTo>
                    <a:pt x="72" y="136"/>
                  </a:moveTo>
                  <a:cubicBezTo>
                    <a:pt x="69" y="126"/>
                    <a:pt x="67" y="116"/>
                    <a:pt x="67" y="105"/>
                  </a:cubicBezTo>
                  <a:cubicBezTo>
                    <a:pt x="67" y="47"/>
                    <a:pt x="114" y="0"/>
                    <a:pt x="172" y="0"/>
                  </a:cubicBezTo>
                  <a:cubicBezTo>
                    <a:pt x="214" y="0"/>
                    <a:pt x="250" y="25"/>
                    <a:pt x="266" y="60"/>
                  </a:cubicBezTo>
                  <a:cubicBezTo>
                    <a:pt x="283" y="43"/>
                    <a:pt x="305" y="33"/>
                    <a:pt x="331" y="33"/>
                  </a:cubicBezTo>
                  <a:cubicBezTo>
                    <a:pt x="380" y="33"/>
                    <a:pt x="419" y="72"/>
                    <a:pt x="419" y="121"/>
                  </a:cubicBezTo>
                  <a:cubicBezTo>
                    <a:pt x="419" y="126"/>
                    <a:pt x="419" y="131"/>
                    <a:pt x="418" y="135"/>
                  </a:cubicBezTo>
                  <a:cubicBezTo>
                    <a:pt x="436" y="135"/>
                    <a:pt x="436" y="135"/>
                    <a:pt x="436" y="135"/>
                  </a:cubicBezTo>
                  <a:cubicBezTo>
                    <a:pt x="479" y="135"/>
                    <a:pt x="514" y="170"/>
                    <a:pt x="514" y="213"/>
                  </a:cubicBezTo>
                  <a:cubicBezTo>
                    <a:pt x="514" y="256"/>
                    <a:pt x="479" y="290"/>
                    <a:pt x="436" y="290"/>
                  </a:cubicBezTo>
                  <a:cubicBezTo>
                    <a:pt x="77" y="290"/>
                    <a:pt x="77" y="290"/>
                    <a:pt x="77" y="290"/>
                  </a:cubicBezTo>
                  <a:cubicBezTo>
                    <a:pt x="34" y="290"/>
                    <a:pt x="0" y="256"/>
                    <a:pt x="0" y="213"/>
                  </a:cubicBezTo>
                  <a:cubicBezTo>
                    <a:pt x="0" y="172"/>
                    <a:pt x="31" y="139"/>
                    <a:pt x="72" y="136"/>
                  </a:cubicBezTo>
                  <a:close/>
                </a:path>
              </a:pathLst>
            </a:custGeom>
            <a:solidFill>
              <a:srgbClr val="EEE6BB"/>
            </a:solidFill>
            <a:ln>
              <a:noFill/>
            </a:ln>
          </p:spPr>
          <p:txBody>
            <a:bodyPr vert="horz" wrap="square" lIns="91440" tIns="45720" rIns="91440" bIns="45720" numCol="1" anchor="t" anchorCtr="0" compatLnSpc="1"/>
            <a:lstStyle/>
            <a:p>
              <a:endParaRPr lang="zh-CN" altLang="en-US" sz="1350">
                <a:solidFill>
                  <a:prstClr val="black"/>
                </a:solidFill>
              </a:endParaRPr>
            </a:p>
          </p:txBody>
        </p:sp>
        <p:grpSp>
          <p:nvGrpSpPr>
            <p:cNvPr id="23" name="Group 34"/>
            <p:cNvGrpSpPr>
              <a:grpSpLocks noChangeAspect="1"/>
            </p:cNvGrpSpPr>
            <p:nvPr/>
          </p:nvGrpSpPr>
          <p:grpSpPr bwMode="auto">
            <a:xfrm>
              <a:off x="8639175" y="514350"/>
              <a:ext cx="2162175" cy="3201988"/>
              <a:chOff x="5442" y="324"/>
              <a:chExt cx="1362" cy="2017"/>
            </a:xfrm>
          </p:grpSpPr>
          <p:sp>
            <p:nvSpPr>
              <p:cNvPr id="49" name="AutoShape 33"/>
              <p:cNvSpPr>
                <a:spLocks noChangeAspect="1" noChangeArrowheads="1" noTextEdit="1"/>
              </p:cNvSpPr>
              <p:nvPr/>
            </p:nvSpPr>
            <p:spPr bwMode="auto">
              <a:xfrm>
                <a:off x="5442" y="324"/>
                <a:ext cx="1362" cy="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0" name="Freeform 35"/>
              <p:cNvSpPr/>
              <p:nvPr/>
            </p:nvSpPr>
            <p:spPr bwMode="auto">
              <a:xfrm>
                <a:off x="5350" y="405"/>
                <a:ext cx="777" cy="1469"/>
              </a:xfrm>
              <a:custGeom>
                <a:avLst/>
                <a:gdLst>
                  <a:gd name="T0" fmla="*/ 111 w 219"/>
                  <a:gd name="T1" fmla="*/ 0 h 415"/>
                  <a:gd name="T2" fmla="*/ 33 w 219"/>
                  <a:gd name="T3" fmla="*/ 183 h 415"/>
                  <a:gd name="T4" fmla="*/ 219 w 219"/>
                  <a:gd name="T5" fmla="*/ 415 h 415"/>
                  <a:gd name="T6" fmla="*/ 111 w 219"/>
                  <a:gd name="T7" fmla="*/ 0 h 415"/>
                </a:gdLst>
                <a:ahLst/>
                <a:cxnLst>
                  <a:cxn ang="0">
                    <a:pos x="T0" y="T1"/>
                  </a:cxn>
                  <a:cxn ang="0">
                    <a:pos x="T2" y="T3"/>
                  </a:cxn>
                  <a:cxn ang="0">
                    <a:pos x="T4" y="T5"/>
                  </a:cxn>
                  <a:cxn ang="0">
                    <a:pos x="T6" y="T7"/>
                  </a:cxn>
                </a:cxnLst>
                <a:rect l="0" t="0" r="r" b="b"/>
                <a:pathLst>
                  <a:path w="219" h="415">
                    <a:moveTo>
                      <a:pt x="111" y="0"/>
                    </a:moveTo>
                    <a:cubicBezTo>
                      <a:pt x="111" y="0"/>
                      <a:pt x="0" y="36"/>
                      <a:pt x="33" y="183"/>
                    </a:cubicBezTo>
                    <a:cubicBezTo>
                      <a:pt x="65" y="329"/>
                      <a:pt x="219" y="415"/>
                      <a:pt x="219" y="415"/>
                    </a:cubicBezTo>
                    <a:lnTo>
                      <a:pt x="111" y="0"/>
                    </a:lnTo>
                    <a:close/>
                  </a:path>
                </a:pathLst>
              </a:custGeom>
              <a:solidFill>
                <a:srgbClr val="6A39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1" name="Freeform 36"/>
              <p:cNvSpPr/>
              <p:nvPr/>
            </p:nvSpPr>
            <p:spPr bwMode="auto">
              <a:xfrm>
                <a:off x="5467" y="366"/>
                <a:ext cx="660" cy="1508"/>
              </a:xfrm>
              <a:custGeom>
                <a:avLst/>
                <a:gdLst>
                  <a:gd name="T0" fmla="*/ 118 w 186"/>
                  <a:gd name="T1" fmla="*/ 0 h 426"/>
                  <a:gd name="T2" fmla="*/ 12 w 186"/>
                  <a:gd name="T3" fmla="*/ 128 h 426"/>
                  <a:gd name="T4" fmla="*/ 186 w 186"/>
                  <a:gd name="T5" fmla="*/ 426 h 426"/>
                  <a:gd name="T6" fmla="*/ 118 w 186"/>
                  <a:gd name="T7" fmla="*/ 0 h 426"/>
                </a:gdLst>
                <a:ahLst/>
                <a:cxnLst>
                  <a:cxn ang="0">
                    <a:pos x="T0" y="T1"/>
                  </a:cxn>
                  <a:cxn ang="0">
                    <a:pos x="T2" y="T3"/>
                  </a:cxn>
                  <a:cxn ang="0">
                    <a:pos x="T4" y="T5"/>
                  </a:cxn>
                  <a:cxn ang="0">
                    <a:pos x="T6" y="T7"/>
                  </a:cxn>
                </a:cxnLst>
                <a:rect l="0" t="0" r="r" b="b"/>
                <a:pathLst>
                  <a:path w="186" h="426">
                    <a:moveTo>
                      <a:pt x="118" y="0"/>
                    </a:moveTo>
                    <a:cubicBezTo>
                      <a:pt x="118" y="0"/>
                      <a:pt x="25" y="1"/>
                      <a:pt x="12" y="128"/>
                    </a:cubicBezTo>
                    <a:cubicBezTo>
                      <a:pt x="0" y="254"/>
                      <a:pt x="165" y="416"/>
                      <a:pt x="186" y="426"/>
                    </a:cubicBezTo>
                    <a:lnTo>
                      <a:pt x="118" y="0"/>
                    </a:lnTo>
                    <a:close/>
                  </a:path>
                </a:pathLst>
              </a:custGeom>
              <a:solidFill>
                <a:srgbClr val="9561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2" name="Freeform 37"/>
              <p:cNvSpPr/>
              <p:nvPr/>
            </p:nvSpPr>
            <p:spPr bwMode="auto">
              <a:xfrm>
                <a:off x="5605" y="264"/>
                <a:ext cx="522" cy="1610"/>
              </a:xfrm>
              <a:custGeom>
                <a:avLst/>
                <a:gdLst>
                  <a:gd name="T0" fmla="*/ 128 w 147"/>
                  <a:gd name="T1" fmla="*/ 22 h 455"/>
                  <a:gd name="T2" fmla="*/ 17 w 147"/>
                  <a:gd name="T3" fmla="*/ 141 h 455"/>
                  <a:gd name="T4" fmla="*/ 147 w 147"/>
                  <a:gd name="T5" fmla="*/ 455 h 455"/>
                  <a:gd name="T6" fmla="*/ 128 w 147"/>
                  <a:gd name="T7" fmla="*/ 22 h 455"/>
                </a:gdLst>
                <a:ahLst/>
                <a:cxnLst>
                  <a:cxn ang="0">
                    <a:pos x="T0" y="T1"/>
                  </a:cxn>
                  <a:cxn ang="0">
                    <a:pos x="T2" y="T3"/>
                  </a:cxn>
                  <a:cxn ang="0">
                    <a:pos x="T4" y="T5"/>
                  </a:cxn>
                  <a:cxn ang="0">
                    <a:pos x="T6" y="T7"/>
                  </a:cxn>
                </a:cxnLst>
                <a:rect l="0" t="0" r="r" b="b"/>
                <a:pathLst>
                  <a:path w="147" h="455">
                    <a:moveTo>
                      <a:pt x="128" y="22"/>
                    </a:moveTo>
                    <a:cubicBezTo>
                      <a:pt x="128" y="22"/>
                      <a:pt x="34" y="0"/>
                      <a:pt x="17" y="141"/>
                    </a:cubicBezTo>
                    <a:cubicBezTo>
                      <a:pt x="0" y="282"/>
                      <a:pt x="147" y="455"/>
                      <a:pt x="147" y="455"/>
                    </a:cubicBezTo>
                    <a:lnTo>
                      <a:pt x="128" y="22"/>
                    </a:lnTo>
                    <a:close/>
                  </a:path>
                </a:pathLst>
              </a:custGeom>
              <a:solidFill>
                <a:srgbClr val="F6A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3" name="Freeform 38"/>
              <p:cNvSpPr/>
              <p:nvPr/>
            </p:nvSpPr>
            <p:spPr bwMode="auto">
              <a:xfrm>
                <a:off x="5814" y="313"/>
                <a:ext cx="313" cy="1561"/>
              </a:xfrm>
              <a:custGeom>
                <a:avLst/>
                <a:gdLst>
                  <a:gd name="T0" fmla="*/ 88 w 88"/>
                  <a:gd name="T1" fmla="*/ 3 h 441"/>
                  <a:gd name="T2" fmla="*/ 88 w 88"/>
                  <a:gd name="T3" fmla="*/ 441 h 441"/>
                  <a:gd name="T4" fmla="*/ 42 w 88"/>
                  <a:gd name="T5" fmla="*/ 298 h 441"/>
                  <a:gd name="T6" fmla="*/ 39 w 88"/>
                  <a:gd name="T7" fmla="*/ 32 h 441"/>
                  <a:gd name="T8" fmla="*/ 88 w 88"/>
                  <a:gd name="T9" fmla="*/ 3 h 441"/>
                </a:gdLst>
                <a:ahLst/>
                <a:cxnLst>
                  <a:cxn ang="0">
                    <a:pos x="T0" y="T1"/>
                  </a:cxn>
                  <a:cxn ang="0">
                    <a:pos x="T2" y="T3"/>
                  </a:cxn>
                  <a:cxn ang="0">
                    <a:pos x="T4" y="T5"/>
                  </a:cxn>
                  <a:cxn ang="0">
                    <a:pos x="T6" y="T7"/>
                  </a:cxn>
                  <a:cxn ang="0">
                    <a:pos x="T8" y="T9"/>
                  </a:cxn>
                </a:cxnLst>
                <a:rect l="0" t="0" r="r" b="b"/>
                <a:pathLst>
                  <a:path w="88" h="441">
                    <a:moveTo>
                      <a:pt x="88" y="3"/>
                    </a:moveTo>
                    <a:cubicBezTo>
                      <a:pt x="88" y="441"/>
                      <a:pt x="88" y="441"/>
                      <a:pt x="88" y="441"/>
                    </a:cubicBezTo>
                    <a:cubicBezTo>
                      <a:pt x="88" y="441"/>
                      <a:pt x="62" y="372"/>
                      <a:pt x="42" y="298"/>
                    </a:cubicBezTo>
                    <a:cubicBezTo>
                      <a:pt x="30" y="252"/>
                      <a:pt x="0" y="131"/>
                      <a:pt x="39" y="32"/>
                    </a:cubicBezTo>
                    <a:cubicBezTo>
                      <a:pt x="47" y="10"/>
                      <a:pt x="64" y="0"/>
                      <a:pt x="88" y="3"/>
                    </a:cubicBezTo>
                    <a:close/>
                  </a:path>
                </a:pathLst>
              </a:custGeom>
              <a:solidFill>
                <a:srgbClr val="ED6D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4" name="Freeform 39"/>
              <p:cNvSpPr/>
              <p:nvPr/>
            </p:nvSpPr>
            <p:spPr bwMode="auto">
              <a:xfrm>
                <a:off x="6127" y="405"/>
                <a:ext cx="776" cy="1469"/>
              </a:xfrm>
              <a:custGeom>
                <a:avLst/>
                <a:gdLst>
                  <a:gd name="T0" fmla="*/ 108 w 219"/>
                  <a:gd name="T1" fmla="*/ 0 h 415"/>
                  <a:gd name="T2" fmla="*/ 186 w 219"/>
                  <a:gd name="T3" fmla="*/ 183 h 415"/>
                  <a:gd name="T4" fmla="*/ 0 w 219"/>
                  <a:gd name="T5" fmla="*/ 415 h 415"/>
                  <a:gd name="T6" fmla="*/ 108 w 219"/>
                  <a:gd name="T7" fmla="*/ 0 h 415"/>
                </a:gdLst>
                <a:ahLst/>
                <a:cxnLst>
                  <a:cxn ang="0">
                    <a:pos x="T0" y="T1"/>
                  </a:cxn>
                  <a:cxn ang="0">
                    <a:pos x="T2" y="T3"/>
                  </a:cxn>
                  <a:cxn ang="0">
                    <a:pos x="T4" y="T5"/>
                  </a:cxn>
                  <a:cxn ang="0">
                    <a:pos x="T6" y="T7"/>
                  </a:cxn>
                </a:cxnLst>
                <a:rect l="0" t="0" r="r" b="b"/>
                <a:pathLst>
                  <a:path w="219" h="415">
                    <a:moveTo>
                      <a:pt x="108" y="0"/>
                    </a:moveTo>
                    <a:cubicBezTo>
                      <a:pt x="108" y="0"/>
                      <a:pt x="219" y="36"/>
                      <a:pt x="186" y="183"/>
                    </a:cubicBezTo>
                    <a:cubicBezTo>
                      <a:pt x="154" y="329"/>
                      <a:pt x="0" y="415"/>
                      <a:pt x="0" y="415"/>
                    </a:cubicBezTo>
                    <a:lnTo>
                      <a:pt x="108" y="0"/>
                    </a:lnTo>
                    <a:close/>
                  </a:path>
                </a:pathLst>
              </a:custGeom>
              <a:solidFill>
                <a:srgbClr val="9184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5" name="Freeform 40"/>
              <p:cNvSpPr/>
              <p:nvPr/>
            </p:nvSpPr>
            <p:spPr bwMode="auto">
              <a:xfrm>
                <a:off x="6127" y="366"/>
                <a:ext cx="659" cy="1508"/>
              </a:xfrm>
              <a:custGeom>
                <a:avLst/>
                <a:gdLst>
                  <a:gd name="T0" fmla="*/ 68 w 186"/>
                  <a:gd name="T1" fmla="*/ 0 h 426"/>
                  <a:gd name="T2" fmla="*/ 174 w 186"/>
                  <a:gd name="T3" fmla="*/ 128 h 426"/>
                  <a:gd name="T4" fmla="*/ 0 w 186"/>
                  <a:gd name="T5" fmla="*/ 426 h 426"/>
                  <a:gd name="T6" fmla="*/ 68 w 186"/>
                  <a:gd name="T7" fmla="*/ 0 h 426"/>
                </a:gdLst>
                <a:ahLst/>
                <a:cxnLst>
                  <a:cxn ang="0">
                    <a:pos x="T0" y="T1"/>
                  </a:cxn>
                  <a:cxn ang="0">
                    <a:pos x="T2" y="T3"/>
                  </a:cxn>
                  <a:cxn ang="0">
                    <a:pos x="T4" y="T5"/>
                  </a:cxn>
                  <a:cxn ang="0">
                    <a:pos x="T6" y="T7"/>
                  </a:cxn>
                </a:cxnLst>
                <a:rect l="0" t="0" r="r" b="b"/>
                <a:pathLst>
                  <a:path w="186" h="426">
                    <a:moveTo>
                      <a:pt x="68" y="0"/>
                    </a:moveTo>
                    <a:cubicBezTo>
                      <a:pt x="68" y="0"/>
                      <a:pt x="162" y="1"/>
                      <a:pt x="174" y="128"/>
                    </a:cubicBezTo>
                    <a:cubicBezTo>
                      <a:pt x="186" y="254"/>
                      <a:pt x="21" y="416"/>
                      <a:pt x="0" y="426"/>
                    </a:cubicBezTo>
                    <a:lnTo>
                      <a:pt x="68" y="0"/>
                    </a:lnTo>
                    <a:close/>
                  </a:path>
                </a:pathLst>
              </a:custGeom>
              <a:solidFill>
                <a:srgbClr val="B8A3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6" name="Freeform 41"/>
              <p:cNvSpPr/>
              <p:nvPr/>
            </p:nvSpPr>
            <p:spPr bwMode="auto">
              <a:xfrm>
                <a:off x="6127" y="264"/>
                <a:ext cx="521" cy="1610"/>
              </a:xfrm>
              <a:custGeom>
                <a:avLst/>
                <a:gdLst>
                  <a:gd name="T0" fmla="*/ 19 w 147"/>
                  <a:gd name="T1" fmla="*/ 22 h 455"/>
                  <a:gd name="T2" fmla="*/ 130 w 147"/>
                  <a:gd name="T3" fmla="*/ 141 h 455"/>
                  <a:gd name="T4" fmla="*/ 0 w 147"/>
                  <a:gd name="T5" fmla="*/ 455 h 455"/>
                  <a:gd name="T6" fmla="*/ 19 w 147"/>
                  <a:gd name="T7" fmla="*/ 22 h 455"/>
                </a:gdLst>
                <a:ahLst/>
                <a:cxnLst>
                  <a:cxn ang="0">
                    <a:pos x="T0" y="T1"/>
                  </a:cxn>
                  <a:cxn ang="0">
                    <a:pos x="T2" y="T3"/>
                  </a:cxn>
                  <a:cxn ang="0">
                    <a:pos x="T4" y="T5"/>
                  </a:cxn>
                  <a:cxn ang="0">
                    <a:pos x="T6" y="T7"/>
                  </a:cxn>
                </a:cxnLst>
                <a:rect l="0" t="0" r="r" b="b"/>
                <a:pathLst>
                  <a:path w="147" h="455">
                    <a:moveTo>
                      <a:pt x="19" y="22"/>
                    </a:moveTo>
                    <a:cubicBezTo>
                      <a:pt x="19" y="22"/>
                      <a:pt x="113" y="0"/>
                      <a:pt x="130" y="141"/>
                    </a:cubicBezTo>
                    <a:cubicBezTo>
                      <a:pt x="147" y="282"/>
                      <a:pt x="0" y="455"/>
                      <a:pt x="0" y="455"/>
                    </a:cubicBezTo>
                    <a:lnTo>
                      <a:pt x="19" y="22"/>
                    </a:lnTo>
                    <a:close/>
                  </a:path>
                </a:pathLst>
              </a:custGeom>
              <a:solidFill>
                <a:srgbClr val="F6A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7" name="Freeform 42"/>
              <p:cNvSpPr/>
              <p:nvPr/>
            </p:nvSpPr>
            <p:spPr bwMode="auto">
              <a:xfrm>
                <a:off x="6127" y="313"/>
                <a:ext cx="312" cy="1561"/>
              </a:xfrm>
              <a:custGeom>
                <a:avLst/>
                <a:gdLst>
                  <a:gd name="T0" fmla="*/ 0 w 88"/>
                  <a:gd name="T1" fmla="*/ 3 h 441"/>
                  <a:gd name="T2" fmla="*/ 0 w 88"/>
                  <a:gd name="T3" fmla="*/ 441 h 441"/>
                  <a:gd name="T4" fmla="*/ 46 w 88"/>
                  <a:gd name="T5" fmla="*/ 298 h 441"/>
                  <a:gd name="T6" fmla="*/ 49 w 88"/>
                  <a:gd name="T7" fmla="*/ 32 h 441"/>
                  <a:gd name="T8" fmla="*/ 0 w 88"/>
                  <a:gd name="T9" fmla="*/ 3 h 441"/>
                </a:gdLst>
                <a:ahLst/>
                <a:cxnLst>
                  <a:cxn ang="0">
                    <a:pos x="T0" y="T1"/>
                  </a:cxn>
                  <a:cxn ang="0">
                    <a:pos x="T2" y="T3"/>
                  </a:cxn>
                  <a:cxn ang="0">
                    <a:pos x="T4" y="T5"/>
                  </a:cxn>
                  <a:cxn ang="0">
                    <a:pos x="T6" y="T7"/>
                  </a:cxn>
                  <a:cxn ang="0">
                    <a:pos x="T8" y="T9"/>
                  </a:cxn>
                </a:cxnLst>
                <a:rect l="0" t="0" r="r" b="b"/>
                <a:pathLst>
                  <a:path w="88" h="441">
                    <a:moveTo>
                      <a:pt x="0" y="3"/>
                    </a:moveTo>
                    <a:cubicBezTo>
                      <a:pt x="0" y="441"/>
                      <a:pt x="0" y="441"/>
                      <a:pt x="0" y="441"/>
                    </a:cubicBezTo>
                    <a:cubicBezTo>
                      <a:pt x="0" y="441"/>
                      <a:pt x="26" y="372"/>
                      <a:pt x="46" y="298"/>
                    </a:cubicBezTo>
                    <a:cubicBezTo>
                      <a:pt x="58" y="252"/>
                      <a:pt x="88" y="131"/>
                      <a:pt x="49" y="32"/>
                    </a:cubicBezTo>
                    <a:cubicBezTo>
                      <a:pt x="41" y="10"/>
                      <a:pt x="24" y="0"/>
                      <a:pt x="0" y="3"/>
                    </a:cubicBezTo>
                    <a:close/>
                  </a:path>
                </a:pathLst>
              </a:custGeom>
              <a:solidFill>
                <a:srgbClr val="EFE6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8" name="Freeform 43"/>
              <p:cNvSpPr/>
              <p:nvPr/>
            </p:nvSpPr>
            <p:spPr bwMode="auto">
              <a:xfrm>
                <a:off x="5740" y="1555"/>
                <a:ext cx="773" cy="319"/>
              </a:xfrm>
              <a:custGeom>
                <a:avLst/>
                <a:gdLst>
                  <a:gd name="T0" fmla="*/ 0 w 773"/>
                  <a:gd name="T1" fmla="*/ 0 h 319"/>
                  <a:gd name="T2" fmla="*/ 773 w 773"/>
                  <a:gd name="T3" fmla="*/ 0 h 319"/>
                  <a:gd name="T4" fmla="*/ 475 w 773"/>
                  <a:gd name="T5" fmla="*/ 319 h 319"/>
                  <a:gd name="T6" fmla="*/ 294 w 773"/>
                  <a:gd name="T7" fmla="*/ 319 h 319"/>
                  <a:gd name="T8" fmla="*/ 0 w 773"/>
                  <a:gd name="T9" fmla="*/ 0 h 319"/>
                </a:gdLst>
                <a:ahLst/>
                <a:cxnLst>
                  <a:cxn ang="0">
                    <a:pos x="T0" y="T1"/>
                  </a:cxn>
                  <a:cxn ang="0">
                    <a:pos x="T2" y="T3"/>
                  </a:cxn>
                  <a:cxn ang="0">
                    <a:pos x="T4" y="T5"/>
                  </a:cxn>
                  <a:cxn ang="0">
                    <a:pos x="T6" y="T7"/>
                  </a:cxn>
                  <a:cxn ang="0">
                    <a:pos x="T8" y="T9"/>
                  </a:cxn>
                </a:cxnLst>
                <a:rect l="0" t="0" r="r" b="b"/>
                <a:pathLst>
                  <a:path w="773" h="319">
                    <a:moveTo>
                      <a:pt x="0" y="0"/>
                    </a:moveTo>
                    <a:lnTo>
                      <a:pt x="773" y="0"/>
                    </a:lnTo>
                    <a:lnTo>
                      <a:pt x="475" y="319"/>
                    </a:lnTo>
                    <a:lnTo>
                      <a:pt x="294" y="319"/>
                    </a:lnTo>
                    <a:lnTo>
                      <a:pt x="0" y="0"/>
                    </a:ln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59" name="Rectangle 44"/>
              <p:cNvSpPr>
                <a:spLocks noChangeArrowheads="1"/>
              </p:cNvSpPr>
              <p:nvPr/>
            </p:nvSpPr>
            <p:spPr bwMode="auto">
              <a:xfrm>
                <a:off x="6031" y="1870"/>
                <a:ext cx="14"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61" name="Rectangle 45"/>
              <p:cNvSpPr>
                <a:spLocks noChangeArrowheads="1"/>
              </p:cNvSpPr>
              <p:nvPr/>
            </p:nvSpPr>
            <p:spPr bwMode="auto">
              <a:xfrm>
                <a:off x="6208" y="1870"/>
                <a:ext cx="11"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62" name="Freeform 46"/>
              <p:cNvSpPr/>
              <p:nvPr/>
            </p:nvSpPr>
            <p:spPr bwMode="auto">
              <a:xfrm>
                <a:off x="5946" y="1778"/>
                <a:ext cx="358" cy="96"/>
              </a:xfrm>
              <a:custGeom>
                <a:avLst/>
                <a:gdLst>
                  <a:gd name="T0" fmla="*/ 0 w 358"/>
                  <a:gd name="T1" fmla="*/ 0 h 96"/>
                  <a:gd name="T2" fmla="*/ 88 w 358"/>
                  <a:gd name="T3" fmla="*/ 96 h 96"/>
                  <a:gd name="T4" fmla="*/ 269 w 358"/>
                  <a:gd name="T5" fmla="*/ 96 h 96"/>
                  <a:gd name="T6" fmla="*/ 358 w 358"/>
                  <a:gd name="T7" fmla="*/ 0 h 96"/>
                  <a:gd name="T8" fmla="*/ 0 w 358"/>
                  <a:gd name="T9" fmla="*/ 0 h 96"/>
                </a:gdLst>
                <a:ahLst/>
                <a:cxnLst>
                  <a:cxn ang="0">
                    <a:pos x="T0" y="T1"/>
                  </a:cxn>
                  <a:cxn ang="0">
                    <a:pos x="T2" y="T3"/>
                  </a:cxn>
                  <a:cxn ang="0">
                    <a:pos x="T4" y="T5"/>
                  </a:cxn>
                  <a:cxn ang="0">
                    <a:pos x="T6" y="T7"/>
                  </a:cxn>
                  <a:cxn ang="0">
                    <a:pos x="T8" y="T9"/>
                  </a:cxn>
                </a:cxnLst>
                <a:rect l="0" t="0" r="r" b="b"/>
                <a:pathLst>
                  <a:path w="358" h="96">
                    <a:moveTo>
                      <a:pt x="0" y="0"/>
                    </a:moveTo>
                    <a:lnTo>
                      <a:pt x="88" y="96"/>
                    </a:lnTo>
                    <a:lnTo>
                      <a:pt x="269" y="96"/>
                    </a:lnTo>
                    <a:lnTo>
                      <a:pt x="358" y="0"/>
                    </a:lnTo>
                    <a:lnTo>
                      <a:pt x="0" y="0"/>
                    </a:lnTo>
                    <a:close/>
                  </a:path>
                </a:pathLst>
              </a:custGeom>
              <a:solidFill>
                <a:srgbClr val="ED6D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63" name="Freeform 47"/>
              <p:cNvSpPr/>
              <p:nvPr/>
            </p:nvSpPr>
            <p:spPr bwMode="auto">
              <a:xfrm>
                <a:off x="5995" y="2121"/>
                <a:ext cx="259" cy="216"/>
              </a:xfrm>
              <a:custGeom>
                <a:avLst/>
                <a:gdLst>
                  <a:gd name="T0" fmla="*/ 39 w 73"/>
                  <a:gd name="T1" fmla="*/ 0 h 61"/>
                  <a:gd name="T2" fmla="*/ 39 w 73"/>
                  <a:gd name="T3" fmla="*/ 0 h 61"/>
                  <a:gd name="T4" fmla="*/ 37 w 73"/>
                  <a:gd name="T5" fmla="*/ 0 h 61"/>
                  <a:gd name="T6" fmla="*/ 35 w 73"/>
                  <a:gd name="T7" fmla="*/ 0 h 61"/>
                  <a:gd name="T8" fmla="*/ 35 w 73"/>
                  <a:gd name="T9" fmla="*/ 0 h 61"/>
                  <a:gd name="T10" fmla="*/ 0 w 73"/>
                  <a:gd name="T11" fmla="*/ 1 h 61"/>
                  <a:gd name="T12" fmla="*/ 8 w 73"/>
                  <a:gd name="T13" fmla="*/ 51 h 61"/>
                  <a:gd name="T14" fmla="*/ 23 w 73"/>
                  <a:gd name="T15" fmla="*/ 61 h 61"/>
                  <a:gd name="T16" fmla="*/ 36 w 73"/>
                  <a:gd name="T17" fmla="*/ 61 h 61"/>
                  <a:gd name="T18" fmla="*/ 38 w 73"/>
                  <a:gd name="T19" fmla="*/ 61 h 61"/>
                  <a:gd name="T20" fmla="*/ 51 w 73"/>
                  <a:gd name="T21" fmla="*/ 61 h 61"/>
                  <a:gd name="T22" fmla="*/ 66 w 73"/>
                  <a:gd name="T23" fmla="*/ 51 h 61"/>
                  <a:gd name="T24" fmla="*/ 73 w 73"/>
                  <a:gd name="T25" fmla="*/ 1 h 61"/>
                  <a:gd name="T26" fmla="*/ 39 w 73"/>
                  <a:gd name="T2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61">
                    <a:moveTo>
                      <a:pt x="39" y="0"/>
                    </a:moveTo>
                    <a:cubicBezTo>
                      <a:pt x="39" y="0"/>
                      <a:pt x="39" y="0"/>
                      <a:pt x="39" y="0"/>
                    </a:cubicBezTo>
                    <a:cubicBezTo>
                      <a:pt x="37" y="0"/>
                      <a:pt x="37" y="0"/>
                      <a:pt x="37" y="0"/>
                    </a:cubicBezTo>
                    <a:cubicBezTo>
                      <a:pt x="35" y="0"/>
                      <a:pt x="35" y="0"/>
                      <a:pt x="35" y="0"/>
                    </a:cubicBezTo>
                    <a:cubicBezTo>
                      <a:pt x="35" y="0"/>
                      <a:pt x="35" y="0"/>
                      <a:pt x="35" y="0"/>
                    </a:cubicBezTo>
                    <a:cubicBezTo>
                      <a:pt x="0" y="1"/>
                      <a:pt x="0" y="1"/>
                      <a:pt x="0" y="1"/>
                    </a:cubicBezTo>
                    <a:cubicBezTo>
                      <a:pt x="8" y="51"/>
                      <a:pt x="8" y="51"/>
                      <a:pt x="8" y="51"/>
                    </a:cubicBezTo>
                    <a:cubicBezTo>
                      <a:pt x="8" y="51"/>
                      <a:pt x="9" y="61"/>
                      <a:pt x="23" y="61"/>
                    </a:cubicBezTo>
                    <a:cubicBezTo>
                      <a:pt x="30" y="61"/>
                      <a:pt x="34" y="61"/>
                      <a:pt x="36" y="61"/>
                    </a:cubicBezTo>
                    <a:cubicBezTo>
                      <a:pt x="38" y="61"/>
                      <a:pt x="38" y="61"/>
                      <a:pt x="38" y="61"/>
                    </a:cubicBezTo>
                    <a:cubicBezTo>
                      <a:pt x="40" y="61"/>
                      <a:pt x="43" y="61"/>
                      <a:pt x="51" y="61"/>
                    </a:cubicBezTo>
                    <a:cubicBezTo>
                      <a:pt x="64" y="61"/>
                      <a:pt x="66" y="51"/>
                      <a:pt x="66" y="51"/>
                    </a:cubicBezTo>
                    <a:cubicBezTo>
                      <a:pt x="73" y="1"/>
                      <a:pt x="73" y="1"/>
                      <a:pt x="73" y="1"/>
                    </a:cubicBezTo>
                    <a:lnTo>
                      <a:pt x="39" y="0"/>
                    </a:lnTo>
                    <a:close/>
                  </a:path>
                </a:pathLst>
              </a:custGeom>
              <a:solidFill>
                <a:srgbClr val="ED6D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64" name="Rectangle 48"/>
              <p:cNvSpPr>
                <a:spLocks noChangeArrowheads="1"/>
              </p:cNvSpPr>
              <p:nvPr/>
            </p:nvSpPr>
            <p:spPr bwMode="auto">
              <a:xfrm>
                <a:off x="5992" y="2104"/>
                <a:ext cx="269" cy="28"/>
              </a:xfrm>
              <a:prstGeom prst="rect">
                <a:avLst/>
              </a:prstGeom>
              <a:solidFill>
                <a:srgbClr val="40220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65" name="Freeform 49"/>
              <p:cNvSpPr/>
              <p:nvPr/>
            </p:nvSpPr>
            <p:spPr bwMode="auto">
              <a:xfrm>
                <a:off x="6020"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4" y="7"/>
                      <a:pt x="3" y="11"/>
                    </a:cubicBezTo>
                    <a:cubicBezTo>
                      <a:pt x="3" y="12"/>
                      <a:pt x="0" y="16"/>
                      <a:pt x="0" y="18"/>
                    </a:cubicBezTo>
                    <a:cubicBezTo>
                      <a:pt x="0" y="22"/>
                      <a:pt x="2"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66" name="Freeform 50"/>
              <p:cNvSpPr/>
              <p:nvPr/>
            </p:nvSpPr>
            <p:spPr bwMode="auto">
              <a:xfrm>
                <a:off x="6105"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67" name="Freeform 51"/>
              <p:cNvSpPr/>
              <p:nvPr/>
            </p:nvSpPr>
            <p:spPr bwMode="auto">
              <a:xfrm>
                <a:off x="6190" y="2121"/>
                <a:ext cx="43" cy="85"/>
              </a:xfrm>
              <a:custGeom>
                <a:avLst/>
                <a:gdLst>
                  <a:gd name="T0" fmla="*/ 9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9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9"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grpSp>
        <p:grpSp>
          <p:nvGrpSpPr>
            <p:cNvPr id="24" name="Group 82"/>
            <p:cNvGrpSpPr>
              <a:grpSpLocks noChangeAspect="1"/>
            </p:cNvGrpSpPr>
            <p:nvPr/>
          </p:nvGrpSpPr>
          <p:grpSpPr bwMode="auto">
            <a:xfrm>
              <a:off x="1174750" y="4225925"/>
              <a:ext cx="711200" cy="731838"/>
              <a:chOff x="740" y="2662"/>
              <a:chExt cx="448" cy="461"/>
            </a:xfrm>
          </p:grpSpPr>
          <p:sp>
            <p:nvSpPr>
              <p:cNvPr id="47" name="AutoShape 81"/>
              <p:cNvSpPr>
                <a:spLocks noChangeAspect="1" noChangeArrowheads="1" noTextEdit="1"/>
              </p:cNvSpPr>
              <p:nvPr/>
            </p:nvSpPr>
            <p:spPr bwMode="auto">
              <a:xfrm>
                <a:off x="740" y="2662"/>
                <a:ext cx="448"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48" name="Freeform 83"/>
              <p:cNvSpPr/>
              <p:nvPr/>
            </p:nvSpPr>
            <p:spPr bwMode="auto">
              <a:xfrm>
                <a:off x="721" y="2643"/>
                <a:ext cx="495" cy="494"/>
              </a:xfrm>
              <a:custGeom>
                <a:avLst/>
                <a:gdLst>
                  <a:gd name="T0" fmla="*/ 101 w 106"/>
                  <a:gd name="T1" fmla="*/ 62 h 106"/>
                  <a:gd name="T2" fmla="*/ 62 w 106"/>
                  <a:gd name="T3" fmla="*/ 5 h 106"/>
                  <a:gd name="T4" fmla="*/ 5 w 106"/>
                  <a:gd name="T5" fmla="*/ 44 h 106"/>
                  <a:gd name="T6" fmla="*/ 44 w 106"/>
                  <a:gd name="T7" fmla="*/ 101 h 106"/>
                  <a:gd name="T8" fmla="*/ 101 w 106"/>
                  <a:gd name="T9" fmla="*/ 62 h 106"/>
                </a:gdLst>
                <a:ahLst/>
                <a:cxnLst>
                  <a:cxn ang="0">
                    <a:pos x="T0" y="T1"/>
                  </a:cxn>
                  <a:cxn ang="0">
                    <a:pos x="T2" y="T3"/>
                  </a:cxn>
                  <a:cxn ang="0">
                    <a:pos x="T4" y="T5"/>
                  </a:cxn>
                  <a:cxn ang="0">
                    <a:pos x="T6" y="T7"/>
                  </a:cxn>
                  <a:cxn ang="0">
                    <a:pos x="T8" y="T9"/>
                  </a:cxn>
                </a:cxnLst>
                <a:rect l="0" t="0" r="r" b="b"/>
                <a:pathLst>
                  <a:path w="106" h="106">
                    <a:moveTo>
                      <a:pt x="101" y="62"/>
                    </a:moveTo>
                    <a:cubicBezTo>
                      <a:pt x="106" y="36"/>
                      <a:pt x="88" y="10"/>
                      <a:pt x="62" y="5"/>
                    </a:cubicBezTo>
                    <a:cubicBezTo>
                      <a:pt x="36" y="0"/>
                      <a:pt x="10" y="18"/>
                      <a:pt x="5" y="44"/>
                    </a:cubicBezTo>
                    <a:cubicBezTo>
                      <a:pt x="0" y="70"/>
                      <a:pt x="18" y="96"/>
                      <a:pt x="44" y="101"/>
                    </a:cubicBezTo>
                    <a:cubicBezTo>
                      <a:pt x="70" y="106"/>
                      <a:pt x="96" y="88"/>
                      <a:pt x="101" y="62"/>
                    </a:cubicBezTo>
                    <a:close/>
                  </a:path>
                </a:pathLst>
              </a:custGeom>
              <a:solidFill>
                <a:srgbClr val="EFE6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grpSp>
        <p:grpSp>
          <p:nvGrpSpPr>
            <p:cNvPr id="25" name="Group 34"/>
            <p:cNvGrpSpPr>
              <a:grpSpLocks noChangeAspect="1"/>
            </p:cNvGrpSpPr>
            <p:nvPr/>
          </p:nvGrpSpPr>
          <p:grpSpPr bwMode="auto">
            <a:xfrm>
              <a:off x="2286770" y="2234769"/>
              <a:ext cx="1482078" cy="2194825"/>
              <a:chOff x="5442" y="324"/>
              <a:chExt cx="1362" cy="2017"/>
            </a:xfrm>
          </p:grpSpPr>
          <p:sp>
            <p:nvSpPr>
              <p:cNvPr id="29" name="AutoShape 33"/>
              <p:cNvSpPr>
                <a:spLocks noChangeAspect="1" noChangeArrowheads="1" noTextEdit="1"/>
              </p:cNvSpPr>
              <p:nvPr/>
            </p:nvSpPr>
            <p:spPr bwMode="auto">
              <a:xfrm>
                <a:off x="5442" y="324"/>
                <a:ext cx="1362" cy="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0" name="Freeform 35"/>
              <p:cNvSpPr/>
              <p:nvPr/>
            </p:nvSpPr>
            <p:spPr bwMode="auto">
              <a:xfrm>
                <a:off x="5350" y="405"/>
                <a:ext cx="777" cy="1469"/>
              </a:xfrm>
              <a:custGeom>
                <a:avLst/>
                <a:gdLst>
                  <a:gd name="T0" fmla="*/ 111 w 219"/>
                  <a:gd name="T1" fmla="*/ 0 h 415"/>
                  <a:gd name="T2" fmla="*/ 33 w 219"/>
                  <a:gd name="T3" fmla="*/ 183 h 415"/>
                  <a:gd name="T4" fmla="*/ 219 w 219"/>
                  <a:gd name="T5" fmla="*/ 415 h 415"/>
                  <a:gd name="T6" fmla="*/ 111 w 219"/>
                  <a:gd name="T7" fmla="*/ 0 h 415"/>
                </a:gdLst>
                <a:ahLst/>
                <a:cxnLst>
                  <a:cxn ang="0">
                    <a:pos x="T0" y="T1"/>
                  </a:cxn>
                  <a:cxn ang="0">
                    <a:pos x="T2" y="T3"/>
                  </a:cxn>
                  <a:cxn ang="0">
                    <a:pos x="T4" y="T5"/>
                  </a:cxn>
                  <a:cxn ang="0">
                    <a:pos x="T6" y="T7"/>
                  </a:cxn>
                </a:cxnLst>
                <a:rect l="0" t="0" r="r" b="b"/>
                <a:pathLst>
                  <a:path w="219" h="415">
                    <a:moveTo>
                      <a:pt x="111" y="0"/>
                    </a:moveTo>
                    <a:cubicBezTo>
                      <a:pt x="111" y="0"/>
                      <a:pt x="0" y="36"/>
                      <a:pt x="33" y="183"/>
                    </a:cubicBezTo>
                    <a:cubicBezTo>
                      <a:pt x="65" y="329"/>
                      <a:pt x="219" y="415"/>
                      <a:pt x="219" y="415"/>
                    </a:cubicBezTo>
                    <a:lnTo>
                      <a:pt x="111" y="0"/>
                    </a:lnTo>
                    <a:close/>
                  </a:path>
                </a:pathLst>
              </a:custGeom>
              <a:solidFill>
                <a:srgbClr val="6A39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1" name="Freeform 36"/>
              <p:cNvSpPr/>
              <p:nvPr/>
            </p:nvSpPr>
            <p:spPr bwMode="auto">
              <a:xfrm>
                <a:off x="5467" y="366"/>
                <a:ext cx="660" cy="1508"/>
              </a:xfrm>
              <a:custGeom>
                <a:avLst/>
                <a:gdLst>
                  <a:gd name="T0" fmla="*/ 118 w 186"/>
                  <a:gd name="T1" fmla="*/ 0 h 426"/>
                  <a:gd name="T2" fmla="*/ 12 w 186"/>
                  <a:gd name="T3" fmla="*/ 128 h 426"/>
                  <a:gd name="T4" fmla="*/ 186 w 186"/>
                  <a:gd name="T5" fmla="*/ 426 h 426"/>
                  <a:gd name="T6" fmla="*/ 118 w 186"/>
                  <a:gd name="T7" fmla="*/ 0 h 426"/>
                </a:gdLst>
                <a:ahLst/>
                <a:cxnLst>
                  <a:cxn ang="0">
                    <a:pos x="T0" y="T1"/>
                  </a:cxn>
                  <a:cxn ang="0">
                    <a:pos x="T2" y="T3"/>
                  </a:cxn>
                  <a:cxn ang="0">
                    <a:pos x="T4" y="T5"/>
                  </a:cxn>
                  <a:cxn ang="0">
                    <a:pos x="T6" y="T7"/>
                  </a:cxn>
                </a:cxnLst>
                <a:rect l="0" t="0" r="r" b="b"/>
                <a:pathLst>
                  <a:path w="186" h="426">
                    <a:moveTo>
                      <a:pt x="118" y="0"/>
                    </a:moveTo>
                    <a:cubicBezTo>
                      <a:pt x="118" y="0"/>
                      <a:pt x="25" y="1"/>
                      <a:pt x="12" y="128"/>
                    </a:cubicBezTo>
                    <a:cubicBezTo>
                      <a:pt x="0" y="254"/>
                      <a:pt x="165" y="416"/>
                      <a:pt x="186" y="426"/>
                    </a:cubicBezTo>
                    <a:lnTo>
                      <a:pt x="118" y="0"/>
                    </a:lnTo>
                    <a:close/>
                  </a:path>
                </a:pathLst>
              </a:custGeom>
              <a:solidFill>
                <a:srgbClr val="9561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2" name="Freeform 37"/>
              <p:cNvSpPr/>
              <p:nvPr/>
            </p:nvSpPr>
            <p:spPr bwMode="auto">
              <a:xfrm>
                <a:off x="5605" y="264"/>
                <a:ext cx="522" cy="1610"/>
              </a:xfrm>
              <a:custGeom>
                <a:avLst/>
                <a:gdLst>
                  <a:gd name="T0" fmla="*/ 128 w 147"/>
                  <a:gd name="T1" fmla="*/ 22 h 455"/>
                  <a:gd name="T2" fmla="*/ 17 w 147"/>
                  <a:gd name="T3" fmla="*/ 141 h 455"/>
                  <a:gd name="T4" fmla="*/ 147 w 147"/>
                  <a:gd name="T5" fmla="*/ 455 h 455"/>
                  <a:gd name="T6" fmla="*/ 128 w 147"/>
                  <a:gd name="T7" fmla="*/ 22 h 455"/>
                </a:gdLst>
                <a:ahLst/>
                <a:cxnLst>
                  <a:cxn ang="0">
                    <a:pos x="T0" y="T1"/>
                  </a:cxn>
                  <a:cxn ang="0">
                    <a:pos x="T2" y="T3"/>
                  </a:cxn>
                  <a:cxn ang="0">
                    <a:pos x="T4" y="T5"/>
                  </a:cxn>
                  <a:cxn ang="0">
                    <a:pos x="T6" y="T7"/>
                  </a:cxn>
                </a:cxnLst>
                <a:rect l="0" t="0" r="r" b="b"/>
                <a:pathLst>
                  <a:path w="147" h="455">
                    <a:moveTo>
                      <a:pt x="128" y="22"/>
                    </a:moveTo>
                    <a:cubicBezTo>
                      <a:pt x="128" y="22"/>
                      <a:pt x="34" y="0"/>
                      <a:pt x="17" y="141"/>
                    </a:cubicBezTo>
                    <a:cubicBezTo>
                      <a:pt x="0" y="282"/>
                      <a:pt x="147" y="455"/>
                      <a:pt x="147" y="455"/>
                    </a:cubicBezTo>
                    <a:lnTo>
                      <a:pt x="128" y="22"/>
                    </a:lnTo>
                    <a:close/>
                  </a:path>
                </a:pathLst>
              </a:custGeom>
              <a:solidFill>
                <a:srgbClr val="F6A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3" name="Freeform 38"/>
              <p:cNvSpPr/>
              <p:nvPr/>
            </p:nvSpPr>
            <p:spPr bwMode="auto">
              <a:xfrm>
                <a:off x="5814" y="313"/>
                <a:ext cx="313" cy="1561"/>
              </a:xfrm>
              <a:custGeom>
                <a:avLst/>
                <a:gdLst>
                  <a:gd name="T0" fmla="*/ 88 w 88"/>
                  <a:gd name="T1" fmla="*/ 3 h 441"/>
                  <a:gd name="T2" fmla="*/ 88 w 88"/>
                  <a:gd name="T3" fmla="*/ 441 h 441"/>
                  <a:gd name="T4" fmla="*/ 42 w 88"/>
                  <a:gd name="T5" fmla="*/ 298 h 441"/>
                  <a:gd name="T6" fmla="*/ 39 w 88"/>
                  <a:gd name="T7" fmla="*/ 32 h 441"/>
                  <a:gd name="T8" fmla="*/ 88 w 88"/>
                  <a:gd name="T9" fmla="*/ 3 h 441"/>
                </a:gdLst>
                <a:ahLst/>
                <a:cxnLst>
                  <a:cxn ang="0">
                    <a:pos x="T0" y="T1"/>
                  </a:cxn>
                  <a:cxn ang="0">
                    <a:pos x="T2" y="T3"/>
                  </a:cxn>
                  <a:cxn ang="0">
                    <a:pos x="T4" y="T5"/>
                  </a:cxn>
                  <a:cxn ang="0">
                    <a:pos x="T6" y="T7"/>
                  </a:cxn>
                  <a:cxn ang="0">
                    <a:pos x="T8" y="T9"/>
                  </a:cxn>
                </a:cxnLst>
                <a:rect l="0" t="0" r="r" b="b"/>
                <a:pathLst>
                  <a:path w="88" h="441">
                    <a:moveTo>
                      <a:pt x="88" y="3"/>
                    </a:moveTo>
                    <a:cubicBezTo>
                      <a:pt x="88" y="441"/>
                      <a:pt x="88" y="441"/>
                      <a:pt x="88" y="441"/>
                    </a:cubicBezTo>
                    <a:cubicBezTo>
                      <a:pt x="88" y="441"/>
                      <a:pt x="62" y="372"/>
                      <a:pt x="42" y="298"/>
                    </a:cubicBezTo>
                    <a:cubicBezTo>
                      <a:pt x="30" y="252"/>
                      <a:pt x="0" y="131"/>
                      <a:pt x="39" y="32"/>
                    </a:cubicBezTo>
                    <a:cubicBezTo>
                      <a:pt x="47" y="10"/>
                      <a:pt x="64" y="0"/>
                      <a:pt x="88" y="3"/>
                    </a:cubicBezTo>
                    <a:close/>
                  </a:path>
                </a:pathLst>
              </a:custGeom>
              <a:solidFill>
                <a:srgbClr val="ED6D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4" name="Freeform 39"/>
              <p:cNvSpPr/>
              <p:nvPr/>
            </p:nvSpPr>
            <p:spPr bwMode="auto">
              <a:xfrm>
                <a:off x="6127" y="405"/>
                <a:ext cx="776" cy="1469"/>
              </a:xfrm>
              <a:custGeom>
                <a:avLst/>
                <a:gdLst>
                  <a:gd name="T0" fmla="*/ 108 w 219"/>
                  <a:gd name="T1" fmla="*/ 0 h 415"/>
                  <a:gd name="T2" fmla="*/ 186 w 219"/>
                  <a:gd name="T3" fmla="*/ 183 h 415"/>
                  <a:gd name="T4" fmla="*/ 0 w 219"/>
                  <a:gd name="T5" fmla="*/ 415 h 415"/>
                  <a:gd name="T6" fmla="*/ 108 w 219"/>
                  <a:gd name="T7" fmla="*/ 0 h 415"/>
                </a:gdLst>
                <a:ahLst/>
                <a:cxnLst>
                  <a:cxn ang="0">
                    <a:pos x="T0" y="T1"/>
                  </a:cxn>
                  <a:cxn ang="0">
                    <a:pos x="T2" y="T3"/>
                  </a:cxn>
                  <a:cxn ang="0">
                    <a:pos x="T4" y="T5"/>
                  </a:cxn>
                  <a:cxn ang="0">
                    <a:pos x="T6" y="T7"/>
                  </a:cxn>
                </a:cxnLst>
                <a:rect l="0" t="0" r="r" b="b"/>
                <a:pathLst>
                  <a:path w="219" h="415">
                    <a:moveTo>
                      <a:pt x="108" y="0"/>
                    </a:moveTo>
                    <a:cubicBezTo>
                      <a:pt x="108" y="0"/>
                      <a:pt x="219" y="36"/>
                      <a:pt x="186" y="183"/>
                    </a:cubicBezTo>
                    <a:cubicBezTo>
                      <a:pt x="154" y="329"/>
                      <a:pt x="0" y="415"/>
                      <a:pt x="0" y="415"/>
                    </a:cubicBezTo>
                    <a:lnTo>
                      <a:pt x="108" y="0"/>
                    </a:lnTo>
                    <a:close/>
                  </a:path>
                </a:pathLst>
              </a:custGeom>
              <a:solidFill>
                <a:srgbClr val="9184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5" name="Freeform 40"/>
              <p:cNvSpPr/>
              <p:nvPr/>
            </p:nvSpPr>
            <p:spPr bwMode="auto">
              <a:xfrm>
                <a:off x="6127" y="366"/>
                <a:ext cx="659" cy="1508"/>
              </a:xfrm>
              <a:custGeom>
                <a:avLst/>
                <a:gdLst>
                  <a:gd name="T0" fmla="*/ 68 w 186"/>
                  <a:gd name="T1" fmla="*/ 0 h 426"/>
                  <a:gd name="T2" fmla="*/ 174 w 186"/>
                  <a:gd name="T3" fmla="*/ 128 h 426"/>
                  <a:gd name="T4" fmla="*/ 0 w 186"/>
                  <a:gd name="T5" fmla="*/ 426 h 426"/>
                  <a:gd name="T6" fmla="*/ 68 w 186"/>
                  <a:gd name="T7" fmla="*/ 0 h 426"/>
                </a:gdLst>
                <a:ahLst/>
                <a:cxnLst>
                  <a:cxn ang="0">
                    <a:pos x="T0" y="T1"/>
                  </a:cxn>
                  <a:cxn ang="0">
                    <a:pos x="T2" y="T3"/>
                  </a:cxn>
                  <a:cxn ang="0">
                    <a:pos x="T4" y="T5"/>
                  </a:cxn>
                  <a:cxn ang="0">
                    <a:pos x="T6" y="T7"/>
                  </a:cxn>
                </a:cxnLst>
                <a:rect l="0" t="0" r="r" b="b"/>
                <a:pathLst>
                  <a:path w="186" h="426">
                    <a:moveTo>
                      <a:pt x="68" y="0"/>
                    </a:moveTo>
                    <a:cubicBezTo>
                      <a:pt x="68" y="0"/>
                      <a:pt x="162" y="1"/>
                      <a:pt x="174" y="128"/>
                    </a:cubicBezTo>
                    <a:cubicBezTo>
                      <a:pt x="186" y="254"/>
                      <a:pt x="21" y="416"/>
                      <a:pt x="0" y="426"/>
                    </a:cubicBezTo>
                    <a:lnTo>
                      <a:pt x="68" y="0"/>
                    </a:lnTo>
                    <a:close/>
                  </a:path>
                </a:pathLst>
              </a:custGeom>
              <a:solidFill>
                <a:srgbClr val="B8A3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6" name="Freeform 41"/>
              <p:cNvSpPr/>
              <p:nvPr/>
            </p:nvSpPr>
            <p:spPr bwMode="auto">
              <a:xfrm>
                <a:off x="6127" y="264"/>
                <a:ext cx="521" cy="1610"/>
              </a:xfrm>
              <a:custGeom>
                <a:avLst/>
                <a:gdLst>
                  <a:gd name="T0" fmla="*/ 19 w 147"/>
                  <a:gd name="T1" fmla="*/ 22 h 455"/>
                  <a:gd name="T2" fmla="*/ 130 w 147"/>
                  <a:gd name="T3" fmla="*/ 141 h 455"/>
                  <a:gd name="T4" fmla="*/ 0 w 147"/>
                  <a:gd name="T5" fmla="*/ 455 h 455"/>
                  <a:gd name="T6" fmla="*/ 19 w 147"/>
                  <a:gd name="T7" fmla="*/ 22 h 455"/>
                </a:gdLst>
                <a:ahLst/>
                <a:cxnLst>
                  <a:cxn ang="0">
                    <a:pos x="T0" y="T1"/>
                  </a:cxn>
                  <a:cxn ang="0">
                    <a:pos x="T2" y="T3"/>
                  </a:cxn>
                  <a:cxn ang="0">
                    <a:pos x="T4" y="T5"/>
                  </a:cxn>
                  <a:cxn ang="0">
                    <a:pos x="T6" y="T7"/>
                  </a:cxn>
                </a:cxnLst>
                <a:rect l="0" t="0" r="r" b="b"/>
                <a:pathLst>
                  <a:path w="147" h="455">
                    <a:moveTo>
                      <a:pt x="19" y="22"/>
                    </a:moveTo>
                    <a:cubicBezTo>
                      <a:pt x="19" y="22"/>
                      <a:pt x="113" y="0"/>
                      <a:pt x="130" y="141"/>
                    </a:cubicBezTo>
                    <a:cubicBezTo>
                      <a:pt x="147" y="282"/>
                      <a:pt x="0" y="455"/>
                      <a:pt x="0" y="455"/>
                    </a:cubicBezTo>
                    <a:lnTo>
                      <a:pt x="19" y="22"/>
                    </a:lnTo>
                    <a:close/>
                  </a:path>
                </a:pathLst>
              </a:custGeom>
              <a:solidFill>
                <a:srgbClr val="F6A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7" name="Freeform 42"/>
              <p:cNvSpPr/>
              <p:nvPr/>
            </p:nvSpPr>
            <p:spPr bwMode="auto">
              <a:xfrm>
                <a:off x="6127" y="313"/>
                <a:ext cx="312" cy="1561"/>
              </a:xfrm>
              <a:custGeom>
                <a:avLst/>
                <a:gdLst>
                  <a:gd name="T0" fmla="*/ 0 w 88"/>
                  <a:gd name="T1" fmla="*/ 3 h 441"/>
                  <a:gd name="T2" fmla="*/ 0 w 88"/>
                  <a:gd name="T3" fmla="*/ 441 h 441"/>
                  <a:gd name="T4" fmla="*/ 46 w 88"/>
                  <a:gd name="T5" fmla="*/ 298 h 441"/>
                  <a:gd name="T6" fmla="*/ 49 w 88"/>
                  <a:gd name="T7" fmla="*/ 32 h 441"/>
                  <a:gd name="T8" fmla="*/ 0 w 88"/>
                  <a:gd name="T9" fmla="*/ 3 h 441"/>
                </a:gdLst>
                <a:ahLst/>
                <a:cxnLst>
                  <a:cxn ang="0">
                    <a:pos x="T0" y="T1"/>
                  </a:cxn>
                  <a:cxn ang="0">
                    <a:pos x="T2" y="T3"/>
                  </a:cxn>
                  <a:cxn ang="0">
                    <a:pos x="T4" y="T5"/>
                  </a:cxn>
                  <a:cxn ang="0">
                    <a:pos x="T6" y="T7"/>
                  </a:cxn>
                  <a:cxn ang="0">
                    <a:pos x="T8" y="T9"/>
                  </a:cxn>
                </a:cxnLst>
                <a:rect l="0" t="0" r="r" b="b"/>
                <a:pathLst>
                  <a:path w="88" h="441">
                    <a:moveTo>
                      <a:pt x="0" y="3"/>
                    </a:moveTo>
                    <a:cubicBezTo>
                      <a:pt x="0" y="441"/>
                      <a:pt x="0" y="441"/>
                      <a:pt x="0" y="441"/>
                    </a:cubicBezTo>
                    <a:cubicBezTo>
                      <a:pt x="0" y="441"/>
                      <a:pt x="26" y="372"/>
                      <a:pt x="46" y="298"/>
                    </a:cubicBezTo>
                    <a:cubicBezTo>
                      <a:pt x="58" y="252"/>
                      <a:pt x="88" y="131"/>
                      <a:pt x="49" y="32"/>
                    </a:cubicBezTo>
                    <a:cubicBezTo>
                      <a:pt x="41" y="10"/>
                      <a:pt x="24" y="0"/>
                      <a:pt x="0" y="3"/>
                    </a:cubicBezTo>
                    <a:close/>
                  </a:path>
                </a:pathLst>
              </a:custGeom>
              <a:solidFill>
                <a:srgbClr val="EFE6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8" name="Freeform 43"/>
              <p:cNvSpPr/>
              <p:nvPr/>
            </p:nvSpPr>
            <p:spPr bwMode="auto">
              <a:xfrm>
                <a:off x="5740" y="1555"/>
                <a:ext cx="773" cy="319"/>
              </a:xfrm>
              <a:custGeom>
                <a:avLst/>
                <a:gdLst>
                  <a:gd name="T0" fmla="*/ 0 w 773"/>
                  <a:gd name="T1" fmla="*/ 0 h 319"/>
                  <a:gd name="T2" fmla="*/ 773 w 773"/>
                  <a:gd name="T3" fmla="*/ 0 h 319"/>
                  <a:gd name="T4" fmla="*/ 475 w 773"/>
                  <a:gd name="T5" fmla="*/ 319 h 319"/>
                  <a:gd name="T6" fmla="*/ 294 w 773"/>
                  <a:gd name="T7" fmla="*/ 319 h 319"/>
                  <a:gd name="T8" fmla="*/ 0 w 773"/>
                  <a:gd name="T9" fmla="*/ 0 h 319"/>
                </a:gdLst>
                <a:ahLst/>
                <a:cxnLst>
                  <a:cxn ang="0">
                    <a:pos x="T0" y="T1"/>
                  </a:cxn>
                  <a:cxn ang="0">
                    <a:pos x="T2" y="T3"/>
                  </a:cxn>
                  <a:cxn ang="0">
                    <a:pos x="T4" y="T5"/>
                  </a:cxn>
                  <a:cxn ang="0">
                    <a:pos x="T6" y="T7"/>
                  </a:cxn>
                  <a:cxn ang="0">
                    <a:pos x="T8" y="T9"/>
                  </a:cxn>
                </a:cxnLst>
                <a:rect l="0" t="0" r="r" b="b"/>
                <a:pathLst>
                  <a:path w="773" h="319">
                    <a:moveTo>
                      <a:pt x="0" y="0"/>
                    </a:moveTo>
                    <a:lnTo>
                      <a:pt x="773" y="0"/>
                    </a:lnTo>
                    <a:lnTo>
                      <a:pt x="475" y="319"/>
                    </a:lnTo>
                    <a:lnTo>
                      <a:pt x="294" y="319"/>
                    </a:lnTo>
                    <a:lnTo>
                      <a:pt x="0" y="0"/>
                    </a:ln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39" name="Rectangle 44"/>
              <p:cNvSpPr>
                <a:spLocks noChangeArrowheads="1"/>
              </p:cNvSpPr>
              <p:nvPr/>
            </p:nvSpPr>
            <p:spPr bwMode="auto">
              <a:xfrm>
                <a:off x="6031" y="1870"/>
                <a:ext cx="14"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40" name="Rectangle 45"/>
              <p:cNvSpPr>
                <a:spLocks noChangeArrowheads="1"/>
              </p:cNvSpPr>
              <p:nvPr/>
            </p:nvSpPr>
            <p:spPr bwMode="auto">
              <a:xfrm>
                <a:off x="6208" y="1870"/>
                <a:ext cx="11"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41" name="Freeform 46"/>
              <p:cNvSpPr/>
              <p:nvPr/>
            </p:nvSpPr>
            <p:spPr bwMode="auto">
              <a:xfrm>
                <a:off x="5946" y="1778"/>
                <a:ext cx="358" cy="96"/>
              </a:xfrm>
              <a:custGeom>
                <a:avLst/>
                <a:gdLst>
                  <a:gd name="T0" fmla="*/ 0 w 358"/>
                  <a:gd name="T1" fmla="*/ 0 h 96"/>
                  <a:gd name="T2" fmla="*/ 88 w 358"/>
                  <a:gd name="T3" fmla="*/ 96 h 96"/>
                  <a:gd name="T4" fmla="*/ 269 w 358"/>
                  <a:gd name="T5" fmla="*/ 96 h 96"/>
                  <a:gd name="T6" fmla="*/ 358 w 358"/>
                  <a:gd name="T7" fmla="*/ 0 h 96"/>
                  <a:gd name="T8" fmla="*/ 0 w 358"/>
                  <a:gd name="T9" fmla="*/ 0 h 96"/>
                </a:gdLst>
                <a:ahLst/>
                <a:cxnLst>
                  <a:cxn ang="0">
                    <a:pos x="T0" y="T1"/>
                  </a:cxn>
                  <a:cxn ang="0">
                    <a:pos x="T2" y="T3"/>
                  </a:cxn>
                  <a:cxn ang="0">
                    <a:pos x="T4" y="T5"/>
                  </a:cxn>
                  <a:cxn ang="0">
                    <a:pos x="T6" y="T7"/>
                  </a:cxn>
                  <a:cxn ang="0">
                    <a:pos x="T8" y="T9"/>
                  </a:cxn>
                </a:cxnLst>
                <a:rect l="0" t="0" r="r" b="b"/>
                <a:pathLst>
                  <a:path w="358" h="96">
                    <a:moveTo>
                      <a:pt x="0" y="0"/>
                    </a:moveTo>
                    <a:lnTo>
                      <a:pt x="88" y="96"/>
                    </a:lnTo>
                    <a:lnTo>
                      <a:pt x="269" y="96"/>
                    </a:lnTo>
                    <a:lnTo>
                      <a:pt x="358" y="0"/>
                    </a:lnTo>
                    <a:lnTo>
                      <a:pt x="0" y="0"/>
                    </a:lnTo>
                    <a:close/>
                  </a:path>
                </a:pathLst>
              </a:custGeom>
              <a:solidFill>
                <a:srgbClr val="ED6D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42" name="Freeform 47"/>
              <p:cNvSpPr/>
              <p:nvPr/>
            </p:nvSpPr>
            <p:spPr bwMode="auto">
              <a:xfrm>
                <a:off x="5995" y="2121"/>
                <a:ext cx="259" cy="216"/>
              </a:xfrm>
              <a:custGeom>
                <a:avLst/>
                <a:gdLst>
                  <a:gd name="T0" fmla="*/ 39 w 73"/>
                  <a:gd name="T1" fmla="*/ 0 h 61"/>
                  <a:gd name="T2" fmla="*/ 39 w 73"/>
                  <a:gd name="T3" fmla="*/ 0 h 61"/>
                  <a:gd name="T4" fmla="*/ 37 w 73"/>
                  <a:gd name="T5" fmla="*/ 0 h 61"/>
                  <a:gd name="T6" fmla="*/ 35 w 73"/>
                  <a:gd name="T7" fmla="*/ 0 h 61"/>
                  <a:gd name="T8" fmla="*/ 35 w 73"/>
                  <a:gd name="T9" fmla="*/ 0 h 61"/>
                  <a:gd name="T10" fmla="*/ 0 w 73"/>
                  <a:gd name="T11" fmla="*/ 1 h 61"/>
                  <a:gd name="T12" fmla="*/ 8 w 73"/>
                  <a:gd name="T13" fmla="*/ 51 h 61"/>
                  <a:gd name="T14" fmla="*/ 23 w 73"/>
                  <a:gd name="T15" fmla="*/ 61 h 61"/>
                  <a:gd name="T16" fmla="*/ 36 w 73"/>
                  <a:gd name="T17" fmla="*/ 61 h 61"/>
                  <a:gd name="T18" fmla="*/ 38 w 73"/>
                  <a:gd name="T19" fmla="*/ 61 h 61"/>
                  <a:gd name="T20" fmla="*/ 51 w 73"/>
                  <a:gd name="T21" fmla="*/ 61 h 61"/>
                  <a:gd name="T22" fmla="*/ 66 w 73"/>
                  <a:gd name="T23" fmla="*/ 51 h 61"/>
                  <a:gd name="T24" fmla="*/ 73 w 73"/>
                  <a:gd name="T25" fmla="*/ 1 h 61"/>
                  <a:gd name="T26" fmla="*/ 39 w 73"/>
                  <a:gd name="T2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61">
                    <a:moveTo>
                      <a:pt x="39" y="0"/>
                    </a:moveTo>
                    <a:cubicBezTo>
                      <a:pt x="39" y="0"/>
                      <a:pt x="39" y="0"/>
                      <a:pt x="39" y="0"/>
                    </a:cubicBezTo>
                    <a:cubicBezTo>
                      <a:pt x="37" y="0"/>
                      <a:pt x="37" y="0"/>
                      <a:pt x="37" y="0"/>
                    </a:cubicBezTo>
                    <a:cubicBezTo>
                      <a:pt x="35" y="0"/>
                      <a:pt x="35" y="0"/>
                      <a:pt x="35" y="0"/>
                    </a:cubicBezTo>
                    <a:cubicBezTo>
                      <a:pt x="35" y="0"/>
                      <a:pt x="35" y="0"/>
                      <a:pt x="35" y="0"/>
                    </a:cubicBezTo>
                    <a:cubicBezTo>
                      <a:pt x="0" y="1"/>
                      <a:pt x="0" y="1"/>
                      <a:pt x="0" y="1"/>
                    </a:cubicBezTo>
                    <a:cubicBezTo>
                      <a:pt x="8" y="51"/>
                      <a:pt x="8" y="51"/>
                      <a:pt x="8" y="51"/>
                    </a:cubicBezTo>
                    <a:cubicBezTo>
                      <a:pt x="8" y="51"/>
                      <a:pt x="9" y="61"/>
                      <a:pt x="23" y="61"/>
                    </a:cubicBezTo>
                    <a:cubicBezTo>
                      <a:pt x="30" y="61"/>
                      <a:pt x="34" y="61"/>
                      <a:pt x="36" y="61"/>
                    </a:cubicBezTo>
                    <a:cubicBezTo>
                      <a:pt x="38" y="61"/>
                      <a:pt x="38" y="61"/>
                      <a:pt x="38" y="61"/>
                    </a:cubicBezTo>
                    <a:cubicBezTo>
                      <a:pt x="40" y="61"/>
                      <a:pt x="43" y="61"/>
                      <a:pt x="51" y="61"/>
                    </a:cubicBezTo>
                    <a:cubicBezTo>
                      <a:pt x="64" y="61"/>
                      <a:pt x="66" y="51"/>
                      <a:pt x="66" y="51"/>
                    </a:cubicBezTo>
                    <a:cubicBezTo>
                      <a:pt x="73" y="1"/>
                      <a:pt x="73" y="1"/>
                      <a:pt x="73" y="1"/>
                    </a:cubicBezTo>
                    <a:lnTo>
                      <a:pt x="39" y="0"/>
                    </a:lnTo>
                    <a:close/>
                  </a:path>
                </a:pathLst>
              </a:custGeom>
              <a:solidFill>
                <a:srgbClr val="ED6D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43" name="Rectangle 48"/>
              <p:cNvSpPr>
                <a:spLocks noChangeArrowheads="1"/>
              </p:cNvSpPr>
              <p:nvPr/>
            </p:nvSpPr>
            <p:spPr bwMode="auto">
              <a:xfrm>
                <a:off x="5992" y="2104"/>
                <a:ext cx="269" cy="28"/>
              </a:xfrm>
              <a:prstGeom prst="rect">
                <a:avLst/>
              </a:prstGeom>
              <a:solidFill>
                <a:srgbClr val="40220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44" name="Freeform 49"/>
              <p:cNvSpPr/>
              <p:nvPr/>
            </p:nvSpPr>
            <p:spPr bwMode="auto">
              <a:xfrm>
                <a:off x="6020"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4" y="7"/>
                      <a:pt x="3" y="11"/>
                    </a:cubicBezTo>
                    <a:cubicBezTo>
                      <a:pt x="3" y="12"/>
                      <a:pt x="0" y="16"/>
                      <a:pt x="0" y="18"/>
                    </a:cubicBezTo>
                    <a:cubicBezTo>
                      <a:pt x="0" y="22"/>
                      <a:pt x="2"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45" name="Freeform 50"/>
              <p:cNvSpPr/>
              <p:nvPr/>
            </p:nvSpPr>
            <p:spPr bwMode="auto">
              <a:xfrm>
                <a:off x="6105"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46" name="Freeform 51"/>
              <p:cNvSpPr/>
              <p:nvPr/>
            </p:nvSpPr>
            <p:spPr bwMode="auto">
              <a:xfrm>
                <a:off x="6190" y="2121"/>
                <a:ext cx="43" cy="85"/>
              </a:xfrm>
              <a:custGeom>
                <a:avLst/>
                <a:gdLst>
                  <a:gd name="T0" fmla="*/ 9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9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9"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grpSp>
        <p:grpSp>
          <p:nvGrpSpPr>
            <p:cNvPr id="26" name="Group 86"/>
            <p:cNvGrpSpPr>
              <a:grpSpLocks noChangeAspect="1"/>
            </p:cNvGrpSpPr>
            <p:nvPr/>
          </p:nvGrpSpPr>
          <p:grpSpPr bwMode="auto">
            <a:xfrm>
              <a:off x="2058703" y="3752111"/>
              <a:ext cx="382587" cy="382587"/>
              <a:chOff x="1415" y="2411"/>
              <a:chExt cx="241" cy="241"/>
            </a:xfrm>
          </p:grpSpPr>
          <p:sp>
            <p:nvSpPr>
              <p:cNvPr id="27" name="AutoShape 85"/>
              <p:cNvSpPr>
                <a:spLocks noChangeAspect="1" noChangeArrowheads="1" noTextEdit="1"/>
              </p:cNvSpPr>
              <p:nvPr/>
            </p:nvSpPr>
            <p:spPr bwMode="auto">
              <a:xfrm>
                <a:off x="1415" y="2411"/>
                <a:ext cx="241"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endParaRPr>
              </a:p>
            </p:txBody>
          </p:sp>
          <p:sp>
            <p:nvSpPr>
              <p:cNvPr id="28" name="Freeform 87"/>
              <p:cNvSpPr/>
              <p:nvPr/>
            </p:nvSpPr>
            <p:spPr bwMode="auto">
              <a:xfrm>
                <a:off x="1403" y="2395"/>
                <a:ext cx="261" cy="265"/>
              </a:xfrm>
              <a:custGeom>
                <a:avLst/>
                <a:gdLst>
                  <a:gd name="T0" fmla="*/ 62 w 65"/>
                  <a:gd name="T1" fmla="*/ 39 h 66"/>
                  <a:gd name="T2" fmla="*/ 38 w 65"/>
                  <a:gd name="T3" fmla="*/ 4 h 66"/>
                  <a:gd name="T4" fmla="*/ 3 w 65"/>
                  <a:gd name="T5" fmla="*/ 28 h 66"/>
                  <a:gd name="T6" fmla="*/ 27 w 65"/>
                  <a:gd name="T7" fmla="*/ 63 h 66"/>
                  <a:gd name="T8" fmla="*/ 62 w 65"/>
                  <a:gd name="T9" fmla="*/ 39 h 66"/>
                </a:gdLst>
                <a:ahLst/>
                <a:cxnLst>
                  <a:cxn ang="0">
                    <a:pos x="T0" y="T1"/>
                  </a:cxn>
                  <a:cxn ang="0">
                    <a:pos x="T2" y="T3"/>
                  </a:cxn>
                  <a:cxn ang="0">
                    <a:pos x="T4" y="T5"/>
                  </a:cxn>
                  <a:cxn ang="0">
                    <a:pos x="T6" y="T7"/>
                  </a:cxn>
                  <a:cxn ang="0">
                    <a:pos x="T8" y="T9"/>
                  </a:cxn>
                </a:cxnLst>
                <a:rect l="0" t="0" r="r" b="b"/>
                <a:pathLst>
                  <a:path w="65" h="66">
                    <a:moveTo>
                      <a:pt x="62" y="39"/>
                    </a:moveTo>
                    <a:cubicBezTo>
                      <a:pt x="65" y="23"/>
                      <a:pt x="55" y="7"/>
                      <a:pt x="38" y="4"/>
                    </a:cubicBezTo>
                    <a:cubicBezTo>
                      <a:pt x="22" y="0"/>
                      <a:pt x="6" y="11"/>
                      <a:pt x="3" y="28"/>
                    </a:cubicBezTo>
                    <a:cubicBezTo>
                      <a:pt x="0" y="44"/>
                      <a:pt x="10" y="60"/>
                      <a:pt x="27" y="63"/>
                    </a:cubicBezTo>
                    <a:cubicBezTo>
                      <a:pt x="43" y="66"/>
                      <a:pt x="59" y="56"/>
                      <a:pt x="62" y="39"/>
                    </a:cubicBezTo>
                    <a:close/>
                  </a:path>
                </a:pathLst>
              </a:custGeom>
              <a:solidFill>
                <a:srgbClr val="EFE6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endParaRPr>
              </a:p>
            </p:txBody>
          </p:sp>
        </p:grpSp>
      </p:grpSp>
      <p:sp>
        <p:nvSpPr>
          <p:cNvPr id="70" name="矩形 69"/>
          <p:cNvSpPr/>
          <p:nvPr/>
        </p:nvSpPr>
        <p:spPr>
          <a:xfrm>
            <a:off x="-4281" y="3676931"/>
            <a:ext cx="9144000" cy="1061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KSO_FD"/>
          <p:cNvSpPr>
            <a:spLocks noGrp="1"/>
          </p:cNvSpPr>
          <p:nvPr>
            <p:ph type="dt" sz="half" idx="10"/>
          </p:nvPr>
        </p:nvSpPr>
        <p:spPr/>
        <p:txBody>
          <a:bodyPr/>
          <a:lstStyle>
            <a:lvl1pPr>
              <a:defRPr>
                <a:solidFill>
                  <a:schemeClr val="bg2"/>
                </a:solidFill>
              </a:defRPr>
            </a:lvl1pPr>
          </a:lstStyle>
          <a:p>
            <a:fld id="{C764DE79-268F-4C1A-8933-263129D2AF90}" type="datetimeFigureOut">
              <a:rPr lang="en-US" smtClean="0"/>
            </a:fld>
            <a:endParaRPr lang="en-US" dirty="0"/>
          </a:p>
        </p:txBody>
      </p:sp>
      <p:sp>
        <p:nvSpPr>
          <p:cNvPr id="5" name="KSO_FT"/>
          <p:cNvSpPr>
            <a:spLocks noGrp="1"/>
          </p:cNvSpPr>
          <p:nvPr>
            <p:ph type="ftr" sz="quarter" idx="11"/>
          </p:nvPr>
        </p:nvSpPr>
        <p:spPr/>
        <p:txBody>
          <a:bodyPr/>
          <a:lstStyle>
            <a:lvl1pPr>
              <a:defRPr>
                <a:solidFill>
                  <a:schemeClr val="bg2"/>
                </a:solidFill>
              </a:defRPr>
            </a:lvl1pPr>
          </a:lstStyle>
          <a:p>
            <a:endParaRPr lang="en-US" dirty="0"/>
          </a:p>
        </p:txBody>
      </p:sp>
      <p:sp>
        <p:nvSpPr>
          <p:cNvPr id="6" name="KSO_FN"/>
          <p:cNvSpPr>
            <a:spLocks noGrp="1"/>
          </p:cNvSpPr>
          <p:nvPr>
            <p:ph type="sldNum" sz="quarter" idx="12"/>
          </p:nvPr>
        </p:nvSpPr>
        <p:spPr/>
        <p:txBody>
          <a:bodyPr/>
          <a:lstStyle>
            <a:lvl1pPr>
              <a:defRPr>
                <a:solidFill>
                  <a:schemeClr val="bg2"/>
                </a:solidFill>
              </a:defRPr>
            </a:lvl1pPr>
          </a:lstStyle>
          <a:p>
            <a:fld id="{48F63A3B-78C7-47BE-AE5E-E10140E04643}" type="slidenum">
              <a:rPr lang="en-US" smtClean="0"/>
            </a:fld>
            <a:endParaRPr lang="en-US" dirty="0"/>
          </a:p>
        </p:txBody>
      </p:sp>
      <p:sp>
        <p:nvSpPr>
          <p:cNvPr id="3" name="KSO_CT2"/>
          <p:cNvSpPr>
            <a:spLocks noGrp="1"/>
          </p:cNvSpPr>
          <p:nvPr>
            <p:ph type="subTitle" idx="1" hasCustomPrompt="1"/>
          </p:nvPr>
        </p:nvSpPr>
        <p:spPr>
          <a:xfrm>
            <a:off x="1250641" y="4415756"/>
            <a:ext cx="6559859" cy="341984"/>
          </a:xfrm>
          <a:noFill/>
        </p:spPr>
        <p:txBody>
          <a:bodyPr>
            <a:noAutofit/>
          </a:bodyPr>
          <a:lstStyle>
            <a:lvl1pPr marL="0" indent="0" algn="ctr">
              <a:buNone/>
              <a:defRPr sz="1800" b="0">
                <a:solidFill>
                  <a:schemeClr val="bg2"/>
                </a:solidFill>
                <a:effectLst/>
                <a:latin typeface="+mn-ea"/>
                <a:ea typeface="+mn-ea"/>
              </a:defRPr>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dirty="0"/>
              <a:t>单击此处添加您的副标题</a:t>
            </a:r>
            <a:endParaRPr lang="zh-CN" altLang="en-US" dirty="0"/>
          </a:p>
        </p:txBody>
      </p:sp>
      <p:sp>
        <p:nvSpPr>
          <p:cNvPr id="7" name="KSO_CT1"/>
          <p:cNvSpPr>
            <a:spLocks noGrp="1"/>
          </p:cNvSpPr>
          <p:nvPr>
            <p:ph type="title" hasCustomPrompt="1"/>
          </p:nvPr>
        </p:nvSpPr>
        <p:spPr>
          <a:xfrm>
            <a:off x="1250641" y="3762559"/>
            <a:ext cx="6559859" cy="658811"/>
          </a:xfrm>
        </p:spPr>
        <p:txBody>
          <a:bodyPr anchor="b">
            <a:noAutofit/>
          </a:bodyPr>
          <a:lstStyle>
            <a:lvl1pPr algn="ctr">
              <a:lnSpc>
                <a:spcPct val="100000"/>
              </a:lnSpc>
              <a:defRPr sz="2700" b="1" kern="1000" baseline="0">
                <a:solidFill>
                  <a:srgbClr val="00A1B3"/>
                </a:solidFill>
                <a:effectLst/>
                <a:latin typeface="+mj-ea"/>
                <a:ea typeface="+mj-ea"/>
              </a:defRPr>
            </a:lvl1pPr>
          </a:lstStyle>
          <a:p>
            <a:r>
              <a:rPr lang="zh-CN" altLang="en-US" dirty="0"/>
              <a:t>单击此处添加您的标题文字</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a:xfrm>
            <a:off x="460943" y="-58635"/>
            <a:ext cx="8145426" cy="597008"/>
          </a:xfrm>
        </p:spPr>
        <p:txBody>
          <a:bodyPr>
            <a:normAutofit/>
          </a:bodyPr>
          <a:lstStyle>
            <a:lvl1pPr>
              <a:defRPr sz="2400">
                <a:solidFill>
                  <a:schemeClr val="tx1"/>
                </a:solidFill>
              </a:defRPr>
            </a:lvl1pPr>
          </a:lstStyle>
          <a:p>
            <a:r>
              <a:rPr lang="zh-CN" altLang="en-US"/>
              <a:t>单击此处编辑母版标题样式</a:t>
            </a:r>
            <a:endParaRPr lang="en-US" dirty="0"/>
          </a:p>
        </p:txBody>
      </p:sp>
      <p:sp>
        <p:nvSpPr>
          <p:cNvPr id="3" name="KSO_BC1"/>
          <p:cNvSpPr>
            <a:spLocks noGrp="1"/>
          </p:cNvSpPr>
          <p:nvPr>
            <p:ph idx="1" hasCustomPrompt="1"/>
          </p:nvPr>
        </p:nvSpPr>
        <p:spPr/>
        <p:txBody>
          <a:bodyPr>
            <a:normAutofit/>
          </a:bodyPr>
          <a:lstStyle>
            <a:lvl1pPr>
              <a:defRPr sz="2100">
                <a:solidFill>
                  <a:schemeClr val="tx1"/>
                </a:solidFill>
              </a:defRPr>
            </a:lvl1pPr>
            <a:lvl2pPr>
              <a:defRPr sz="1350">
                <a:solidFill>
                  <a:schemeClr val="tx1"/>
                </a:solidFill>
              </a:defRPr>
            </a:lvl2pPr>
          </a:lstStyle>
          <a:p>
            <a:pPr lvl="0"/>
            <a:r>
              <a:rPr lang="zh-CN" altLang="en-US"/>
              <a:t>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5" name="KSO_FT"/>
          <p:cNvSpPr>
            <a:spLocks noGrp="1"/>
          </p:cNvSpPr>
          <p:nvPr>
            <p:ph type="ftr" sz="quarter" idx="11"/>
          </p:nvPr>
        </p:nvSpPr>
        <p:spPr/>
        <p:txBody>
          <a:bodyPr/>
          <a:lstStyle/>
          <a:p>
            <a:endParaRPr lang="en-US" dirty="0"/>
          </a:p>
        </p:txBody>
      </p:sp>
      <p:sp>
        <p:nvSpPr>
          <p:cNvPr id="6"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1574008" y="1581152"/>
            <a:ext cx="5995988" cy="926306"/>
          </a:xfrm>
        </p:spPr>
        <p:txBody>
          <a:bodyPr anchor="b">
            <a:normAutofit/>
          </a:bodyPr>
          <a:lstStyle>
            <a:lvl1pPr algn="ctr">
              <a:defRPr sz="2025">
                <a:solidFill>
                  <a:schemeClr val="tx2"/>
                </a:solidFill>
                <a:effectLst/>
              </a:defRPr>
            </a:lvl1pPr>
          </a:lstStyle>
          <a:p>
            <a:r>
              <a:rPr lang="zh-CN" altLang="en-US" dirty="0"/>
              <a:t>此处添加您的标题</a:t>
            </a:r>
            <a:endParaRPr lang="en-US" dirty="0"/>
          </a:p>
        </p:txBody>
      </p:sp>
      <p:sp>
        <p:nvSpPr>
          <p:cNvPr id="3" name="KSO_ST2"/>
          <p:cNvSpPr>
            <a:spLocks noGrp="1"/>
          </p:cNvSpPr>
          <p:nvPr>
            <p:ph type="body" idx="1" hasCustomPrompt="1"/>
          </p:nvPr>
        </p:nvSpPr>
        <p:spPr>
          <a:xfrm>
            <a:off x="3038171" y="2550318"/>
            <a:ext cx="3067663" cy="268109"/>
          </a:xfrm>
          <a:prstGeom prst="roundRect">
            <a:avLst>
              <a:gd name="adj" fmla="val 50000"/>
            </a:avLst>
          </a:prstGeom>
          <a:solidFill>
            <a:schemeClr val="tx2">
              <a:lumMod val="40000"/>
              <a:lumOff val="60000"/>
            </a:schemeClr>
          </a:solidFill>
        </p:spPr>
        <p:txBody>
          <a:bodyPr anchor="ctr">
            <a:normAutofit/>
          </a:bodyPr>
          <a:lstStyle>
            <a:lvl1pPr marL="0" indent="0" algn="ctr">
              <a:buNone/>
              <a:defRPr sz="900">
                <a:solidFill>
                  <a:schemeClr val="bg1"/>
                </a:solidFill>
              </a:defRPr>
            </a:lvl1pPr>
            <a:lvl2pPr marL="257175" indent="0">
              <a:buNone/>
              <a:defRPr sz="1125">
                <a:solidFill>
                  <a:schemeClr val="tx1">
                    <a:tint val="75000"/>
                  </a:schemeClr>
                </a:solidFill>
              </a:defRPr>
            </a:lvl2pPr>
            <a:lvl3pPr marL="514350" indent="0">
              <a:buNone/>
              <a:defRPr sz="1015">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r>
              <a:rPr lang="zh-CN" altLang="en-US" dirty="0"/>
              <a:t>单击此处添加您的副标题</a:t>
            </a:r>
            <a:endParaRPr lang="en-US" altLang="zh-CN" dirty="0"/>
          </a:p>
        </p:txBody>
      </p:sp>
      <p:sp>
        <p:nvSpPr>
          <p:cNvPr id="4"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5" name="KSO_FT"/>
          <p:cNvSpPr>
            <a:spLocks noGrp="1"/>
          </p:cNvSpPr>
          <p:nvPr>
            <p:ph type="ftr" sz="quarter" idx="11"/>
          </p:nvPr>
        </p:nvSpPr>
        <p:spPr/>
        <p:txBody>
          <a:bodyPr/>
          <a:lstStyle/>
          <a:p>
            <a:endParaRPr lang="en-US" dirty="0"/>
          </a:p>
        </p:txBody>
      </p:sp>
      <p:sp>
        <p:nvSpPr>
          <p:cNvPr id="6"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sz="half" idx="1" hasCustomPrompt="1"/>
          </p:nvPr>
        </p:nvSpPr>
        <p:spPr>
          <a:xfrm>
            <a:off x="1049867" y="933453"/>
            <a:ext cx="3810000" cy="3699272"/>
          </a:xfrm>
        </p:spPr>
        <p:txBody>
          <a:bodyPr/>
          <a:lstStyle/>
          <a:p>
            <a:pPr lvl="0"/>
            <a:r>
              <a:rPr lang="zh-CN" altLang="en-US"/>
              <a:t>编辑母版文本样式</a:t>
            </a:r>
            <a:endParaRPr lang="zh-CN" altLang="en-US"/>
          </a:p>
          <a:p>
            <a:pPr lvl="1"/>
            <a:r>
              <a:rPr lang="zh-CN" altLang="en-US"/>
              <a:t>第二级</a:t>
            </a:r>
            <a:endParaRPr lang="zh-CN" altLang="en-US"/>
          </a:p>
        </p:txBody>
      </p:sp>
      <p:sp>
        <p:nvSpPr>
          <p:cNvPr id="4" name="KSO_BC2"/>
          <p:cNvSpPr>
            <a:spLocks noGrp="1"/>
          </p:cNvSpPr>
          <p:nvPr>
            <p:ph sz="half" idx="2" hasCustomPrompt="1"/>
          </p:nvPr>
        </p:nvSpPr>
        <p:spPr>
          <a:xfrm>
            <a:off x="4889501" y="933453"/>
            <a:ext cx="3820587" cy="3699272"/>
          </a:xfrm>
        </p:spPr>
        <p:txBody>
          <a:bodyPr/>
          <a:lstStyle/>
          <a:p>
            <a:pPr lvl="0"/>
            <a:r>
              <a:rPr lang="zh-CN" altLang="en-US"/>
              <a:t>编辑母版文本样式</a:t>
            </a:r>
            <a:endParaRPr lang="zh-CN" altLang="en-US"/>
          </a:p>
          <a:p>
            <a:pPr lvl="1"/>
            <a:r>
              <a:rPr lang="zh-CN" altLang="en-US"/>
              <a:t>第二级</a:t>
            </a:r>
            <a:endParaRPr lang="zh-CN" altLang="en-US"/>
          </a:p>
        </p:txBody>
      </p:sp>
      <p:sp>
        <p:nvSpPr>
          <p:cNvPr id="5"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6" name="KSO_FT"/>
          <p:cNvSpPr>
            <a:spLocks noGrp="1"/>
          </p:cNvSpPr>
          <p:nvPr>
            <p:ph type="ftr" sz="quarter" idx="11"/>
          </p:nvPr>
        </p:nvSpPr>
        <p:spPr/>
        <p:txBody>
          <a:bodyPr/>
          <a:lstStyle/>
          <a:p>
            <a:endParaRPr lang="en-US" dirty="0"/>
          </a:p>
        </p:txBody>
      </p:sp>
      <p:sp>
        <p:nvSpPr>
          <p:cNvPr id="7"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1727199" y="88899"/>
            <a:ext cx="6984076" cy="537767"/>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24578" y="1032272"/>
            <a:ext cx="3868340" cy="617934"/>
          </a:xfrm>
        </p:spPr>
        <p:txBody>
          <a:bodyPr anchor="b">
            <a:normAutofit/>
          </a:bodyPr>
          <a:lstStyle>
            <a:lvl1pPr marL="0" indent="0">
              <a:buNone/>
              <a:defRPr sz="1015" b="1"/>
            </a:lvl1pPr>
            <a:lvl2pPr marL="257175" indent="0">
              <a:buNone/>
              <a:defRPr sz="1125" b="1"/>
            </a:lvl2pPr>
            <a:lvl3pPr marL="514350" indent="0">
              <a:buNone/>
              <a:defRPr sz="1015"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编辑母版文本样式</a:t>
            </a:r>
            <a:endParaRPr lang="zh-CN" altLang="en-US"/>
          </a:p>
        </p:txBody>
      </p:sp>
      <p:sp>
        <p:nvSpPr>
          <p:cNvPr id="4" name="KSO_BC1"/>
          <p:cNvSpPr>
            <a:spLocks noGrp="1"/>
          </p:cNvSpPr>
          <p:nvPr>
            <p:ph sz="half" idx="2" hasCustomPrompt="1"/>
          </p:nvPr>
        </p:nvSpPr>
        <p:spPr>
          <a:xfrm>
            <a:off x="824578" y="1650206"/>
            <a:ext cx="3868340" cy="2763441"/>
          </a:xfrm>
        </p:spPr>
        <p:txBody>
          <a:bodyPr/>
          <a:lstStyle/>
          <a:p>
            <a:pPr lvl="0"/>
            <a:r>
              <a:rPr lang="zh-CN" altLang="en-US"/>
              <a:t>编辑母版文本样式</a:t>
            </a:r>
            <a:endParaRPr lang="zh-CN" altLang="en-US"/>
          </a:p>
          <a:p>
            <a:pPr lvl="1"/>
            <a:r>
              <a:rPr lang="zh-CN" altLang="en-US"/>
              <a:t>第二级</a:t>
            </a:r>
            <a:endParaRPr lang="zh-CN" altLang="en-US"/>
          </a:p>
        </p:txBody>
      </p:sp>
      <p:sp>
        <p:nvSpPr>
          <p:cNvPr id="5" name="Text Placeholder 4"/>
          <p:cNvSpPr>
            <a:spLocks noGrp="1"/>
          </p:cNvSpPr>
          <p:nvPr>
            <p:ph type="body" sz="quarter" idx="3" hasCustomPrompt="1"/>
          </p:nvPr>
        </p:nvSpPr>
        <p:spPr>
          <a:xfrm>
            <a:off x="4823885" y="1032272"/>
            <a:ext cx="3887391" cy="617934"/>
          </a:xfrm>
        </p:spPr>
        <p:txBody>
          <a:bodyPr anchor="b">
            <a:normAutofit/>
          </a:bodyPr>
          <a:lstStyle>
            <a:lvl1pPr marL="0" indent="0">
              <a:buNone/>
              <a:defRPr sz="1015" b="1"/>
            </a:lvl1pPr>
            <a:lvl2pPr marL="257175" indent="0">
              <a:buNone/>
              <a:defRPr sz="1125" b="1"/>
            </a:lvl2pPr>
            <a:lvl3pPr marL="514350" indent="0">
              <a:buNone/>
              <a:defRPr sz="1015"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a:t>编辑母版文本样式</a:t>
            </a:r>
            <a:endParaRPr lang="zh-CN" altLang="en-US"/>
          </a:p>
        </p:txBody>
      </p:sp>
      <p:sp>
        <p:nvSpPr>
          <p:cNvPr id="6" name="KSO_BC2"/>
          <p:cNvSpPr>
            <a:spLocks noGrp="1"/>
          </p:cNvSpPr>
          <p:nvPr>
            <p:ph sz="quarter" idx="4" hasCustomPrompt="1"/>
          </p:nvPr>
        </p:nvSpPr>
        <p:spPr>
          <a:xfrm>
            <a:off x="4823885" y="1650206"/>
            <a:ext cx="3887391" cy="2763441"/>
          </a:xfrm>
        </p:spPr>
        <p:txBody>
          <a:bodyPr/>
          <a:lstStyle/>
          <a:p>
            <a:pPr lvl="0"/>
            <a:r>
              <a:rPr lang="zh-CN" altLang="en-US"/>
              <a:t>编辑母版文本样式</a:t>
            </a:r>
            <a:endParaRPr lang="zh-CN" altLang="en-US"/>
          </a:p>
          <a:p>
            <a:pPr lvl="1"/>
            <a:r>
              <a:rPr lang="zh-CN" altLang="en-US"/>
              <a:t>第二级</a:t>
            </a:r>
            <a:endParaRPr lang="zh-CN" altLang="en-US"/>
          </a:p>
        </p:txBody>
      </p:sp>
      <p:sp>
        <p:nvSpPr>
          <p:cNvPr id="7"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8" name="KSO_FT"/>
          <p:cNvSpPr>
            <a:spLocks noGrp="1"/>
          </p:cNvSpPr>
          <p:nvPr>
            <p:ph type="ftr" sz="quarter" idx="11"/>
          </p:nvPr>
        </p:nvSpPr>
        <p:spPr/>
        <p:txBody>
          <a:bodyPr/>
          <a:lstStyle/>
          <a:p>
            <a:endParaRPr lang="en-US" dirty="0"/>
          </a:p>
        </p:txBody>
      </p:sp>
      <p:sp>
        <p:nvSpPr>
          <p:cNvPr id="9"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4" name="KSO_FT"/>
          <p:cNvSpPr>
            <a:spLocks noGrp="1"/>
          </p:cNvSpPr>
          <p:nvPr>
            <p:ph type="ftr" sz="quarter" idx="11"/>
          </p:nvPr>
        </p:nvSpPr>
        <p:spPr/>
        <p:txBody>
          <a:bodyPr/>
          <a:lstStyle/>
          <a:p>
            <a:endParaRPr lang="en-US" dirty="0"/>
          </a:p>
        </p:txBody>
      </p:sp>
      <p:sp>
        <p:nvSpPr>
          <p:cNvPr id="5"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5" name="矩形 4"/>
          <p:cNvSpPr/>
          <p:nvPr/>
        </p:nvSpPr>
        <p:spPr>
          <a:xfrm>
            <a:off x="-4281" y="-10975"/>
            <a:ext cx="9144000" cy="5154475"/>
          </a:xfrm>
          <a:prstGeom prst="rect">
            <a:avLst/>
          </a:prstGeom>
          <a:solidFill>
            <a:srgbClr val="00A1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3" name="KSO_FT"/>
          <p:cNvSpPr>
            <a:spLocks noGrp="1"/>
          </p:cNvSpPr>
          <p:nvPr>
            <p:ph type="ftr" sz="quarter" idx="11"/>
          </p:nvPr>
        </p:nvSpPr>
        <p:spPr/>
        <p:txBody>
          <a:bodyPr/>
          <a:lstStyle/>
          <a:p>
            <a:endParaRPr lang="en-US" dirty="0"/>
          </a:p>
        </p:txBody>
      </p:sp>
      <p:sp>
        <p:nvSpPr>
          <p:cNvPr id="4"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858444" y="400052"/>
            <a:ext cx="2949178" cy="1200150"/>
          </a:xfrm>
        </p:spPr>
        <p:txBody>
          <a:bodyPr anchor="b"/>
          <a:lstStyle>
            <a:lvl1pPr>
              <a:defRPr sz="1800"/>
            </a:lvl1pPr>
          </a:lstStyle>
          <a:p>
            <a:r>
              <a:rPr lang="zh-CN" altLang="en-US"/>
              <a:t>单击此处编辑母版标题样式</a:t>
            </a:r>
            <a:endParaRPr lang="en-US" dirty="0"/>
          </a:p>
        </p:txBody>
      </p:sp>
      <p:sp>
        <p:nvSpPr>
          <p:cNvPr id="3" name="KSO_BC1"/>
          <p:cNvSpPr>
            <a:spLocks noGrp="1"/>
          </p:cNvSpPr>
          <p:nvPr>
            <p:ph idx="1" hasCustomPrompt="1"/>
          </p:nvPr>
        </p:nvSpPr>
        <p:spPr>
          <a:xfrm>
            <a:off x="4115992" y="797724"/>
            <a:ext cx="4629150" cy="3655219"/>
          </a:xfrm>
        </p:spPr>
        <p:txBody>
          <a:bodyPr>
            <a:normAutofit/>
          </a:bodyPr>
          <a:lstStyle>
            <a:lvl1pPr>
              <a:defRPr sz="1125"/>
            </a:lvl1pPr>
            <a:lvl2pPr>
              <a:defRPr sz="1015"/>
            </a:lvl2pPr>
            <a:lvl3pPr>
              <a:defRPr sz="900"/>
            </a:lvl3pPr>
            <a:lvl4pPr>
              <a:defRPr sz="790"/>
            </a:lvl4pPr>
            <a:lvl5pPr>
              <a:defRPr sz="790"/>
            </a:lvl5pPr>
            <a:lvl6pPr>
              <a:defRPr sz="1125"/>
            </a:lvl6pPr>
            <a:lvl7pPr>
              <a:defRPr sz="1125"/>
            </a:lvl7pPr>
            <a:lvl8pPr>
              <a:defRPr sz="1125"/>
            </a:lvl8pPr>
            <a:lvl9pPr>
              <a:defRPr sz="1125"/>
            </a:lvl9pPr>
          </a:lstStyle>
          <a:p>
            <a:pPr lvl="0"/>
            <a:r>
              <a:rPr lang="zh-CN" altLang="en-US"/>
              <a:t>编辑母版文本样式</a:t>
            </a:r>
            <a:endParaRPr lang="zh-CN" altLang="en-US"/>
          </a:p>
          <a:p>
            <a:pPr lvl="1"/>
            <a:r>
              <a:rPr lang="zh-CN" altLang="en-US"/>
              <a:t>第二级</a:t>
            </a:r>
            <a:endParaRPr lang="zh-CN" altLang="en-US"/>
          </a:p>
        </p:txBody>
      </p:sp>
      <p:sp>
        <p:nvSpPr>
          <p:cNvPr id="4" name="KSO_BC2"/>
          <p:cNvSpPr>
            <a:spLocks noGrp="1"/>
          </p:cNvSpPr>
          <p:nvPr>
            <p:ph type="body" sz="half" idx="2" hasCustomPrompt="1"/>
          </p:nvPr>
        </p:nvSpPr>
        <p:spPr>
          <a:xfrm>
            <a:off x="858444" y="1600202"/>
            <a:ext cx="2949178" cy="2858691"/>
          </a:xfrm>
        </p:spPr>
        <p:txBody>
          <a:bodyPr/>
          <a:lstStyle>
            <a:lvl1pPr marL="0" indent="0">
              <a:buNone/>
              <a:defRPr sz="9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7400" indent="0">
              <a:buNone/>
              <a:defRPr sz="565"/>
            </a:lvl9pPr>
          </a:lstStyle>
          <a:p>
            <a:pPr lvl="0"/>
            <a:r>
              <a:rPr lang="zh-CN" altLang="en-US"/>
              <a:t>编辑母版文本样式</a:t>
            </a:r>
            <a:endParaRPr lang="zh-CN" altLang="en-US"/>
          </a:p>
        </p:txBody>
      </p:sp>
      <p:sp>
        <p:nvSpPr>
          <p:cNvPr id="5"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6" name="KSO_FT"/>
          <p:cNvSpPr>
            <a:spLocks noGrp="1"/>
          </p:cNvSpPr>
          <p:nvPr>
            <p:ph type="ftr" sz="quarter" idx="11"/>
          </p:nvPr>
        </p:nvSpPr>
        <p:spPr/>
        <p:txBody>
          <a:bodyPr/>
          <a:lstStyle/>
          <a:p>
            <a:endParaRPr lang="en-US" dirty="0"/>
          </a:p>
        </p:txBody>
      </p:sp>
      <p:sp>
        <p:nvSpPr>
          <p:cNvPr id="7"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934644" y="342900"/>
            <a:ext cx="2949178" cy="1200150"/>
          </a:xfrm>
        </p:spPr>
        <p:txBody>
          <a:bodyPr anchor="b"/>
          <a:lstStyle>
            <a:lvl1pPr>
              <a:defRPr sz="1800"/>
            </a:lvl1pPr>
          </a:lstStyle>
          <a:p>
            <a:r>
              <a:rPr lang="zh-CN" altLang="en-US"/>
              <a:t>单击此处编辑母版标题样式</a:t>
            </a:r>
            <a:endParaRPr lang="en-US" dirty="0"/>
          </a:p>
        </p:txBody>
      </p:sp>
      <p:sp>
        <p:nvSpPr>
          <p:cNvPr id="3" name="KSO_BC1"/>
          <p:cNvSpPr>
            <a:spLocks noGrp="1" noChangeAspect="1"/>
          </p:cNvSpPr>
          <p:nvPr>
            <p:ph type="pic" idx="1"/>
          </p:nvPr>
        </p:nvSpPr>
        <p:spPr>
          <a:xfrm>
            <a:off x="4082125" y="740572"/>
            <a:ext cx="4629150" cy="365521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zh-CN" altLang="en-US"/>
              <a:t>单击图标添加图片</a:t>
            </a:r>
            <a:endParaRPr lang="en-US" dirty="0"/>
          </a:p>
        </p:txBody>
      </p:sp>
      <p:sp>
        <p:nvSpPr>
          <p:cNvPr id="4" name="KSO_BC2"/>
          <p:cNvSpPr>
            <a:spLocks noGrp="1"/>
          </p:cNvSpPr>
          <p:nvPr>
            <p:ph type="body" sz="half" idx="2" hasCustomPrompt="1"/>
          </p:nvPr>
        </p:nvSpPr>
        <p:spPr>
          <a:xfrm>
            <a:off x="934644" y="1543050"/>
            <a:ext cx="2949178" cy="2858691"/>
          </a:xfrm>
        </p:spPr>
        <p:txBody>
          <a:bodyPr/>
          <a:lstStyle>
            <a:lvl1pPr marL="0" indent="0">
              <a:buNone/>
              <a:defRPr sz="9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7400" indent="0">
              <a:buNone/>
              <a:defRPr sz="565"/>
            </a:lvl9pPr>
          </a:lstStyle>
          <a:p>
            <a:pPr lvl="0"/>
            <a:r>
              <a:rPr lang="zh-CN" altLang="en-US"/>
              <a:t>编辑母版文本样式</a:t>
            </a:r>
            <a:endParaRPr lang="zh-CN" altLang="en-US"/>
          </a:p>
        </p:txBody>
      </p:sp>
      <p:sp>
        <p:nvSpPr>
          <p:cNvPr id="5"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6" name="KSO_FT"/>
          <p:cNvSpPr>
            <a:spLocks noGrp="1"/>
          </p:cNvSpPr>
          <p:nvPr>
            <p:ph type="ftr" sz="quarter" idx="11"/>
          </p:nvPr>
        </p:nvSpPr>
        <p:spPr/>
        <p:txBody>
          <a:bodyPr/>
          <a:lstStyle/>
          <a:p>
            <a:endParaRPr lang="en-US" dirty="0"/>
          </a:p>
        </p:txBody>
      </p:sp>
      <p:sp>
        <p:nvSpPr>
          <p:cNvPr id="7"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5" name="KSO_FT"/>
          <p:cNvSpPr>
            <a:spLocks noGrp="1"/>
          </p:cNvSpPr>
          <p:nvPr>
            <p:ph type="ftr" sz="quarter" idx="11"/>
          </p:nvPr>
        </p:nvSpPr>
        <p:spPr/>
        <p:txBody>
          <a:bodyPr/>
          <a:lstStyle/>
          <a:p>
            <a:endParaRPr lang="en-US" dirty="0"/>
          </a:p>
        </p:txBody>
      </p:sp>
      <p:sp>
        <p:nvSpPr>
          <p:cNvPr id="6"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7628469" y="273844"/>
            <a:ext cx="886883" cy="4358879"/>
          </a:xfrm>
        </p:spPr>
        <p:txBody>
          <a:bodyPr vert="eaVert"/>
          <a:lstStyle/>
          <a:p>
            <a:r>
              <a:rPr lang="zh-CN" altLang="en-US"/>
              <a:t>单击此处编辑母版标题样式</a:t>
            </a:r>
            <a:endParaRPr lang="en-US" dirty="0"/>
          </a:p>
        </p:txBody>
      </p:sp>
      <p:sp>
        <p:nvSpPr>
          <p:cNvPr id="3" name="KSO_BC1"/>
          <p:cNvSpPr>
            <a:spLocks noGrp="1"/>
          </p:cNvSpPr>
          <p:nvPr>
            <p:ph type="body" orient="vert" idx="1" hasCustomPrompt="1"/>
          </p:nvPr>
        </p:nvSpPr>
        <p:spPr>
          <a:xfrm>
            <a:off x="1585383" y="273844"/>
            <a:ext cx="5949952" cy="4358879"/>
          </a:xfrm>
        </p:spPr>
        <p:txBody>
          <a:bodyPr vert="eaVert"/>
          <a:lstStyle/>
          <a:p>
            <a:pPr lvl="0"/>
            <a:r>
              <a:rPr lang="zh-CN" altLang="en-US"/>
              <a:t>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fld id="{C764DE79-268F-4C1A-8933-263129D2AF90}" type="datetimeFigureOut">
              <a:rPr lang="en-US" smtClean="0"/>
            </a:fld>
            <a:endParaRPr lang="en-US" dirty="0"/>
          </a:p>
        </p:txBody>
      </p:sp>
      <p:sp>
        <p:nvSpPr>
          <p:cNvPr id="5" name="KSO_FT"/>
          <p:cNvSpPr>
            <a:spLocks noGrp="1"/>
          </p:cNvSpPr>
          <p:nvPr>
            <p:ph type="ftr" sz="quarter" idx="11"/>
          </p:nvPr>
        </p:nvSpPr>
        <p:spPr/>
        <p:txBody>
          <a:bodyPr/>
          <a:lstStyle/>
          <a:p>
            <a:endParaRPr lang="en-US" dirty="0"/>
          </a:p>
        </p:txBody>
      </p:sp>
      <p:sp>
        <p:nvSpPr>
          <p:cNvPr id="6" name="KSO_FN"/>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Picture 4" descr="C:\Users\Administrator\Desktop\微立体创业计划\004.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4988" y="-10260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cxnSp>
        <p:nvCxnSpPr>
          <p:cNvPr id="3" name="直接连接符 2"/>
          <p:cNvCxnSpPr/>
          <p:nvPr userDrawn="1"/>
        </p:nvCxnSpPr>
        <p:spPr>
          <a:xfrm>
            <a:off x="784646" y="365034"/>
            <a:ext cx="8359354" cy="0"/>
          </a:xfrm>
          <a:prstGeom prst="line">
            <a:avLst/>
          </a:prstGeom>
          <a:noFill/>
          <a:ln w="12700" cap="flat" cmpd="sng" algn="ctr">
            <a:solidFill>
              <a:schemeClr val="tx1"/>
            </a:solidFill>
            <a:prstDash val="dash"/>
          </a:ln>
          <a:effectLst/>
        </p:spPr>
      </p:cxnSp>
      <p:sp>
        <p:nvSpPr>
          <p:cNvPr id="4" name="文本框 3"/>
          <p:cNvSpPr txBox="1"/>
          <p:nvPr userDrawn="1"/>
        </p:nvSpPr>
        <p:spPr>
          <a:xfrm>
            <a:off x="868680" y="0"/>
            <a:ext cx="1456947" cy="372410"/>
          </a:xfrm>
          <a:prstGeom prst="rect">
            <a:avLst/>
          </a:prstGeom>
          <a:noFill/>
        </p:spPr>
        <p:txBody>
          <a:bodyPr wrap="square" rtlCol="0">
            <a:spAutoFit/>
          </a:bodyPr>
          <a:lstStyle/>
          <a:p>
            <a:pPr>
              <a:lnSpc>
                <a:spcPct val="130000"/>
              </a:lnSpc>
            </a:pPr>
            <a:r>
              <a:rPr lang="zh-CN" altLang="en-US" sz="1400" dirty="0">
                <a:latin typeface="Arial" panose="020B0604020202020204" pitchFamily="34" charset="0"/>
                <a:ea typeface="微软雅黑" panose="020B0503020204020204" pitchFamily="34" charset="-122"/>
              </a:rPr>
              <a:t>添加您的标题</a:t>
            </a:r>
            <a:endParaRPr lang="zh-CN" altLang="en-US" sz="1400" dirty="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5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p:nvSpPr>
        <p:spPr>
          <a:xfrm>
            <a:off x="-4281" y="-10975"/>
            <a:ext cx="9144000" cy="5154475"/>
          </a:xfrm>
          <a:prstGeom prst="rect">
            <a:avLst/>
          </a:prstGeom>
          <a:solidFill>
            <a:srgbClr val="00A1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9"/>
          <p:cNvSpPr/>
          <p:nvPr/>
        </p:nvSpPr>
        <p:spPr>
          <a:xfrm>
            <a:off x="0" y="-10883"/>
            <a:ext cx="9144000" cy="4773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KSO_FD"/>
          <p:cNvSpPr>
            <a:spLocks noGrp="1"/>
          </p:cNvSpPr>
          <p:nvPr>
            <p:ph type="dt" sz="half" idx="2"/>
          </p:nvPr>
        </p:nvSpPr>
        <p:spPr>
          <a:xfrm>
            <a:off x="628650" y="4814891"/>
            <a:ext cx="2057400" cy="273844"/>
          </a:xfrm>
          <a:prstGeom prst="rect">
            <a:avLst/>
          </a:prstGeom>
        </p:spPr>
        <p:txBody>
          <a:bodyPr vert="horz" lIns="91440" tIns="45720" rIns="91440" bIns="45720" rtlCol="0" anchor="ctr"/>
          <a:lstStyle>
            <a:lvl1pPr algn="l">
              <a:defRPr sz="900">
                <a:solidFill>
                  <a:schemeClr val="tx1"/>
                </a:solidFill>
              </a:defRPr>
            </a:lvl1pPr>
          </a:lstStyle>
          <a:p>
            <a:fld id="{C764DE79-268F-4C1A-8933-263129D2AF90}" type="datetimeFigureOut">
              <a:rPr lang="en-US" smtClean="0"/>
            </a:fld>
            <a:endParaRPr lang="en-US" dirty="0"/>
          </a:p>
        </p:txBody>
      </p:sp>
      <p:sp>
        <p:nvSpPr>
          <p:cNvPr id="5" name="KSO_FT"/>
          <p:cNvSpPr>
            <a:spLocks noGrp="1"/>
          </p:cNvSpPr>
          <p:nvPr>
            <p:ph type="ftr" sz="quarter" idx="3"/>
          </p:nvPr>
        </p:nvSpPr>
        <p:spPr>
          <a:xfrm>
            <a:off x="3028950" y="4814891"/>
            <a:ext cx="3086100" cy="273844"/>
          </a:xfrm>
          <a:prstGeom prst="rect">
            <a:avLst/>
          </a:prstGeom>
        </p:spPr>
        <p:txBody>
          <a:bodyPr vert="horz" lIns="91440" tIns="45720" rIns="91440" bIns="45720" rtlCol="0" anchor="ctr"/>
          <a:lstStyle>
            <a:lvl1pPr algn="ctr">
              <a:defRPr sz="900">
                <a:solidFill>
                  <a:schemeClr val="tx1"/>
                </a:solidFill>
              </a:defRPr>
            </a:lvl1pPr>
          </a:lstStyle>
          <a:p>
            <a:endParaRPr lang="en-US" dirty="0"/>
          </a:p>
        </p:txBody>
      </p:sp>
      <p:sp>
        <p:nvSpPr>
          <p:cNvPr id="6" name="KSO_FN"/>
          <p:cNvSpPr>
            <a:spLocks noGrp="1"/>
          </p:cNvSpPr>
          <p:nvPr>
            <p:ph type="sldNum" sz="quarter" idx="4"/>
          </p:nvPr>
        </p:nvSpPr>
        <p:spPr>
          <a:xfrm>
            <a:off x="6457950" y="4814891"/>
            <a:ext cx="2057400" cy="273844"/>
          </a:xfrm>
          <a:prstGeom prst="rect">
            <a:avLst/>
          </a:prstGeom>
        </p:spPr>
        <p:txBody>
          <a:bodyPr vert="horz" lIns="91440" tIns="45720" rIns="91440" bIns="45720" rtlCol="0" anchor="ctr"/>
          <a:lstStyle>
            <a:lvl1pPr algn="r">
              <a:defRPr sz="900">
                <a:solidFill>
                  <a:schemeClr val="tx1"/>
                </a:solidFill>
              </a:defRPr>
            </a:lvl1pPr>
          </a:lstStyle>
          <a:p>
            <a:fld id="{48F63A3B-78C7-47BE-AE5E-E10140E04643}" type="slidenum">
              <a:rPr lang="en-US" smtClean="0"/>
            </a:fld>
            <a:endParaRPr lang="en-US" dirty="0"/>
          </a:p>
        </p:txBody>
      </p:sp>
      <p:sp>
        <p:nvSpPr>
          <p:cNvPr id="3" name="KSO_BC1"/>
          <p:cNvSpPr>
            <a:spLocks noGrp="1"/>
          </p:cNvSpPr>
          <p:nvPr>
            <p:ph type="body" idx="1"/>
          </p:nvPr>
        </p:nvSpPr>
        <p:spPr>
          <a:xfrm>
            <a:off x="466726" y="771525"/>
            <a:ext cx="8139644" cy="398860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p:txBody>
      </p:sp>
      <p:sp>
        <p:nvSpPr>
          <p:cNvPr id="2" name="KSO_BT1"/>
          <p:cNvSpPr>
            <a:spLocks noGrp="1"/>
          </p:cNvSpPr>
          <p:nvPr>
            <p:ph type="title"/>
          </p:nvPr>
        </p:nvSpPr>
        <p:spPr>
          <a:xfrm>
            <a:off x="499044" y="-32657"/>
            <a:ext cx="7783477" cy="53837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2000" advTm="0"/>
    </mc:Choice>
    <mc:Fallback>
      <p:transition spd="slow" advTm="0"/>
    </mc:Fallback>
  </mc:AlternateContent>
  <p:txStyles>
    <p:titleStyle>
      <a:lvl1pPr algn="l" defTabSz="514350" rtl="0" eaLnBrk="1" latinLnBrk="0" hangingPunct="1">
        <a:lnSpc>
          <a:spcPct val="90000"/>
        </a:lnSpc>
        <a:spcBef>
          <a:spcPct val="0"/>
        </a:spcBef>
        <a:buNone/>
        <a:defRPr sz="2400" b="1" i="0" kern="1200" baseline="0">
          <a:solidFill>
            <a:schemeClr val="tx1"/>
          </a:solidFill>
          <a:effectLst/>
          <a:latin typeface="+mj-ea"/>
          <a:ea typeface="+mj-ea"/>
          <a:cs typeface="+mj-cs"/>
        </a:defRPr>
      </a:lvl1pPr>
    </p:titleStyle>
    <p:bodyStyle>
      <a:lvl1pPr marL="271780" indent="-271780" algn="just" defTabSz="514350" rtl="0" eaLnBrk="1" latinLnBrk="0" hangingPunct="1">
        <a:lnSpc>
          <a:spcPct val="110000"/>
        </a:lnSpc>
        <a:spcBef>
          <a:spcPts val="900"/>
        </a:spcBef>
        <a:spcAft>
          <a:spcPts val="0"/>
        </a:spcAft>
        <a:buClr>
          <a:schemeClr val="tx1"/>
        </a:buClr>
        <a:buSzPct val="60000"/>
        <a:buFont typeface="Wingdings 2" panose="05020102010507070707" pitchFamily="18" charset="2"/>
        <a:buChar char=""/>
        <a:defRPr lang="zh-CN" altLang="en-US" sz="2100" kern="1200" baseline="0" dirty="0" smtClean="0">
          <a:solidFill>
            <a:schemeClr val="tx1"/>
          </a:solidFill>
          <a:latin typeface="+mj-ea"/>
          <a:ea typeface="+mj-ea"/>
          <a:cs typeface="+mn-cs"/>
        </a:defRPr>
      </a:lvl1pPr>
      <a:lvl2pPr marL="271780" indent="-271780" algn="just" defTabSz="514350" rtl="0" eaLnBrk="1" latinLnBrk="0" hangingPunct="1">
        <a:lnSpc>
          <a:spcPct val="120000"/>
        </a:lnSpc>
        <a:spcBef>
          <a:spcPts val="0"/>
        </a:spcBef>
        <a:spcAft>
          <a:spcPts val="900"/>
        </a:spcAft>
        <a:buClr>
          <a:schemeClr val="accent2">
            <a:lumMod val="60000"/>
            <a:lumOff val="40000"/>
          </a:schemeClr>
        </a:buClr>
        <a:buFont typeface="幼圆" panose="02010509060101010101" pitchFamily="49" charset="-122"/>
        <a:buChar char=" "/>
        <a:defRPr sz="1350" kern="1200" baseline="0">
          <a:solidFill>
            <a:schemeClr val="tx1"/>
          </a:solidFill>
          <a:latin typeface="+mn-ea"/>
          <a:ea typeface="+mn-ea"/>
          <a:cs typeface="+mn-cs"/>
        </a:defRPr>
      </a:lvl2pPr>
      <a:lvl3pPr marL="643255" indent="-128905" algn="l" defTabSz="514350" rtl="0" eaLnBrk="1" latinLnBrk="0" hangingPunct="1">
        <a:lnSpc>
          <a:spcPct val="90000"/>
        </a:lnSpc>
        <a:spcBef>
          <a:spcPts val="280"/>
        </a:spcBef>
        <a:buFont typeface="Arial" panose="020B0604020202020204" pitchFamily="34" charset="0"/>
        <a:buChar char="•"/>
        <a:defRPr sz="1125" kern="1200">
          <a:solidFill>
            <a:schemeClr val="tx1"/>
          </a:solidFill>
          <a:latin typeface="+mn-lt"/>
          <a:ea typeface="+mn-ea"/>
          <a:cs typeface="+mn-cs"/>
        </a:defRPr>
      </a:lvl3pPr>
      <a:lvl4pPr marL="90043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4pPr>
      <a:lvl5pPr marL="115760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5pPr>
      <a:lvl6pPr marL="141478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6pPr>
      <a:lvl7pPr marL="167195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913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630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p:bodyStyle>
    <p:otherStyle>
      <a:defPPr>
        <a:defRPr lang="en-US"/>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3.xml"/><Relationship Id="rId2" Type="http://schemas.microsoft.com/office/2007/relationships/hdphoto" Target="../media/hdphoto1.wdp"/><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3.xml"/><Relationship Id="rId2" Type="http://schemas.openxmlformats.org/officeDocument/2006/relationships/image" Target="../media/image11.jpe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2.png"/><Relationship Id="rId2" Type="http://schemas.microsoft.com/office/2007/relationships/media" Target="../media/media2.mp3"/><Relationship Id="rId1" Type="http://schemas.openxmlformats.org/officeDocument/2006/relationships/audio" Target="../media/media2.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50641" y="3845686"/>
            <a:ext cx="6559859" cy="658811"/>
          </a:xfrm>
        </p:spPr>
        <p:txBody>
          <a:bodyPr/>
          <a:lstStyle/>
          <a:p>
            <a:r>
              <a:rPr lang="zh-CN" altLang="en-US" sz="4000" dirty="0"/>
              <a:t>卡通可爱课件</a:t>
            </a:r>
            <a:r>
              <a:rPr lang="en-US" altLang="zh-CN" sz="4000" dirty="0"/>
              <a:t>PPT</a:t>
            </a:r>
            <a:r>
              <a:rPr lang="zh-CN" altLang="en-US" sz="4000" dirty="0"/>
              <a:t>模板</a:t>
            </a:r>
            <a:endParaRPr lang="zh-CN" altLang="en-US" sz="4000" dirty="0"/>
          </a:p>
        </p:txBody>
      </p:sp>
      <p:sp>
        <p:nvSpPr>
          <p:cNvPr id="3" name="副标题 2"/>
          <p:cNvSpPr>
            <a:spLocks noGrp="1"/>
          </p:cNvSpPr>
          <p:nvPr>
            <p:ph type="subTitle" idx="1"/>
          </p:nvPr>
        </p:nvSpPr>
        <p:spPr>
          <a:xfrm>
            <a:off x="1250641" y="4504497"/>
            <a:ext cx="6559859" cy="341984"/>
          </a:xfrm>
        </p:spPr>
        <p:txBody>
          <a:bodyPr/>
          <a:lstStyle/>
          <a:p>
            <a:r>
              <a:rPr lang="zh-CN" altLang="en-US" dirty="0"/>
              <a:t>课件名称：</a:t>
            </a:r>
            <a:r>
              <a:rPr lang="en-US" altLang="zh-CN" dirty="0" err="1"/>
              <a:t>xxxx</a:t>
            </a:r>
            <a:r>
              <a:rPr lang="en-US" altLang="zh-CN" dirty="0"/>
              <a:t>     </a:t>
            </a:r>
            <a:r>
              <a:rPr lang="zh-CN" altLang="en-US" dirty="0"/>
              <a:t>时间：</a:t>
            </a:r>
            <a:r>
              <a:rPr lang="en-US" altLang="zh-CN" dirty="0"/>
              <a:t>201X.07.08</a:t>
            </a:r>
            <a:endParaRPr lang="zh-CN" altLang="en-US" dirty="0"/>
          </a:p>
        </p:txBody>
      </p:sp>
      <p:grpSp>
        <p:nvGrpSpPr>
          <p:cNvPr id="6" name="组合 5"/>
          <p:cNvGrpSpPr/>
          <p:nvPr/>
        </p:nvGrpSpPr>
        <p:grpSpPr>
          <a:xfrm>
            <a:off x="2202809" y="2495208"/>
            <a:ext cx="922815" cy="922815"/>
            <a:chOff x="4967145" y="3923836"/>
            <a:chExt cx="922815" cy="922815"/>
          </a:xfrm>
        </p:grpSpPr>
        <p:sp>
          <p:nvSpPr>
            <p:cNvPr id="7" name="椭圆 6"/>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A1B3"/>
                </a:solidFill>
                <a:effectLst/>
                <a:uLnTx/>
                <a:uFillTx/>
                <a:latin typeface="Calibri" panose="020F0502020204030204"/>
                <a:ea typeface="宋体" panose="02010600030101010101" pitchFamily="2" charset="-122"/>
                <a:cs typeface="+mn-cs"/>
              </a:endParaRPr>
            </a:p>
          </p:txBody>
        </p:sp>
        <p:sp>
          <p:nvSpPr>
            <p:cNvPr id="8" name="文本框 7"/>
            <p:cNvSpPr txBox="1"/>
            <p:nvPr/>
          </p:nvSpPr>
          <p:spPr>
            <a:xfrm>
              <a:off x="5111306" y="4069697"/>
              <a:ext cx="53065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rPr>
                <a:t>卡</a:t>
              </a:r>
              <a:endPar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419696" y="2495208"/>
            <a:ext cx="922815" cy="922815"/>
            <a:chOff x="4967145" y="3923836"/>
            <a:chExt cx="922815" cy="922815"/>
          </a:xfrm>
        </p:grpSpPr>
        <p:sp>
          <p:nvSpPr>
            <p:cNvPr id="10" name="椭圆 9"/>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A1B3"/>
                </a:solidFill>
                <a:effectLst/>
                <a:uLnTx/>
                <a:uFillTx/>
                <a:latin typeface="Calibri" panose="020F0502020204030204"/>
                <a:ea typeface="宋体" panose="02010600030101010101" pitchFamily="2" charset="-122"/>
                <a:cs typeface="+mn-cs"/>
              </a:endParaRPr>
            </a:p>
          </p:txBody>
        </p:sp>
        <p:sp>
          <p:nvSpPr>
            <p:cNvPr id="11" name="文本框 10"/>
            <p:cNvSpPr txBox="1"/>
            <p:nvPr/>
          </p:nvSpPr>
          <p:spPr>
            <a:xfrm>
              <a:off x="5126546" y="4062077"/>
              <a:ext cx="53065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rPr>
                <a:t>通</a:t>
              </a:r>
              <a:endPar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636583" y="2495208"/>
            <a:ext cx="922815" cy="922815"/>
            <a:chOff x="4967145" y="3923836"/>
            <a:chExt cx="922815" cy="922815"/>
          </a:xfrm>
        </p:grpSpPr>
        <p:sp>
          <p:nvSpPr>
            <p:cNvPr id="13" name="椭圆 12"/>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A1B3"/>
                </a:solidFill>
                <a:effectLst/>
                <a:uLnTx/>
                <a:uFillTx/>
                <a:latin typeface="Calibri" panose="020F0502020204030204"/>
                <a:ea typeface="宋体" panose="02010600030101010101" pitchFamily="2" charset="-122"/>
                <a:cs typeface="+mn-cs"/>
              </a:endParaRPr>
            </a:p>
          </p:txBody>
        </p:sp>
        <p:sp>
          <p:nvSpPr>
            <p:cNvPr id="14" name="文本框 13"/>
            <p:cNvSpPr txBox="1"/>
            <p:nvPr/>
          </p:nvSpPr>
          <p:spPr>
            <a:xfrm>
              <a:off x="5126546" y="4062077"/>
              <a:ext cx="53065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rPr>
                <a:t>课</a:t>
              </a:r>
              <a:endPar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853470" y="2495208"/>
            <a:ext cx="922815" cy="922815"/>
            <a:chOff x="4967145" y="3923836"/>
            <a:chExt cx="922815" cy="922815"/>
          </a:xfrm>
        </p:grpSpPr>
        <p:sp>
          <p:nvSpPr>
            <p:cNvPr id="16" name="椭圆 15"/>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A1B3"/>
                </a:solidFill>
                <a:effectLst/>
                <a:uLnTx/>
                <a:uFillTx/>
                <a:latin typeface="Calibri" panose="020F0502020204030204"/>
                <a:ea typeface="宋体" panose="02010600030101010101" pitchFamily="2" charset="-122"/>
                <a:cs typeface="+mn-cs"/>
              </a:endParaRPr>
            </a:p>
          </p:txBody>
        </p:sp>
        <p:sp>
          <p:nvSpPr>
            <p:cNvPr id="17" name="文本框 16"/>
            <p:cNvSpPr txBox="1"/>
            <p:nvPr/>
          </p:nvSpPr>
          <p:spPr>
            <a:xfrm>
              <a:off x="5126546" y="4062077"/>
              <a:ext cx="53065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rPr>
                <a:t>件</a:t>
              </a:r>
              <a:endPar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endParaRPr>
            </a:p>
          </p:txBody>
        </p:sp>
      </p:grpSp>
      <p:pic>
        <p:nvPicPr>
          <p:cNvPr id="4" name="张宇桦 - 优美的小调(钢琴曲)">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677863" y="-4032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200" fill="hold"/>
                                        <p:tgtEl>
                                          <p:spTgt spid="6"/>
                                        </p:tgtEl>
                                        <p:attrNameLst>
                                          <p:attrName>ppt_w</p:attrName>
                                        </p:attrNameLst>
                                      </p:cBhvr>
                                      <p:tavLst>
                                        <p:tav tm="0">
                                          <p:val>
                                            <p:fltVal val="0"/>
                                          </p:val>
                                        </p:tav>
                                        <p:tav tm="100000">
                                          <p:val>
                                            <p:strVal val="#ppt_w"/>
                                          </p:val>
                                        </p:tav>
                                      </p:tavLst>
                                    </p:anim>
                                    <p:anim calcmode="lin" valueType="num">
                                      <p:cBhvr>
                                        <p:cTn id="19" dur="200" fill="hold"/>
                                        <p:tgtEl>
                                          <p:spTgt spid="6"/>
                                        </p:tgtEl>
                                        <p:attrNameLst>
                                          <p:attrName>ppt_h</p:attrName>
                                        </p:attrNameLst>
                                      </p:cBhvr>
                                      <p:tavLst>
                                        <p:tav tm="0">
                                          <p:val>
                                            <p:fltVal val="0"/>
                                          </p:val>
                                        </p:tav>
                                        <p:tav tm="100000">
                                          <p:val>
                                            <p:strVal val="#ppt_h"/>
                                          </p:val>
                                        </p:tav>
                                      </p:tavLst>
                                    </p:anim>
                                    <p:animEffect transition="in" filter="fade">
                                      <p:cBhvr>
                                        <p:cTn id="20" dur="200"/>
                                        <p:tgtEl>
                                          <p:spTgt spid="6"/>
                                        </p:tgtEl>
                                      </p:cBhvr>
                                    </p:animEffect>
                                  </p:childTnLst>
                                </p:cTn>
                              </p:par>
                              <p:par>
                                <p:cTn id="21" presetID="6" presetClass="emph" presetSubtype="0" autoRev="1" fill="hold" nodeType="withEffect">
                                  <p:stCondLst>
                                    <p:cond delay="200"/>
                                  </p:stCondLst>
                                  <p:childTnLst>
                                    <p:animScale>
                                      <p:cBhvr>
                                        <p:cTn id="22" dur="200" fill="hold"/>
                                        <p:tgtEl>
                                          <p:spTgt spid="6"/>
                                        </p:tgtEl>
                                      </p:cBhvr>
                                      <p:by x="150000" y="150000"/>
                                    </p:animScale>
                                  </p:childTnLst>
                                </p:cTn>
                              </p:par>
                              <p:par>
                                <p:cTn id="23" presetID="53" presetClass="entr" presetSubtype="16" fill="hold"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p:cTn id="25" dur="200" fill="hold"/>
                                        <p:tgtEl>
                                          <p:spTgt spid="9"/>
                                        </p:tgtEl>
                                        <p:attrNameLst>
                                          <p:attrName>ppt_w</p:attrName>
                                        </p:attrNameLst>
                                      </p:cBhvr>
                                      <p:tavLst>
                                        <p:tav tm="0">
                                          <p:val>
                                            <p:fltVal val="0"/>
                                          </p:val>
                                        </p:tav>
                                        <p:tav tm="100000">
                                          <p:val>
                                            <p:strVal val="#ppt_w"/>
                                          </p:val>
                                        </p:tav>
                                      </p:tavLst>
                                    </p:anim>
                                    <p:anim calcmode="lin" valueType="num">
                                      <p:cBhvr>
                                        <p:cTn id="26" dur="200" fill="hold"/>
                                        <p:tgtEl>
                                          <p:spTgt spid="9"/>
                                        </p:tgtEl>
                                        <p:attrNameLst>
                                          <p:attrName>ppt_h</p:attrName>
                                        </p:attrNameLst>
                                      </p:cBhvr>
                                      <p:tavLst>
                                        <p:tav tm="0">
                                          <p:val>
                                            <p:fltVal val="0"/>
                                          </p:val>
                                        </p:tav>
                                        <p:tav tm="100000">
                                          <p:val>
                                            <p:strVal val="#ppt_h"/>
                                          </p:val>
                                        </p:tav>
                                      </p:tavLst>
                                    </p:anim>
                                    <p:animEffect transition="in" filter="fade">
                                      <p:cBhvr>
                                        <p:cTn id="27" dur="200"/>
                                        <p:tgtEl>
                                          <p:spTgt spid="9"/>
                                        </p:tgtEl>
                                      </p:cBhvr>
                                    </p:animEffect>
                                  </p:childTnLst>
                                </p:cTn>
                              </p:par>
                              <p:par>
                                <p:cTn id="28" presetID="6" presetClass="emph" presetSubtype="0" autoRev="1" fill="hold" nodeType="withEffect">
                                  <p:stCondLst>
                                    <p:cond delay="600"/>
                                  </p:stCondLst>
                                  <p:childTnLst>
                                    <p:animScale>
                                      <p:cBhvr>
                                        <p:cTn id="29" dur="200" fill="hold"/>
                                        <p:tgtEl>
                                          <p:spTgt spid="9"/>
                                        </p:tgtEl>
                                      </p:cBhvr>
                                      <p:by x="150000" y="150000"/>
                                    </p:animScale>
                                  </p:childTnLst>
                                </p:cTn>
                              </p:par>
                              <p:par>
                                <p:cTn id="30" presetID="53" presetClass="entr" presetSubtype="16" fill="hold" nodeType="withEffect">
                                  <p:stCondLst>
                                    <p:cond delay="6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200" fill="hold"/>
                                        <p:tgtEl>
                                          <p:spTgt spid="12"/>
                                        </p:tgtEl>
                                        <p:attrNameLst>
                                          <p:attrName>ppt_w</p:attrName>
                                        </p:attrNameLst>
                                      </p:cBhvr>
                                      <p:tavLst>
                                        <p:tav tm="0">
                                          <p:val>
                                            <p:fltVal val="0"/>
                                          </p:val>
                                        </p:tav>
                                        <p:tav tm="100000">
                                          <p:val>
                                            <p:strVal val="#ppt_w"/>
                                          </p:val>
                                        </p:tav>
                                      </p:tavLst>
                                    </p:anim>
                                    <p:anim calcmode="lin" valueType="num">
                                      <p:cBhvr>
                                        <p:cTn id="33" dur="200" fill="hold"/>
                                        <p:tgtEl>
                                          <p:spTgt spid="12"/>
                                        </p:tgtEl>
                                        <p:attrNameLst>
                                          <p:attrName>ppt_h</p:attrName>
                                        </p:attrNameLst>
                                      </p:cBhvr>
                                      <p:tavLst>
                                        <p:tav tm="0">
                                          <p:val>
                                            <p:fltVal val="0"/>
                                          </p:val>
                                        </p:tav>
                                        <p:tav tm="100000">
                                          <p:val>
                                            <p:strVal val="#ppt_h"/>
                                          </p:val>
                                        </p:tav>
                                      </p:tavLst>
                                    </p:anim>
                                    <p:animEffect transition="in" filter="fade">
                                      <p:cBhvr>
                                        <p:cTn id="34" dur="200"/>
                                        <p:tgtEl>
                                          <p:spTgt spid="12"/>
                                        </p:tgtEl>
                                      </p:cBhvr>
                                    </p:animEffect>
                                  </p:childTnLst>
                                </p:cTn>
                              </p:par>
                              <p:par>
                                <p:cTn id="35" presetID="6" presetClass="emph" presetSubtype="0" autoRev="1" fill="hold" nodeType="withEffect">
                                  <p:stCondLst>
                                    <p:cond delay="800"/>
                                  </p:stCondLst>
                                  <p:childTnLst>
                                    <p:animScale>
                                      <p:cBhvr>
                                        <p:cTn id="36" dur="200" fill="hold"/>
                                        <p:tgtEl>
                                          <p:spTgt spid="12"/>
                                        </p:tgtEl>
                                      </p:cBhvr>
                                      <p:by x="150000" y="150000"/>
                                    </p:animScale>
                                  </p:childTnLst>
                                </p:cTn>
                              </p:par>
                              <p:par>
                                <p:cTn id="37" presetID="53" presetClass="entr" presetSubtype="16" fill="hold" nodeType="withEffect">
                                  <p:stCondLst>
                                    <p:cond delay="8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200" fill="hold"/>
                                        <p:tgtEl>
                                          <p:spTgt spid="15"/>
                                        </p:tgtEl>
                                        <p:attrNameLst>
                                          <p:attrName>ppt_w</p:attrName>
                                        </p:attrNameLst>
                                      </p:cBhvr>
                                      <p:tavLst>
                                        <p:tav tm="0">
                                          <p:val>
                                            <p:fltVal val="0"/>
                                          </p:val>
                                        </p:tav>
                                        <p:tav tm="100000">
                                          <p:val>
                                            <p:strVal val="#ppt_w"/>
                                          </p:val>
                                        </p:tav>
                                      </p:tavLst>
                                    </p:anim>
                                    <p:anim calcmode="lin" valueType="num">
                                      <p:cBhvr>
                                        <p:cTn id="40" dur="200" fill="hold"/>
                                        <p:tgtEl>
                                          <p:spTgt spid="15"/>
                                        </p:tgtEl>
                                        <p:attrNameLst>
                                          <p:attrName>ppt_h</p:attrName>
                                        </p:attrNameLst>
                                      </p:cBhvr>
                                      <p:tavLst>
                                        <p:tav tm="0">
                                          <p:val>
                                            <p:fltVal val="0"/>
                                          </p:val>
                                        </p:tav>
                                        <p:tav tm="100000">
                                          <p:val>
                                            <p:strVal val="#ppt_h"/>
                                          </p:val>
                                        </p:tav>
                                      </p:tavLst>
                                    </p:anim>
                                    <p:animEffect transition="in" filter="fade">
                                      <p:cBhvr>
                                        <p:cTn id="41" dur="200"/>
                                        <p:tgtEl>
                                          <p:spTgt spid="15"/>
                                        </p:tgtEl>
                                      </p:cBhvr>
                                    </p:animEffect>
                                  </p:childTnLst>
                                </p:cTn>
                              </p:par>
                              <p:par>
                                <p:cTn id="42" presetID="6" presetClass="emph" presetSubtype="0" autoRev="1" fill="hold" nodeType="withEffect">
                                  <p:stCondLst>
                                    <p:cond delay="1000"/>
                                  </p:stCondLst>
                                  <p:childTnLst>
                                    <p:animScale>
                                      <p:cBhvr>
                                        <p:cTn id="43" dur="200" fill="hold"/>
                                        <p:tgtEl>
                                          <p:spTgt spid="1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03848" y="524674"/>
            <a:ext cx="2059352" cy="2059073"/>
            <a:chOff x="3203848" y="-92546"/>
            <a:chExt cx="2059352" cy="2059073"/>
          </a:xfrm>
        </p:grpSpPr>
        <p:pic>
          <p:nvPicPr>
            <p:cNvPr id="3" name="Picture 3" descr="C:\Users\Administrator\Desktop\微立体创业计划\00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03848" y="-92546"/>
              <a:ext cx="2059352" cy="205907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 name="TextBox 10"/>
            <p:cNvSpPr txBox="1"/>
            <p:nvPr/>
          </p:nvSpPr>
          <p:spPr>
            <a:xfrm>
              <a:off x="3510000" y="521491"/>
              <a:ext cx="1584176" cy="830997"/>
            </a:xfrm>
            <a:prstGeom prst="rect">
              <a:avLst/>
            </a:prstGeom>
            <a:noFill/>
          </p:spPr>
          <p:txBody>
            <a:bodyPr wrap="square" rtlCol="0">
              <a:spAutoFit/>
            </a:bodyPr>
            <a:lstStyle/>
            <a:p>
              <a:pPr defTabSz="914400"/>
              <a:r>
                <a:rPr lang="zh-CN" altLang="en-US" sz="4800" b="1" dirty="0">
                  <a:solidFill>
                    <a:srgbClr val="00A1B3"/>
                  </a:solidFill>
                  <a:latin typeface="微软雅黑" panose="020B0503020204020204" pitchFamily="34" charset="-122"/>
                  <a:ea typeface="微软雅黑" panose="020B0503020204020204" pitchFamily="34" charset="-122"/>
                </a:rPr>
                <a:t>目录</a:t>
              </a:r>
              <a:endParaRPr lang="zh-CN" altLang="en-US" sz="4800" b="1" dirty="0">
                <a:solidFill>
                  <a:srgbClr val="00A1B3"/>
                </a:solidFill>
                <a:latin typeface="微软雅黑" panose="020B0503020204020204" pitchFamily="34" charset="-122"/>
                <a:ea typeface="微软雅黑" panose="020B0503020204020204" pitchFamily="34" charset="-122"/>
              </a:endParaRPr>
            </a:p>
          </p:txBody>
        </p:sp>
      </p:grpSp>
      <p:pic>
        <p:nvPicPr>
          <p:cNvPr id="5" name="Picture 3" descr="C:\Users\Administrator\Desktop\微立体创业计划\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1839554"/>
            <a:ext cx="510103" cy="510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6"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1443" y="2211155"/>
            <a:ext cx="344102" cy="344102"/>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7"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047" y="1599022"/>
            <a:ext cx="570165" cy="57016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4189" y="2045647"/>
            <a:ext cx="298998" cy="29899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9561" y="2179042"/>
            <a:ext cx="244615" cy="24461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grpSp>
        <p:nvGrpSpPr>
          <p:cNvPr id="10" name="组合 9"/>
          <p:cNvGrpSpPr/>
          <p:nvPr/>
        </p:nvGrpSpPr>
        <p:grpSpPr>
          <a:xfrm>
            <a:off x="755576" y="2936064"/>
            <a:ext cx="522572" cy="522572"/>
            <a:chOff x="6501056" y="1873013"/>
            <a:chExt cx="696763" cy="696763"/>
          </a:xfrm>
        </p:grpSpPr>
        <p:sp>
          <p:nvSpPr>
            <p:cNvPr id="11" name="矩形 10"/>
            <p:cNvSpPr/>
            <p:nvPr/>
          </p:nvSpPr>
          <p:spPr>
            <a:xfrm>
              <a:off x="6501056" y="1873013"/>
              <a:ext cx="696763" cy="696763"/>
            </a:xfrm>
            <a:prstGeom prst="rect">
              <a:avLst/>
            </a:prstGeom>
            <a:gradFill>
              <a:gsLst>
                <a:gs pos="0">
                  <a:sysClr val="window" lastClr="FFFFFF">
                    <a:lumMod val="95000"/>
                  </a:sysClr>
                </a:gs>
                <a:gs pos="50000">
                  <a:sysClr val="window" lastClr="FFFFFF">
                    <a:lumMod val="95000"/>
                  </a:sysClr>
                </a:gs>
                <a:gs pos="100000">
                  <a:sysClr val="window" lastClr="FFFFFF">
                    <a:lumMod val="95000"/>
                  </a:sysClr>
                </a:gs>
              </a:gsLst>
              <a:lin ang="5400000" scaled="0"/>
            </a:gradFill>
            <a:ln w="25400" cap="flat" cmpd="sng" algn="ctr">
              <a:solidFill>
                <a:sysClr val="window" lastClr="FFFFFF"/>
              </a:solidFill>
              <a:prstDash val="solid"/>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2" name="组合 11"/>
            <p:cNvGrpSpPr>
              <a:grpSpLocks noChangeAspect="1"/>
            </p:cNvGrpSpPr>
            <p:nvPr/>
          </p:nvGrpSpPr>
          <p:grpSpPr>
            <a:xfrm>
              <a:off x="6616022" y="1996273"/>
              <a:ext cx="466830" cy="450243"/>
              <a:chOff x="7019925" y="5499100"/>
              <a:chExt cx="312738" cy="301626"/>
            </a:xfrm>
            <a:solidFill>
              <a:srgbClr val="BBBE2C"/>
            </a:solidFill>
          </p:grpSpPr>
          <p:sp>
            <p:nvSpPr>
              <p:cNvPr id="13"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A1B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A1B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15" name="TextBox 64"/>
          <p:cNvSpPr txBox="1"/>
          <p:nvPr/>
        </p:nvSpPr>
        <p:spPr>
          <a:xfrm>
            <a:off x="569130" y="3549010"/>
            <a:ext cx="992579" cy="553998"/>
          </a:xfrm>
          <a:prstGeom prst="rect">
            <a:avLst/>
          </a:prstGeom>
          <a:noFill/>
        </p:spPr>
        <p:txBody>
          <a:bodyPr wrap="none" rtlCol="0">
            <a:spAutoFit/>
          </a:bodyPr>
          <a:lstStyle/>
          <a:p>
            <a:pPr algn="ctr" defTabSz="914400"/>
            <a:r>
              <a:rPr lang="en-US" altLang="zh-CN" sz="1500" dirty="0">
                <a:solidFill>
                  <a:prstClr val="white"/>
                </a:solidFill>
                <a:ea typeface="宋体" panose="02010600030101010101" pitchFamily="2" charset="-122"/>
              </a:rPr>
              <a:t>PART 01</a:t>
            </a:r>
            <a:r>
              <a:rPr lang="zh-CN" altLang="en-US" sz="1500" dirty="0">
                <a:solidFill>
                  <a:prstClr val="white"/>
                </a:solidFill>
                <a:ea typeface="宋体" panose="02010600030101010101" pitchFamily="2" charset="-122"/>
              </a:rPr>
              <a:t>   </a:t>
            </a:r>
            <a:endParaRPr lang="en-US" altLang="zh-CN" sz="1500" dirty="0">
              <a:solidFill>
                <a:prstClr val="white"/>
              </a:solidFill>
              <a:ea typeface="宋体" panose="02010600030101010101" pitchFamily="2" charset="-122"/>
            </a:endParaRPr>
          </a:p>
          <a:p>
            <a:pPr algn="ctr" defTabSz="914400"/>
            <a:r>
              <a:rPr lang="zh-CN" altLang="en-US" sz="1500" b="1" spc="75" dirty="0">
                <a:solidFill>
                  <a:prstClr val="white"/>
                </a:solidFill>
                <a:latin typeface="微软雅黑" panose="020B0503020204020204" pitchFamily="34" charset="-122"/>
                <a:ea typeface="微软雅黑" panose="020B0503020204020204" pitchFamily="34" charset="-122"/>
              </a:rPr>
              <a:t>添加标题</a:t>
            </a:r>
            <a:endParaRPr lang="zh-CN" altLang="en-US" sz="1500" b="1" spc="75" dirty="0">
              <a:solidFill>
                <a:prstClr val="white"/>
              </a:solidFill>
              <a:latin typeface="微软雅黑" panose="020B0503020204020204" pitchFamily="34" charset="-122"/>
              <a:ea typeface="微软雅黑" panose="020B0503020204020204" pitchFamily="34" charset="-122"/>
            </a:endParaRPr>
          </a:p>
        </p:txBody>
      </p:sp>
      <p:sp>
        <p:nvSpPr>
          <p:cNvPr id="16" name="TextBox 65"/>
          <p:cNvSpPr txBox="1"/>
          <p:nvPr/>
        </p:nvSpPr>
        <p:spPr>
          <a:xfrm>
            <a:off x="2241167" y="3549010"/>
            <a:ext cx="992579" cy="553998"/>
          </a:xfrm>
          <a:prstGeom prst="rect">
            <a:avLst/>
          </a:prstGeom>
          <a:noFill/>
        </p:spPr>
        <p:txBody>
          <a:bodyPr wrap="none" rtlCol="0">
            <a:spAutoFit/>
          </a:bodyPr>
          <a:lstStyle/>
          <a:p>
            <a:pPr algn="ctr" defTabSz="914400"/>
            <a:r>
              <a:rPr lang="en-US" altLang="zh-CN" sz="1500" dirty="0">
                <a:solidFill>
                  <a:prstClr val="white"/>
                </a:solidFill>
                <a:ea typeface="宋体" panose="02010600030101010101" pitchFamily="2" charset="-122"/>
              </a:rPr>
              <a:t>PART 02   </a:t>
            </a:r>
            <a:endParaRPr lang="en-US" altLang="zh-CN" sz="1500" dirty="0">
              <a:solidFill>
                <a:prstClr val="white"/>
              </a:solidFill>
              <a:ea typeface="宋体" panose="02010600030101010101" pitchFamily="2" charset="-122"/>
            </a:endParaRPr>
          </a:p>
          <a:p>
            <a:pPr algn="ctr" defTabSz="914400"/>
            <a:r>
              <a:rPr lang="zh-CN" altLang="en-US" sz="1500" b="1" spc="75" dirty="0">
                <a:solidFill>
                  <a:prstClr val="white"/>
                </a:solidFill>
                <a:latin typeface="微软雅黑" panose="020B0503020204020204" pitchFamily="34" charset="-122"/>
                <a:ea typeface="微软雅黑" panose="020B0503020204020204" pitchFamily="34" charset="-122"/>
              </a:rPr>
              <a:t>添加标题</a:t>
            </a:r>
            <a:endParaRPr lang="zh-CN" altLang="en-US" sz="1500" b="1" spc="75" dirty="0">
              <a:solidFill>
                <a:prstClr val="white"/>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2476171" y="2936064"/>
            <a:ext cx="522572" cy="522572"/>
            <a:chOff x="6501056" y="2921024"/>
            <a:chExt cx="696763" cy="696763"/>
          </a:xfrm>
        </p:grpSpPr>
        <p:sp>
          <p:nvSpPr>
            <p:cNvPr id="18" name="矩形 17"/>
            <p:cNvSpPr/>
            <p:nvPr/>
          </p:nvSpPr>
          <p:spPr>
            <a:xfrm>
              <a:off x="6501056" y="2921024"/>
              <a:ext cx="696763" cy="696763"/>
            </a:xfrm>
            <a:prstGeom prst="rect">
              <a:avLst/>
            </a:prstGeom>
            <a:gradFill>
              <a:gsLst>
                <a:gs pos="0">
                  <a:sysClr val="window" lastClr="FFFFFF">
                    <a:lumMod val="95000"/>
                  </a:sysClr>
                </a:gs>
                <a:gs pos="50000">
                  <a:sysClr val="window" lastClr="FFFFFF">
                    <a:lumMod val="95000"/>
                  </a:sysClr>
                </a:gs>
                <a:gs pos="100000">
                  <a:sysClr val="window" lastClr="FFFFFF">
                    <a:lumMod val="95000"/>
                  </a:sysClr>
                </a:gs>
              </a:gsLst>
              <a:lin ang="5400000" scaled="0"/>
            </a:gradFill>
            <a:ln w="25400" cap="flat" cmpd="sng" algn="ctr">
              <a:solidFill>
                <a:sysClr val="window" lastClr="FFFFFF"/>
              </a:solidFill>
              <a:prstDash val="solid"/>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9" name="组合 18"/>
            <p:cNvGrpSpPr>
              <a:grpSpLocks noChangeAspect="1"/>
            </p:cNvGrpSpPr>
            <p:nvPr/>
          </p:nvGrpSpPr>
          <p:grpSpPr>
            <a:xfrm>
              <a:off x="6636672" y="3066937"/>
              <a:ext cx="455384" cy="390650"/>
              <a:chOff x="5084763" y="971550"/>
              <a:chExt cx="323850" cy="277813"/>
            </a:xfrm>
            <a:solidFill>
              <a:srgbClr val="4ABAB5"/>
            </a:solidFill>
          </p:grpSpPr>
          <p:sp>
            <p:nvSpPr>
              <p:cNvPr id="20"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A1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21"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A1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22"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A1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black"/>
                  </a:solidFill>
                  <a:effectLst/>
                  <a:uLnTx/>
                  <a:uFillTx/>
                  <a:ea typeface="宋体" panose="02010600030101010101" pitchFamily="2" charset="-122"/>
                </a:endParaRPr>
              </a:p>
            </p:txBody>
          </p:sp>
        </p:grpSp>
      </p:grpSp>
      <p:sp>
        <p:nvSpPr>
          <p:cNvPr id="23" name="TextBox 66"/>
          <p:cNvSpPr txBox="1"/>
          <p:nvPr/>
        </p:nvSpPr>
        <p:spPr>
          <a:xfrm>
            <a:off x="4012386" y="3549010"/>
            <a:ext cx="992579" cy="553998"/>
          </a:xfrm>
          <a:prstGeom prst="rect">
            <a:avLst/>
          </a:prstGeom>
          <a:noFill/>
        </p:spPr>
        <p:txBody>
          <a:bodyPr wrap="none" rtlCol="0">
            <a:spAutoFit/>
          </a:bodyPr>
          <a:lstStyle/>
          <a:p>
            <a:pPr algn="ctr" defTabSz="914400"/>
            <a:r>
              <a:rPr lang="en-US" altLang="zh-CN" sz="1500" dirty="0">
                <a:solidFill>
                  <a:prstClr val="white"/>
                </a:solidFill>
                <a:ea typeface="宋体" panose="02010600030101010101" pitchFamily="2" charset="-122"/>
              </a:rPr>
              <a:t>PART 03    </a:t>
            </a:r>
            <a:endParaRPr lang="en-US" altLang="zh-CN" sz="1500" dirty="0">
              <a:solidFill>
                <a:prstClr val="white"/>
              </a:solidFill>
              <a:ea typeface="宋体" panose="02010600030101010101" pitchFamily="2" charset="-122"/>
            </a:endParaRPr>
          </a:p>
          <a:p>
            <a:pPr algn="ctr" defTabSz="914400"/>
            <a:r>
              <a:rPr lang="zh-CN" altLang="en-US" sz="1500" b="1" spc="75" dirty="0">
                <a:solidFill>
                  <a:prstClr val="white"/>
                </a:solidFill>
                <a:latin typeface="微软雅黑" panose="020B0503020204020204" pitchFamily="34" charset="-122"/>
                <a:ea typeface="微软雅黑" panose="020B0503020204020204" pitchFamily="34" charset="-122"/>
              </a:rPr>
              <a:t>添加标题</a:t>
            </a:r>
            <a:endParaRPr lang="zh-CN" altLang="en-US" sz="1500" b="1" spc="75" dirty="0">
              <a:solidFill>
                <a:prstClr val="whit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196766" y="2936064"/>
            <a:ext cx="522572" cy="522572"/>
            <a:chOff x="4840168" y="2373480"/>
            <a:chExt cx="522572" cy="522572"/>
          </a:xfrm>
        </p:grpSpPr>
        <p:sp>
          <p:nvSpPr>
            <p:cNvPr id="25" name="矩形 24"/>
            <p:cNvSpPr/>
            <p:nvPr/>
          </p:nvSpPr>
          <p:spPr>
            <a:xfrm>
              <a:off x="4840168" y="2373480"/>
              <a:ext cx="522572" cy="522572"/>
            </a:xfrm>
            <a:prstGeom prst="rect">
              <a:avLst/>
            </a:prstGeom>
            <a:gradFill>
              <a:gsLst>
                <a:gs pos="0">
                  <a:sysClr val="window" lastClr="FFFFFF">
                    <a:lumMod val="95000"/>
                  </a:sysClr>
                </a:gs>
                <a:gs pos="50000">
                  <a:sysClr val="window" lastClr="FFFFFF">
                    <a:lumMod val="95000"/>
                  </a:sysClr>
                </a:gs>
                <a:gs pos="100000">
                  <a:sysClr val="window" lastClr="FFFFFF">
                    <a:lumMod val="95000"/>
                  </a:sysClr>
                </a:gs>
              </a:gsLst>
              <a:lin ang="5400000" scaled="0"/>
            </a:gradFill>
            <a:ln w="25400" cap="flat" cmpd="sng" algn="ctr">
              <a:solidFill>
                <a:sysClr val="window" lastClr="FFFFFF"/>
              </a:solidFill>
              <a:prstDash val="solid"/>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 name="任意多边形 36"/>
            <p:cNvSpPr/>
            <p:nvPr/>
          </p:nvSpPr>
          <p:spPr bwMode="auto">
            <a:xfrm>
              <a:off x="4898379" y="2479074"/>
              <a:ext cx="406149" cy="311383"/>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00A1B3"/>
            </a:solidFill>
            <a:ln>
              <a:noFill/>
            </a:ln>
          </p:spPr>
          <p:txBody>
            <a:bodyPr vert="horz" wrap="square" lIns="91440" tIns="45720" rIns="91440" bIns="45720" numCol="1" anchor="t" anchorCtr="0" compatLnSpc="1">
              <a:noAutofit/>
            </a:bodyPr>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black"/>
                </a:solidFill>
                <a:effectLst/>
                <a:uLnTx/>
                <a:uFillTx/>
                <a:ea typeface="宋体" panose="02010600030101010101" pitchFamily="2" charset="-122"/>
              </a:endParaRPr>
            </a:p>
          </p:txBody>
        </p:sp>
      </p:grpSp>
      <p:sp>
        <p:nvSpPr>
          <p:cNvPr id="27" name="TextBox 67"/>
          <p:cNvSpPr txBox="1"/>
          <p:nvPr/>
        </p:nvSpPr>
        <p:spPr>
          <a:xfrm>
            <a:off x="5725936" y="3549010"/>
            <a:ext cx="992579" cy="553998"/>
          </a:xfrm>
          <a:prstGeom prst="rect">
            <a:avLst/>
          </a:prstGeom>
          <a:noFill/>
        </p:spPr>
        <p:txBody>
          <a:bodyPr wrap="none" rtlCol="0">
            <a:spAutoFit/>
          </a:bodyPr>
          <a:lstStyle/>
          <a:p>
            <a:pPr algn="ctr" defTabSz="914400"/>
            <a:r>
              <a:rPr lang="en-US" altLang="zh-CN" sz="1500" dirty="0">
                <a:solidFill>
                  <a:prstClr val="white"/>
                </a:solidFill>
                <a:ea typeface="宋体" panose="02010600030101010101" pitchFamily="2" charset="-122"/>
              </a:rPr>
              <a:t>PART 04    </a:t>
            </a:r>
            <a:endParaRPr lang="en-US" altLang="zh-CN" sz="1500" dirty="0">
              <a:solidFill>
                <a:prstClr val="white"/>
              </a:solidFill>
              <a:ea typeface="宋体" panose="02010600030101010101" pitchFamily="2" charset="-122"/>
            </a:endParaRPr>
          </a:p>
          <a:p>
            <a:pPr algn="ctr" defTabSz="914400"/>
            <a:r>
              <a:rPr lang="zh-CN" altLang="en-US" sz="1500" b="1" spc="75" dirty="0">
                <a:solidFill>
                  <a:prstClr val="white"/>
                </a:solidFill>
                <a:latin typeface="微软雅黑" panose="020B0503020204020204" pitchFamily="34" charset="-122"/>
                <a:ea typeface="微软雅黑" panose="020B0503020204020204" pitchFamily="34" charset="-122"/>
              </a:rPr>
              <a:t>添加标题</a:t>
            </a:r>
            <a:endParaRPr lang="zh-CN" altLang="en-US" sz="1500" b="1" spc="75" dirty="0">
              <a:solidFill>
                <a:prstClr val="white"/>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5917361" y="2936064"/>
            <a:ext cx="522572" cy="522572"/>
            <a:chOff x="4840168" y="3172533"/>
            <a:chExt cx="522572" cy="522572"/>
          </a:xfrm>
        </p:grpSpPr>
        <p:sp>
          <p:nvSpPr>
            <p:cNvPr id="29" name="矩形 28"/>
            <p:cNvSpPr/>
            <p:nvPr/>
          </p:nvSpPr>
          <p:spPr>
            <a:xfrm>
              <a:off x="4840168" y="3172533"/>
              <a:ext cx="522572" cy="522572"/>
            </a:xfrm>
            <a:prstGeom prst="rect">
              <a:avLst/>
            </a:prstGeom>
            <a:gradFill>
              <a:gsLst>
                <a:gs pos="0">
                  <a:sysClr val="window" lastClr="FFFFFF">
                    <a:lumMod val="95000"/>
                  </a:sysClr>
                </a:gs>
                <a:gs pos="50000">
                  <a:sysClr val="window" lastClr="FFFFFF">
                    <a:lumMod val="95000"/>
                  </a:sysClr>
                </a:gs>
                <a:gs pos="100000">
                  <a:sysClr val="window" lastClr="FFFFFF">
                    <a:lumMod val="95000"/>
                  </a:sysClr>
                </a:gs>
              </a:gsLst>
              <a:lin ang="5400000" scaled="0"/>
            </a:gradFill>
            <a:ln w="25400" cap="flat" cmpd="sng" algn="ctr">
              <a:solidFill>
                <a:sysClr val="window" lastClr="FFFFFF"/>
              </a:solidFill>
              <a:prstDash val="solid"/>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Freeform 18"/>
            <p:cNvSpPr>
              <a:spLocks noEditPoints="1"/>
            </p:cNvSpPr>
            <p:nvPr/>
          </p:nvSpPr>
          <p:spPr bwMode="auto">
            <a:xfrm>
              <a:off x="4919070" y="3264088"/>
              <a:ext cx="320477" cy="339462"/>
            </a:xfrm>
            <a:custGeom>
              <a:avLst/>
              <a:gdLst>
                <a:gd name="T0" fmla="*/ 309263 w 568"/>
                <a:gd name="T1" fmla="*/ 627699 h 601"/>
                <a:gd name="T2" fmla="*/ 310356 w 568"/>
                <a:gd name="T3" fmla="*/ 364153 h 601"/>
                <a:gd name="T4" fmla="*/ 495040 w 568"/>
                <a:gd name="T5" fmla="*/ 329159 h 601"/>
                <a:gd name="T6" fmla="*/ 379203 w 568"/>
                <a:gd name="T7" fmla="*/ 375088 h 601"/>
                <a:gd name="T8" fmla="*/ 103816 w 568"/>
                <a:gd name="T9" fmla="*/ 234020 h 601"/>
                <a:gd name="T10" fmla="*/ 138786 w 568"/>
                <a:gd name="T11" fmla="*/ 238394 h 601"/>
                <a:gd name="T12" fmla="*/ 183591 w 568"/>
                <a:gd name="T13" fmla="*/ 242769 h 601"/>
                <a:gd name="T14" fmla="*/ 182498 w 568"/>
                <a:gd name="T15" fmla="*/ 213243 h 601"/>
                <a:gd name="T16" fmla="*/ 310356 w 568"/>
                <a:gd name="T17" fmla="*/ 331346 h 601"/>
                <a:gd name="T18" fmla="*/ 451328 w 568"/>
                <a:gd name="T19" fmla="*/ 228552 h 601"/>
                <a:gd name="T20" fmla="*/ 483019 w 568"/>
                <a:gd name="T21" fmla="*/ 223085 h 601"/>
                <a:gd name="T22" fmla="*/ 500504 w 568"/>
                <a:gd name="T23" fmla="*/ 229646 h 601"/>
                <a:gd name="T24" fmla="*/ 454606 w 568"/>
                <a:gd name="T25" fmla="*/ 279949 h 601"/>
                <a:gd name="T26" fmla="*/ 534381 w 568"/>
                <a:gd name="T27" fmla="*/ 372901 h 601"/>
                <a:gd name="T28" fmla="*/ 510339 w 568"/>
                <a:gd name="T29" fmla="*/ 287604 h 601"/>
                <a:gd name="T30" fmla="*/ 510339 w 568"/>
                <a:gd name="T31" fmla="*/ 546776 h 601"/>
                <a:gd name="T32" fmla="*/ 539845 w 568"/>
                <a:gd name="T33" fmla="*/ 540215 h 601"/>
                <a:gd name="T34" fmla="*/ 338769 w 568"/>
                <a:gd name="T35" fmla="*/ 650664 h 601"/>
                <a:gd name="T36" fmla="*/ 311449 w 568"/>
                <a:gd name="T37" fmla="*/ 657225 h 601"/>
                <a:gd name="T38" fmla="*/ 81960 w 568"/>
                <a:gd name="T39" fmla="*/ 540215 h 601"/>
                <a:gd name="T40" fmla="*/ 111466 w 568"/>
                <a:gd name="T41" fmla="*/ 546776 h 601"/>
                <a:gd name="T42" fmla="*/ 111466 w 568"/>
                <a:gd name="T43" fmla="*/ 287604 h 601"/>
                <a:gd name="T44" fmla="*/ 87424 w 568"/>
                <a:gd name="T45" fmla="*/ 372901 h 601"/>
                <a:gd name="T46" fmla="*/ 155178 w 568"/>
                <a:gd name="T47" fmla="*/ 275575 h 601"/>
                <a:gd name="T48" fmla="*/ 67754 w 568"/>
                <a:gd name="T49" fmla="*/ 437421 h 601"/>
                <a:gd name="T50" fmla="*/ 80867 w 568"/>
                <a:gd name="T51" fmla="*/ 463666 h 601"/>
                <a:gd name="T52" fmla="*/ 92888 w 568"/>
                <a:gd name="T53" fmla="*/ 487724 h 601"/>
                <a:gd name="T54" fmla="*/ 49176 w 568"/>
                <a:gd name="T55" fmla="*/ 519437 h 601"/>
                <a:gd name="T56" fmla="*/ 30598 w 568"/>
                <a:gd name="T57" fmla="*/ 412269 h 601"/>
                <a:gd name="T58" fmla="*/ 59011 w 568"/>
                <a:gd name="T59" fmla="*/ 364153 h 601"/>
                <a:gd name="T60" fmla="*/ 516896 w 568"/>
                <a:gd name="T61" fmla="*/ 416643 h 601"/>
                <a:gd name="T62" fmla="*/ 505968 w 568"/>
                <a:gd name="T63" fmla="*/ 443982 h 601"/>
                <a:gd name="T64" fmla="*/ 497225 w 568"/>
                <a:gd name="T65" fmla="*/ 471321 h 601"/>
                <a:gd name="T66" fmla="*/ 491761 w 568"/>
                <a:gd name="T67" fmla="*/ 492099 h 601"/>
                <a:gd name="T68" fmla="*/ 526731 w 568"/>
                <a:gd name="T69" fmla="*/ 396960 h 601"/>
                <a:gd name="T70" fmla="*/ 560608 w 568"/>
                <a:gd name="T71" fmla="*/ 393679 h 601"/>
                <a:gd name="T72" fmla="*/ 308170 w 568"/>
                <a:gd name="T73" fmla="*/ 0 h 601"/>
                <a:gd name="T74" fmla="*/ 456792 w 568"/>
                <a:gd name="T75" fmla="*/ 117010 h 601"/>
                <a:gd name="T76" fmla="*/ 430564 w 568"/>
                <a:gd name="T77" fmla="*/ 195746 h 601"/>
                <a:gd name="T78" fmla="*/ 398873 w 568"/>
                <a:gd name="T79" fmla="*/ 88578 h 601"/>
                <a:gd name="T80" fmla="*/ 212004 w 568"/>
                <a:gd name="T81" fmla="*/ 200120 h 601"/>
                <a:gd name="T82" fmla="*/ 166106 w 568"/>
                <a:gd name="T83" fmla="*/ 168407 h 601"/>
                <a:gd name="T84" fmla="*/ 216375 w 568"/>
                <a:gd name="T85" fmla="*/ 44836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rgbClr val="00A1B3"/>
            </a:solidFill>
            <a:ln>
              <a:noFill/>
            </a:ln>
          </p:spPr>
          <p:txBody>
            <a:bodyPr lIns="68557" tIns="34279" rIns="68557" bIns="34279"/>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94A5A"/>
                </a:solidFill>
                <a:effectLst/>
                <a:uLnTx/>
                <a:uFillTx/>
                <a:ea typeface="宋体" panose="02010600030101010101" pitchFamily="2" charset="-122"/>
              </a:endParaRPr>
            </a:p>
          </p:txBody>
        </p:sp>
      </p:grpSp>
      <p:sp>
        <p:nvSpPr>
          <p:cNvPr id="31" name="TextBox 67"/>
          <p:cNvSpPr txBox="1"/>
          <p:nvPr/>
        </p:nvSpPr>
        <p:spPr>
          <a:xfrm>
            <a:off x="7526135" y="3549010"/>
            <a:ext cx="992579" cy="553998"/>
          </a:xfrm>
          <a:prstGeom prst="rect">
            <a:avLst/>
          </a:prstGeom>
          <a:noFill/>
        </p:spPr>
        <p:txBody>
          <a:bodyPr wrap="none" rtlCol="0">
            <a:spAutoFit/>
          </a:bodyPr>
          <a:lstStyle/>
          <a:p>
            <a:pPr algn="ctr" defTabSz="914400"/>
            <a:r>
              <a:rPr lang="en-US" altLang="zh-CN" sz="1500" dirty="0">
                <a:solidFill>
                  <a:prstClr val="white"/>
                </a:solidFill>
                <a:ea typeface="宋体" panose="02010600030101010101" pitchFamily="2" charset="-122"/>
              </a:rPr>
              <a:t>PART 04    </a:t>
            </a:r>
            <a:endParaRPr lang="en-US" altLang="zh-CN" sz="1500" dirty="0">
              <a:solidFill>
                <a:prstClr val="white"/>
              </a:solidFill>
              <a:ea typeface="宋体" panose="02010600030101010101" pitchFamily="2" charset="-122"/>
            </a:endParaRPr>
          </a:p>
          <a:p>
            <a:pPr algn="ctr" defTabSz="914400"/>
            <a:r>
              <a:rPr lang="zh-CN" altLang="en-US" sz="1500" b="1" spc="75" dirty="0">
                <a:solidFill>
                  <a:prstClr val="white"/>
                </a:solidFill>
                <a:latin typeface="微软雅黑" panose="020B0503020204020204" pitchFamily="34" charset="-122"/>
                <a:ea typeface="微软雅黑" panose="020B0503020204020204" pitchFamily="34" charset="-122"/>
              </a:rPr>
              <a:t>添加标题</a:t>
            </a:r>
            <a:endParaRPr lang="zh-CN" altLang="en-US" sz="1500" b="1" spc="75" dirty="0">
              <a:solidFill>
                <a:prstClr val="white"/>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7637955" y="2936064"/>
            <a:ext cx="522572" cy="522572"/>
            <a:chOff x="4840168" y="3971584"/>
            <a:chExt cx="522572" cy="522572"/>
          </a:xfrm>
        </p:grpSpPr>
        <p:sp>
          <p:nvSpPr>
            <p:cNvPr id="33" name="矩形 32"/>
            <p:cNvSpPr/>
            <p:nvPr/>
          </p:nvSpPr>
          <p:spPr>
            <a:xfrm>
              <a:off x="4840168" y="3971584"/>
              <a:ext cx="522572" cy="522572"/>
            </a:xfrm>
            <a:prstGeom prst="rect">
              <a:avLst/>
            </a:prstGeom>
            <a:gradFill>
              <a:gsLst>
                <a:gs pos="0">
                  <a:sysClr val="window" lastClr="FFFFFF">
                    <a:lumMod val="95000"/>
                  </a:sysClr>
                </a:gs>
                <a:gs pos="50000">
                  <a:sysClr val="window" lastClr="FFFFFF">
                    <a:lumMod val="95000"/>
                  </a:sysClr>
                </a:gs>
                <a:gs pos="100000">
                  <a:sysClr val="window" lastClr="FFFFFF">
                    <a:lumMod val="95000"/>
                  </a:sysClr>
                </a:gs>
              </a:gsLst>
              <a:lin ang="5400000" scaled="0"/>
            </a:gradFill>
            <a:ln w="25400" cap="flat" cmpd="sng" algn="ctr">
              <a:solidFill>
                <a:sysClr val="window" lastClr="FFFFFF"/>
              </a:solidFill>
              <a:prstDash val="solid"/>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7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4" name="组合 33"/>
            <p:cNvGrpSpPr/>
            <p:nvPr/>
          </p:nvGrpSpPr>
          <p:grpSpPr>
            <a:xfrm>
              <a:off x="4981489" y="4078661"/>
              <a:ext cx="239931" cy="308418"/>
              <a:chOff x="731016" y="1671338"/>
              <a:chExt cx="366231" cy="470769"/>
            </a:xfrm>
            <a:solidFill>
              <a:srgbClr val="B91F38"/>
            </a:solidFill>
          </p:grpSpPr>
          <p:sp>
            <p:nvSpPr>
              <p:cNvPr id="35" name="Freeform 108"/>
              <p:cNvSpPr/>
              <p:nvPr/>
            </p:nvSpPr>
            <p:spPr bwMode="auto">
              <a:xfrm flipH="1">
                <a:off x="731016" y="2089492"/>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00A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00A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7" name="Rectangle 110"/>
              <p:cNvSpPr>
                <a:spLocks noChangeArrowheads="1"/>
              </p:cNvSpPr>
              <p:nvPr/>
            </p:nvSpPr>
            <p:spPr bwMode="auto">
              <a:xfrm flipH="1">
                <a:off x="731016" y="1933030"/>
                <a:ext cx="51923" cy="51923"/>
              </a:xfrm>
              <a:prstGeom prst="rect">
                <a:avLst/>
              </a:prstGeom>
              <a:solidFill>
                <a:srgbClr val="00A1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8" name="Rectangle 111"/>
              <p:cNvSpPr>
                <a:spLocks noChangeArrowheads="1"/>
              </p:cNvSpPr>
              <p:nvPr/>
            </p:nvSpPr>
            <p:spPr bwMode="auto">
              <a:xfrm flipH="1">
                <a:off x="731016" y="2011261"/>
                <a:ext cx="51923" cy="5261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fill="hold"/>
                                        <p:tgtEl>
                                          <p:spTgt spid="9"/>
                                        </p:tgtEl>
                                        <p:attrNameLst>
                                          <p:attrName>ppt_x</p:attrName>
                                        </p:attrNameLst>
                                      </p:cBhvr>
                                      <p:tavLst>
                                        <p:tav tm="0">
                                          <p:val>
                                            <p:strVal val="#ppt_x"/>
                                          </p:val>
                                        </p:tav>
                                        <p:tav tm="100000">
                                          <p:val>
                                            <p:strVal val="#ppt_x"/>
                                          </p:val>
                                        </p:tav>
                                      </p:tavLst>
                                    </p:anim>
                                    <p:anim calcmode="lin" valueType="num">
                                      <p:cBhvr>
                                        <p:cTn id="34" dur="5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500"/>
                            </p:stCondLst>
                            <p:childTnLst>
                              <p:par>
                                <p:cTn id="36" presetID="10" presetClass="entr" presetSubtype="0" fill="hold" nodeType="afterEffect">
                                  <p:stCondLst>
                                    <p:cond delay="50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26" presetClass="emph" presetSubtype="0" fill="hold" nodeType="withEffect">
                                  <p:stCondLst>
                                    <p:cond delay="750"/>
                                  </p:stCondLst>
                                  <p:childTnLst>
                                    <p:animEffect transition="out" filter="fade">
                                      <p:cBhvr>
                                        <p:cTn id="40" dur="500" tmFilter="0, 0; .2, .5; .8, .5; 1, 0"/>
                                        <p:tgtEl>
                                          <p:spTgt spid="10"/>
                                        </p:tgtEl>
                                      </p:cBhvr>
                                    </p:animEffect>
                                    <p:animScale>
                                      <p:cBhvr>
                                        <p:cTn id="41" dur="250" autoRev="1" fill="hold"/>
                                        <p:tgtEl>
                                          <p:spTgt spid="10"/>
                                        </p:tgtEl>
                                      </p:cBhvr>
                                      <p:by x="105000" y="105000"/>
                                    </p:animScale>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26" presetClass="emph" presetSubtype="0" fill="hold" nodeType="withEffect">
                                  <p:stCondLst>
                                    <p:cond delay="250"/>
                                  </p:stCondLst>
                                  <p:childTnLst>
                                    <p:animEffect transition="out" filter="fade">
                                      <p:cBhvr>
                                        <p:cTn id="51" dur="500" tmFilter="0, 0; .2, .5; .8, .5; 1, 0"/>
                                        <p:tgtEl>
                                          <p:spTgt spid="17"/>
                                        </p:tgtEl>
                                      </p:cBhvr>
                                    </p:animEffect>
                                    <p:animScale>
                                      <p:cBhvr>
                                        <p:cTn id="52" dur="250" autoRev="1" fill="hold"/>
                                        <p:tgtEl>
                                          <p:spTgt spid="17"/>
                                        </p:tgtEl>
                                      </p:cBhvr>
                                      <p:by x="105000" y="105000"/>
                                    </p:animScale>
                                  </p:childTnLst>
                                </p:cTn>
                              </p:par>
                            </p:childTnLst>
                          </p:cTn>
                        </p:par>
                        <p:par>
                          <p:cTn id="53" fill="hold">
                            <p:stCondLst>
                              <p:cond delay="25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3000"/>
                            </p:stCondLst>
                            <p:childTnLst>
                              <p:par>
                                <p:cTn id="58" presetID="10" presetClass="entr" presetSubtype="0"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26" presetClass="emph" presetSubtype="0" fill="hold" nodeType="withEffect">
                                  <p:stCondLst>
                                    <p:cond delay="250"/>
                                  </p:stCondLst>
                                  <p:childTnLst>
                                    <p:animEffect transition="out" filter="fade">
                                      <p:cBhvr>
                                        <p:cTn id="62" dur="500" tmFilter="0, 0; .2, .5; .8, .5; 1, 0"/>
                                        <p:tgtEl>
                                          <p:spTgt spid="24"/>
                                        </p:tgtEl>
                                      </p:cBhvr>
                                    </p:animEffect>
                                    <p:animScale>
                                      <p:cBhvr>
                                        <p:cTn id="63" dur="250" autoRev="1" fill="hold"/>
                                        <p:tgtEl>
                                          <p:spTgt spid="24"/>
                                        </p:tgtEl>
                                      </p:cBhvr>
                                      <p:by x="105000" y="105000"/>
                                    </p:animScale>
                                  </p:childTnLst>
                                </p:cTn>
                              </p:par>
                            </p:childTnLst>
                          </p:cTn>
                        </p:par>
                        <p:par>
                          <p:cTn id="64" fill="hold">
                            <p:stCondLst>
                              <p:cond delay="3500"/>
                            </p:stCondLst>
                            <p:childTnLst>
                              <p:par>
                                <p:cTn id="65" presetID="22" presetClass="entr" presetSubtype="8"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childTnLst>
                          </p:cTn>
                        </p:par>
                        <p:par>
                          <p:cTn id="68" fill="hold">
                            <p:stCondLst>
                              <p:cond delay="4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par>
                                <p:cTn id="72" presetID="26" presetClass="emph" presetSubtype="0" fill="hold" nodeType="withEffect">
                                  <p:stCondLst>
                                    <p:cond delay="250"/>
                                  </p:stCondLst>
                                  <p:childTnLst>
                                    <p:animEffect transition="out" filter="fade">
                                      <p:cBhvr>
                                        <p:cTn id="73" dur="500" tmFilter="0, 0; .2, .5; .8, .5; 1, 0"/>
                                        <p:tgtEl>
                                          <p:spTgt spid="28"/>
                                        </p:tgtEl>
                                      </p:cBhvr>
                                    </p:animEffect>
                                    <p:animScale>
                                      <p:cBhvr>
                                        <p:cTn id="74" dur="250" autoRev="1" fill="hold"/>
                                        <p:tgtEl>
                                          <p:spTgt spid="28"/>
                                        </p:tgtEl>
                                      </p:cBhvr>
                                      <p:by x="105000" y="105000"/>
                                    </p:animScale>
                                  </p:childTnLst>
                                </p:cTn>
                              </p:par>
                            </p:childTnLst>
                          </p:cTn>
                        </p:par>
                        <p:par>
                          <p:cTn id="75" fill="hold">
                            <p:stCondLst>
                              <p:cond delay="4500"/>
                            </p:stCondLst>
                            <p:childTnLst>
                              <p:par>
                                <p:cTn id="76" presetID="22" presetClass="entr" presetSubtype="8" fill="hold" grpId="0" nodeType="after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wipe(left)">
                                      <p:cBhvr>
                                        <p:cTn id="78" dur="500"/>
                                        <p:tgtEl>
                                          <p:spTgt spid="27"/>
                                        </p:tgtEl>
                                      </p:cBhvr>
                                    </p:animEffect>
                                  </p:childTnLst>
                                </p:cTn>
                              </p:par>
                            </p:childTnLst>
                          </p:cTn>
                        </p:par>
                        <p:par>
                          <p:cTn id="79" fill="hold">
                            <p:stCondLst>
                              <p:cond delay="5000"/>
                            </p:stCondLst>
                            <p:childTnLst>
                              <p:par>
                                <p:cTn id="80" presetID="10" presetClass="entr" presetSubtype="0" fill="hold"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par>
                                <p:cTn id="83" presetID="26" presetClass="emph" presetSubtype="0" fill="hold" nodeType="withEffect">
                                  <p:stCondLst>
                                    <p:cond delay="250"/>
                                  </p:stCondLst>
                                  <p:childTnLst>
                                    <p:animEffect transition="out" filter="fade">
                                      <p:cBhvr>
                                        <p:cTn id="84" dur="500" tmFilter="0, 0; .2, .5; .8, .5; 1, 0"/>
                                        <p:tgtEl>
                                          <p:spTgt spid="32"/>
                                        </p:tgtEl>
                                      </p:cBhvr>
                                    </p:animEffect>
                                    <p:animScale>
                                      <p:cBhvr>
                                        <p:cTn id="85" dur="250" autoRev="1" fill="hold"/>
                                        <p:tgtEl>
                                          <p:spTgt spid="32"/>
                                        </p:tgtEl>
                                      </p:cBhvr>
                                      <p:by x="105000" y="105000"/>
                                    </p:animScale>
                                  </p:childTnLst>
                                </p:cTn>
                              </p:par>
                            </p:childTnLst>
                          </p:cTn>
                        </p:par>
                        <p:par>
                          <p:cTn id="86" fill="hold">
                            <p:stCondLst>
                              <p:cond delay="5500"/>
                            </p:stCondLst>
                            <p:childTnLst>
                              <p:par>
                                <p:cTn id="87" presetID="22" presetClass="entr" presetSubtype="8"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wipe(left)">
                                      <p:cBhvr>
                                        <p:cTn id="8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p:bldP spid="27"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9"/>
          <p:cNvSpPr txBox="1"/>
          <p:nvPr/>
        </p:nvSpPr>
        <p:spPr>
          <a:xfrm>
            <a:off x="3236159" y="2160953"/>
            <a:ext cx="2671681" cy="683258"/>
          </a:xfrm>
          <a:prstGeom prst="rect">
            <a:avLst/>
          </a:prstGeom>
          <a:noFill/>
        </p:spPr>
        <p:txBody>
          <a:bodyPr wrap="none" lIns="91434" tIns="45717" rIns="91434" bIns="45717" rtlCol="0">
            <a:spAutoFit/>
          </a:bodyPr>
          <a:lstStyle/>
          <a:p>
            <a:pPr defTabSz="914400">
              <a:lnSpc>
                <a:spcPct val="80000"/>
              </a:lnSpc>
            </a:pPr>
            <a:r>
              <a:rPr lang="en-US" altLang="zh-CN" sz="4800" b="1">
                <a:latin typeface="Arial" panose="020B0604020202020204" pitchFamily="34" charset="0"/>
                <a:ea typeface="宋体" panose="02010600030101010101" pitchFamily="2" charset="-122"/>
                <a:cs typeface="Arial" panose="020B0604020202020204" pitchFamily="34" charset="0"/>
              </a:rPr>
              <a:t>PART 01</a:t>
            </a:r>
            <a:endParaRPr lang="zh-CN" altLang="en-US" sz="4800" b="1" dirty="0">
              <a:latin typeface="Arial" panose="020B0604020202020204" pitchFamily="34" charset="0"/>
              <a:ea typeface="宋体" panose="02010600030101010101" pitchFamily="2" charset="-122"/>
              <a:cs typeface="Arial" panose="020B0604020202020204" pitchFamily="34" charset="0"/>
            </a:endParaRPr>
          </a:p>
        </p:txBody>
      </p:sp>
      <p:sp>
        <p:nvSpPr>
          <p:cNvPr id="3" name="TextBox 5"/>
          <p:cNvSpPr txBox="1"/>
          <p:nvPr/>
        </p:nvSpPr>
        <p:spPr>
          <a:xfrm>
            <a:off x="3402454" y="2933252"/>
            <a:ext cx="2339090" cy="523214"/>
          </a:xfrm>
          <a:prstGeom prst="rect">
            <a:avLst/>
          </a:prstGeom>
          <a:noFill/>
        </p:spPr>
        <p:txBody>
          <a:bodyPr wrap="none" lIns="91434" tIns="45717" rIns="91434" bIns="45717"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添加您的标题</a:t>
            </a:r>
            <a:endParaRPr kumimoji="0" lang="zh-CN" altLang="en-US" sz="28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3819106" y="553572"/>
            <a:ext cx="1505786" cy="1505786"/>
            <a:chOff x="2179844" y="1513973"/>
            <a:chExt cx="1505786" cy="1505786"/>
          </a:xfrm>
        </p:grpSpPr>
        <p:grpSp>
          <p:nvGrpSpPr>
            <p:cNvPr id="5" name="组合 4"/>
            <p:cNvGrpSpPr/>
            <p:nvPr/>
          </p:nvGrpSpPr>
          <p:grpSpPr>
            <a:xfrm>
              <a:off x="2179844" y="1513973"/>
              <a:ext cx="1505786" cy="1505786"/>
              <a:chOff x="8343900" y="254000"/>
              <a:chExt cx="3416300" cy="3416300"/>
            </a:xfrm>
          </p:grpSpPr>
          <p:sp>
            <p:nvSpPr>
              <p:cNvPr id="9" name="椭圆 8"/>
              <p:cNvSpPr/>
              <p:nvPr/>
            </p:nvSpPr>
            <p:spPr>
              <a:xfrm>
                <a:off x="8343900" y="254000"/>
                <a:ext cx="3416300" cy="3416300"/>
              </a:xfrm>
              <a:prstGeom prst="ellipse">
                <a:avLst/>
              </a:prstGeom>
              <a:gradFill flip="none" rotWithShape="1">
                <a:gsLst>
                  <a:gs pos="0">
                    <a:sysClr val="window" lastClr="FFFFFF"/>
                  </a:gs>
                  <a:gs pos="46000">
                    <a:sysClr val="window" lastClr="FFFFFF"/>
                  </a:gs>
                  <a:gs pos="100000">
                    <a:srgbClr val="EEECE1">
                      <a:lumMod val="90000"/>
                    </a:srgbClr>
                  </a:gs>
                </a:gsLst>
                <a:lin ang="2700000" scaled="1"/>
                <a:tileRect/>
              </a:gradFill>
              <a:ln w="25400" cap="flat" cmpd="sng" algn="ctr">
                <a:noFill/>
                <a:prstDash val="solid"/>
              </a:ln>
              <a:effectLst>
                <a:outerShdw blurRad="114300" dist="381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cs typeface="+mn-cs"/>
                </a:endParaRPr>
              </a:p>
            </p:txBody>
          </p:sp>
          <p:sp>
            <p:nvSpPr>
              <p:cNvPr id="10" name="椭圆 9"/>
              <p:cNvSpPr/>
              <p:nvPr/>
            </p:nvSpPr>
            <p:spPr>
              <a:xfrm>
                <a:off x="8477524" y="387624"/>
                <a:ext cx="3149051" cy="3149051"/>
              </a:xfrm>
              <a:prstGeom prst="ellipse">
                <a:avLst/>
              </a:prstGeom>
              <a:gradFill flip="none" rotWithShape="1">
                <a:gsLst>
                  <a:gs pos="0">
                    <a:sysClr val="window" lastClr="FFFFFF"/>
                  </a:gs>
                  <a:gs pos="100000">
                    <a:sysClr val="window" lastClr="FFFFFF">
                      <a:lumMod val="85000"/>
                    </a:sysClr>
                  </a:gs>
                </a:gsLst>
                <a:lin ang="13500000" scaled="1"/>
                <a:tileRect/>
              </a:gradFill>
              <a:ln w="25400" cap="flat" cmpd="sng" algn="ctr">
                <a:gradFill flip="none" rotWithShape="1">
                  <a:gsLst>
                    <a:gs pos="0">
                      <a:sysClr val="window" lastClr="FFFFFF">
                        <a:lumMod val="95000"/>
                      </a:sysClr>
                    </a:gs>
                    <a:gs pos="40000">
                      <a:sysClr val="window" lastClr="FFFFFF"/>
                    </a:gs>
                  </a:gsLst>
                  <a:lin ang="2700000" scaled="1"/>
                  <a:tileRect/>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cs typeface="+mn-cs"/>
                </a:endParaRPr>
              </a:p>
            </p:txBody>
          </p:sp>
        </p:grpSp>
        <p:grpSp>
          <p:nvGrpSpPr>
            <p:cNvPr id="6" name="组合 5"/>
            <p:cNvGrpSpPr/>
            <p:nvPr/>
          </p:nvGrpSpPr>
          <p:grpSpPr>
            <a:xfrm>
              <a:off x="2466783" y="1801727"/>
              <a:ext cx="931907" cy="898796"/>
              <a:chOff x="2506109" y="1744962"/>
              <a:chExt cx="648056" cy="625030"/>
            </a:xfrm>
          </p:grpSpPr>
          <p:sp>
            <p:nvSpPr>
              <p:cNvPr id="7" name="Freeform 252"/>
              <p:cNvSpPr/>
              <p:nvPr/>
            </p:nvSpPr>
            <p:spPr bwMode="auto">
              <a:xfrm>
                <a:off x="2608088" y="1886417"/>
                <a:ext cx="444100" cy="483575"/>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A1B3"/>
              </a:solidFill>
              <a:ln w="25400" cap="flat" cmpd="sng" algn="ctr">
                <a:noFill/>
                <a:prstDash val="solid"/>
              </a:ln>
              <a:effectLst/>
            </p:spPr>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effectLst/>
                  <a:uLnTx/>
                  <a:uFillTx/>
                  <a:latin typeface="Calibri" panose="020F0502020204030204"/>
                  <a:ea typeface="宋体" panose="02010600030101010101" pitchFamily="2" charset="-122"/>
                  <a:cs typeface="+mn-cs"/>
                </a:endParaRPr>
              </a:p>
            </p:txBody>
          </p:sp>
          <p:sp>
            <p:nvSpPr>
              <p:cNvPr id="8" name="Freeform 253"/>
              <p:cNvSpPr/>
              <p:nvPr/>
            </p:nvSpPr>
            <p:spPr bwMode="auto">
              <a:xfrm>
                <a:off x="2506109" y="1744962"/>
                <a:ext cx="648056" cy="351990"/>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A1B3"/>
              </a:solidFill>
              <a:ln w="25400" cap="flat" cmpd="sng" algn="ctr">
                <a:noFill/>
                <a:prstDash val="solid"/>
              </a:ln>
              <a:effectLst/>
            </p:spPr>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grpSp>
      </p:grpSp>
      <p:sp>
        <p:nvSpPr>
          <p:cNvPr id="11" name="文本框 9"/>
          <p:cNvSpPr txBox="1"/>
          <p:nvPr/>
        </p:nvSpPr>
        <p:spPr>
          <a:xfrm>
            <a:off x="3049004" y="3622135"/>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1.</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2" name="文本框 9"/>
          <p:cNvSpPr txBox="1"/>
          <p:nvPr/>
        </p:nvSpPr>
        <p:spPr>
          <a:xfrm>
            <a:off x="3049003" y="3947575"/>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3.</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3" name="文本框 9"/>
          <p:cNvSpPr txBox="1"/>
          <p:nvPr/>
        </p:nvSpPr>
        <p:spPr>
          <a:xfrm>
            <a:off x="4752220" y="3625393"/>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2.</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4" name="文本框 9"/>
          <p:cNvSpPr txBox="1"/>
          <p:nvPr/>
        </p:nvSpPr>
        <p:spPr>
          <a:xfrm>
            <a:off x="4752221" y="3951283"/>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4.</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3" name="Arc 54"/>
            <p:cNvSpPr/>
            <p:nvPr/>
          </p:nvSpPr>
          <p:spPr bwMode="auto">
            <a:xfrm>
              <a:off x="4740104"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auto" latinLnBrk="0" hangingPunct="0">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Roboto" pitchFamily="2" charset="0"/>
                <a:ea typeface="Roboto" pitchFamily="2" charset="0"/>
              </a:endParaRPr>
            </a:p>
          </p:txBody>
        </p:sp>
        <p:sp>
          <p:nvSpPr>
            <p:cNvPr id="4" name="Arc 42"/>
            <p:cNvSpPr/>
            <p:nvPr/>
          </p:nvSpPr>
          <p:spPr bwMode="auto">
            <a:xfrm>
              <a:off x="1260022"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auto" latinLnBrk="0" hangingPunct="0">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Roboto" pitchFamily="2" charset="0"/>
                <a:ea typeface="Roboto" pitchFamily="2" charset="0"/>
              </a:endParaRPr>
            </a:p>
          </p:txBody>
        </p:sp>
        <p:sp>
          <p:nvSpPr>
            <p:cNvPr id="5" name="Arc 40"/>
            <p:cNvSpPr/>
            <p:nvPr/>
          </p:nvSpPr>
          <p:spPr bwMode="auto">
            <a:xfrm rot="10800000">
              <a:off x="3000064"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auto" latinLnBrk="0" hangingPunct="0">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Roboto" pitchFamily="2" charset="0"/>
                <a:ea typeface="Roboto" pitchFamily="2" charset="0"/>
              </a:endParaRPr>
            </a:p>
          </p:txBody>
        </p:sp>
        <p:sp>
          <p:nvSpPr>
            <p:cNvPr id="6" name="Arc 52"/>
            <p:cNvSpPr/>
            <p:nvPr/>
          </p:nvSpPr>
          <p:spPr bwMode="auto">
            <a:xfrm rot="10800000">
              <a:off x="6480146"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auto" latinLnBrk="0" hangingPunct="0">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Roboto" pitchFamily="2" charset="0"/>
                <a:ea typeface="Roboto" pitchFamily="2" charset="0"/>
              </a:endParaRPr>
            </a:p>
          </p:txBody>
        </p:sp>
      </p:grpSp>
      <p:grpSp>
        <p:nvGrpSpPr>
          <p:cNvPr id="7" name="组合 6"/>
          <p:cNvGrpSpPr/>
          <p:nvPr/>
        </p:nvGrpSpPr>
        <p:grpSpPr>
          <a:xfrm>
            <a:off x="1266937" y="1347361"/>
            <a:ext cx="1669828" cy="819528"/>
            <a:chOff x="6084168" y="1274556"/>
            <a:chExt cx="1669538" cy="796423"/>
          </a:xfrm>
        </p:grpSpPr>
        <p:sp>
          <p:nvSpPr>
            <p:cNvPr id="8" name="TextBox 30"/>
            <p:cNvSpPr txBox="1"/>
            <p:nvPr/>
          </p:nvSpPr>
          <p:spPr>
            <a:xfrm>
              <a:off x="6084168" y="1514664"/>
              <a:ext cx="1669538" cy="556315"/>
            </a:xfrm>
            <a:prstGeom prst="rect">
              <a:avLst/>
            </a:prstGeom>
            <a:noFill/>
          </p:spPr>
          <p:txBody>
            <a:bodyPr wrap="square" lIns="91431" tIns="45715" rIns="91431" bIns="45715"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您的内容打在这里，或者通过您的内容打在这里，或者您的内容打在这里，</a:t>
              </a:r>
              <a:endPar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 name="TextBox 31"/>
            <p:cNvSpPr txBox="1"/>
            <p:nvPr/>
          </p:nvSpPr>
          <p:spPr>
            <a:xfrm>
              <a:off x="6532344" y="1274556"/>
              <a:ext cx="1008112" cy="276999"/>
            </a:xfrm>
            <a:prstGeom prst="rect">
              <a:avLst/>
            </a:prstGeom>
            <a:noFill/>
          </p:spPr>
          <p:txBody>
            <a:bodyPr wrap="square" lIns="91431" tIns="0" rIns="91431"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华文黑体" pitchFamily="2" charset="-122"/>
              </a:endParaRPr>
            </a:p>
          </p:txBody>
        </p:sp>
      </p:grpSp>
      <p:grpSp>
        <p:nvGrpSpPr>
          <p:cNvPr id="10" name="组合 9"/>
          <p:cNvGrpSpPr/>
          <p:nvPr/>
        </p:nvGrpSpPr>
        <p:grpSpPr>
          <a:xfrm>
            <a:off x="3015320" y="3732749"/>
            <a:ext cx="1669828" cy="819528"/>
            <a:chOff x="6084168" y="1274556"/>
            <a:chExt cx="1669538" cy="796423"/>
          </a:xfrm>
        </p:grpSpPr>
        <p:sp>
          <p:nvSpPr>
            <p:cNvPr id="11" name="TextBox 33"/>
            <p:cNvSpPr txBox="1"/>
            <p:nvPr/>
          </p:nvSpPr>
          <p:spPr>
            <a:xfrm>
              <a:off x="6084168" y="1514664"/>
              <a:ext cx="1669538" cy="556315"/>
            </a:xfrm>
            <a:prstGeom prst="rect">
              <a:avLst/>
            </a:prstGeom>
            <a:noFill/>
          </p:spPr>
          <p:txBody>
            <a:bodyPr wrap="square" lIns="91431" tIns="45715" rIns="91431" bIns="45715"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您的内容打在这里，或者通过您的内容打在这里，或者您的内容打在这里，</a:t>
              </a:r>
              <a:endPar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 name="TextBox 34"/>
            <p:cNvSpPr txBox="1"/>
            <p:nvPr/>
          </p:nvSpPr>
          <p:spPr>
            <a:xfrm>
              <a:off x="6532344" y="1274556"/>
              <a:ext cx="1008112" cy="276999"/>
            </a:xfrm>
            <a:prstGeom prst="rect">
              <a:avLst/>
            </a:prstGeom>
            <a:noFill/>
          </p:spPr>
          <p:txBody>
            <a:bodyPr wrap="square" lIns="91431" tIns="0" rIns="91431"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华文黑体" pitchFamily="2" charset="-122"/>
              </a:endParaRPr>
            </a:p>
          </p:txBody>
        </p:sp>
      </p:grpSp>
      <p:grpSp>
        <p:nvGrpSpPr>
          <p:cNvPr id="13" name="组合 12"/>
          <p:cNvGrpSpPr/>
          <p:nvPr/>
        </p:nvGrpSpPr>
        <p:grpSpPr>
          <a:xfrm>
            <a:off x="4699476" y="1347361"/>
            <a:ext cx="1669828" cy="819528"/>
            <a:chOff x="6084168" y="1274556"/>
            <a:chExt cx="1669538" cy="796423"/>
          </a:xfrm>
        </p:grpSpPr>
        <p:sp>
          <p:nvSpPr>
            <p:cNvPr id="14" name="TextBox 36"/>
            <p:cNvSpPr txBox="1"/>
            <p:nvPr/>
          </p:nvSpPr>
          <p:spPr>
            <a:xfrm>
              <a:off x="6084168" y="1514664"/>
              <a:ext cx="1669538" cy="556315"/>
            </a:xfrm>
            <a:prstGeom prst="rect">
              <a:avLst/>
            </a:prstGeom>
            <a:noFill/>
          </p:spPr>
          <p:txBody>
            <a:bodyPr wrap="square" lIns="91431" tIns="45715" rIns="91431" bIns="45715"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您的内容打在这里，或者通过您的内容打在这里，或者您的内容打在这里，</a:t>
              </a:r>
              <a:endPar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5" name="TextBox 37"/>
            <p:cNvSpPr txBox="1"/>
            <p:nvPr/>
          </p:nvSpPr>
          <p:spPr>
            <a:xfrm>
              <a:off x="6532344" y="1274556"/>
              <a:ext cx="1008112" cy="276999"/>
            </a:xfrm>
            <a:prstGeom prst="rect">
              <a:avLst/>
            </a:prstGeom>
            <a:noFill/>
          </p:spPr>
          <p:txBody>
            <a:bodyPr wrap="square" lIns="91431" tIns="0" rIns="91431"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华文黑体" pitchFamily="2" charset="-122"/>
              </a:endParaRPr>
            </a:p>
          </p:txBody>
        </p:sp>
      </p:grpSp>
      <p:grpSp>
        <p:nvGrpSpPr>
          <p:cNvPr id="16" name="组合 15"/>
          <p:cNvGrpSpPr/>
          <p:nvPr/>
        </p:nvGrpSpPr>
        <p:grpSpPr>
          <a:xfrm>
            <a:off x="6513184" y="3732750"/>
            <a:ext cx="1669828" cy="819528"/>
            <a:chOff x="6084168" y="1274556"/>
            <a:chExt cx="1669538" cy="796422"/>
          </a:xfrm>
        </p:grpSpPr>
        <p:sp>
          <p:nvSpPr>
            <p:cNvPr id="17" name="TextBox 39"/>
            <p:cNvSpPr txBox="1"/>
            <p:nvPr/>
          </p:nvSpPr>
          <p:spPr>
            <a:xfrm>
              <a:off x="6084168" y="1514664"/>
              <a:ext cx="1669538" cy="556314"/>
            </a:xfrm>
            <a:prstGeom prst="rect">
              <a:avLst/>
            </a:prstGeom>
            <a:noFill/>
          </p:spPr>
          <p:txBody>
            <a:bodyPr wrap="square" lIns="91431" tIns="45715" rIns="91431" bIns="45715"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您的内容打在这里，或者通过您的内容打在这里，或者您的内容打在这里，</a:t>
              </a:r>
              <a:endPar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8" name="TextBox 40"/>
            <p:cNvSpPr txBox="1"/>
            <p:nvPr/>
          </p:nvSpPr>
          <p:spPr>
            <a:xfrm>
              <a:off x="6532344" y="1274556"/>
              <a:ext cx="1008112" cy="276999"/>
            </a:xfrm>
            <a:prstGeom prst="rect">
              <a:avLst/>
            </a:prstGeom>
            <a:noFill/>
          </p:spPr>
          <p:txBody>
            <a:bodyPr wrap="square" lIns="91431" tIns="0" rIns="91431"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华文黑体" pitchFamily="2" charset="-122"/>
              </a:endParaRPr>
            </a:p>
          </p:txBody>
        </p:sp>
      </p:grpSp>
      <p:grpSp>
        <p:nvGrpSpPr>
          <p:cNvPr id="19" name="组合 18"/>
          <p:cNvGrpSpPr/>
          <p:nvPr/>
        </p:nvGrpSpPr>
        <p:grpSpPr>
          <a:xfrm>
            <a:off x="1516672" y="2248188"/>
            <a:ext cx="1206806" cy="1206613"/>
            <a:chOff x="2201071" y="3406041"/>
            <a:chExt cx="1805286" cy="1805938"/>
          </a:xfrm>
        </p:grpSpPr>
        <p:grpSp>
          <p:nvGrpSpPr>
            <p:cNvPr id="20" name="组合 19"/>
            <p:cNvGrpSpPr/>
            <p:nvPr/>
          </p:nvGrpSpPr>
          <p:grpSpPr>
            <a:xfrm>
              <a:off x="2201071" y="3406041"/>
              <a:ext cx="1805286" cy="1805938"/>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4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sp>
              <p:nvSpPr>
                <p:cNvPr id="25" name="椭圆 24"/>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grpSp>
          <p:sp>
            <p:nvSpPr>
              <p:cNvPr id="23" name="椭圆 22"/>
              <p:cNvSpPr/>
              <p:nvPr/>
            </p:nvSpPr>
            <p:spPr>
              <a:xfrm>
                <a:off x="4565570" y="2763062"/>
                <a:ext cx="1370298" cy="1370793"/>
              </a:xfrm>
              <a:prstGeom prst="ellipse">
                <a:avLst/>
              </a:prstGeom>
              <a:solidFill>
                <a:srgbClr val="FF98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21" name="TextBox 43"/>
            <p:cNvSpPr txBox="1"/>
            <p:nvPr/>
          </p:nvSpPr>
          <p:spPr>
            <a:xfrm>
              <a:off x="2694008" y="3876616"/>
              <a:ext cx="1023614" cy="9673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a:t>
              </a:r>
              <a:endParaRPr kumimoji="0" lang="en-US" altLang="zh-CN"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内容</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4980217" y="2248188"/>
            <a:ext cx="1206806" cy="1206613"/>
            <a:chOff x="7382260" y="3406041"/>
            <a:chExt cx="1805286" cy="1805938"/>
          </a:xfrm>
        </p:grpSpPr>
        <p:grpSp>
          <p:nvGrpSpPr>
            <p:cNvPr id="27" name="组合 26"/>
            <p:cNvGrpSpPr/>
            <p:nvPr/>
          </p:nvGrpSpPr>
          <p:grpSpPr>
            <a:xfrm>
              <a:off x="7382260" y="3406041"/>
              <a:ext cx="1805286" cy="1805938"/>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53"/>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sp>
              <p:nvSpPr>
                <p:cNvPr id="32" name="椭圆 31"/>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grpSp>
          <p:sp>
            <p:nvSpPr>
              <p:cNvPr id="30" name="椭圆 29"/>
              <p:cNvSpPr/>
              <p:nvPr/>
            </p:nvSpPr>
            <p:spPr>
              <a:xfrm>
                <a:off x="4565570" y="2763062"/>
                <a:ext cx="1370298" cy="1370793"/>
              </a:xfrm>
              <a:prstGeom prst="ellipse">
                <a:avLst/>
              </a:prstGeom>
              <a:solidFill>
                <a:srgbClr val="FF98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28" name="TextBox 50"/>
            <p:cNvSpPr txBox="1"/>
            <p:nvPr/>
          </p:nvSpPr>
          <p:spPr>
            <a:xfrm>
              <a:off x="7773096" y="3825324"/>
              <a:ext cx="1023614" cy="9673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a:t>
              </a:r>
              <a:endParaRPr kumimoji="0" lang="en-US" altLang="zh-CN"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内容</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3261429" y="2248188"/>
            <a:ext cx="1206806" cy="1206613"/>
            <a:chOff x="4811090" y="3406041"/>
            <a:chExt cx="1805286" cy="1805938"/>
          </a:xfrm>
        </p:grpSpPr>
        <p:grpSp>
          <p:nvGrpSpPr>
            <p:cNvPr id="34" name="组合 33"/>
            <p:cNvGrpSpPr/>
            <p:nvPr/>
          </p:nvGrpSpPr>
          <p:grpSpPr>
            <a:xfrm>
              <a:off x="4811090" y="3406041"/>
              <a:ext cx="1805286" cy="1805938"/>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60"/>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sp>
              <p:nvSpPr>
                <p:cNvPr id="39" name="椭圆 3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grpSp>
          <p:sp>
            <p:nvSpPr>
              <p:cNvPr id="37" name="椭圆 36"/>
              <p:cNvSpPr/>
              <p:nvPr/>
            </p:nvSpPr>
            <p:spPr>
              <a:xfrm>
                <a:off x="4565570" y="2763062"/>
                <a:ext cx="1370298" cy="1370793"/>
              </a:xfrm>
              <a:prstGeom prst="ellipse">
                <a:avLst/>
              </a:prstGeom>
              <a:solidFill>
                <a:srgbClr val="00A1B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35" name="TextBox 57"/>
            <p:cNvSpPr txBox="1"/>
            <p:nvPr/>
          </p:nvSpPr>
          <p:spPr>
            <a:xfrm>
              <a:off x="5245644" y="3825324"/>
              <a:ext cx="1023614" cy="9673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a:t>
              </a:r>
              <a:endParaRPr kumimoji="0" lang="en-US" altLang="zh-CN"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内容</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706590" y="2248188"/>
            <a:ext cx="1206806" cy="1206613"/>
            <a:chOff x="9964778" y="3406041"/>
            <a:chExt cx="1805286" cy="1805938"/>
          </a:xfrm>
        </p:grpSpPr>
        <p:grpSp>
          <p:nvGrpSpPr>
            <p:cNvPr id="41" name="组合 40"/>
            <p:cNvGrpSpPr/>
            <p:nvPr/>
          </p:nvGrpSpPr>
          <p:grpSpPr>
            <a:xfrm>
              <a:off x="9964778" y="3406041"/>
              <a:ext cx="1805286" cy="1805938"/>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6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sp>
              <p:nvSpPr>
                <p:cNvPr id="46" name="椭圆 45"/>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grpSp>
          <p:sp>
            <p:nvSpPr>
              <p:cNvPr id="44" name="椭圆 43"/>
              <p:cNvSpPr/>
              <p:nvPr/>
            </p:nvSpPr>
            <p:spPr>
              <a:xfrm>
                <a:off x="4565570" y="2763062"/>
                <a:ext cx="1370298" cy="1370793"/>
              </a:xfrm>
              <a:prstGeom prst="ellipse">
                <a:avLst/>
              </a:prstGeom>
              <a:solidFill>
                <a:srgbClr val="00A1B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42" name="TextBox 64"/>
            <p:cNvSpPr txBox="1"/>
            <p:nvPr/>
          </p:nvSpPr>
          <p:spPr>
            <a:xfrm>
              <a:off x="10355614" y="3858516"/>
              <a:ext cx="1023614" cy="9673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a:t>
              </a:r>
              <a:endParaRPr kumimoji="0" lang="en-US" altLang="zh-CN"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内容</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8000">
                                          <p:cBhvr additive="base">
                                            <p:cTn id="11" dur="2000" fill="hold"/>
                                            <p:tgtEl>
                                              <p:spTgt spid="19"/>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14:bounceEnd="58000">
                                          <p:cBhvr additive="base">
                                            <p:cTn id="15" dur="20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14:bounceEnd="58000">
                                          <p:cBhvr additive="base">
                                            <p:cTn id="19" dur="2000" fill="hold"/>
                                            <p:tgtEl>
                                              <p:spTgt spid="26"/>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58000">
                                          <p:cBhvr additive="base">
                                            <p:cTn id="23" dur="2000" fill="hold"/>
                                            <p:tgtEl>
                                              <p:spTgt spid="40"/>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40"/>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000" fill="hold"/>
                                            <p:tgtEl>
                                              <p:spTgt spid="19"/>
                                            </p:tgtEl>
                                            <p:attrNameLst>
                                              <p:attrName>ppt_x</p:attrName>
                                            </p:attrNameLst>
                                          </p:cBhvr>
                                          <p:tavLst>
                                            <p:tav tm="0">
                                              <p:val>
                                                <p:strVal val="0-#ppt_w/2"/>
                                              </p:val>
                                            </p:tav>
                                            <p:tav tm="100000">
                                              <p:val>
                                                <p:strVal val="#ppt_x"/>
                                              </p:val>
                                            </p:tav>
                                          </p:tavLst>
                                        </p:anim>
                                        <p:anim calcmode="lin" valueType="num">
                                          <p:cBhvr additive="base">
                                            <p:cTn id="12" dur="2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2000" fill="hold"/>
                                            <p:tgtEl>
                                              <p:spTgt spid="33"/>
                                            </p:tgtEl>
                                            <p:attrNameLst>
                                              <p:attrName>ppt_x</p:attrName>
                                            </p:attrNameLst>
                                          </p:cBhvr>
                                          <p:tavLst>
                                            <p:tav tm="0">
                                              <p:val>
                                                <p:strVal val="1+#ppt_w/2"/>
                                              </p:val>
                                            </p:tav>
                                            <p:tav tm="100000">
                                              <p:val>
                                                <p:strVal val="#ppt_x"/>
                                              </p:val>
                                            </p:tav>
                                          </p:tavLst>
                                        </p:anim>
                                        <p:anim calcmode="lin" valueType="num">
                                          <p:cBhvr additive="base">
                                            <p:cTn id="16" dur="200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2000" fill="hold"/>
                                            <p:tgtEl>
                                              <p:spTgt spid="26"/>
                                            </p:tgtEl>
                                            <p:attrNameLst>
                                              <p:attrName>ppt_x</p:attrName>
                                            </p:attrNameLst>
                                          </p:cBhvr>
                                          <p:tavLst>
                                            <p:tav tm="0">
                                              <p:val>
                                                <p:strVal val="0-#ppt_w/2"/>
                                              </p:val>
                                            </p:tav>
                                            <p:tav tm="100000">
                                              <p:val>
                                                <p:strVal val="#ppt_x"/>
                                              </p:val>
                                            </p:tav>
                                          </p:tavLst>
                                        </p:anim>
                                        <p:anim calcmode="lin" valueType="num">
                                          <p:cBhvr additive="base">
                                            <p:cTn id="20" dur="20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1+#ppt_w/2"/>
                                              </p:val>
                                            </p:tav>
                                            <p:tav tm="100000">
                                              <p:val>
                                                <p:strVal val="#ppt_x"/>
                                              </p:val>
                                            </p:tav>
                                          </p:tavLst>
                                        </p:anim>
                                        <p:anim calcmode="lin" valueType="num">
                                          <p:cBhvr additive="base">
                                            <p:cTn id="24" dur="2000" fill="hold"/>
                                            <p:tgtEl>
                                              <p:spTgt spid="40"/>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9540" y="1854994"/>
            <a:ext cx="4446354" cy="627181"/>
            <a:chOff x="669540" y="2255926"/>
            <a:chExt cx="4446354" cy="627181"/>
          </a:xfrm>
        </p:grpSpPr>
        <p:sp>
          <p:nvSpPr>
            <p:cNvPr id="3" name="矩形 2"/>
            <p:cNvSpPr/>
            <p:nvPr/>
          </p:nvSpPr>
          <p:spPr>
            <a:xfrm>
              <a:off x="720388" y="2636578"/>
              <a:ext cx="3496656" cy="246529"/>
            </a:xfrm>
            <a:prstGeom prst="rect">
              <a:avLst/>
            </a:prstGeom>
            <a:solidFill>
              <a:schemeClr val="bg1"/>
            </a:solidFill>
            <a:ln w="2857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sp>
          <p:nvSpPr>
            <p:cNvPr id="4" name="矩形 3"/>
            <p:cNvSpPr/>
            <p:nvPr/>
          </p:nvSpPr>
          <p:spPr>
            <a:xfrm>
              <a:off x="4217044" y="2636577"/>
              <a:ext cx="898850" cy="246529"/>
            </a:xfrm>
            <a:prstGeom prst="rect">
              <a:avLst/>
            </a:prstGeom>
            <a:solidFill>
              <a:sysClr val="window" lastClr="FFFFFF">
                <a:lumMod val="75000"/>
              </a:sys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Palatino Linotype" panose="02040502050505030304"/>
                <a:ea typeface="宋体" panose="02010600030101010101" pitchFamily="2" charset="-122"/>
              </a:endParaRPr>
            </a:p>
          </p:txBody>
        </p:sp>
        <p:sp>
          <p:nvSpPr>
            <p:cNvPr id="5" name="文本框 12"/>
            <p:cNvSpPr txBox="1"/>
            <p:nvPr/>
          </p:nvSpPr>
          <p:spPr>
            <a:xfrm>
              <a:off x="669540" y="2255926"/>
              <a:ext cx="1452703" cy="369332"/>
            </a:xfrm>
            <a:prstGeom prst="rect">
              <a:avLst/>
            </a:prstGeom>
            <a:noFill/>
          </p:spPr>
          <p:txBody>
            <a:bodyPr wrap="square" rtlCol="0">
              <a:spAutoFit/>
            </a:bodyPr>
            <a:lstStyle/>
            <a:p>
              <a:pPr lvl="0" defTabSz="914400">
                <a:defRPr/>
              </a:pPr>
              <a:r>
                <a:rPr lang="zh-CN" altLang="en-US" sz="1800" kern="0" dirty="0">
                  <a:latin typeface="微软雅黑" panose="020B0503020204020204" pitchFamily="34" charset="-122"/>
                  <a:ea typeface="微软雅黑" panose="020B0503020204020204" pitchFamily="34" charset="-122"/>
                </a:rPr>
                <a:t>添加标题</a:t>
              </a:r>
              <a:endParaRPr lang="zh-CN" altLang="en-US" sz="1800" kern="0"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669540" y="2616994"/>
            <a:ext cx="4446354" cy="617769"/>
            <a:chOff x="669540" y="3085713"/>
            <a:chExt cx="4446354" cy="617769"/>
          </a:xfrm>
        </p:grpSpPr>
        <p:sp>
          <p:nvSpPr>
            <p:cNvPr id="7" name="矩形 6"/>
            <p:cNvSpPr/>
            <p:nvPr/>
          </p:nvSpPr>
          <p:spPr>
            <a:xfrm>
              <a:off x="2371016" y="3456952"/>
              <a:ext cx="2744878" cy="246530"/>
            </a:xfrm>
            <a:prstGeom prst="rect">
              <a:avLst/>
            </a:prstGeom>
            <a:solidFill>
              <a:sysClr val="window" lastClr="FFFFFF">
                <a:lumMod val="75000"/>
              </a:sys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Palatino Linotype" panose="02040502050505030304"/>
                <a:ea typeface="宋体" panose="02010600030101010101" pitchFamily="2" charset="-122"/>
              </a:endParaRPr>
            </a:p>
          </p:txBody>
        </p:sp>
        <p:sp>
          <p:nvSpPr>
            <p:cNvPr id="8" name="文本框 13"/>
            <p:cNvSpPr txBox="1"/>
            <p:nvPr/>
          </p:nvSpPr>
          <p:spPr>
            <a:xfrm>
              <a:off x="669540" y="3085713"/>
              <a:ext cx="1452703" cy="369332"/>
            </a:xfrm>
            <a:prstGeom prst="rect">
              <a:avLst/>
            </a:prstGeom>
            <a:noFill/>
          </p:spPr>
          <p:txBody>
            <a:bodyPr wrap="square" rtlCol="0">
              <a:spAutoFit/>
            </a:bodyPr>
            <a:lstStyle/>
            <a:p>
              <a:pPr lvl="0" defTabSz="914400">
                <a:defRPr/>
              </a:pPr>
              <a:r>
                <a:rPr lang="zh-CN" altLang="en-US" sz="1800" kern="0" dirty="0">
                  <a:latin typeface="微软雅黑" panose="020B0503020204020204" pitchFamily="34" charset="-122"/>
                  <a:ea typeface="微软雅黑" panose="020B0503020204020204" pitchFamily="34" charset="-122"/>
                </a:rPr>
                <a:t>添加标题</a:t>
              </a:r>
              <a:endParaRPr lang="zh-CN" altLang="en-US" sz="1800" kern="0" dirty="0">
                <a:latin typeface="微软雅黑" panose="020B0503020204020204" pitchFamily="34" charset="-122"/>
                <a:ea typeface="微软雅黑" panose="020B0503020204020204" pitchFamily="34" charset="-122"/>
              </a:endParaRPr>
            </a:p>
          </p:txBody>
        </p:sp>
        <p:sp>
          <p:nvSpPr>
            <p:cNvPr id="9" name="矩形 8"/>
            <p:cNvSpPr/>
            <p:nvPr/>
          </p:nvSpPr>
          <p:spPr>
            <a:xfrm>
              <a:off x="720388" y="3456952"/>
              <a:ext cx="2346513" cy="246530"/>
            </a:xfrm>
            <a:prstGeom prst="rect">
              <a:avLst/>
            </a:prstGeom>
            <a:solidFill>
              <a:schemeClr val="bg1"/>
            </a:solidFill>
            <a:ln w="2857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grpSp>
      <p:grpSp>
        <p:nvGrpSpPr>
          <p:cNvPr id="10" name="组合 9"/>
          <p:cNvGrpSpPr/>
          <p:nvPr/>
        </p:nvGrpSpPr>
        <p:grpSpPr>
          <a:xfrm>
            <a:off x="669540" y="3446779"/>
            <a:ext cx="4446354" cy="612759"/>
            <a:chOff x="669540" y="3915498"/>
            <a:chExt cx="4446354" cy="612759"/>
          </a:xfrm>
        </p:grpSpPr>
        <p:sp>
          <p:nvSpPr>
            <p:cNvPr id="11" name="文本框 14"/>
            <p:cNvSpPr txBox="1"/>
            <p:nvPr/>
          </p:nvSpPr>
          <p:spPr>
            <a:xfrm>
              <a:off x="669540" y="3915498"/>
              <a:ext cx="1452703" cy="369332"/>
            </a:xfrm>
            <a:prstGeom prst="rect">
              <a:avLst/>
            </a:prstGeom>
            <a:noFill/>
          </p:spPr>
          <p:txBody>
            <a:bodyPr wrap="square" rtlCol="0">
              <a:spAutoFit/>
            </a:bodyPr>
            <a:lstStyle/>
            <a:p>
              <a:pPr lvl="0" defTabSz="914400">
                <a:defRPr/>
              </a:pPr>
              <a:r>
                <a:rPr lang="zh-CN" altLang="en-US" sz="1800" kern="0" dirty="0">
                  <a:latin typeface="微软雅黑" panose="020B0503020204020204" pitchFamily="34" charset="-122"/>
                  <a:ea typeface="微软雅黑" panose="020B0503020204020204" pitchFamily="34" charset="-122"/>
                </a:rPr>
                <a:t>添加标题</a:t>
              </a:r>
              <a:endParaRPr lang="zh-CN" altLang="en-US" sz="1800" kern="0" dirty="0">
                <a:latin typeface="微软雅黑" panose="020B0503020204020204" pitchFamily="34" charset="-122"/>
                <a:ea typeface="微软雅黑" panose="020B0503020204020204" pitchFamily="34" charset="-122"/>
              </a:endParaRPr>
            </a:p>
          </p:txBody>
        </p:sp>
        <p:sp>
          <p:nvSpPr>
            <p:cNvPr id="12" name="矩形 11"/>
            <p:cNvSpPr/>
            <p:nvPr/>
          </p:nvSpPr>
          <p:spPr>
            <a:xfrm>
              <a:off x="720387" y="4281728"/>
              <a:ext cx="3938308" cy="246529"/>
            </a:xfrm>
            <a:prstGeom prst="rect">
              <a:avLst/>
            </a:prstGeom>
            <a:solidFill>
              <a:schemeClr val="bg1"/>
            </a:solidFill>
            <a:ln w="2857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sp>
          <p:nvSpPr>
            <p:cNvPr id="13" name="矩形 12"/>
            <p:cNvSpPr/>
            <p:nvPr/>
          </p:nvSpPr>
          <p:spPr>
            <a:xfrm>
              <a:off x="4658695" y="4281728"/>
              <a:ext cx="457199" cy="246529"/>
            </a:xfrm>
            <a:prstGeom prst="rect">
              <a:avLst/>
            </a:prstGeom>
            <a:solidFill>
              <a:sysClr val="window" lastClr="FFFFFF">
                <a:lumMod val="75000"/>
              </a:sys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Palatino Linotype" panose="02040502050505030304"/>
                <a:ea typeface="宋体" panose="02010600030101010101" pitchFamily="2" charset="-122"/>
              </a:endParaRPr>
            </a:p>
          </p:txBody>
        </p:sp>
      </p:grpSp>
      <p:grpSp>
        <p:nvGrpSpPr>
          <p:cNvPr id="14" name="组合 13"/>
          <p:cNvGrpSpPr/>
          <p:nvPr/>
        </p:nvGrpSpPr>
        <p:grpSpPr>
          <a:xfrm>
            <a:off x="4447982" y="3341922"/>
            <a:ext cx="445662" cy="458799"/>
            <a:chOff x="5939521" y="4572770"/>
            <a:chExt cx="594216" cy="550559"/>
          </a:xfrm>
        </p:grpSpPr>
        <p:grpSp>
          <p:nvGrpSpPr>
            <p:cNvPr id="15" name="组合 14"/>
            <p:cNvGrpSpPr/>
            <p:nvPr/>
          </p:nvGrpSpPr>
          <p:grpSpPr>
            <a:xfrm>
              <a:off x="5942984" y="4572770"/>
              <a:ext cx="541778" cy="550559"/>
              <a:chOff x="6511364" y="4028283"/>
              <a:chExt cx="830997" cy="844465"/>
            </a:xfrm>
          </p:grpSpPr>
          <p:sp>
            <p:nvSpPr>
              <p:cNvPr id="17" name="椭圆 16"/>
              <p:cNvSpPr/>
              <p:nvPr/>
            </p:nvSpPr>
            <p:spPr>
              <a:xfrm>
                <a:off x="6511364" y="4028283"/>
                <a:ext cx="830997" cy="760871"/>
              </a:xfrm>
              <a:prstGeom prst="ellips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Palatino Linotype" panose="02040502050505030304"/>
                  <a:ea typeface="宋体" panose="02010600030101010101" pitchFamily="2" charset="-122"/>
                </a:endParaRPr>
              </a:p>
            </p:txBody>
          </p:sp>
          <p:sp>
            <p:nvSpPr>
              <p:cNvPr id="18" name="等腰三角形 17"/>
              <p:cNvSpPr/>
              <p:nvPr/>
            </p:nvSpPr>
            <p:spPr>
              <a:xfrm rot="10800000">
                <a:off x="6746646" y="4562030"/>
                <a:ext cx="360433" cy="310718"/>
              </a:xfrm>
              <a:prstGeom prst="triangl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grpSp>
        <p:sp>
          <p:nvSpPr>
            <p:cNvPr id="16" name="文本框 17"/>
            <p:cNvSpPr txBox="1"/>
            <p:nvPr/>
          </p:nvSpPr>
          <p:spPr>
            <a:xfrm>
              <a:off x="5939521" y="4603249"/>
              <a:ext cx="594216" cy="4062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95</a:t>
              </a:r>
              <a:endParaRPr kumimoji="0" lang="zh-CN" altLang="en-US" sz="16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055290" y="1870497"/>
            <a:ext cx="381581" cy="355148"/>
            <a:chOff x="5564037" y="3542535"/>
            <a:chExt cx="508775" cy="426178"/>
          </a:xfrm>
        </p:grpSpPr>
        <p:grpSp>
          <p:nvGrpSpPr>
            <p:cNvPr id="20" name="组合 19"/>
            <p:cNvGrpSpPr/>
            <p:nvPr/>
          </p:nvGrpSpPr>
          <p:grpSpPr>
            <a:xfrm>
              <a:off x="5570386" y="3542535"/>
              <a:ext cx="414733" cy="426178"/>
              <a:chOff x="6511364" y="4018820"/>
              <a:chExt cx="830997" cy="853928"/>
            </a:xfrm>
            <a:solidFill>
              <a:srgbClr val="E74C2E"/>
            </a:solidFill>
          </p:grpSpPr>
          <p:sp>
            <p:nvSpPr>
              <p:cNvPr id="22" name="椭圆 21"/>
              <p:cNvSpPr/>
              <p:nvPr/>
            </p:nvSpPr>
            <p:spPr>
              <a:xfrm>
                <a:off x="6511364" y="4018820"/>
                <a:ext cx="830997" cy="770333"/>
              </a:xfrm>
              <a:prstGeom prst="ellips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sp>
            <p:nvSpPr>
              <p:cNvPr id="23" name="等腰三角形 22"/>
              <p:cNvSpPr/>
              <p:nvPr/>
            </p:nvSpPr>
            <p:spPr>
              <a:xfrm rot="10800000">
                <a:off x="6746646" y="4562030"/>
                <a:ext cx="360433" cy="310718"/>
              </a:xfrm>
              <a:prstGeom prst="triangl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grpSp>
        <p:sp>
          <p:nvSpPr>
            <p:cNvPr id="21" name="文本框 50"/>
            <p:cNvSpPr txBox="1"/>
            <p:nvPr/>
          </p:nvSpPr>
          <p:spPr>
            <a:xfrm>
              <a:off x="5564037" y="3595874"/>
              <a:ext cx="508775" cy="2954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85</a:t>
              </a:r>
              <a:endPar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820194" y="2616994"/>
            <a:ext cx="450368" cy="362119"/>
            <a:chOff x="5448813" y="3534170"/>
            <a:chExt cx="600490" cy="434542"/>
          </a:xfrm>
          <a:solidFill>
            <a:srgbClr val="3285C7"/>
          </a:solidFill>
        </p:grpSpPr>
        <p:grpSp>
          <p:nvGrpSpPr>
            <p:cNvPr id="25" name="组合 24"/>
            <p:cNvGrpSpPr/>
            <p:nvPr/>
          </p:nvGrpSpPr>
          <p:grpSpPr>
            <a:xfrm>
              <a:off x="5570386" y="3534170"/>
              <a:ext cx="414733" cy="434542"/>
              <a:chOff x="6511364" y="4002061"/>
              <a:chExt cx="830997" cy="870687"/>
            </a:xfrm>
            <a:grpFill/>
          </p:grpSpPr>
          <p:sp>
            <p:nvSpPr>
              <p:cNvPr id="27" name="椭圆 26"/>
              <p:cNvSpPr/>
              <p:nvPr/>
            </p:nvSpPr>
            <p:spPr>
              <a:xfrm>
                <a:off x="6511364" y="4002061"/>
                <a:ext cx="830997" cy="787090"/>
              </a:xfrm>
              <a:prstGeom prst="ellips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Palatino Linotype" panose="02040502050505030304"/>
                  <a:ea typeface="宋体" panose="02010600030101010101" pitchFamily="2" charset="-122"/>
                </a:endParaRPr>
              </a:p>
            </p:txBody>
          </p:sp>
          <p:sp>
            <p:nvSpPr>
              <p:cNvPr id="28" name="等腰三角形 27"/>
              <p:cNvSpPr/>
              <p:nvPr/>
            </p:nvSpPr>
            <p:spPr>
              <a:xfrm rot="10800000">
                <a:off x="6746646" y="4562030"/>
                <a:ext cx="360433" cy="310718"/>
              </a:xfrm>
              <a:prstGeom prst="triangl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grpSp>
        <p:sp>
          <p:nvSpPr>
            <p:cNvPr id="26" name="文本框 55"/>
            <p:cNvSpPr txBox="1"/>
            <p:nvPr/>
          </p:nvSpPr>
          <p:spPr>
            <a:xfrm>
              <a:off x="5448813" y="3585481"/>
              <a:ext cx="600490" cy="2954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65</a:t>
              </a:r>
              <a:endPar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347491" y="1101525"/>
            <a:ext cx="389617" cy="353345"/>
            <a:chOff x="5551177" y="3544696"/>
            <a:chExt cx="519489" cy="424014"/>
          </a:xfrm>
        </p:grpSpPr>
        <p:grpSp>
          <p:nvGrpSpPr>
            <p:cNvPr id="30" name="组合 29"/>
            <p:cNvGrpSpPr/>
            <p:nvPr/>
          </p:nvGrpSpPr>
          <p:grpSpPr>
            <a:xfrm>
              <a:off x="5570386" y="3544696"/>
              <a:ext cx="414733" cy="424014"/>
              <a:chOff x="6511364" y="4023155"/>
              <a:chExt cx="830997" cy="849593"/>
            </a:xfrm>
            <a:solidFill>
              <a:srgbClr val="E74C2E"/>
            </a:solidFill>
          </p:grpSpPr>
          <p:sp>
            <p:nvSpPr>
              <p:cNvPr id="32" name="椭圆 31"/>
              <p:cNvSpPr/>
              <p:nvPr/>
            </p:nvSpPr>
            <p:spPr>
              <a:xfrm>
                <a:off x="6511364" y="4023155"/>
                <a:ext cx="830997" cy="765998"/>
              </a:xfrm>
              <a:prstGeom prst="ellips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sp>
            <p:nvSpPr>
              <p:cNvPr id="33" name="等腰三角形 32"/>
              <p:cNvSpPr/>
              <p:nvPr/>
            </p:nvSpPr>
            <p:spPr>
              <a:xfrm rot="10800000">
                <a:off x="6746646" y="4562030"/>
                <a:ext cx="360433" cy="310718"/>
              </a:xfrm>
              <a:prstGeom prst="triangl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grpSp>
        <p:sp>
          <p:nvSpPr>
            <p:cNvPr id="31" name="文本框 10"/>
            <p:cNvSpPr txBox="1"/>
            <p:nvPr/>
          </p:nvSpPr>
          <p:spPr>
            <a:xfrm>
              <a:off x="5551177" y="3598038"/>
              <a:ext cx="519489" cy="2954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70</a:t>
              </a:r>
              <a:endPar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69540" y="1044734"/>
            <a:ext cx="4446354" cy="675479"/>
            <a:chOff x="669540" y="1381284"/>
            <a:chExt cx="4446354" cy="675479"/>
          </a:xfrm>
        </p:grpSpPr>
        <p:sp>
          <p:nvSpPr>
            <p:cNvPr id="35" name="矩形 34"/>
            <p:cNvSpPr/>
            <p:nvPr/>
          </p:nvSpPr>
          <p:spPr>
            <a:xfrm>
              <a:off x="720388" y="1810234"/>
              <a:ext cx="2803712" cy="246529"/>
            </a:xfrm>
            <a:prstGeom prst="rect">
              <a:avLst/>
            </a:prstGeom>
            <a:solidFill>
              <a:schemeClr val="bg1"/>
            </a:solidFill>
            <a:ln w="2857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Palatino Linotype" panose="02040502050505030304"/>
                <a:ea typeface="宋体" panose="02010600030101010101" pitchFamily="2" charset="-122"/>
              </a:endParaRPr>
            </a:p>
          </p:txBody>
        </p:sp>
        <p:sp>
          <p:nvSpPr>
            <p:cNvPr id="36" name="文本框 11"/>
            <p:cNvSpPr txBox="1"/>
            <p:nvPr/>
          </p:nvSpPr>
          <p:spPr>
            <a:xfrm>
              <a:off x="669540" y="1381284"/>
              <a:ext cx="145270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7" name="矩形 36"/>
            <p:cNvSpPr/>
            <p:nvPr/>
          </p:nvSpPr>
          <p:spPr>
            <a:xfrm>
              <a:off x="3517378" y="1810234"/>
              <a:ext cx="1598516" cy="246529"/>
            </a:xfrm>
            <a:prstGeom prst="rect">
              <a:avLst/>
            </a:prstGeom>
            <a:solidFill>
              <a:sysClr val="window" lastClr="FFFFFF">
                <a:lumMod val="75000"/>
              </a:sys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Palatino Linotype" panose="02040502050505030304"/>
                <a:ea typeface="宋体" panose="02010600030101010101" pitchFamily="2" charset="-122"/>
              </a:endParaRPr>
            </a:p>
          </p:txBody>
        </p:sp>
      </p:grpSp>
      <p:sp>
        <p:nvSpPr>
          <p:cNvPr id="38" name="TextBox 22"/>
          <p:cNvSpPr txBox="1"/>
          <p:nvPr/>
        </p:nvSpPr>
        <p:spPr>
          <a:xfrm>
            <a:off x="5563394" y="1711470"/>
            <a:ext cx="3000545" cy="91593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20000"/>
              </a:lnSpc>
              <a:spcBef>
                <a:spcPts val="0"/>
              </a:spcBef>
              <a:spcAft>
                <a:spcPct val="40000"/>
              </a:spcAft>
              <a:buClr>
                <a:srgbClr val="292929"/>
              </a:buClr>
              <a:buSzTx/>
              <a:buFontTx/>
              <a:buNone/>
              <a:defRPr/>
            </a:pPr>
            <a:r>
              <a:rPr kumimoji="0" lang="zh-CN" altLang="en-US" sz="115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kumimoji="0" lang="en-US" altLang="zh-CN" sz="1150" b="0" i="0" u="none" strike="noStrike" kern="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39" name="TextBox 44"/>
          <p:cNvSpPr txBox="1"/>
          <p:nvPr/>
        </p:nvSpPr>
        <p:spPr>
          <a:xfrm>
            <a:off x="5563394" y="1169194"/>
            <a:ext cx="2971800" cy="453960"/>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25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点击添加标题文字</a:t>
            </a:r>
            <a:endParaRPr kumimoji="0" lang="zh-CN" altLang="en-US" sz="25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0" name="TextBox 45"/>
          <p:cNvSpPr txBox="1"/>
          <p:nvPr/>
        </p:nvSpPr>
        <p:spPr>
          <a:xfrm>
            <a:off x="5487194" y="3001978"/>
            <a:ext cx="2971800" cy="377016"/>
          </a:xfrm>
          <a:prstGeom prst="rect">
            <a:avLst/>
          </a:prstGeom>
          <a:noFill/>
        </p:spPr>
        <p:txBody>
          <a:bodyPr wrap="square" lIns="68571" tIns="34285" rIns="68571" bIns="34285" rtlCol="0">
            <a:spAutoFit/>
          </a:bodyPr>
          <a:lstStyle/>
          <a:p>
            <a:pPr defTabSz="914400">
              <a:defRPr/>
            </a:pPr>
            <a:r>
              <a:rPr lang="zh-CN" altLang="en-US" sz="2000" kern="0" dirty="0">
                <a:latin typeface="微软雅黑" panose="020B0503020204020204" pitchFamily="34" charset="-122"/>
                <a:ea typeface="微软雅黑" panose="020B0503020204020204" pitchFamily="34" charset="-122"/>
              </a:rPr>
              <a:t>添加标题</a:t>
            </a:r>
            <a:r>
              <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t>
            </a:r>
            <a:endParaRPr kumimoji="0" lang="zh-CN" altLang="en-US" sz="2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1" name="TextBox 46"/>
          <p:cNvSpPr txBox="1"/>
          <p:nvPr/>
        </p:nvSpPr>
        <p:spPr>
          <a:xfrm>
            <a:off x="5487194" y="3302313"/>
            <a:ext cx="2971800" cy="838681"/>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5000" b="0" i="0" u="none" strike="noStrike" kern="0" cap="none" spc="0" normalizeH="0" baseline="0" noProof="0" dirty="0">
                <a:ln>
                  <a:noFill/>
                </a:ln>
                <a:effectLst/>
                <a:uLnTx/>
                <a:uFillTx/>
                <a:latin typeface="Impact" panose="020B0806030902050204" pitchFamily="34" charset="0"/>
                <a:ea typeface="微软雅黑" panose="020B0503020204020204" pitchFamily="34" charset="-122"/>
              </a:rPr>
              <a:t>23,812,969</a:t>
            </a:r>
            <a:endParaRPr kumimoji="0" lang="zh-CN" altLang="en-US" sz="5000" b="0" i="0" u="none" strike="noStrike" kern="0" cap="none" spc="0" normalizeH="0" baseline="0" noProof="0" dirty="0">
              <a:ln>
                <a:noFill/>
              </a:ln>
              <a:effectLst/>
              <a:uLnTx/>
              <a:uFillTx/>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anim calcmode="lin" valueType="num">
                                      <p:cBhvr>
                                        <p:cTn id="13" dur="500" fill="hold"/>
                                        <p:tgtEl>
                                          <p:spTgt spid="29"/>
                                        </p:tgtEl>
                                        <p:attrNameLst>
                                          <p:attrName>ppt_x</p:attrName>
                                        </p:attrNameLst>
                                      </p:cBhvr>
                                      <p:tavLst>
                                        <p:tav tm="0">
                                          <p:val>
                                            <p:strVal val="#ppt_x"/>
                                          </p:val>
                                        </p:tav>
                                        <p:tav tm="100000">
                                          <p:val>
                                            <p:strVal val="#ppt_x"/>
                                          </p:val>
                                        </p:tav>
                                      </p:tavLst>
                                    </p:anim>
                                    <p:anim calcmode="lin" valueType="num">
                                      <p:cBhvr>
                                        <p:cTn id="14" dur="5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anim calcmode="lin" valueType="num">
                                      <p:cBhvr>
                                        <p:cTn id="35" dur="500" fill="hold"/>
                                        <p:tgtEl>
                                          <p:spTgt spid="24"/>
                                        </p:tgtEl>
                                        <p:attrNameLst>
                                          <p:attrName>ppt_x</p:attrName>
                                        </p:attrNameLst>
                                      </p:cBhvr>
                                      <p:tavLst>
                                        <p:tav tm="0">
                                          <p:val>
                                            <p:strVal val="#ppt_x"/>
                                          </p:val>
                                        </p:tav>
                                        <p:tav tm="100000">
                                          <p:val>
                                            <p:strVal val="#ppt_x"/>
                                          </p:val>
                                        </p:tav>
                                      </p:tavLst>
                                    </p:anim>
                                    <p:anim calcmode="lin" valueType="num">
                                      <p:cBhvr>
                                        <p:cTn id="36" dur="500" fill="hold"/>
                                        <p:tgtEl>
                                          <p:spTgt spid="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0-#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500"/>
                                        <p:tgtEl>
                                          <p:spTgt spid="39"/>
                                        </p:tgtEl>
                                      </p:cBhvr>
                                    </p:animEffect>
                                  </p:childTnLst>
                                </p:cTn>
                              </p:par>
                            </p:childTnLst>
                          </p:cTn>
                        </p:par>
                        <p:par>
                          <p:cTn id="52" fill="hold">
                            <p:stCondLst>
                              <p:cond delay="4500"/>
                            </p:stCondLst>
                            <p:childTnLst>
                              <p:par>
                                <p:cTn id="53" presetID="16" presetClass="entr" presetSubtype="21"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barn(inVertical)">
                                      <p:cBhvr>
                                        <p:cTn id="55" dur="500"/>
                                        <p:tgtEl>
                                          <p:spTgt spid="38"/>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1000"/>
                                        <p:tgtEl>
                                          <p:spTgt spid="40"/>
                                        </p:tgtEl>
                                      </p:cBhvr>
                                    </p:animEffect>
                                    <p:anim calcmode="lin" valueType="num">
                                      <p:cBhvr>
                                        <p:cTn id="60" dur="1000" fill="hold"/>
                                        <p:tgtEl>
                                          <p:spTgt spid="40"/>
                                        </p:tgtEl>
                                        <p:attrNameLst>
                                          <p:attrName>ppt_x</p:attrName>
                                        </p:attrNameLst>
                                      </p:cBhvr>
                                      <p:tavLst>
                                        <p:tav tm="0">
                                          <p:val>
                                            <p:strVal val="#ppt_x"/>
                                          </p:val>
                                        </p:tav>
                                        <p:tav tm="100000">
                                          <p:val>
                                            <p:strVal val="#ppt_x"/>
                                          </p:val>
                                        </p:tav>
                                      </p:tavLst>
                                    </p:anim>
                                    <p:anim calcmode="lin" valueType="num">
                                      <p:cBhvr>
                                        <p:cTn id="61" dur="1000" fill="hold"/>
                                        <p:tgtEl>
                                          <p:spTgt spid="40"/>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7936" y="2237125"/>
            <a:ext cx="963909" cy="923289"/>
            <a:chOff x="1664154" y="1934950"/>
            <a:chExt cx="963741" cy="897257"/>
          </a:xfrm>
        </p:grpSpPr>
        <p:grpSp>
          <p:nvGrpSpPr>
            <p:cNvPr id="3" name="组合 2"/>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5"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6" name="椭圆 5"/>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4" name="TextBox 7"/>
            <p:cNvSpPr txBox="1"/>
            <p:nvPr/>
          </p:nvSpPr>
          <p:spPr>
            <a:xfrm>
              <a:off x="1807549" y="2188595"/>
              <a:ext cx="820346" cy="4037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45%</a:t>
              </a:r>
              <a:endParaRPr kumimoji="0" lang="zh-CN" altLang="en-US"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321508" y="2247208"/>
            <a:ext cx="897415" cy="923289"/>
            <a:chOff x="3293884" y="1912625"/>
            <a:chExt cx="897259" cy="897258"/>
          </a:xfrm>
        </p:grpSpPr>
        <p:grpSp>
          <p:nvGrpSpPr>
            <p:cNvPr id="8" name="组合 7"/>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0"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1" name="椭圆 10"/>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9" name="TextBox 13"/>
            <p:cNvSpPr txBox="1"/>
            <p:nvPr/>
          </p:nvSpPr>
          <p:spPr>
            <a:xfrm>
              <a:off x="3404406" y="2201081"/>
              <a:ext cx="753231" cy="3888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68%</a:t>
              </a:r>
              <a:endPar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127290" y="2241694"/>
            <a:ext cx="942085" cy="923289"/>
            <a:chOff x="4849324" y="1995712"/>
            <a:chExt cx="941921" cy="897257"/>
          </a:xfrm>
        </p:grpSpPr>
        <p:grpSp>
          <p:nvGrpSpPr>
            <p:cNvPr id="13" name="组合 12"/>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5"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6" name="椭圆 15"/>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14" name="TextBox 18"/>
            <p:cNvSpPr txBox="1"/>
            <p:nvPr/>
          </p:nvSpPr>
          <p:spPr>
            <a:xfrm>
              <a:off x="4963049" y="2222298"/>
              <a:ext cx="828196" cy="4037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79%</a:t>
              </a:r>
              <a:endParaRPr kumimoji="0" lang="zh-CN" altLang="en-US"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976586" y="2235675"/>
            <a:ext cx="951205" cy="923289"/>
            <a:chOff x="6380261" y="2029113"/>
            <a:chExt cx="951040" cy="897257"/>
          </a:xfrm>
        </p:grpSpPr>
        <p:grpSp>
          <p:nvGrpSpPr>
            <p:cNvPr id="18" name="组合 17"/>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0"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21" name="椭圆 20"/>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19" name="TextBox 24"/>
            <p:cNvSpPr txBox="1"/>
            <p:nvPr/>
          </p:nvSpPr>
          <p:spPr>
            <a:xfrm>
              <a:off x="6501314" y="2303662"/>
              <a:ext cx="829987" cy="4037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92%</a:t>
              </a:r>
              <a:endParaRPr kumimoji="0" lang="zh-CN" altLang="en-US"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sp>
        <p:nvSpPr>
          <p:cNvPr id="22" name="Freeform 8"/>
          <p:cNvSpPr/>
          <p:nvPr/>
        </p:nvSpPr>
        <p:spPr bwMode="auto">
          <a:xfrm rot="18900000">
            <a:off x="1411691" y="2579479"/>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bg1"/>
          </a:solidFill>
          <a:ln w="3175" cap="flat">
            <a:solidFill>
              <a:schemeClr val="accent1"/>
            </a:solidFill>
            <a:prstDash val="solid"/>
            <a:miter lim="800000"/>
          </a:ln>
        </p:spPr>
        <p:txBody>
          <a:bodyPr vert="horz" wrap="square" lIns="92354" tIns="46177" rIns="92354" bIns="4617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23" name="Freeform 7"/>
          <p:cNvSpPr/>
          <p:nvPr/>
        </p:nvSpPr>
        <p:spPr bwMode="auto">
          <a:xfrm rot="19087048">
            <a:off x="3320073" y="2476470"/>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bg1"/>
          </a:solidFill>
          <a:ln w="3175" cap="flat">
            <a:noFill/>
            <a:prstDash val="solid"/>
            <a:miter lim="800000"/>
          </a:ln>
        </p:spPr>
        <p:txBody>
          <a:bodyPr vert="horz" wrap="square" lIns="92354" tIns="46177" rIns="92354" bIns="4617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24" name="Freeform 6"/>
          <p:cNvSpPr/>
          <p:nvPr/>
        </p:nvSpPr>
        <p:spPr bwMode="auto">
          <a:xfrm rot="19290703">
            <a:off x="5060464" y="2335143"/>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bg1"/>
          </a:solidFill>
          <a:ln w="3175" cap="flat">
            <a:noFill/>
            <a:prstDash val="solid"/>
            <a:miter lim="800000"/>
          </a:ln>
        </p:spPr>
        <p:txBody>
          <a:bodyPr vert="horz" wrap="square" lIns="92354" tIns="46177" rIns="92354" bIns="4617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25" name="Freeform 5"/>
          <p:cNvSpPr/>
          <p:nvPr/>
        </p:nvSpPr>
        <p:spPr bwMode="auto">
          <a:xfrm rot="19810786">
            <a:off x="6859697" y="2138995"/>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bg1"/>
          </a:solidFill>
          <a:ln w="3175" cap="flat">
            <a:noFill/>
            <a:prstDash val="solid"/>
            <a:miter lim="800000"/>
          </a:ln>
        </p:spPr>
        <p:txBody>
          <a:bodyPr vert="horz" wrap="square" lIns="92354" tIns="46177" rIns="92354" bIns="4617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nvGrpSpPr>
          <p:cNvPr id="26" name="组合 25"/>
          <p:cNvGrpSpPr/>
          <p:nvPr/>
        </p:nvGrpSpPr>
        <p:grpSpPr>
          <a:xfrm>
            <a:off x="1390002" y="1491630"/>
            <a:ext cx="960832" cy="261610"/>
            <a:chOff x="3477359" y="8005745"/>
            <a:chExt cx="2534423" cy="676230"/>
          </a:xfrm>
          <a:solidFill>
            <a:schemeClr val="bg1"/>
          </a:solidFill>
          <a:effectLst>
            <a:outerShdw blurRad="203200" dist="114300" dir="5400000" sx="102000" sy="102000" algn="t" rotWithShape="0">
              <a:prstClr val="black">
                <a:alpha val="29000"/>
              </a:prstClr>
            </a:outerShdw>
          </a:effectLst>
        </p:grpSpPr>
        <p:sp>
          <p:nvSpPr>
            <p:cNvPr id="27" name="流程图: 可选过程 26"/>
            <p:cNvSpPr/>
            <p:nvPr/>
          </p:nvSpPr>
          <p:spPr>
            <a:xfrm>
              <a:off x="3477359" y="8032286"/>
              <a:ext cx="2534423" cy="584775"/>
            </a:xfrm>
            <a:prstGeom prst="flowChartAlternateProcess">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sp>
          <p:nvSpPr>
            <p:cNvPr id="28" name="TextBox 33"/>
            <p:cNvSpPr txBox="1"/>
            <p:nvPr/>
          </p:nvSpPr>
          <p:spPr>
            <a:xfrm>
              <a:off x="3713376" y="8005745"/>
              <a:ext cx="1975465" cy="676230"/>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205785" y="1491630"/>
            <a:ext cx="960832" cy="261610"/>
            <a:chOff x="3477359" y="8005745"/>
            <a:chExt cx="2534423" cy="676230"/>
          </a:xfrm>
          <a:solidFill>
            <a:schemeClr val="bg1"/>
          </a:solidFill>
          <a:effectLst>
            <a:outerShdw blurRad="203200" dist="114300" dir="5400000" sx="102000" sy="102000" algn="t" rotWithShape="0">
              <a:prstClr val="black">
                <a:alpha val="29000"/>
              </a:prstClr>
            </a:outerShdw>
          </a:effectLst>
        </p:grpSpPr>
        <p:sp>
          <p:nvSpPr>
            <p:cNvPr id="30" name="流程图: 可选过程 29"/>
            <p:cNvSpPr/>
            <p:nvPr/>
          </p:nvSpPr>
          <p:spPr>
            <a:xfrm>
              <a:off x="3477359" y="8032286"/>
              <a:ext cx="2534423" cy="584775"/>
            </a:xfrm>
            <a:prstGeom prst="flowChartAlternateProcess">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sp>
          <p:nvSpPr>
            <p:cNvPr id="31" name="TextBox 36"/>
            <p:cNvSpPr txBox="1"/>
            <p:nvPr/>
          </p:nvSpPr>
          <p:spPr>
            <a:xfrm>
              <a:off x="3713376" y="8005745"/>
              <a:ext cx="1975465" cy="676230"/>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4996217" y="1491630"/>
            <a:ext cx="960832" cy="261610"/>
            <a:chOff x="3477359" y="8005745"/>
            <a:chExt cx="2534423" cy="676230"/>
          </a:xfrm>
          <a:solidFill>
            <a:schemeClr val="bg1"/>
          </a:solidFill>
          <a:effectLst>
            <a:outerShdw blurRad="203200" dist="114300" dir="5400000" sx="102000" sy="102000" algn="t" rotWithShape="0">
              <a:prstClr val="black">
                <a:alpha val="29000"/>
              </a:prstClr>
            </a:outerShdw>
          </a:effectLst>
        </p:grpSpPr>
        <p:sp>
          <p:nvSpPr>
            <p:cNvPr id="33" name="流程图: 可选过程 32"/>
            <p:cNvSpPr/>
            <p:nvPr/>
          </p:nvSpPr>
          <p:spPr>
            <a:xfrm>
              <a:off x="3477359" y="8032286"/>
              <a:ext cx="2534423" cy="584775"/>
            </a:xfrm>
            <a:prstGeom prst="flowChartAlternateProcess">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sp>
          <p:nvSpPr>
            <p:cNvPr id="34" name="TextBox 39"/>
            <p:cNvSpPr txBox="1"/>
            <p:nvPr/>
          </p:nvSpPr>
          <p:spPr>
            <a:xfrm>
              <a:off x="3713376" y="8005745"/>
              <a:ext cx="1975465" cy="676230"/>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891785" y="1491630"/>
            <a:ext cx="960832" cy="261610"/>
            <a:chOff x="3477359" y="8005745"/>
            <a:chExt cx="2534423" cy="676230"/>
          </a:xfrm>
          <a:solidFill>
            <a:schemeClr val="bg1"/>
          </a:solidFill>
          <a:effectLst>
            <a:outerShdw blurRad="203200" dist="114300" dir="5400000" sx="102000" sy="102000" algn="t" rotWithShape="0">
              <a:prstClr val="black">
                <a:alpha val="29000"/>
              </a:prstClr>
            </a:outerShdw>
          </a:effectLst>
        </p:grpSpPr>
        <p:sp>
          <p:nvSpPr>
            <p:cNvPr id="36" name="流程图: 可选过程 35"/>
            <p:cNvSpPr/>
            <p:nvPr/>
          </p:nvSpPr>
          <p:spPr>
            <a:xfrm>
              <a:off x="3477359" y="8032286"/>
              <a:ext cx="2534423" cy="584775"/>
            </a:xfrm>
            <a:prstGeom prst="flowChartAlternateProcess">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sp>
          <p:nvSpPr>
            <p:cNvPr id="37" name="TextBox 42"/>
            <p:cNvSpPr txBox="1"/>
            <p:nvPr/>
          </p:nvSpPr>
          <p:spPr>
            <a:xfrm>
              <a:off x="3713376" y="8005745"/>
              <a:ext cx="1975465" cy="676230"/>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38" name="TextBox 43"/>
          <p:cNvSpPr txBox="1"/>
          <p:nvPr/>
        </p:nvSpPr>
        <p:spPr>
          <a:xfrm>
            <a:off x="1187624"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9" name="TextBox 44"/>
          <p:cNvSpPr txBox="1"/>
          <p:nvPr/>
        </p:nvSpPr>
        <p:spPr>
          <a:xfrm>
            <a:off x="3027275"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0" name="TextBox 45"/>
          <p:cNvSpPr txBox="1"/>
          <p:nvPr/>
        </p:nvSpPr>
        <p:spPr>
          <a:xfrm>
            <a:off x="4796502"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1" name="TextBox 46"/>
          <p:cNvSpPr txBox="1"/>
          <p:nvPr/>
        </p:nvSpPr>
        <p:spPr>
          <a:xfrm>
            <a:off x="6740718"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anim calcmode="lin" valueType="num">
                                      <p:cBhvr>
                                        <p:cTn id="8" dur="500" fill="hold"/>
                                        <p:tgtEl>
                                          <p:spTgt spid="26"/>
                                        </p:tgtEl>
                                        <p:attrNameLst>
                                          <p:attrName>ppt_x</p:attrName>
                                        </p:attrNameLst>
                                      </p:cBhvr>
                                      <p:tavLst>
                                        <p:tav tm="0">
                                          <p:val>
                                            <p:strVal val="#ppt_x"/>
                                          </p:val>
                                        </p:tav>
                                        <p:tav tm="100000">
                                          <p:val>
                                            <p:strVal val="#ppt_x"/>
                                          </p:val>
                                        </p:tav>
                                      </p:tavLst>
                                    </p:anim>
                                    <p:anim calcmode="lin" valueType="num">
                                      <p:cBhvr>
                                        <p:cTn id="9" dur="5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anim calcmode="lin" valueType="num">
                                      <p:cBhvr>
                                        <p:cTn id="14" dur="500" fill="hold"/>
                                        <p:tgtEl>
                                          <p:spTgt spid="29"/>
                                        </p:tgtEl>
                                        <p:attrNameLst>
                                          <p:attrName>ppt_x</p:attrName>
                                        </p:attrNameLst>
                                      </p:cBhvr>
                                      <p:tavLst>
                                        <p:tav tm="0">
                                          <p:val>
                                            <p:strVal val="#ppt_x"/>
                                          </p:val>
                                        </p:tav>
                                        <p:tav tm="100000">
                                          <p:val>
                                            <p:strVal val="#ppt_x"/>
                                          </p:val>
                                        </p:tav>
                                      </p:tavLst>
                                    </p:anim>
                                    <p:anim calcmode="lin" valueType="num">
                                      <p:cBhvr>
                                        <p:cTn id="15" dur="5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anim calcmode="lin" valueType="num">
                                      <p:cBhvr>
                                        <p:cTn id="20" dur="500" fill="hold"/>
                                        <p:tgtEl>
                                          <p:spTgt spid="32"/>
                                        </p:tgtEl>
                                        <p:attrNameLst>
                                          <p:attrName>ppt_x</p:attrName>
                                        </p:attrNameLst>
                                      </p:cBhvr>
                                      <p:tavLst>
                                        <p:tav tm="0">
                                          <p:val>
                                            <p:strVal val="#ppt_x"/>
                                          </p:val>
                                        </p:tav>
                                        <p:tav tm="100000">
                                          <p:val>
                                            <p:strVal val="#ppt_x"/>
                                          </p:val>
                                        </p:tav>
                                      </p:tavLst>
                                    </p:anim>
                                    <p:anim calcmode="lin" valueType="num">
                                      <p:cBhvr>
                                        <p:cTn id="21" dur="5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strVal val="#ppt_x"/>
                                          </p:val>
                                        </p:tav>
                                        <p:tav tm="100000">
                                          <p:val>
                                            <p:strVal val="#ppt_x"/>
                                          </p:val>
                                        </p:tav>
                                      </p:tavLst>
                                    </p:anim>
                                    <p:anim calcmode="lin" valueType="num">
                                      <p:cBhvr>
                                        <p:cTn id="27" dur="5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strVal val="2/3*#ppt_w"/>
                                          </p:val>
                                        </p:tav>
                                        <p:tav tm="100000">
                                          <p:val>
                                            <p:strVal val="#ppt_w"/>
                                          </p:val>
                                        </p:tav>
                                      </p:tavLst>
                                    </p:anim>
                                    <p:anim calcmode="lin" valueType="num">
                                      <p:cBhvr>
                                        <p:cTn id="32" dur="500" fill="hold"/>
                                        <p:tgtEl>
                                          <p:spTgt spid="2"/>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heel(1)">
                                      <p:cBhvr>
                                        <p:cTn id="35" dur="1000"/>
                                        <p:tgtEl>
                                          <p:spTgt spid="22"/>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strVal val="2/3*#ppt_w"/>
                                          </p:val>
                                        </p:tav>
                                        <p:tav tm="100000">
                                          <p:val>
                                            <p:strVal val="#ppt_w"/>
                                          </p:val>
                                        </p:tav>
                                      </p:tavLst>
                                    </p:anim>
                                    <p:anim calcmode="lin" valueType="num">
                                      <p:cBhvr>
                                        <p:cTn id="40" dur="500" fill="hold"/>
                                        <p:tgtEl>
                                          <p:spTgt spid="7"/>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heel(1)">
                                      <p:cBhvr>
                                        <p:cTn id="43" dur="1000"/>
                                        <p:tgtEl>
                                          <p:spTgt spid="23"/>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strVal val="2/3*#ppt_w"/>
                                          </p:val>
                                        </p:tav>
                                        <p:tav tm="100000">
                                          <p:val>
                                            <p:strVal val="#ppt_w"/>
                                          </p:val>
                                        </p:tav>
                                      </p:tavLst>
                                    </p:anim>
                                    <p:anim calcmode="lin" valueType="num">
                                      <p:cBhvr>
                                        <p:cTn id="48" dur="500" fill="hold"/>
                                        <p:tgtEl>
                                          <p:spTgt spid="12"/>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heel(1)">
                                      <p:cBhvr>
                                        <p:cTn id="51" dur="1000"/>
                                        <p:tgtEl>
                                          <p:spTgt spid="24"/>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strVal val="2/3*#ppt_w"/>
                                          </p:val>
                                        </p:tav>
                                        <p:tav tm="100000">
                                          <p:val>
                                            <p:strVal val="#ppt_w"/>
                                          </p:val>
                                        </p:tav>
                                      </p:tavLst>
                                    </p:anim>
                                    <p:anim calcmode="lin" valueType="num">
                                      <p:cBhvr>
                                        <p:cTn id="56" dur="500" fill="hold"/>
                                        <p:tgtEl>
                                          <p:spTgt spid="17"/>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heel(1)">
                                      <p:cBhvr>
                                        <p:cTn id="59" dur="1000"/>
                                        <p:tgtEl>
                                          <p:spTgt spid="25"/>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randombar(horizontal)">
                                      <p:cBhvr>
                                        <p:cTn id="63" dur="500"/>
                                        <p:tgtEl>
                                          <p:spTgt spid="38"/>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randombar(horizontal)">
                                      <p:cBhvr>
                                        <p:cTn id="67" dur="500"/>
                                        <p:tgtEl>
                                          <p:spTgt spid="39"/>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randombar(horizontal)">
                                      <p:cBhvr>
                                        <p:cTn id="71" dur="500"/>
                                        <p:tgtEl>
                                          <p:spTgt spid="40"/>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randombar(horizontal)">
                                      <p:cBhvr>
                                        <p:cTn id="7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38" grpId="0"/>
      <p:bldP spid="39" grpId="0"/>
      <p:bldP spid="40" grpId="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2627008" y="2478359"/>
            <a:ext cx="761747" cy="323165"/>
          </a:xfrm>
          <a:prstGeom prst="rect">
            <a:avLst/>
          </a:prstGeom>
          <a:noFill/>
        </p:spPr>
        <p:txBody>
          <a:bodyPr wrap="none" rtlCol="0">
            <a:spAutoFit/>
          </a:bodyPr>
          <a:lstStyle/>
          <a:p>
            <a:pPr algn="r"/>
            <a:r>
              <a:rPr lang="zh-CN" altLang="en-US" sz="1500" b="1" dirty="0">
                <a:latin typeface="微软雅黑" panose="020B0503020204020204" pitchFamily="34" charset="-122"/>
                <a:ea typeface="微软雅黑" panose="020B0503020204020204" pitchFamily="34" charset="-122"/>
              </a:rPr>
              <a:t>标题三</a:t>
            </a:r>
            <a:endParaRPr lang="zh-CN" altLang="en-US" sz="1500" b="1" dirty="0">
              <a:latin typeface="微软雅黑" panose="020B0503020204020204" pitchFamily="34" charset="-122"/>
              <a:ea typeface="微软雅黑" panose="020B0503020204020204" pitchFamily="34" charset="-122"/>
            </a:endParaRPr>
          </a:p>
        </p:txBody>
      </p:sp>
      <p:sp>
        <p:nvSpPr>
          <p:cNvPr id="3" name="TextBox 6"/>
          <p:cNvSpPr txBox="1"/>
          <p:nvPr/>
        </p:nvSpPr>
        <p:spPr>
          <a:xfrm>
            <a:off x="2145392" y="3569150"/>
            <a:ext cx="761747" cy="323165"/>
          </a:xfrm>
          <a:prstGeom prst="rect">
            <a:avLst/>
          </a:prstGeom>
          <a:noFill/>
        </p:spPr>
        <p:txBody>
          <a:bodyPr wrap="none" rtlCol="0">
            <a:spAutoFit/>
          </a:bodyPr>
          <a:lstStyle/>
          <a:p>
            <a:pPr algn="r"/>
            <a:r>
              <a:rPr lang="zh-CN" altLang="en-US" sz="1500" b="1" dirty="0">
                <a:latin typeface="微软雅黑" panose="020B0503020204020204" pitchFamily="34" charset="-122"/>
                <a:ea typeface="微软雅黑" panose="020B0503020204020204" pitchFamily="34" charset="-122"/>
              </a:rPr>
              <a:t>标题五</a:t>
            </a:r>
            <a:endParaRPr lang="zh-CN" altLang="en-US" sz="1500" b="1" dirty="0">
              <a:latin typeface="微软雅黑" panose="020B0503020204020204" pitchFamily="34" charset="-122"/>
              <a:ea typeface="微软雅黑" panose="020B0503020204020204" pitchFamily="34" charset="-122"/>
            </a:endParaRPr>
          </a:p>
        </p:txBody>
      </p:sp>
      <p:sp>
        <p:nvSpPr>
          <p:cNvPr id="4" name="TextBox 7"/>
          <p:cNvSpPr txBox="1"/>
          <p:nvPr/>
        </p:nvSpPr>
        <p:spPr>
          <a:xfrm>
            <a:off x="6805265" y="2464609"/>
            <a:ext cx="761747" cy="323165"/>
          </a:xfrm>
          <a:prstGeom prst="rect">
            <a:avLst/>
          </a:prstGeom>
          <a:noFill/>
        </p:spPr>
        <p:txBody>
          <a:bodyPr wrap="none" rtlCol="0">
            <a:spAutoFit/>
          </a:bodyPr>
          <a:lstStyle/>
          <a:p>
            <a:pPr algn="r"/>
            <a:r>
              <a:rPr lang="zh-CN" altLang="en-US" sz="1500" b="1" dirty="0">
                <a:latin typeface="微软雅黑" panose="020B0503020204020204" pitchFamily="34" charset="-122"/>
                <a:ea typeface="微软雅黑" panose="020B0503020204020204" pitchFamily="34" charset="-122"/>
              </a:rPr>
              <a:t>标题四</a:t>
            </a:r>
            <a:endParaRPr lang="zh-CN" altLang="en-US" sz="1500" b="1" dirty="0">
              <a:latin typeface="微软雅黑" panose="020B0503020204020204" pitchFamily="34" charset="-122"/>
              <a:ea typeface="微软雅黑" panose="020B0503020204020204" pitchFamily="34" charset="-122"/>
            </a:endParaRPr>
          </a:p>
        </p:txBody>
      </p:sp>
      <p:sp>
        <p:nvSpPr>
          <p:cNvPr id="5" name="TextBox 8"/>
          <p:cNvSpPr txBox="1"/>
          <p:nvPr/>
        </p:nvSpPr>
        <p:spPr>
          <a:xfrm>
            <a:off x="6330533" y="3572229"/>
            <a:ext cx="761747" cy="323165"/>
          </a:xfrm>
          <a:prstGeom prst="rect">
            <a:avLst/>
          </a:prstGeom>
          <a:noFill/>
        </p:spPr>
        <p:txBody>
          <a:bodyPr wrap="none" rtlCol="0">
            <a:spAutoFit/>
          </a:bodyPr>
          <a:lstStyle/>
          <a:p>
            <a:pPr algn="r"/>
            <a:r>
              <a:rPr lang="zh-CN" altLang="en-US" sz="1500" b="1" dirty="0">
                <a:latin typeface="微软雅黑" panose="020B0503020204020204" pitchFamily="34" charset="-122"/>
                <a:ea typeface="微软雅黑" panose="020B0503020204020204" pitchFamily="34" charset="-122"/>
              </a:rPr>
              <a:t>标题六</a:t>
            </a:r>
            <a:endParaRPr lang="zh-CN" altLang="en-US" sz="1500" b="1" dirty="0">
              <a:latin typeface="微软雅黑" panose="020B0503020204020204" pitchFamily="34" charset="-122"/>
              <a:ea typeface="微软雅黑" panose="020B0503020204020204" pitchFamily="34" charset="-122"/>
            </a:endParaRPr>
          </a:p>
        </p:txBody>
      </p:sp>
      <p:sp>
        <p:nvSpPr>
          <p:cNvPr id="6" name="椭圆 34"/>
          <p:cNvSpPr/>
          <p:nvPr/>
        </p:nvSpPr>
        <p:spPr>
          <a:xfrm rot="16200000">
            <a:off x="3721110" y="2235708"/>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endParaRPr lang="zh-CN" altLang="en-US" sz="1100" kern="0" dirty="0">
              <a:latin typeface="微软雅黑" panose="020B0503020204020204" pitchFamily="34" charset="-122"/>
              <a:ea typeface="微软雅黑" panose="020B0503020204020204" pitchFamily="34" charset="-122"/>
            </a:endParaRPr>
          </a:p>
        </p:txBody>
      </p:sp>
      <p:grpSp>
        <p:nvGrpSpPr>
          <p:cNvPr id="7" name="组合 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algn="ctr"/>
              <a:endParaRPr lang="zh-CN" altLang="en-US" sz="1100" kern="0">
                <a:latin typeface="微软雅黑" panose="020B0503020204020204" pitchFamily="34" charset="-122"/>
                <a:ea typeface="微软雅黑" panose="020B0503020204020204" pitchFamily="34" charset="-122"/>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algn="ctr"/>
              <a:endParaRPr lang="zh-CN" altLang="en-US" sz="1100" kern="0" dirty="0">
                <a:latin typeface="微软雅黑" panose="020B0503020204020204" pitchFamily="34" charset="-122"/>
                <a:ea typeface="微软雅黑" panose="020B0503020204020204" pitchFamily="34" charset="-122"/>
              </a:endParaRPr>
            </a:p>
          </p:txBody>
        </p:sp>
      </p:grpSp>
      <p:sp>
        <p:nvSpPr>
          <p:cNvPr id="10" name="椭圆 34"/>
          <p:cNvSpPr/>
          <p:nvPr/>
        </p:nvSpPr>
        <p:spPr>
          <a:xfrm rot="5400000">
            <a:off x="4583471" y="3324594"/>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endParaRPr lang="zh-CN" altLang="en-US" sz="1100" kern="0">
              <a:latin typeface="微软雅黑" panose="020B0503020204020204" pitchFamily="34" charset="-122"/>
              <a:ea typeface="微软雅黑" panose="020B0503020204020204" pitchFamily="34" charset="-122"/>
            </a:endParaRPr>
          </a:p>
        </p:txBody>
      </p:sp>
      <p:grpSp>
        <p:nvGrpSpPr>
          <p:cNvPr id="11" name="组合 10"/>
          <p:cNvGrpSpPr/>
          <p:nvPr/>
        </p:nvGrpSpPr>
        <p:grpSpPr>
          <a:xfrm rot="16200000">
            <a:off x="3181254" y="3300887"/>
            <a:ext cx="902720" cy="1172844"/>
            <a:chOff x="4020870" y="2194485"/>
            <a:chExt cx="1102258" cy="1432090"/>
          </a:xfrm>
          <a:effectLst>
            <a:outerShdw blurRad="444500" dist="254000" dir="8100000" algn="tr" rotWithShape="0">
              <a:prstClr val="black">
                <a:alpha val="50000"/>
              </a:prstClr>
            </a:outerShdw>
          </a:effectLst>
        </p:grpSpPr>
        <p:sp>
          <p:nvSpPr>
            <p:cNvPr id="1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25400" cap="flat" cmpd="sng" algn="ctr">
              <a:noFill/>
              <a:prstDash val="solid"/>
            </a:ln>
            <a:effectLst/>
          </p:spPr>
          <p:txBody>
            <a:bodyPr rtlCol="0" anchor="ctr"/>
            <a:lstStyle/>
            <a:p>
              <a:pPr algn="ctr"/>
              <a:endParaRPr lang="zh-CN" altLang="en-US" sz="1100" kern="0">
                <a:latin typeface="微软雅黑" panose="020B0503020204020204" pitchFamily="34" charset="-122"/>
                <a:ea typeface="微软雅黑" panose="020B0503020204020204" pitchFamily="34" charset="-122"/>
              </a:endParaRPr>
            </a:p>
          </p:txBody>
        </p:sp>
        <p:sp>
          <p:nvSpPr>
            <p:cNvPr id="1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5000">
                  <a:sysClr val="window" lastClr="FFFFFF">
                    <a:lumMod val="95000"/>
                  </a:sysClr>
                </a:gs>
                <a:gs pos="100000">
                  <a:sysClr val="window" lastClr="FFFFFF">
                    <a:lumMod val="75000"/>
                  </a:sysClr>
                </a:gs>
              </a:gsLst>
              <a:lin ang="2700000" scaled="0"/>
            </a:gradFill>
            <a:ln w="25400" cap="flat" cmpd="sng" algn="ctr">
              <a:noFill/>
              <a:prstDash val="solid"/>
            </a:ln>
            <a:effectLst/>
          </p:spPr>
          <p:txBody>
            <a:bodyPr rtlCol="0" anchor="ctr"/>
            <a:lstStyle/>
            <a:p>
              <a:pPr algn="ctr"/>
              <a:endParaRPr lang="zh-CN" altLang="en-US" sz="1100" kern="0">
                <a:latin typeface="微软雅黑" panose="020B0503020204020204" pitchFamily="34" charset="-122"/>
                <a:ea typeface="微软雅黑" panose="020B0503020204020204" pitchFamily="34" charset="-122"/>
              </a:endParaRPr>
            </a:p>
          </p:txBody>
        </p:sp>
      </p:grpSp>
      <p:sp>
        <p:nvSpPr>
          <p:cNvPr id="14" name="TextBox 18"/>
          <p:cNvSpPr txBox="1"/>
          <p:nvPr/>
        </p:nvSpPr>
        <p:spPr>
          <a:xfrm>
            <a:off x="5736609" y="3910305"/>
            <a:ext cx="2723823" cy="430887"/>
          </a:xfrm>
          <a:prstGeom prst="rect">
            <a:avLst/>
          </a:prstGeom>
          <a:noFill/>
        </p:spPr>
        <p:txBody>
          <a:bodyPr wrap="none" rtlCol="0">
            <a:spAutoFit/>
          </a:bodyPr>
          <a:lstStyle/>
          <a:p>
            <a:pPr>
              <a:defRPr/>
            </a:pPr>
            <a:r>
              <a:rPr lang="zh-CN" altLang="en-US" sz="1100" dirty="0">
                <a:latin typeface="微软雅黑" panose="020B0503020204020204" pitchFamily="34" charset="-122"/>
                <a:ea typeface="微软雅黑" panose="020B0503020204020204" pitchFamily="34" charset="-122"/>
              </a:rPr>
              <a:t>单击此处添加简短说明，添加简短文字，</a:t>
            </a:r>
            <a:endParaRPr lang="en-US" altLang="zh-CN" sz="1100" dirty="0">
              <a:latin typeface="微软雅黑" panose="020B0503020204020204" pitchFamily="34" charset="-122"/>
              <a:ea typeface="微软雅黑" panose="020B0503020204020204" pitchFamily="34" charset="-122"/>
            </a:endParaRPr>
          </a:p>
          <a:p>
            <a:pPr>
              <a:defRPr/>
            </a:pPr>
            <a:r>
              <a:rPr lang="zh-CN" altLang="en-US" sz="1100" dirty="0">
                <a:latin typeface="微软雅黑" panose="020B0503020204020204" pitchFamily="34" charset="-122"/>
                <a:ea typeface="微软雅黑" panose="020B0503020204020204" pitchFamily="34" charset="-122"/>
              </a:rPr>
              <a:t>具体文字添加此处。</a:t>
            </a:r>
            <a:endParaRPr lang="en-US" altLang="zh-CN" sz="1100" dirty="0">
              <a:latin typeface="微软雅黑" panose="020B0503020204020204" pitchFamily="34" charset="-122"/>
              <a:ea typeface="微软雅黑" panose="020B0503020204020204" pitchFamily="34" charset="-122"/>
            </a:endParaRPr>
          </a:p>
        </p:txBody>
      </p:sp>
      <p:sp>
        <p:nvSpPr>
          <p:cNvPr id="15" name="TextBox 19"/>
          <p:cNvSpPr txBox="1"/>
          <p:nvPr/>
        </p:nvSpPr>
        <p:spPr>
          <a:xfrm>
            <a:off x="768057" y="2822149"/>
            <a:ext cx="2723823" cy="430887"/>
          </a:xfrm>
          <a:prstGeom prst="rect">
            <a:avLst/>
          </a:prstGeom>
          <a:noFill/>
        </p:spPr>
        <p:txBody>
          <a:bodyPr wrap="none" rtlCol="0">
            <a:spAutoFit/>
          </a:bodyPr>
          <a:lstStyle/>
          <a:p>
            <a:pPr algn="r">
              <a:defRPr/>
            </a:pPr>
            <a:r>
              <a:rPr lang="zh-CN" altLang="en-US" sz="1100" dirty="0">
                <a:latin typeface="微软雅黑" panose="020B0503020204020204" pitchFamily="34" charset="-122"/>
                <a:ea typeface="微软雅黑" panose="020B0503020204020204" pitchFamily="34" charset="-122"/>
              </a:rPr>
              <a:t>单击此处添加简短说明，添加简短文字，</a:t>
            </a:r>
            <a:endParaRPr lang="en-US" altLang="zh-CN" sz="1100" dirty="0">
              <a:latin typeface="微软雅黑" panose="020B0503020204020204" pitchFamily="34" charset="-122"/>
              <a:ea typeface="微软雅黑" panose="020B0503020204020204" pitchFamily="34" charset="-122"/>
            </a:endParaRPr>
          </a:p>
          <a:p>
            <a:pPr algn="r">
              <a:defRPr/>
            </a:pPr>
            <a:r>
              <a:rPr lang="zh-CN" altLang="en-US" sz="1100" dirty="0">
                <a:latin typeface="微软雅黑" panose="020B0503020204020204" pitchFamily="34" charset="-122"/>
                <a:ea typeface="微软雅黑" panose="020B0503020204020204" pitchFamily="34" charset="-122"/>
              </a:rPr>
              <a:t>具体文字添加此处。</a:t>
            </a:r>
            <a:endParaRPr lang="en-US" altLang="zh-CN" sz="1100" dirty="0">
              <a:latin typeface="微软雅黑" panose="020B0503020204020204" pitchFamily="34" charset="-122"/>
              <a:ea typeface="微软雅黑" panose="020B0503020204020204" pitchFamily="34" charset="-122"/>
            </a:endParaRPr>
          </a:p>
        </p:txBody>
      </p:sp>
      <p:sp>
        <p:nvSpPr>
          <p:cNvPr id="16" name="TextBox 20"/>
          <p:cNvSpPr txBox="1"/>
          <p:nvPr/>
        </p:nvSpPr>
        <p:spPr>
          <a:xfrm>
            <a:off x="287848" y="3906688"/>
            <a:ext cx="2723823" cy="430887"/>
          </a:xfrm>
          <a:prstGeom prst="rect">
            <a:avLst/>
          </a:prstGeom>
          <a:noFill/>
        </p:spPr>
        <p:txBody>
          <a:bodyPr wrap="none" rtlCol="0">
            <a:spAutoFit/>
          </a:bodyPr>
          <a:lstStyle/>
          <a:p>
            <a:pPr algn="r">
              <a:defRPr/>
            </a:pPr>
            <a:r>
              <a:rPr lang="zh-CN" altLang="en-US" sz="1100" dirty="0">
                <a:latin typeface="微软雅黑" panose="020B0503020204020204" pitchFamily="34" charset="-122"/>
                <a:ea typeface="微软雅黑" panose="020B0503020204020204" pitchFamily="34" charset="-122"/>
              </a:rPr>
              <a:t>单击此处添加简短说明，添加简短文字，</a:t>
            </a:r>
            <a:endParaRPr lang="en-US" altLang="zh-CN" sz="1100" dirty="0">
              <a:latin typeface="微软雅黑" panose="020B0503020204020204" pitchFamily="34" charset="-122"/>
              <a:ea typeface="微软雅黑" panose="020B0503020204020204" pitchFamily="34" charset="-122"/>
            </a:endParaRPr>
          </a:p>
          <a:p>
            <a:pPr algn="r">
              <a:defRPr/>
            </a:pPr>
            <a:r>
              <a:rPr lang="zh-CN" altLang="en-US" sz="1100" dirty="0">
                <a:latin typeface="微软雅黑" panose="020B0503020204020204" pitchFamily="34" charset="-122"/>
                <a:ea typeface="微软雅黑" panose="020B0503020204020204" pitchFamily="34" charset="-122"/>
              </a:rPr>
              <a:t>具体文字添加此处。</a:t>
            </a:r>
            <a:endParaRPr lang="en-US" altLang="zh-CN" sz="1100" dirty="0">
              <a:latin typeface="微软雅黑" panose="020B0503020204020204" pitchFamily="34" charset="-122"/>
              <a:ea typeface="微软雅黑" panose="020B0503020204020204" pitchFamily="34" charset="-122"/>
            </a:endParaRPr>
          </a:p>
        </p:txBody>
      </p:sp>
      <p:sp>
        <p:nvSpPr>
          <p:cNvPr id="17" name="TextBox 21"/>
          <p:cNvSpPr txBox="1"/>
          <p:nvPr/>
        </p:nvSpPr>
        <p:spPr>
          <a:xfrm>
            <a:off x="6228184" y="2788935"/>
            <a:ext cx="2723823" cy="430887"/>
          </a:xfrm>
          <a:prstGeom prst="rect">
            <a:avLst/>
          </a:prstGeom>
          <a:noFill/>
        </p:spPr>
        <p:txBody>
          <a:bodyPr wrap="none" rtlCol="0">
            <a:spAutoFit/>
          </a:bodyPr>
          <a:lstStyle/>
          <a:p>
            <a:pPr>
              <a:defRPr/>
            </a:pPr>
            <a:r>
              <a:rPr lang="zh-CN" altLang="en-US" sz="1100" dirty="0">
                <a:latin typeface="微软雅黑" panose="020B0503020204020204" pitchFamily="34" charset="-122"/>
                <a:ea typeface="微软雅黑" panose="020B0503020204020204" pitchFamily="34" charset="-122"/>
              </a:rPr>
              <a:t>单击此处添加简短说明，添加简短文字，</a:t>
            </a:r>
            <a:endParaRPr lang="en-US" altLang="zh-CN" sz="1100" dirty="0">
              <a:latin typeface="微软雅黑" panose="020B0503020204020204" pitchFamily="34" charset="-122"/>
              <a:ea typeface="微软雅黑" panose="020B0503020204020204" pitchFamily="34" charset="-122"/>
            </a:endParaRPr>
          </a:p>
          <a:p>
            <a:pPr>
              <a:defRPr/>
            </a:pPr>
            <a:r>
              <a:rPr lang="zh-CN" altLang="en-US" sz="1100" dirty="0">
                <a:latin typeface="微软雅黑" panose="020B0503020204020204" pitchFamily="34" charset="-122"/>
                <a:ea typeface="微软雅黑" panose="020B0503020204020204" pitchFamily="34" charset="-122"/>
              </a:rPr>
              <a:t>具体文字添加此处。</a:t>
            </a:r>
            <a:endParaRPr lang="en-US" altLang="zh-CN" sz="1100" dirty="0">
              <a:latin typeface="微软雅黑" panose="020B0503020204020204" pitchFamily="34" charset="-122"/>
              <a:ea typeface="微软雅黑" panose="020B0503020204020204" pitchFamily="34" charset="-122"/>
            </a:endParaRPr>
          </a:p>
        </p:txBody>
      </p:sp>
      <p:sp>
        <p:nvSpPr>
          <p:cNvPr id="18" name="TextBox 22"/>
          <p:cNvSpPr txBox="1"/>
          <p:nvPr/>
        </p:nvSpPr>
        <p:spPr>
          <a:xfrm>
            <a:off x="2249923" y="1384489"/>
            <a:ext cx="761748" cy="323165"/>
          </a:xfrm>
          <a:prstGeom prst="rect">
            <a:avLst/>
          </a:prstGeom>
          <a:noFill/>
        </p:spPr>
        <p:txBody>
          <a:bodyPr wrap="none" rtlCol="0">
            <a:spAutoFit/>
          </a:bodyPr>
          <a:lstStyle/>
          <a:p>
            <a:pPr algn="r"/>
            <a:r>
              <a:rPr lang="zh-CN" altLang="en-US" sz="1500" b="1" dirty="0">
                <a:latin typeface="微软雅黑" panose="020B0503020204020204" pitchFamily="34" charset="-122"/>
                <a:ea typeface="微软雅黑" panose="020B0503020204020204" pitchFamily="34" charset="-122"/>
              </a:rPr>
              <a:t>标题一</a:t>
            </a:r>
            <a:endParaRPr lang="zh-CN" altLang="en-US" sz="1500" b="1" dirty="0">
              <a:latin typeface="微软雅黑" panose="020B0503020204020204" pitchFamily="34" charset="-122"/>
              <a:ea typeface="微软雅黑" panose="020B0503020204020204" pitchFamily="34" charset="-122"/>
            </a:endParaRPr>
          </a:p>
        </p:txBody>
      </p:sp>
      <p:sp>
        <p:nvSpPr>
          <p:cNvPr id="19" name="TextBox 24"/>
          <p:cNvSpPr txBox="1"/>
          <p:nvPr/>
        </p:nvSpPr>
        <p:spPr>
          <a:xfrm>
            <a:off x="6500439" y="1419622"/>
            <a:ext cx="761747" cy="323165"/>
          </a:xfrm>
          <a:prstGeom prst="rect">
            <a:avLst/>
          </a:prstGeom>
          <a:noFill/>
        </p:spPr>
        <p:txBody>
          <a:bodyPr wrap="none" rtlCol="0">
            <a:spAutoFit/>
          </a:bodyPr>
          <a:lstStyle/>
          <a:p>
            <a:pPr algn="r"/>
            <a:r>
              <a:rPr lang="zh-CN" altLang="en-US" sz="1500" b="1" dirty="0">
                <a:latin typeface="微软雅黑" panose="020B0503020204020204" pitchFamily="34" charset="-122"/>
                <a:ea typeface="微软雅黑" panose="020B0503020204020204" pitchFamily="34" charset="-122"/>
              </a:rPr>
              <a:t>标题二</a:t>
            </a:r>
            <a:endParaRPr lang="zh-CN" altLang="en-US" sz="1500" b="1" dirty="0">
              <a:latin typeface="微软雅黑" panose="020B0503020204020204" pitchFamily="34" charset="-122"/>
              <a:ea typeface="微软雅黑" panose="020B0503020204020204" pitchFamily="34" charset="-122"/>
            </a:endParaRPr>
          </a:p>
        </p:txBody>
      </p:sp>
      <p:sp>
        <p:nvSpPr>
          <p:cNvPr id="20" name="椭圆 34"/>
          <p:cNvSpPr/>
          <p:nvPr/>
        </p:nvSpPr>
        <p:spPr>
          <a:xfrm rot="5400000">
            <a:off x="4599289" y="1164252"/>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endParaRPr lang="zh-CN" altLang="en-US" sz="1100" kern="0">
              <a:latin typeface="微软雅黑" panose="020B0503020204020204" pitchFamily="34" charset="-122"/>
              <a:ea typeface="微软雅黑" panose="020B0503020204020204" pitchFamily="34" charset="-122"/>
            </a:endParaRPr>
          </a:p>
        </p:txBody>
      </p:sp>
      <p:grpSp>
        <p:nvGrpSpPr>
          <p:cNvPr id="21" name="组合 20"/>
          <p:cNvGrpSpPr/>
          <p:nvPr/>
        </p:nvGrpSpPr>
        <p:grpSpPr>
          <a:xfrm rot="16200000">
            <a:off x="3197072" y="1140545"/>
            <a:ext cx="902720" cy="1172844"/>
            <a:chOff x="4020870" y="2194485"/>
            <a:chExt cx="1102258" cy="1432090"/>
          </a:xfrm>
          <a:effectLst>
            <a:outerShdw blurRad="444500" dist="254000" dir="8100000" algn="tr" rotWithShape="0">
              <a:prstClr val="black">
                <a:alpha val="50000"/>
              </a:prstClr>
            </a:outerShdw>
          </a:effectLst>
        </p:grpSpPr>
        <p:sp>
          <p:nvSpPr>
            <p:cNvPr id="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25400" cap="flat" cmpd="sng" algn="ctr">
              <a:noFill/>
              <a:prstDash val="solid"/>
            </a:ln>
            <a:effectLst/>
          </p:spPr>
          <p:txBody>
            <a:bodyPr rtlCol="0" anchor="ctr"/>
            <a:lstStyle/>
            <a:p>
              <a:pPr algn="ctr"/>
              <a:endParaRPr lang="zh-CN" altLang="en-US" sz="1100" kern="0">
                <a:latin typeface="微软雅黑" panose="020B0503020204020204" pitchFamily="34" charset="-122"/>
                <a:ea typeface="微软雅黑" panose="020B0503020204020204" pitchFamily="34" charset="-122"/>
              </a:endParaRPr>
            </a:p>
          </p:txBody>
        </p:sp>
        <p:sp>
          <p:nvSpPr>
            <p:cNvPr id="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5000">
                  <a:sysClr val="window" lastClr="FFFFFF">
                    <a:lumMod val="95000"/>
                  </a:sysClr>
                </a:gs>
                <a:gs pos="100000">
                  <a:sysClr val="window" lastClr="FFFFFF">
                    <a:lumMod val="75000"/>
                  </a:sysClr>
                </a:gs>
              </a:gsLst>
              <a:lin ang="2700000" scaled="0"/>
            </a:gradFill>
            <a:ln w="25400" cap="flat" cmpd="sng" algn="ctr">
              <a:noFill/>
              <a:prstDash val="solid"/>
            </a:ln>
            <a:effectLst/>
          </p:spPr>
          <p:txBody>
            <a:bodyPr rtlCol="0" anchor="ctr"/>
            <a:lstStyle/>
            <a:p>
              <a:pPr algn="ctr"/>
              <a:endParaRPr lang="zh-CN" altLang="en-US" sz="1100" kern="0">
                <a:latin typeface="微软雅黑" panose="020B0503020204020204" pitchFamily="34" charset="-122"/>
                <a:ea typeface="微软雅黑" panose="020B0503020204020204" pitchFamily="34" charset="-122"/>
              </a:endParaRPr>
            </a:p>
          </p:txBody>
        </p:sp>
      </p:grpSp>
      <p:sp>
        <p:nvSpPr>
          <p:cNvPr id="24" name="TextBox 29"/>
          <p:cNvSpPr txBox="1"/>
          <p:nvPr/>
        </p:nvSpPr>
        <p:spPr>
          <a:xfrm>
            <a:off x="5719077" y="1707654"/>
            <a:ext cx="2723823" cy="430887"/>
          </a:xfrm>
          <a:prstGeom prst="rect">
            <a:avLst/>
          </a:prstGeom>
          <a:noFill/>
        </p:spPr>
        <p:txBody>
          <a:bodyPr wrap="none" rtlCol="0">
            <a:spAutoFit/>
          </a:bodyPr>
          <a:lstStyle/>
          <a:p>
            <a:pPr>
              <a:defRPr/>
            </a:pPr>
            <a:r>
              <a:rPr lang="zh-CN" altLang="en-US" sz="1100" dirty="0">
                <a:latin typeface="微软雅黑" panose="020B0503020204020204" pitchFamily="34" charset="-122"/>
                <a:ea typeface="微软雅黑" panose="020B0503020204020204" pitchFamily="34" charset="-122"/>
              </a:rPr>
              <a:t>单击此处添加简短说明，添加简短文字，</a:t>
            </a:r>
            <a:endParaRPr lang="en-US" altLang="zh-CN" sz="1100" dirty="0">
              <a:latin typeface="微软雅黑" panose="020B0503020204020204" pitchFamily="34" charset="-122"/>
              <a:ea typeface="微软雅黑" panose="020B0503020204020204" pitchFamily="34" charset="-122"/>
            </a:endParaRPr>
          </a:p>
          <a:p>
            <a:pPr>
              <a:defRPr/>
            </a:pPr>
            <a:r>
              <a:rPr lang="zh-CN" altLang="en-US" sz="1100" dirty="0">
                <a:latin typeface="微软雅黑" panose="020B0503020204020204" pitchFamily="34" charset="-122"/>
                <a:ea typeface="微软雅黑" panose="020B0503020204020204" pitchFamily="34" charset="-122"/>
              </a:rPr>
              <a:t>具体文字添加此处。</a:t>
            </a:r>
            <a:endParaRPr lang="en-US" altLang="zh-CN" sz="1100" dirty="0">
              <a:latin typeface="微软雅黑" panose="020B0503020204020204" pitchFamily="34" charset="-122"/>
              <a:ea typeface="微软雅黑" panose="020B0503020204020204" pitchFamily="34" charset="-122"/>
            </a:endParaRPr>
          </a:p>
        </p:txBody>
      </p:sp>
      <p:sp>
        <p:nvSpPr>
          <p:cNvPr id="25" name="TextBox 30"/>
          <p:cNvSpPr txBox="1"/>
          <p:nvPr/>
        </p:nvSpPr>
        <p:spPr>
          <a:xfrm>
            <a:off x="359856" y="1710912"/>
            <a:ext cx="2723823" cy="430887"/>
          </a:xfrm>
          <a:prstGeom prst="rect">
            <a:avLst/>
          </a:prstGeom>
          <a:noFill/>
        </p:spPr>
        <p:txBody>
          <a:bodyPr wrap="none" rtlCol="0">
            <a:spAutoFit/>
          </a:bodyPr>
          <a:lstStyle/>
          <a:p>
            <a:pPr algn="r">
              <a:defRPr/>
            </a:pPr>
            <a:r>
              <a:rPr lang="zh-CN" altLang="en-US" sz="1100" dirty="0">
                <a:latin typeface="微软雅黑" panose="020B0503020204020204" pitchFamily="34" charset="-122"/>
                <a:ea typeface="微软雅黑" panose="020B0503020204020204" pitchFamily="34" charset="-122"/>
              </a:rPr>
              <a:t>单击此处添加简短说明，添加简短文字，</a:t>
            </a:r>
            <a:endParaRPr lang="en-US" altLang="zh-CN" sz="1100" dirty="0">
              <a:latin typeface="微软雅黑" panose="020B0503020204020204" pitchFamily="34" charset="-122"/>
              <a:ea typeface="微软雅黑" panose="020B0503020204020204" pitchFamily="34" charset="-122"/>
            </a:endParaRPr>
          </a:p>
          <a:p>
            <a:pPr algn="r">
              <a:defRPr/>
            </a:pPr>
            <a:r>
              <a:rPr lang="zh-CN" altLang="en-US" sz="1100" dirty="0">
                <a:latin typeface="微软雅黑" panose="020B0503020204020204" pitchFamily="34" charset="-122"/>
                <a:ea typeface="微软雅黑" panose="020B0503020204020204" pitchFamily="34" charset="-122"/>
              </a:rPr>
              <a:t>具体文字添加此处。</a:t>
            </a:r>
            <a:endParaRPr lang="en-US" altLang="zh-CN" sz="1100" dirty="0">
              <a:latin typeface="微软雅黑" panose="020B0503020204020204" pitchFamily="34" charset="-122"/>
              <a:ea typeface="微软雅黑" panose="020B0503020204020204" pitchFamily="34" charset="-122"/>
            </a:endParaRPr>
          </a:p>
        </p:txBody>
      </p:sp>
      <p:sp>
        <p:nvSpPr>
          <p:cNvPr id="26" name="KSO_Shape"/>
          <p:cNvSpPr/>
          <p:nvPr/>
        </p:nvSpPr>
        <p:spPr bwMode="auto">
          <a:xfrm>
            <a:off x="3517576" y="150755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ea typeface="微软雅黑" panose="020B0503020204020204" pitchFamily="34" charset="-122"/>
            </a:endParaRPr>
          </a:p>
        </p:txBody>
      </p:sp>
      <p:sp>
        <p:nvSpPr>
          <p:cNvPr id="27" name="KSO_Shape"/>
          <p:cNvSpPr/>
          <p:nvPr/>
        </p:nvSpPr>
        <p:spPr bwMode="auto">
          <a:xfrm>
            <a:off x="4077369" y="2558000"/>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a:defRPr/>
            </a:pPr>
            <a:endParaRPr lang="zh-CN" altLang="en-US" kern="0" dirty="0">
              <a:ea typeface="微软雅黑" panose="020B0503020204020204" pitchFamily="34" charset="-122"/>
            </a:endParaRPr>
          </a:p>
        </p:txBody>
      </p:sp>
      <p:sp>
        <p:nvSpPr>
          <p:cNvPr id="28" name="KSO_Shape"/>
          <p:cNvSpPr/>
          <p:nvPr/>
        </p:nvSpPr>
        <p:spPr bwMode="auto">
          <a:xfrm>
            <a:off x="3512505" y="3667391"/>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ea typeface="微软雅黑" panose="020B0503020204020204" pitchFamily="34" charset="-122"/>
            </a:endParaRPr>
          </a:p>
        </p:txBody>
      </p:sp>
      <p:sp>
        <p:nvSpPr>
          <p:cNvPr id="29" name="KSO_Shape"/>
          <p:cNvSpPr/>
          <p:nvPr/>
        </p:nvSpPr>
        <p:spPr bwMode="auto">
          <a:xfrm>
            <a:off x="4640391" y="1547486"/>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kern="0" dirty="0">
              <a:ea typeface="微软雅黑" panose="020B0503020204020204" pitchFamily="34" charset="-122"/>
            </a:endParaRPr>
          </a:p>
        </p:txBody>
      </p:sp>
      <p:sp>
        <p:nvSpPr>
          <p:cNvPr id="30" name="KSO_Shape"/>
          <p:cNvSpPr/>
          <p:nvPr/>
        </p:nvSpPr>
        <p:spPr bwMode="auto">
          <a:xfrm>
            <a:off x="5210038" y="2544250"/>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ea typeface="微软雅黑" panose="020B0503020204020204" pitchFamily="34" charset="-122"/>
            </a:endParaRPr>
          </a:p>
        </p:txBody>
      </p:sp>
      <p:sp>
        <p:nvSpPr>
          <p:cNvPr id="31" name="KSO_Shape"/>
          <p:cNvSpPr/>
          <p:nvPr/>
        </p:nvSpPr>
        <p:spPr>
          <a:xfrm>
            <a:off x="4667772" y="3675634"/>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ysClr val="window" lastClr="FFFFFF"/>
          </a:solidFill>
          <a:ln w="25400" cap="flat" cmpd="sng" algn="ctr">
            <a:noFill/>
            <a:prstDash val="solid"/>
          </a:ln>
          <a:effectLst/>
        </p:spPr>
        <p:txBody>
          <a:bodyPr anchor="ctr">
            <a:scene3d>
              <a:camera prst="orthographicFront"/>
              <a:lightRig rig="threePt" dir="t"/>
            </a:scene3d>
            <a:sp3d>
              <a:contourClr>
                <a:srgbClr val="FFFFFF"/>
              </a:contourClr>
            </a:sp3d>
          </a:bodyPr>
          <a:lstStyle/>
          <a:p>
            <a:pPr algn="ctr">
              <a:defRPr/>
            </a:pPr>
            <a:endParaRPr lang="zh-CN" altLang="en-US" kern="0" dirty="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44000">
                                          <p:cBhvr additive="base">
                                            <p:cTn id="7" dur="500" fill="hold"/>
                                            <p:tgtEl>
                                              <p:spTgt spid="21"/>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300"/>
                                            <p:tgtEl>
                                              <p:spTgt spid="25"/>
                                            </p:tgtEl>
                                            <p:attrNameLst>
                                              <p:attrName>ppt_x</p:attrName>
                                            </p:attrNameLst>
                                          </p:cBhvr>
                                          <p:tavLst>
                                            <p:tav tm="0">
                                              <p:val>
                                                <p:strVal val="#ppt_x-#ppt_w*1.125000"/>
                                              </p:val>
                                            </p:tav>
                                            <p:tav tm="100000">
                                              <p:val>
                                                <p:strVal val="#ppt_x"/>
                                              </p:val>
                                            </p:tav>
                                          </p:tavLst>
                                        </p:anim>
                                        <p:animEffect transition="in" filter="wipe(right)">
                                          <p:cBhvr>
                                            <p:cTn id="12" dur="300"/>
                                            <p:tgtEl>
                                              <p:spTgt spid="25"/>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300"/>
                                            <p:tgtEl>
                                              <p:spTgt spid="18"/>
                                            </p:tgtEl>
                                            <p:attrNameLst>
                                              <p:attrName>ppt_x</p:attrName>
                                            </p:attrNameLst>
                                          </p:cBhvr>
                                          <p:tavLst>
                                            <p:tav tm="0">
                                              <p:val>
                                                <p:strVal val="#ppt_x-#ppt_w*1.125000"/>
                                              </p:val>
                                            </p:tav>
                                            <p:tav tm="100000">
                                              <p:val>
                                                <p:strVal val="#ppt_x"/>
                                              </p:val>
                                            </p:tav>
                                          </p:tavLst>
                                        </p:anim>
                                        <p:animEffect transition="in" filter="wipe(right)">
                                          <p:cBhvr>
                                            <p:cTn id="16" dur="300"/>
                                            <p:tgtEl>
                                              <p:spTgt spid="18"/>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44000">
                                          <p:cBhvr additive="base">
                                            <p:cTn id="20" dur="500" fill="hold"/>
                                            <p:tgtEl>
                                              <p:spTgt spid="20"/>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20"/>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300"/>
                                            <p:tgtEl>
                                              <p:spTgt spid="19"/>
                                            </p:tgtEl>
                                            <p:attrNameLst>
                                              <p:attrName>ppt_x</p:attrName>
                                            </p:attrNameLst>
                                          </p:cBhvr>
                                          <p:tavLst>
                                            <p:tav tm="0">
                                              <p:val>
                                                <p:strVal val="#ppt_x+#ppt_w*1.125000"/>
                                              </p:val>
                                            </p:tav>
                                            <p:tav tm="100000">
                                              <p:val>
                                                <p:strVal val="#ppt_x"/>
                                              </p:val>
                                            </p:tav>
                                          </p:tavLst>
                                        </p:anim>
                                        <p:animEffect transition="in" filter="wipe(left)">
                                          <p:cBhvr>
                                            <p:cTn id="25" dur="300"/>
                                            <p:tgtEl>
                                              <p:spTgt spid="19"/>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300"/>
                                            <p:tgtEl>
                                              <p:spTgt spid="24"/>
                                            </p:tgtEl>
                                            <p:attrNameLst>
                                              <p:attrName>ppt_x</p:attrName>
                                            </p:attrNameLst>
                                          </p:cBhvr>
                                          <p:tavLst>
                                            <p:tav tm="0">
                                              <p:val>
                                                <p:strVal val="#ppt_x+#ppt_w*1.125000"/>
                                              </p:val>
                                            </p:tav>
                                            <p:tav tm="100000">
                                              <p:val>
                                                <p:strVal val="#ppt_x"/>
                                              </p:val>
                                            </p:tav>
                                          </p:tavLst>
                                        </p:anim>
                                        <p:animEffect transition="in" filter="wipe(left)">
                                          <p:cBhvr>
                                            <p:cTn id="29" dur="300"/>
                                            <p:tgtEl>
                                              <p:spTgt spid="24"/>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4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300"/>
                                            <p:tgtEl>
                                              <p:spTgt spid="2"/>
                                            </p:tgtEl>
                                            <p:attrNameLst>
                                              <p:attrName>ppt_x</p:attrName>
                                            </p:attrNameLst>
                                          </p:cBhvr>
                                          <p:tavLst>
                                            <p:tav tm="0">
                                              <p:val>
                                                <p:strVal val="#ppt_x-#ppt_w*1.125000"/>
                                              </p:val>
                                            </p:tav>
                                            <p:tav tm="100000">
                                              <p:val>
                                                <p:strVal val="#ppt_x"/>
                                              </p:val>
                                            </p:tav>
                                          </p:tavLst>
                                        </p:anim>
                                        <p:animEffect transition="in" filter="wipe(right)">
                                          <p:cBhvr>
                                            <p:cTn id="38" dur="300"/>
                                            <p:tgtEl>
                                              <p:spTgt spid="2"/>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300"/>
                                            <p:tgtEl>
                                              <p:spTgt spid="15"/>
                                            </p:tgtEl>
                                            <p:attrNameLst>
                                              <p:attrName>ppt_x</p:attrName>
                                            </p:attrNameLst>
                                          </p:cBhvr>
                                          <p:tavLst>
                                            <p:tav tm="0">
                                              <p:val>
                                                <p:strVal val="#ppt_x-#ppt_w*1.125000"/>
                                              </p:val>
                                            </p:tav>
                                            <p:tav tm="100000">
                                              <p:val>
                                                <p:strVal val="#ppt_x"/>
                                              </p:val>
                                            </p:tav>
                                          </p:tavLst>
                                        </p:anim>
                                        <p:animEffect transition="in" filter="wipe(right)">
                                          <p:cBhvr>
                                            <p:cTn id="42" dur="300"/>
                                            <p:tgtEl>
                                              <p:spTgt spid="15"/>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500" fill="hold"/>
                                            <p:tgtEl>
                                              <p:spTgt spid="7"/>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300"/>
                                            <p:tgtEl>
                                              <p:spTgt spid="4"/>
                                            </p:tgtEl>
                                            <p:attrNameLst>
                                              <p:attrName>ppt_x</p:attrName>
                                            </p:attrNameLst>
                                          </p:cBhvr>
                                          <p:tavLst>
                                            <p:tav tm="0">
                                              <p:val>
                                                <p:strVal val="#ppt_x+#ppt_w*1.125000"/>
                                              </p:val>
                                            </p:tav>
                                            <p:tav tm="100000">
                                              <p:val>
                                                <p:strVal val="#ppt_x"/>
                                              </p:val>
                                            </p:tav>
                                          </p:tavLst>
                                        </p:anim>
                                        <p:animEffect transition="in" filter="wipe(left)">
                                          <p:cBhvr>
                                            <p:cTn id="51" dur="300"/>
                                            <p:tgtEl>
                                              <p:spTgt spid="4"/>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300"/>
                                            <p:tgtEl>
                                              <p:spTgt spid="17"/>
                                            </p:tgtEl>
                                            <p:attrNameLst>
                                              <p:attrName>ppt_x</p:attrName>
                                            </p:attrNameLst>
                                          </p:cBhvr>
                                          <p:tavLst>
                                            <p:tav tm="0">
                                              <p:val>
                                                <p:strVal val="#ppt_x+#ppt_w*1.125000"/>
                                              </p:val>
                                            </p:tav>
                                            <p:tav tm="100000">
                                              <p:val>
                                                <p:strVal val="#ppt_x"/>
                                              </p:val>
                                            </p:tav>
                                          </p:tavLst>
                                        </p:anim>
                                        <p:animEffect transition="in" filter="wipe(left)">
                                          <p:cBhvr>
                                            <p:cTn id="55" dur="300"/>
                                            <p:tgtEl>
                                              <p:spTgt spid="17"/>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44000">
                                          <p:cBhvr additive="base">
                                            <p:cTn id="59" dur="500" fill="hold"/>
                                            <p:tgtEl>
                                              <p:spTgt spid="11"/>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11"/>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300"/>
                                            <p:tgtEl>
                                              <p:spTgt spid="16"/>
                                            </p:tgtEl>
                                            <p:attrNameLst>
                                              <p:attrName>ppt_x</p:attrName>
                                            </p:attrNameLst>
                                          </p:cBhvr>
                                          <p:tavLst>
                                            <p:tav tm="0">
                                              <p:val>
                                                <p:strVal val="#ppt_x-#ppt_w*1.125000"/>
                                              </p:val>
                                            </p:tav>
                                            <p:tav tm="100000">
                                              <p:val>
                                                <p:strVal val="#ppt_x"/>
                                              </p:val>
                                            </p:tav>
                                          </p:tavLst>
                                        </p:anim>
                                        <p:animEffect transition="in" filter="wipe(right)">
                                          <p:cBhvr>
                                            <p:cTn id="64" dur="300"/>
                                            <p:tgtEl>
                                              <p:spTgt spid="16"/>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300"/>
                                            <p:tgtEl>
                                              <p:spTgt spid="3"/>
                                            </p:tgtEl>
                                            <p:attrNameLst>
                                              <p:attrName>ppt_x</p:attrName>
                                            </p:attrNameLst>
                                          </p:cBhvr>
                                          <p:tavLst>
                                            <p:tav tm="0">
                                              <p:val>
                                                <p:strVal val="#ppt_x-#ppt_w*1.125000"/>
                                              </p:val>
                                            </p:tav>
                                            <p:tav tm="100000">
                                              <p:val>
                                                <p:strVal val="#ppt_x"/>
                                              </p:val>
                                            </p:tav>
                                          </p:tavLst>
                                        </p:anim>
                                        <p:animEffect transition="in" filter="wipe(right)">
                                          <p:cBhvr>
                                            <p:cTn id="68" dur="300"/>
                                            <p:tgtEl>
                                              <p:spTgt spid="3"/>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14:bounceEnd="44000">
                                          <p:cBhvr additive="base">
                                            <p:cTn id="72" dur="500" fill="hold"/>
                                            <p:tgtEl>
                                              <p:spTgt spid="10"/>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10"/>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5"/>
                                            </p:tgtEl>
                                            <p:attrNameLst>
                                              <p:attrName>style.visibility</p:attrName>
                                            </p:attrNameLst>
                                          </p:cBhvr>
                                          <p:to>
                                            <p:strVal val="visible"/>
                                          </p:to>
                                        </p:set>
                                        <p:anim calcmode="lin" valueType="num">
                                          <p:cBhvr additive="base">
                                            <p:cTn id="76" dur="300"/>
                                            <p:tgtEl>
                                              <p:spTgt spid="5"/>
                                            </p:tgtEl>
                                            <p:attrNameLst>
                                              <p:attrName>ppt_x</p:attrName>
                                            </p:attrNameLst>
                                          </p:cBhvr>
                                          <p:tavLst>
                                            <p:tav tm="0">
                                              <p:val>
                                                <p:strVal val="#ppt_x+#ppt_w*1.125000"/>
                                              </p:val>
                                            </p:tav>
                                            <p:tav tm="100000">
                                              <p:val>
                                                <p:strVal val="#ppt_x"/>
                                              </p:val>
                                            </p:tav>
                                          </p:tavLst>
                                        </p:anim>
                                        <p:animEffect transition="in" filter="wipe(left)">
                                          <p:cBhvr>
                                            <p:cTn id="77" dur="300"/>
                                            <p:tgtEl>
                                              <p:spTgt spid="5"/>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4"/>
                                            </p:tgtEl>
                                            <p:attrNameLst>
                                              <p:attrName>style.visibility</p:attrName>
                                            </p:attrNameLst>
                                          </p:cBhvr>
                                          <p:to>
                                            <p:strVal val="visible"/>
                                          </p:to>
                                        </p:set>
                                        <p:anim calcmode="lin" valueType="num">
                                          <p:cBhvr additive="base">
                                            <p:cTn id="80" dur="300"/>
                                            <p:tgtEl>
                                              <p:spTgt spid="14"/>
                                            </p:tgtEl>
                                            <p:attrNameLst>
                                              <p:attrName>ppt_x</p:attrName>
                                            </p:attrNameLst>
                                          </p:cBhvr>
                                          <p:tavLst>
                                            <p:tav tm="0">
                                              <p:val>
                                                <p:strVal val="#ppt_x+#ppt_w*1.125000"/>
                                              </p:val>
                                            </p:tav>
                                            <p:tav tm="100000">
                                              <p:val>
                                                <p:strVal val="#ppt_x"/>
                                              </p:val>
                                            </p:tav>
                                          </p:tavLst>
                                        </p:anim>
                                        <p:animEffect transition="in" filter="wipe(left)">
                                          <p:cBhvr>
                                            <p:cTn id="81" dur="300"/>
                                            <p:tgtEl>
                                              <p:spTgt spid="14"/>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anim calcmode="lin" valueType="num">
                                          <p:cBhvr>
                                            <p:cTn id="88" dur="500" fill="hold"/>
                                            <p:tgtEl>
                                              <p:spTgt spid="29"/>
                                            </p:tgtEl>
                                            <p:attrNameLst>
                                              <p:attrName>ppt_x</p:attrName>
                                            </p:attrNameLst>
                                          </p:cBhvr>
                                          <p:tavLst>
                                            <p:tav tm="0">
                                              <p:val>
                                                <p:fltVal val="0.5"/>
                                              </p:val>
                                            </p:tav>
                                            <p:tav tm="100000">
                                              <p:val>
                                                <p:strVal val="#ppt_x"/>
                                              </p:val>
                                            </p:tav>
                                          </p:tavLst>
                                        </p:anim>
                                        <p:anim calcmode="lin" valueType="num">
                                          <p:cBhvr>
                                            <p:cTn id="89" dur="500" fill="hold"/>
                                            <p:tgtEl>
                                              <p:spTgt spid="29"/>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animEffect transition="in" filter="fade">
                                          <p:cBhvr>
                                            <p:cTn id="94" dur="500"/>
                                            <p:tgtEl>
                                              <p:spTgt spid="26"/>
                                            </p:tgtEl>
                                          </p:cBhvr>
                                        </p:animEffect>
                                        <p:anim calcmode="lin" valueType="num">
                                          <p:cBhvr>
                                            <p:cTn id="95" dur="500" fill="hold"/>
                                            <p:tgtEl>
                                              <p:spTgt spid="26"/>
                                            </p:tgtEl>
                                            <p:attrNameLst>
                                              <p:attrName>ppt_x</p:attrName>
                                            </p:attrNameLst>
                                          </p:cBhvr>
                                          <p:tavLst>
                                            <p:tav tm="0">
                                              <p:val>
                                                <p:fltVal val="0.5"/>
                                              </p:val>
                                            </p:tav>
                                            <p:tav tm="100000">
                                              <p:val>
                                                <p:strVal val="#ppt_x"/>
                                              </p:val>
                                            </p:tav>
                                          </p:tavLst>
                                        </p:anim>
                                        <p:anim calcmode="lin" valueType="num">
                                          <p:cBhvr>
                                            <p:cTn id="96" dur="500" fill="hold"/>
                                            <p:tgtEl>
                                              <p:spTgt spid="26"/>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ppt_w</p:attrName>
                                            </p:attrNameLst>
                                          </p:cBhvr>
                                          <p:tavLst>
                                            <p:tav tm="0">
                                              <p:val>
                                                <p:fltVal val="0"/>
                                              </p:val>
                                            </p:tav>
                                            <p:tav tm="100000">
                                              <p:val>
                                                <p:strVal val="#ppt_w"/>
                                              </p:val>
                                            </p:tav>
                                          </p:tavLst>
                                        </p:anim>
                                        <p:anim calcmode="lin" valueType="num">
                                          <p:cBhvr>
                                            <p:cTn id="100" dur="500" fill="hold"/>
                                            <p:tgtEl>
                                              <p:spTgt spid="27"/>
                                            </p:tgtEl>
                                            <p:attrNameLst>
                                              <p:attrName>ppt_h</p:attrName>
                                            </p:attrNameLst>
                                          </p:cBhvr>
                                          <p:tavLst>
                                            <p:tav tm="0">
                                              <p:val>
                                                <p:fltVal val="0"/>
                                              </p:val>
                                            </p:tav>
                                            <p:tav tm="100000">
                                              <p:val>
                                                <p:strVal val="#ppt_h"/>
                                              </p:val>
                                            </p:tav>
                                          </p:tavLst>
                                        </p:anim>
                                        <p:animEffect transition="in" filter="fade">
                                          <p:cBhvr>
                                            <p:cTn id="101" dur="500"/>
                                            <p:tgtEl>
                                              <p:spTgt spid="27"/>
                                            </p:tgtEl>
                                          </p:cBhvr>
                                        </p:animEffect>
                                        <p:anim calcmode="lin" valueType="num">
                                          <p:cBhvr>
                                            <p:cTn id="102" dur="500" fill="hold"/>
                                            <p:tgtEl>
                                              <p:spTgt spid="27"/>
                                            </p:tgtEl>
                                            <p:attrNameLst>
                                              <p:attrName>ppt_x</p:attrName>
                                            </p:attrNameLst>
                                          </p:cBhvr>
                                          <p:tavLst>
                                            <p:tav tm="0">
                                              <p:val>
                                                <p:fltVal val="0.5"/>
                                              </p:val>
                                            </p:tav>
                                            <p:tav tm="100000">
                                              <p:val>
                                                <p:strVal val="#ppt_x"/>
                                              </p:val>
                                            </p:tav>
                                          </p:tavLst>
                                        </p:anim>
                                        <p:anim calcmode="lin" valueType="num">
                                          <p:cBhvr>
                                            <p:cTn id="103" dur="500" fill="hold"/>
                                            <p:tgtEl>
                                              <p:spTgt spid="27"/>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500" fill="hold"/>
                                            <p:tgtEl>
                                              <p:spTgt spid="28"/>
                                            </p:tgtEl>
                                            <p:attrNameLst>
                                              <p:attrName>ppt_w</p:attrName>
                                            </p:attrNameLst>
                                          </p:cBhvr>
                                          <p:tavLst>
                                            <p:tav tm="0">
                                              <p:val>
                                                <p:fltVal val="0"/>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animEffect transition="in" filter="fade">
                                          <p:cBhvr>
                                            <p:cTn id="108" dur="500"/>
                                            <p:tgtEl>
                                              <p:spTgt spid="28"/>
                                            </p:tgtEl>
                                          </p:cBhvr>
                                        </p:animEffect>
                                        <p:anim calcmode="lin" valueType="num">
                                          <p:cBhvr>
                                            <p:cTn id="109" dur="500" fill="hold"/>
                                            <p:tgtEl>
                                              <p:spTgt spid="28"/>
                                            </p:tgtEl>
                                            <p:attrNameLst>
                                              <p:attrName>ppt_x</p:attrName>
                                            </p:attrNameLst>
                                          </p:cBhvr>
                                          <p:tavLst>
                                            <p:tav tm="0">
                                              <p:val>
                                                <p:fltVal val="0.5"/>
                                              </p:val>
                                            </p:tav>
                                            <p:tav tm="100000">
                                              <p:val>
                                                <p:strVal val="#ppt_x"/>
                                              </p:val>
                                            </p:tav>
                                          </p:tavLst>
                                        </p:anim>
                                        <p:anim calcmode="lin" valueType="num">
                                          <p:cBhvr>
                                            <p:cTn id="110" dur="500" fill="hold"/>
                                            <p:tgtEl>
                                              <p:spTgt spid="28"/>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anim calcmode="lin" valueType="num">
                                          <p:cBhvr>
                                            <p:cTn id="116" dur="500" fill="hold"/>
                                            <p:tgtEl>
                                              <p:spTgt spid="30"/>
                                            </p:tgtEl>
                                            <p:attrNameLst>
                                              <p:attrName>ppt_x</p:attrName>
                                            </p:attrNameLst>
                                          </p:cBhvr>
                                          <p:tavLst>
                                            <p:tav tm="0">
                                              <p:val>
                                                <p:fltVal val="0.5"/>
                                              </p:val>
                                            </p:tav>
                                            <p:tav tm="100000">
                                              <p:val>
                                                <p:strVal val="#ppt_x"/>
                                              </p:val>
                                            </p:tav>
                                          </p:tavLst>
                                        </p:anim>
                                        <p:anim calcmode="lin" valueType="num">
                                          <p:cBhvr>
                                            <p:cTn id="117" dur="500" fill="hold"/>
                                            <p:tgtEl>
                                              <p:spTgt spid="30"/>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fltVal val="0.5"/>
                                              </p:val>
                                            </p:tav>
                                            <p:tav tm="100000">
                                              <p:val>
                                                <p:strVal val="#ppt_x"/>
                                              </p:val>
                                            </p:tav>
                                          </p:tavLst>
                                        </p:anim>
                                        <p:anim calcmode="lin" valueType="num">
                                          <p:cBhvr>
                                            <p:cTn id="124" dur="500" fill="hold"/>
                                            <p:tgtEl>
                                              <p:spTgt spid="3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bldLvl="0" animBg="1"/>
          <p:bldP spid="10" grpId="0" bldLvl="0" animBg="1"/>
          <p:bldP spid="14" grpId="0"/>
          <p:bldP spid="15" grpId="0"/>
          <p:bldP spid="16" grpId="0"/>
          <p:bldP spid="17" grpId="0"/>
          <p:bldP spid="18" grpId="0"/>
          <p:bldP spid="19" grpId="0"/>
          <p:bldP spid="20" grpId="0" bldLvl="0" animBg="1"/>
          <p:bldP spid="24" grpId="0"/>
          <p:bldP spid="25" grpId="0"/>
          <p:bldP spid="26" grpId="0" bldLvl="0" animBg="1"/>
          <p:bldP spid="27" grpId="0" animBg="1"/>
          <p:bldP spid="28" grpId="0" bldLvl="0" animBg="1"/>
          <p:bldP spid="29" grpId="0" animBg="1"/>
          <p:bldP spid="30" grpId="0" bldLvl="0" animBg="1"/>
          <p:bldP spid="3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300"/>
                                            <p:tgtEl>
                                              <p:spTgt spid="25"/>
                                            </p:tgtEl>
                                            <p:attrNameLst>
                                              <p:attrName>ppt_x</p:attrName>
                                            </p:attrNameLst>
                                          </p:cBhvr>
                                          <p:tavLst>
                                            <p:tav tm="0">
                                              <p:val>
                                                <p:strVal val="#ppt_x-#ppt_w*1.125000"/>
                                              </p:val>
                                            </p:tav>
                                            <p:tav tm="100000">
                                              <p:val>
                                                <p:strVal val="#ppt_x"/>
                                              </p:val>
                                            </p:tav>
                                          </p:tavLst>
                                        </p:anim>
                                        <p:animEffect transition="in" filter="wipe(right)">
                                          <p:cBhvr>
                                            <p:cTn id="12" dur="300"/>
                                            <p:tgtEl>
                                              <p:spTgt spid="25"/>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300"/>
                                            <p:tgtEl>
                                              <p:spTgt spid="18"/>
                                            </p:tgtEl>
                                            <p:attrNameLst>
                                              <p:attrName>ppt_x</p:attrName>
                                            </p:attrNameLst>
                                          </p:cBhvr>
                                          <p:tavLst>
                                            <p:tav tm="0">
                                              <p:val>
                                                <p:strVal val="#ppt_x-#ppt_w*1.125000"/>
                                              </p:val>
                                            </p:tav>
                                            <p:tav tm="100000">
                                              <p:val>
                                                <p:strVal val="#ppt_x"/>
                                              </p:val>
                                            </p:tav>
                                          </p:tavLst>
                                        </p:anim>
                                        <p:animEffect transition="in" filter="wipe(right)">
                                          <p:cBhvr>
                                            <p:cTn id="16" dur="300"/>
                                            <p:tgtEl>
                                              <p:spTgt spid="18"/>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1+#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300"/>
                                            <p:tgtEl>
                                              <p:spTgt spid="19"/>
                                            </p:tgtEl>
                                            <p:attrNameLst>
                                              <p:attrName>ppt_x</p:attrName>
                                            </p:attrNameLst>
                                          </p:cBhvr>
                                          <p:tavLst>
                                            <p:tav tm="0">
                                              <p:val>
                                                <p:strVal val="#ppt_x+#ppt_w*1.125000"/>
                                              </p:val>
                                            </p:tav>
                                            <p:tav tm="100000">
                                              <p:val>
                                                <p:strVal val="#ppt_x"/>
                                              </p:val>
                                            </p:tav>
                                          </p:tavLst>
                                        </p:anim>
                                        <p:animEffect transition="in" filter="wipe(left)">
                                          <p:cBhvr>
                                            <p:cTn id="25" dur="300"/>
                                            <p:tgtEl>
                                              <p:spTgt spid="19"/>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300"/>
                                            <p:tgtEl>
                                              <p:spTgt spid="24"/>
                                            </p:tgtEl>
                                            <p:attrNameLst>
                                              <p:attrName>ppt_x</p:attrName>
                                            </p:attrNameLst>
                                          </p:cBhvr>
                                          <p:tavLst>
                                            <p:tav tm="0">
                                              <p:val>
                                                <p:strVal val="#ppt_x+#ppt_w*1.125000"/>
                                              </p:val>
                                            </p:tav>
                                            <p:tav tm="100000">
                                              <p:val>
                                                <p:strVal val="#ppt_x"/>
                                              </p:val>
                                            </p:tav>
                                          </p:tavLst>
                                        </p:anim>
                                        <p:animEffect transition="in" filter="wipe(left)">
                                          <p:cBhvr>
                                            <p:cTn id="29" dur="300"/>
                                            <p:tgtEl>
                                              <p:spTgt spid="24"/>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300"/>
                                            <p:tgtEl>
                                              <p:spTgt spid="2"/>
                                            </p:tgtEl>
                                            <p:attrNameLst>
                                              <p:attrName>ppt_x</p:attrName>
                                            </p:attrNameLst>
                                          </p:cBhvr>
                                          <p:tavLst>
                                            <p:tav tm="0">
                                              <p:val>
                                                <p:strVal val="#ppt_x-#ppt_w*1.125000"/>
                                              </p:val>
                                            </p:tav>
                                            <p:tav tm="100000">
                                              <p:val>
                                                <p:strVal val="#ppt_x"/>
                                              </p:val>
                                            </p:tav>
                                          </p:tavLst>
                                        </p:anim>
                                        <p:animEffect transition="in" filter="wipe(right)">
                                          <p:cBhvr>
                                            <p:cTn id="38" dur="300"/>
                                            <p:tgtEl>
                                              <p:spTgt spid="2"/>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300"/>
                                            <p:tgtEl>
                                              <p:spTgt spid="15"/>
                                            </p:tgtEl>
                                            <p:attrNameLst>
                                              <p:attrName>ppt_x</p:attrName>
                                            </p:attrNameLst>
                                          </p:cBhvr>
                                          <p:tavLst>
                                            <p:tav tm="0">
                                              <p:val>
                                                <p:strVal val="#ppt_x-#ppt_w*1.125000"/>
                                              </p:val>
                                            </p:tav>
                                            <p:tav tm="100000">
                                              <p:val>
                                                <p:strVal val="#ppt_x"/>
                                              </p:val>
                                            </p:tav>
                                          </p:tavLst>
                                        </p:anim>
                                        <p:animEffect transition="in" filter="wipe(right)">
                                          <p:cBhvr>
                                            <p:cTn id="42" dur="300"/>
                                            <p:tgtEl>
                                              <p:spTgt spid="15"/>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1+#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300"/>
                                            <p:tgtEl>
                                              <p:spTgt spid="4"/>
                                            </p:tgtEl>
                                            <p:attrNameLst>
                                              <p:attrName>ppt_x</p:attrName>
                                            </p:attrNameLst>
                                          </p:cBhvr>
                                          <p:tavLst>
                                            <p:tav tm="0">
                                              <p:val>
                                                <p:strVal val="#ppt_x+#ppt_w*1.125000"/>
                                              </p:val>
                                            </p:tav>
                                            <p:tav tm="100000">
                                              <p:val>
                                                <p:strVal val="#ppt_x"/>
                                              </p:val>
                                            </p:tav>
                                          </p:tavLst>
                                        </p:anim>
                                        <p:animEffect transition="in" filter="wipe(left)">
                                          <p:cBhvr>
                                            <p:cTn id="51" dur="300"/>
                                            <p:tgtEl>
                                              <p:spTgt spid="4"/>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300"/>
                                            <p:tgtEl>
                                              <p:spTgt spid="17"/>
                                            </p:tgtEl>
                                            <p:attrNameLst>
                                              <p:attrName>ppt_x</p:attrName>
                                            </p:attrNameLst>
                                          </p:cBhvr>
                                          <p:tavLst>
                                            <p:tav tm="0">
                                              <p:val>
                                                <p:strVal val="#ppt_x+#ppt_w*1.125000"/>
                                              </p:val>
                                            </p:tav>
                                            <p:tav tm="100000">
                                              <p:val>
                                                <p:strVal val="#ppt_x"/>
                                              </p:val>
                                            </p:tav>
                                          </p:tavLst>
                                        </p:anim>
                                        <p:animEffect transition="in" filter="wipe(left)">
                                          <p:cBhvr>
                                            <p:cTn id="55" dur="300"/>
                                            <p:tgtEl>
                                              <p:spTgt spid="17"/>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0-#ppt_w/2"/>
                                              </p:val>
                                            </p:tav>
                                            <p:tav tm="100000">
                                              <p:val>
                                                <p:strVal val="#ppt_x"/>
                                              </p:val>
                                            </p:tav>
                                          </p:tavLst>
                                        </p:anim>
                                        <p:anim calcmode="lin" valueType="num">
                                          <p:cBhvr additive="base">
                                            <p:cTn id="60" dur="500" fill="hold"/>
                                            <p:tgtEl>
                                              <p:spTgt spid="11"/>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300"/>
                                            <p:tgtEl>
                                              <p:spTgt spid="16"/>
                                            </p:tgtEl>
                                            <p:attrNameLst>
                                              <p:attrName>ppt_x</p:attrName>
                                            </p:attrNameLst>
                                          </p:cBhvr>
                                          <p:tavLst>
                                            <p:tav tm="0">
                                              <p:val>
                                                <p:strVal val="#ppt_x-#ppt_w*1.125000"/>
                                              </p:val>
                                            </p:tav>
                                            <p:tav tm="100000">
                                              <p:val>
                                                <p:strVal val="#ppt_x"/>
                                              </p:val>
                                            </p:tav>
                                          </p:tavLst>
                                        </p:anim>
                                        <p:animEffect transition="in" filter="wipe(right)">
                                          <p:cBhvr>
                                            <p:cTn id="64" dur="300"/>
                                            <p:tgtEl>
                                              <p:spTgt spid="16"/>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300"/>
                                            <p:tgtEl>
                                              <p:spTgt spid="3"/>
                                            </p:tgtEl>
                                            <p:attrNameLst>
                                              <p:attrName>ppt_x</p:attrName>
                                            </p:attrNameLst>
                                          </p:cBhvr>
                                          <p:tavLst>
                                            <p:tav tm="0">
                                              <p:val>
                                                <p:strVal val="#ppt_x-#ppt_w*1.125000"/>
                                              </p:val>
                                            </p:tav>
                                            <p:tav tm="100000">
                                              <p:val>
                                                <p:strVal val="#ppt_x"/>
                                              </p:val>
                                            </p:tav>
                                          </p:tavLst>
                                        </p:anim>
                                        <p:animEffect transition="in" filter="wipe(right)">
                                          <p:cBhvr>
                                            <p:cTn id="68" dur="300"/>
                                            <p:tgtEl>
                                              <p:spTgt spid="3"/>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fill="hold"/>
                                            <p:tgtEl>
                                              <p:spTgt spid="10"/>
                                            </p:tgtEl>
                                            <p:attrNameLst>
                                              <p:attrName>ppt_x</p:attrName>
                                            </p:attrNameLst>
                                          </p:cBhvr>
                                          <p:tavLst>
                                            <p:tav tm="0">
                                              <p:val>
                                                <p:strVal val="1+#ppt_w/2"/>
                                              </p:val>
                                            </p:tav>
                                            <p:tav tm="100000">
                                              <p:val>
                                                <p:strVal val="#ppt_x"/>
                                              </p:val>
                                            </p:tav>
                                          </p:tavLst>
                                        </p:anim>
                                        <p:anim calcmode="lin" valueType="num">
                                          <p:cBhvr additive="base">
                                            <p:cTn id="73" dur="500" fill="hold"/>
                                            <p:tgtEl>
                                              <p:spTgt spid="10"/>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5"/>
                                            </p:tgtEl>
                                            <p:attrNameLst>
                                              <p:attrName>style.visibility</p:attrName>
                                            </p:attrNameLst>
                                          </p:cBhvr>
                                          <p:to>
                                            <p:strVal val="visible"/>
                                          </p:to>
                                        </p:set>
                                        <p:anim calcmode="lin" valueType="num">
                                          <p:cBhvr additive="base">
                                            <p:cTn id="76" dur="300"/>
                                            <p:tgtEl>
                                              <p:spTgt spid="5"/>
                                            </p:tgtEl>
                                            <p:attrNameLst>
                                              <p:attrName>ppt_x</p:attrName>
                                            </p:attrNameLst>
                                          </p:cBhvr>
                                          <p:tavLst>
                                            <p:tav tm="0">
                                              <p:val>
                                                <p:strVal val="#ppt_x+#ppt_w*1.125000"/>
                                              </p:val>
                                            </p:tav>
                                            <p:tav tm="100000">
                                              <p:val>
                                                <p:strVal val="#ppt_x"/>
                                              </p:val>
                                            </p:tav>
                                          </p:tavLst>
                                        </p:anim>
                                        <p:animEffect transition="in" filter="wipe(left)">
                                          <p:cBhvr>
                                            <p:cTn id="77" dur="300"/>
                                            <p:tgtEl>
                                              <p:spTgt spid="5"/>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4"/>
                                            </p:tgtEl>
                                            <p:attrNameLst>
                                              <p:attrName>style.visibility</p:attrName>
                                            </p:attrNameLst>
                                          </p:cBhvr>
                                          <p:to>
                                            <p:strVal val="visible"/>
                                          </p:to>
                                        </p:set>
                                        <p:anim calcmode="lin" valueType="num">
                                          <p:cBhvr additive="base">
                                            <p:cTn id="80" dur="300"/>
                                            <p:tgtEl>
                                              <p:spTgt spid="14"/>
                                            </p:tgtEl>
                                            <p:attrNameLst>
                                              <p:attrName>ppt_x</p:attrName>
                                            </p:attrNameLst>
                                          </p:cBhvr>
                                          <p:tavLst>
                                            <p:tav tm="0">
                                              <p:val>
                                                <p:strVal val="#ppt_x+#ppt_w*1.125000"/>
                                              </p:val>
                                            </p:tav>
                                            <p:tav tm="100000">
                                              <p:val>
                                                <p:strVal val="#ppt_x"/>
                                              </p:val>
                                            </p:tav>
                                          </p:tavLst>
                                        </p:anim>
                                        <p:animEffect transition="in" filter="wipe(left)">
                                          <p:cBhvr>
                                            <p:cTn id="81" dur="300"/>
                                            <p:tgtEl>
                                              <p:spTgt spid="14"/>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anim calcmode="lin" valueType="num">
                                          <p:cBhvr>
                                            <p:cTn id="88" dur="500" fill="hold"/>
                                            <p:tgtEl>
                                              <p:spTgt spid="29"/>
                                            </p:tgtEl>
                                            <p:attrNameLst>
                                              <p:attrName>ppt_x</p:attrName>
                                            </p:attrNameLst>
                                          </p:cBhvr>
                                          <p:tavLst>
                                            <p:tav tm="0">
                                              <p:val>
                                                <p:fltVal val="0.5"/>
                                              </p:val>
                                            </p:tav>
                                            <p:tav tm="100000">
                                              <p:val>
                                                <p:strVal val="#ppt_x"/>
                                              </p:val>
                                            </p:tav>
                                          </p:tavLst>
                                        </p:anim>
                                        <p:anim calcmode="lin" valueType="num">
                                          <p:cBhvr>
                                            <p:cTn id="89" dur="500" fill="hold"/>
                                            <p:tgtEl>
                                              <p:spTgt spid="29"/>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animEffect transition="in" filter="fade">
                                          <p:cBhvr>
                                            <p:cTn id="94" dur="500"/>
                                            <p:tgtEl>
                                              <p:spTgt spid="26"/>
                                            </p:tgtEl>
                                          </p:cBhvr>
                                        </p:animEffect>
                                        <p:anim calcmode="lin" valueType="num">
                                          <p:cBhvr>
                                            <p:cTn id="95" dur="500" fill="hold"/>
                                            <p:tgtEl>
                                              <p:spTgt spid="26"/>
                                            </p:tgtEl>
                                            <p:attrNameLst>
                                              <p:attrName>ppt_x</p:attrName>
                                            </p:attrNameLst>
                                          </p:cBhvr>
                                          <p:tavLst>
                                            <p:tav tm="0">
                                              <p:val>
                                                <p:fltVal val="0.5"/>
                                              </p:val>
                                            </p:tav>
                                            <p:tav tm="100000">
                                              <p:val>
                                                <p:strVal val="#ppt_x"/>
                                              </p:val>
                                            </p:tav>
                                          </p:tavLst>
                                        </p:anim>
                                        <p:anim calcmode="lin" valueType="num">
                                          <p:cBhvr>
                                            <p:cTn id="96" dur="500" fill="hold"/>
                                            <p:tgtEl>
                                              <p:spTgt spid="26"/>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ppt_w</p:attrName>
                                            </p:attrNameLst>
                                          </p:cBhvr>
                                          <p:tavLst>
                                            <p:tav tm="0">
                                              <p:val>
                                                <p:fltVal val="0"/>
                                              </p:val>
                                            </p:tav>
                                            <p:tav tm="100000">
                                              <p:val>
                                                <p:strVal val="#ppt_w"/>
                                              </p:val>
                                            </p:tav>
                                          </p:tavLst>
                                        </p:anim>
                                        <p:anim calcmode="lin" valueType="num">
                                          <p:cBhvr>
                                            <p:cTn id="100" dur="500" fill="hold"/>
                                            <p:tgtEl>
                                              <p:spTgt spid="27"/>
                                            </p:tgtEl>
                                            <p:attrNameLst>
                                              <p:attrName>ppt_h</p:attrName>
                                            </p:attrNameLst>
                                          </p:cBhvr>
                                          <p:tavLst>
                                            <p:tav tm="0">
                                              <p:val>
                                                <p:fltVal val="0"/>
                                              </p:val>
                                            </p:tav>
                                            <p:tav tm="100000">
                                              <p:val>
                                                <p:strVal val="#ppt_h"/>
                                              </p:val>
                                            </p:tav>
                                          </p:tavLst>
                                        </p:anim>
                                        <p:animEffect transition="in" filter="fade">
                                          <p:cBhvr>
                                            <p:cTn id="101" dur="500"/>
                                            <p:tgtEl>
                                              <p:spTgt spid="27"/>
                                            </p:tgtEl>
                                          </p:cBhvr>
                                        </p:animEffect>
                                        <p:anim calcmode="lin" valueType="num">
                                          <p:cBhvr>
                                            <p:cTn id="102" dur="500" fill="hold"/>
                                            <p:tgtEl>
                                              <p:spTgt spid="27"/>
                                            </p:tgtEl>
                                            <p:attrNameLst>
                                              <p:attrName>ppt_x</p:attrName>
                                            </p:attrNameLst>
                                          </p:cBhvr>
                                          <p:tavLst>
                                            <p:tav tm="0">
                                              <p:val>
                                                <p:fltVal val="0.5"/>
                                              </p:val>
                                            </p:tav>
                                            <p:tav tm="100000">
                                              <p:val>
                                                <p:strVal val="#ppt_x"/>
                                              </p:val>
                                            </p:tav>
                                          </p:tavLst>
                                        </p:anim>
                                        <p:anim calcmode="lin" valueType="num">
                                          <p:cBhvr>
                                            <p:cTn id="103" dur="500" fill="hold"/>
                                            <p:tgtEl>
                                              <p:spTgt spid="27"/>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500" fill="hold"/>
                                            <p:tgtEl>
                                              <p:spTgt spid="28"/>
                                            </p:tgtEl>
                                            <p:attrNameLst>
                                              <p:attrName>ppt_w</p:attrName>
                                            </p:attrNameLst>
                                          </p:cBhvr>
                                          <p:tavLst>
                                            <p:tav tm="0">
                                              <p:val>
                                                <p:fltVal val="0"/>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animEffect transition="in" filter="fade">
                                          <p:cBhvr>
                                            <p:cTn id="108" dur="500"/>
                                            <p:tgtEl>
                                              <p:spTgt spid="28"/>
                                            </p:tgtEl>
                                          </p:cBhvr>
                                        </p:animEffect>
                                        <p:anim calcmode="lin" valueType="num">
                                          <p:cBhvr>
                                            <p:cTn id="109" dur="500" fill="hold"/>
                                            <p:tgtEl>
                                              <p:spTgt spid="28"/>
                                            </p:tgtEl>
                                            <p:attrNameLst>
                                              <p:attrName>ppt_x</p:attrName>
                                            </p:attrNameLst>
                                          </p:cBhvr>
                                          <p:tavLst>
                                            <p:tav tm="0">
                                              <p:val>
                                                <p:fltVal val="0.5"/>
                                              </p:val>
                                            </p:tav>
                                            <p:tav tm="100000">
                                              <p:val>
                                                <p:strVal val="#ppt_x"/>
                                              </p:val>
                                            </p:tav>
                                          </p:tavLst>
                                        </p:anim>
                                        <p:anim calcmode="lin" valueType="num">
                                          <p:cBhvr>
                                            <p:cTn id="110" dur="500" fill="hold"/>
                                            <p:tgtEl>
                                              <p:spTgt spid="28"/>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anim calcmode="lin" valueType="num">
                                          <p:cBhvr>
                                            <p:cTn id="116" dur="500" fill="hold"/>
                                            <p:tgtEl>
                                              <p:spTgt spid="30"/>
                                            </p:tgtEl>
                                            <p:attrNameLst>
                                              <p:attrName>ppt_x</p:attrName>
                                            </p:attrNameLst>
                                          </p:cBhvr>
                                          <p:tavLst>
                                            <p:tav tm="0">
                                              <p:val>
                                                <p:fltVal val="0.5"/>
                                              </p:val>
                                            </p:tav>
                                            <p:tav tm="100000">
                                              <p:val>
                                                <p:strVal val="#ppt_x"/>
                                              </p:val>
                                            </p:tav>
                                          </p:tavLst>
                                        </p:anim>
                                        <p:anim calcmode="lin" valueType="num">
                                          <p:cBhvr>
                                            <p:cTn id="117" dur="500" fill="hold"/>
                                            <p:tgtEl>
                                              <p:spTgt spid="30"/>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fltVal val="0.5"/>
                                              </p:val>
                                            </p:tav>
                                            <p:tav tm="100000">
                                              <p:val>
                                                <p:strVal val="#ppt_x"/>
                                              </p:val>
                                            </p:tav>
                                          </p:tavLst>
                                        </p:anim>
                                        <p:anim calcmode="lin" valueType="num">
                                          <p:cBhvr>
                                            <p:cTn id="124" dur="500" fill="hold"/>
                                            <p:tgtEl>
                                              <p:spTgt spid="3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bldLvl="0" animBg="1"/>
          <p:bldP spid="10" grpId="0" bldLvl="0" animBg="1"/>
          <p:bldP spid="14" grpId="0"/>
          <p:bldP spid="15" grpId="0"/>
          <p:bldP spid="16" grpId="0"/>
          <p:bldP spid="17" grpId="0"/>
          <p:bldP spid="18" grpId="0"/>
          <p:bldP spid="19" grpId="0"/>
          <p:bldP spid="20" grpId="0" bldLvl="0" animBg="1"/>
          <p:bldP spid="24" grpId="0"/>
          <p:bldP spid="25" grpId="0"/>
          <p:bldP spid="26" grpId="0" bldLvl="0" animBg="1"/>
          <p:bldP spid="27" grpId="0" animBg="1"/>
          <p:bldP spid="28" grpId="0" bldLvl="0" animBg="1"/>
          <p:bldP spid="29" grpId="0" animBg="1"/>
          <p:bldP spid="30" grpId="0" bldLvl="0" animBg="1"/>
          <p:bldP spid="31"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2018852" y="3209594"/>
            <a:ext cx="1348932" cy="939553"/>
          </a:xfrm>
          <a:prstGeom prst="line">
            <a:avLst/>
          </a:prstGeom>
          <a:noFill/>
          <a:ln w="76200" cap="flat" cmpd="sng" algn="ctr">
            <a:solidFill>
              <a:schemeClr val="accent1"/>
            </a:solidFill>
            <a:prstDash val="solid"/>
          </a:ln>
          <a:effectLst/>
        </p:spPr>
      </p:cxnSp>
      <p:cxnSp>
        <p:nvCxnSpPr>
          <p:cNvPr id="3" name="直接连接符 2"/>
          <p:cNvCxnSpPr/>
          <p:nvPr/>
        </p:nvCxnSpPr>
        <p:spPr>
          <a:xfrm flipV="1">
            <a:off x="-36512" y="4144388"/>
            <a:ext cx="2062918" cy="999112"/>
          </a:xfrm>
          <a:prstGeom prst="line">
            <a:avLst/>
          </a:prstGeom>
          <a:noFill/>
          <a:ln w="76200" cap="flat" cmpd="sng" algn="ctr">
            <a:solidFill>
              <a:schemeClr val="accent1"/>
            </a:solidFill>
            <a:prstDash val="solid"/>
          </a:ln>
          <a:effectLst/>
        </p:spPr>
      </p:cxnSp>
      <p:cxnSp>
        <p:nvCxnSpPr>
          <p:cNvPr id="4" name="直接连接符 3"/>
          <p:cNvCxnSpPr/>
          <p:nvPr/>
        </p:nvCxnSpPr>
        <p:spPr>
          <a:xfrm>
            <a:off x="3367784" y="3209595"/>
            <a:ext cx="1816070" cy="638773"/>
          </a:xfrm>
          <a:prstGeom prst="line">
            <a:avLst/>
          </a:prstGeom>
          <a:noFill/>
          <a:ln w="76200" cap="flat" cmpd="sng" algn="ctr">
            <a:solidFill>
              <a:schemeClr val="accent1"/>
            </a:solidFill>
            <a:prstDash val="solid"/>
          </a:ln>
          <a:effectLst/>
        </p:spPr>
      </p:cxnSp>
      <p:cxnSp>
        <p:nvCxnSpPr>
          <p:cNvPr id="5" name="直接连接符 4"/>
          <p:cNvCxnSpPr/>
          <p:nvPr/>
        </p:nvCxnSpPr>
        <p:spPr>
          <a:xfrm flipV="1">
            <a:off x="5183854" y="2423427"/>
            <a:ext cx="1816825" cy="1424941"/>
          </a:xfrm>
          <a:prstGeom prst="line">
            <a:avLst/>
          </a:prstGeom>
          <a:noFill/>
          <a:ln w="76200" cap="flat" cmpd="sng" algn="ctr">
            <a:solidFill>
              <a:schemeClr val="accent1"/>
            </a:solidFill>
            <a:prstDash val="solid"/>
          </a:ln>
          <a:effectLst/>
        </p:spPr>
      </p:cxnSp>
      <p:grpSp>
        <p:nvGrpSpPr>
          <p:cNvPr id="6" name="组合 5"/>
          <p:cNvGrpSpPr/>
          <p:nvPr/>
        </p:nvGrpSpPr>
        <p:grpSpPr>
          <a:xfrm>
            <a:off x="1620880" y="3751610"/>
            <a:ext cx="836538" cy="836538"/>
            <a:chOff x="1566862" y="4055810"/>
            <a:chExt cx="827056" cy="827056"/>
          </a:xfrm>
        </p:grpSpPr>
        <p:grpSp>
          <p:nvGrpSpPr>
            <p:cNvPr id="7" name="组合 6"/>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9"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endParaRPr>
              </a:p>
            </p:txBody>
          </p:sp>
          <p:sp>
            <p:nvSpPr>
              <p:cNvPr id="10" name="椭圆 9"/>
              <p:cNvSpPr/>
              <p:nvPr/>
            </p:nvSpPr>
            <p:spPr>
              <a:xfrm>
                <a:off x="431574" y="799874"/>
                <a:ext cx="3746952" cy="374695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endParaRPr>
              </a:p>
            </p:txBody>
          </p:sp>
        </p:grpSp>
        <p:sp>
          <p:nvSpPr>
            <p:cNvPr id="8" name="TextBox 11"/>
            <p:cNvSpPr txBox="1"/>
            <p:nvPr/>
          </p:nvSpPr>
          <p:spPr>
            <a:xfrm>
              <a:off x="1617926" y="4218412"/>
              <a:ext cx="730851" cy="304288"/>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标题</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845016" y="2754205"/>
            <a:ext cx="1016704" cy="1016704"/>
            <a:chOff x="2781516" y="3097105"/>
            <a:chExt cx="1016704" cy="1016704"/>
          </a:xfrm>
          <a:effectLst/>
        </p:grpSpPr>
        <p:grpSp>
          <p:nvGrpSpPr>
            <p:cNvPr id="12" name="组合 11"/>
            <p:cNvGrpSpPr/>
            <p:nvPr/>
          </p:nvGrpSpPr>
          <p:grpSpPr>
            <a:xfrm>
              <a:off x="2781516" y="3097105"/>
              <a:ext cx="1016704" cy="1016704"/>
              <a:chOff x="304800" y="673100"/>
              <a:chExt cx="4000500" cy="4000500"/>
            </a:xfrm>
            <a:effectLst>
              <a:outerShdw blurRad="584200" dist="520700" dir="8100000" algn="tr" rotWithShape="0">
                <a:prstClr val="black">
                  <a:alpha val="35000"/>
                </a:prstClr>
              </a:outerShdw>
            </a:effectLst>
          </p:grpSpPr>
          <p:sp>
            <p:nvSpPr>
              <p:cNvPr id="14"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endParaRPr>
              </a:p>
            </p:txBody>
          </p:sp>
          <p:sp>
            <p:nvSpPr>
              <p:cNvPr id="15" name="椭圆 14"/>
              <p:cNvSpPr/>
              <p:nvPr/>
            </p:nvSpPr>
            <p:spPr>
              <a:xfrm>
                <a:off x="392113" y="760413"/>
                <a:ext cx="3825875" cy="382587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endParaRPr>
              </a:p>
            </p:txBody>
          </p:sp>
        </p:grpSp>
        <p:sp>
          <p:nvSpPr>
            <p:cNvPr id="13" name="TextBox 17"/>
            <p:cNvSpPr txBox="1"/>
            <p:nvPr/>
          </p:nvSpPr>
          <p:spPr>
            <a:xfrm>
              <a:off x="2980409" y="3315940"/>
              <a:ext cx="595035" cy="338554"/>
            </a:xfrm>
            <a:prstGeom prst="rect">
              <a:avLst/>
            </a:prstGeom>
            <a:noFill/>
            <a:ln>
              <a:noFill/>
            </a:ln>
          </p:spPr>
          <p:txBody>
            <a:bodyPr wrap="none" rtlCol="0">
              <a:spAutoFit/>
            </a:bodyPr>
            <a:lstStyle/>
            <a:p>
              <a:pPr lvl="0" algn="ctr" defTabSz="914400">
                <a:defRPr/>
              </a:pPr>
              <a:r>
                <a:rPr lang="zh-CN" altLang="en-US" sz="1600" kern="0" dirty="0">
                  <a:solidFill>
                    <a:schemeClr val="bg1"/>
                  </a:solidFill>
                  <a:latin typeface="微软雅黑" panose="020B0503020204020204" pitchFamily="34" charset="-122"/>
                  <a:ea typeface="微软雅黑" panose="020B0503020204020204" pitchFamily="34" charset="-122"/>
                </a:rPr>
                <a:t>标题</a:t>
              </a:r>
              <a:endParaRPr lang="zh-CN" altLang="en-US" sz="1600" kern="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592277" y="3295146"/>
            <a:ext cx="1239392" cy="1239392"/>
            <a:chOff x="4464548" y="3511181"/>
            <a:chExt cx="1303621" cy="1303621"/>
          </a:xfrm>
        </p:grpSpPr>
        <p:grpSp>
          <p:nvGrpSpPr>
            <p:cNvPr id="17" name="组合 16"/>
            <p:cNvGrpSpPr/>
            <p:nvPr/>
          </p:nvGrpSpPr>
          <p:grpSpPr>
            <a:xfrm>
              <a:off x="4464548" y="3511181"/>
              <a:ext cx="1303621" cy="1303621"/>
              <a:chOff x="304800" y="673100"/>
              <a:chExt cx="4000500" cy="4000500"/>
            </a:xfrm>
            <a:effectLst>
              <a:outerShdw blurRad="584200" dist="520700" dir="8100000" algn="tr" rotWithShape="0">
                <a:prstClr val="black">
                  <a:alpha val="35000"/>
                </a:prstClr>
              </a:outerShdw>
            </a:effectLst>
          </p:grpSpPr>
          <p:sp>
            <p:nvSpPr>
              <p:cNvPr id="19"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endParaRPr>
              </a:p>
            </p:txBody>
          </p:sp>
          <p:sp>
            <p:nvSpPr>
              <p:cNvPr id="20" name="椭圆 19"/>
              <p:cNvSpPr/>
              <p:nvPr/>
            </p:nvSpPr>
            <p:spPr>
              <a:xfrm>
                <a:off x="404596" y="772896"/>
                <a:ext cx="3800908" cy="380090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endParaRPr>
              </a:p>
            </p:txBody>
          </p:sp>
        </p:grpSp>
        <p:sp>
          <p:nvSpPr>
            <p:cNvPr id="18" name="TextBox 22"/>
            <p:cNvSpPr txBox="1"/>
            <p:nvPr/>
          </p:nvSpPr>
          <p:spPr>
            <a:xfrm>
              <a:off x="4752438" y="3825704"/>
              <a:ext cx="733780" cy="420845"/>
            </a:xfrm>
            <a:prstGeom prst="rect">
              <a:avLst/>
            </a:prstGeom>
            <a:noFill/>
            <a:ln>
              <a:noFill/>
            </a:ln>
          </p:spPr>
          <p:txBody>
            <a:bodyPr wrap="none" rtlCol="0">
              <a:spAutoFit/>
            </a:bodyPr>
            <a:lstStyle/>
            <a:p>
              <a:pPr lvl="0" algn="ctr" defTabSz="914400">
                <a:defRPr/>
              </a:pPr>
              <a:r>
                <a:rPr lang="zh-CN" altLang="en-US" sz="2000" kern="0" dirty="0">
                  <a:solidFill>
                    <a:schemeClr val="bg1"/>
                  </a:solidFill>
                  <a:latin typeface="微软雅黑" panose="020B0503020204020204" pitchFamily="34" charset="-122"/>
                  <a:ea typeface="微软雅黑" panose="020B0503020204020204" pitchFamily="34" charset="-122"/>
                </a:rPr>
                <a:t>标题</a:t>
              </a:r>
              <a:endParaRPr lang="zh-CN" altLang="en-US" sz="2000" kern="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6300192" y="1635646"/>
            <a:ext cx="1454948" cy="1454948"/>
            <a:chOff x="6075122" y="1932896"/>
            <a:chExt cx="1688526" cy="1688526"/>
          </a:xfrm>
        </p:grpSpPr>
        <p:grpSp>
          <p:nvGrpSpPr>
            <p:cNvPr id="22" name="组合 21"/>
            <p:cNvGrpSpPr/>
            <p:nvPr/>
          </p:nvGrpSpPr>
          <p:grpSpPr>
            <a:xfrm>
              <a:off x="6075122" y="1932896"/>
              <a:ext cx="1688526" cy="1688526"/>
              <a:chOff x="304800" y="673100"/>
              <a:chExt cx="4000500" cy="4000500"/>
            </a:xfrm>
            <a:effectLst>
              <a:outerShdw blurRad="584200" dist="520700" dir="8100000" algn="tr" rotWithShape="0">
                <a:prstClr val="black">
                  <a:alpha val="35000"/>
                </a:prstClr>
              </a:outerShdw>
            </a:effectLst>
          </p:grpSpPr>
          <p:sp>
            <p:nvSpPr>
              <p:cNvPr id="24"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endParaRPr>
              </a:p>
            </p:txBody>
          </p:sp>
          <p:sp>
            <p:nvSpPr>
              <p:cNvPr id="25" name="椭圆 24"/>
              <p:cNvSpPr/>
              <p:nvPr/>
            </p:nvSpPr>
            <p:spPr>
              <a:xfrm>
                <a:off x="411027" y="779327"/>
                <a:ext cx="3788049" cy="3788049"/>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endParaRPr>
              </a:p>
            </p:txBody>
          </p:sp>
        </p:grpSp>
        <p:sp>
          <p:nvSpPr>
            <p:cNvPr id="23" name="TextBox 28"/>
            <p:cNvSpPr txBox="1"/>
            <p:nvPr/>
          </p:nvSpPr>
          <p:spPr>
            <a:xfrm>
              <a:off x="6456877" y="2299775"/>
              <a:ext cx="928687" cy="535781"/>
            </a:xfrm>
            <a:prstGeom prst="rect">
              <a:avLst/>
            </a:prstGeom>
            <a:noFill/>
            <a:ln>
              <a:noFill/>
            </a:ln>
          </p:spPr>
          <p:txBody>
            <a:bodyPr wrap="none" rtlCol="0">
              <a:spAutoFit/>
            </a:bodyPr>
            <a:lstStyle/>
            <a:p>
              <a:pPr lvl="0" algn="ctr" defTabSz="914400">
                <a:defRPr/>
              </a:pPr>
              <a:r>
                <a:rPr lang="zh-CN" altLang="en-US" kern="0" dirty="0">
                  <a:solidFill>
                    <a:schemeClr val="bg1"/>
                  </a:solidFill>
                  <a:latin typeface="微软雅黑" panose="020B0503020204020204" pitchFamily="34" charset="-122"/>
                  <a:ea typeface="微软雅黑" panose="020B0503020204020204" pitchFamily="34" charset="-122"/>
                </a:rPr>
                <a:t>标题</a:t>
              </a:r>
              <a:endParaRPr lang="zh-CN" altLang="en-US" kern="0" dirty="0">
                <a:solidFill>
                  <a:schemeClr val="bg1"/>
                </a:solidFill>
                <a:latin typeface="微软雅黑" panose="020B0503020204020204" pitchFamily="34" charset="-122"/>
                <a:ea typeface="微软雅黑" panose="020B0503020204020204" pitchFamily="34" charset="-122"/>
              </a:endParaRPr>
            </a:p>
          </p:txBody>
        </p:sp>
      </p:grpSp>
      <p:sp>
        <p:nvSpPr>
          <p:cNvPr id="26" name="TextBox 31"/>
          <p:cNvSpPr txBox="1"/>
          <p:nvPr/>
        </p:nvSpPr>
        <p:spPr>
          <a:xfrm>
            <a:off x="2230637" y="1923678"/>
            <a:ext cx="2448272" cy="731098"/>
          </a:xfrm>
          <a:prstGeom prst="rect">
            <a:avLst/>
          </a:prstGeom>
          <a:noFill/>
        </p:spPr>
        <p:txBody>
          <a:bodyPr wrap="square"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27" name="TextBox 32"/>
          <p:cNvSpPr txBox="1"/>
          <p:nvPr/>
        </p:nvSpPr>
        <p:spPr>
          <a:xfrm>
            <a:off x="323528" y="2920772"/>
            <a:ext cx="2448272" cy="731098"/>
          </a:xfrm>
          <a:prstGeom prst="rect">
            <a:avLst/>
          </a:prstGeom>
          <a:noFill/>
        </p:spPr>
        <p:txBody>
          <a:bodyPr wrap="square"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28" name="TextBox 33"/>
          <p:cNvSpPr txBox="1"/>
          <p:nvPr/>
        </p:nvSpPr>
        <p:spPr>
          <a:xfrm>
            <a:off x="6156176" y="3770953"/>
            <a:ext cx="2448272" cy="731098"/>
          </a:xfrm>
          <a:prstGeom prst="rect">
            <a:avLst/>
          </a:prstGeom>
          <a:noFill/>
        </p:spPr>
        <p:txBody>
          <a:bodyPr wrap="square"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29" name="TextBox 34"/>
          <p:cNvSpPr txBox="1"/>
          <p:nvPr/>
        </p:nvSpPr>
        <p:spPr>
          <a:xfrm>
            <a:off x="5436096" y="915566"/>
            <a:ext cx="2448272" cy="731098"/>
          </a:xfrm>
          <a:prstGeom prst="rect">
            <a:avLst/>
          </a:prstGeom>
          <a:noFill/>
        </p:spPr>
        <p:txBody>
          <a:bodyPr wrap="square"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2246287" y="4204108"/>
            <a:ext cx="447031" cy="447031"/>
            <a:chOff x="2246286" y="4230035"/>
            <a:chExt cx="525513" cy="525513"/>
          </a:xfrm>
          <a:solidFill>
            <a:schemeClr val="bg1"/>
          </a:solidFill>
        </p:grpSpPr>
        <p:sp>
          <p:nvSpPr>
            <p:cNvPr id="31" name="椭圆 30"/>
            <p:cNvSpPr/>
            <p:nvPr/>
          </p:nvSpPr>
          <p:spPr>
            <a:xfrm>
              <a:off x="2246286" y="4230035"/>
              <a:ext cx="525513" cy="525513"/>
            </a:xfrm>
            <a:prstGeom prst="ellipse">
              <a:avLst/>
            </a:prstGeom>
            <a:grp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32" name="TextBox 37"/>
            <p:cNvSpPr txBox="1"/>
            <p:nvPr/>
          </p:nvSpPr>
          <p:spPr>
            <a:xfrm>
              <a:off x="2290214" y="4356307"/>
              <a:ext cx="433392" cy="325630"/>
            </a:xfrm>
            <a:prstGeom prst="rect">
              <a:avLst/>
            </a:prstGeom>
            <a:grp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1</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577236" y="4056590"/>
            <a:ext cx="447032" cy="447031"/>
            <a:chOff x="2246285" y="4230035"/>
            <a:chExt cx="525514" cy="525513"/>
          </a:xfrm>
          <a:solidFill>
            <a:schemeClr val="bg1"/>
          </a:solidFill>
        </p:grpSpPr>
        <p:sp>
          <p:nvSpPr>
            <p:cNvPr id="34" name="椭圆 33"/>
            <p:cNvSpPr/>
            <p:nvPr/>
          </p:nvSpPr>
          <p:spPr>
            <a:xfrm>
              <a:off x="2246286" y="4230035"/>
              <a:ext cx="525513" cy="525513"/>
            </a:xfrm>
            <a:prstGeom prst="ellipse">
              <a:avLst/>
            </a:prstGeom>
            <a:grp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35" name="TextBox 40"/>
            <p:cNvSpPr txBox="1"/>
            <p:nvPr/>
          </p:nvSpPr>
          <p:spPr>
            <a:xfrm>
              <a:off x="2246285" y="4351468"/>
              <a:ext cx="525513" cy="289448"/>
            </a:xfrm>
            <a:prstGeom prst="rect">
              <a:avLst/>
            </a:prstGeom>
            <a:grp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3</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522599" y="3426320"/>
            <a:ext cx="447032" cy="447031"/>
            <a:chOff x="2246285" y="4230035"/>
            <a:chExt cx="525514" cy="525513"/>
          </a:xfrm>
          <a:solidFill>
            <a:schemeClr val="bg1"/>
          </a:solidFill>
        </p:grpSpPr>
        <p:sp>
          <p:nvSpPr>
            <p:cNvPr id="37" name="椭圆 36"/>
            <p:cNvSpPr/>
            <p:nvPr/>
          </p:nvSpPr>
          <p:spPr>
            <a:xfrm>
              <a:off x="2246286" y="4230035"/>
              <a:ext cx="525513" cy="525513"/>
            </a:xfrm>
            <a:prstGeom prst="ellipse">
              <a:avLst/>
            </a:prstGeom>
            <a:grp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38" name="TextBox 43"/>
            <p:cNvSpPr txBox="1"/>
            <p:nvPr/>
          </p:nvSpPr>
          <p:spPr>
            <a:xfrm>
              <a:off x="2246285" y="4371106"/>
              <a:ext cx="525513" cy="289448"/>
            </a:xfrm>
            <a:prstGeom prst="rect">
              <a:avLst/>
            </a:prstGeom>
            <a:grp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452320" y="2571750"/>
            <a:ext cx="447032" cy="447031"/>
            <a:chOff x="2246285" y="4230035"/>
            <a:chExt cx="525514" cy="525513"/>
          </a:xfrm>
          <a:solidFill>
            <a:schemeClr val="bg1"/>
          </a:solidFill>
        </p:grpSpPr>
        <p:sp>
          <p:nvSpPr>
            <p:cNvPr id="40" name="椭圆 39"/>
            <p:cNvSpPr/>
            <p:nvPr/>
          </p:nvSpPr>
          <p:spPr>
            <a:xfrm>
              <a:off x="2246286" y="4230035"/>
              <a:ext cx="525513" cy="525513"/>
            </a:xfrm>
            <a:prstGeom prst="ellipse">
              <a:avLst/>
            </a:prstGeom>
            <a:grp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41" name="TextBox 46"/>
            <p:cNvSpPr txBox="1"/>
            <p:nvPr/>
          </p:nvSpPr>
          <p:spPr>
            <a:xfrm>
              <a:off x="2246285" y="4380064"/>
              <a:ext cx="525513" cy="289448"/>
            </a:xfrm>
            <a:prstGeom prst="rect">
              <a:avLst/>
            </a:prstGeom>
            <a:grp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4</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42" name="椭圆 41"/>
          <p:cNvSpPr/>
          <p:nvPr/>
        </p:nvSpPr>
        <p:spPr>
          <a:xfrm>
            <a:off x="4349204" y="3360335"/>
            <a:ext cx="137389" cy="137389"/>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3" name="椭圆 42"/>
          <p:cNvSpPr/>
          <p:nvPr/>
        </p:nvSpPr>
        <p:spPr>
          <a:xfrm>
            <a:off x="4087077" y="3914842"/>
            <a:ext cx="274777" cy="274777"/>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4" name="椭圆 43"/>
          <p:cNvSpPr/>
          <p:nvPr/>
        </p:nvSpPr>
        <p:spPr>
          <a:xfrm>
            <a:off x="4224465" y="4560644"/>
            <a:ext cx="137389" cy="137389"/>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5" name="椭圆 44"/>
          <p:cNvSpPr/>
          <p:nvPr/>
        </p:nvSpPr>
        <p:spPr>
          <a:xfrm>
            <a:off x="2765464" y="4306496"/>
            <a:ext cx="274777" cy="274777"/>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6" name="椭圆 45"/>
          <p:cNvSpPr/>
          <p:nvPr/>
        </p:nvSpPr>
        <p:spPr>
          <a:xfrm>
            <a:off x="3341787" y="3847381"/>
            <a:ext cx="137389" cy="137389"/>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7" name="椭圆 46"/>
          <p:cNvSpPr/>
          <p:nvPr/>
        </p:nvSpPr>
        <p:spPr>
          <a:xfrm>
            <a:off x="5954877" y="3351567"/>
            <a:ext cx="274777" cy="274777"/>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8" name="椭圆 47"/>
          <p:cNvSpPr/>
          <p:nvPr/>
        </p:nvSpPr>
        <p:spPr>
          <a:xfrm>
            <a:off x="7360071" y="3209594"/>
            <a:ext cx="167224" cy="167224"/>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9" name="椭圆 48"/>
          <p:cNvSpPr/>
          <p:nvPr/>
        </p:nvSpPr>
        <p:spPr>
          <a:xfrm>
            <a:off x="6562548" y="3113850"/>
            <a:ext cx="137389" cy="137389"/>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50" name="椭圆 49"/>
          <p:cNvSpPr/>
          <p:nvPr/>
        </p:nvSpPr>
        <p:spPr>
          <a:xfrm>
            <a:off x="5161319" y="2828535"/>
            <a:ext cx="274777" cy="274777"/>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51" name="椭圆 50"/>
          <p:cNvSpPr/>
          <p:nvPr/>
        </p:nvSpPr>
        <p:spPr>
          <a:xfrm>
            <a:off x="8028384" y="2307255"/>
            <a:ext cx="274777" cy="274777"/>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52" name="椭圆 51"/>
          <p:cNvSpPr/>
          <p:nvPr/>
        </p:nvSpPr>
        <p:spPr>
          <a:xfrm>
            <a:off x="8053009" y="1993016"/>
            <a:ext cx="152400" cy="152400"/>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53" name="椭圆 52"/>
          <p:cNvSpPr/>
          <p:nvPr/>
        </p:nvSpPr>
        <p:spPr>
          <a:xfrm>
            <a:off x="966178" y="4299942"/>
            <a:ext cx="166157" cy="166157"/>
          </a:xfrm>
          <a:prstGeom prst="ellipse">
            <a:avLst/>
          </a:prstGeom>
          <a:solidFill>
            <a:schemeClr val="bg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3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300" fill="hold"/>
                                        <p:tgtEl>
                                          <p:spTgt spid="6"/>
                                        </p:tgtEl>
                                        <p:attrNameLst>
                                          <p:attrName>ppt_w</p:attrName>
                                        </p:attrNameLst>
                                      </p:cBhvr>
                                      <p:tavLst>
                                        <p:tav tm="0">
                                          <p:val>
                                            <p:fltVal val="0"/>
                                          </p:val>
                                        </p:tav>
                                        <p:tav tm="100000">
                                          <p:val>
                                            <p:strVal val="#ppt_w"/>
                                          </p:val>
                                        </p:tav>
                                      </p:tavLst>
                                    </p:anim>
                                    <p:anim calcmode="lin" valueType="num">
                                      <p:cBhvr>
                                        <p:cTn id="12" dur="300" fill="hold"/>
                                        <p:tgtEl>
                                          <p:spTgt spid="6"/>
                                        </p:tgtEl>
                                        <p:attrNameLst>
                                          <p:attrName>ppt_h</p:attrName>
                                        </p:attrNameLst>
                                      </p:cBhvr>
                                      <p:tavLst>
                                        <p:tav tm="0">
                                          <p:val>
                                            <p:fltVal val="0"/>
                                          </p:val>
                                        </p:tav>
                                        <p:tav tm="100000">
                                          <p:val>
                                            <p:strVal val="#ppt_h"/>
                                          </p:val>
                                        </p:tav>
                                      </p:tavLst>
                                    </p:anim>
                                    <p:animEffect transition="in" filter="fade">
                                      <p:cBhvr>
                                        <p:cTn id="13" dur="300"/>
                                        <p:tgtEl>
                                          <p:spTgt spid="6"/>
                                        </p:tgtEl>
                                      </p:cBhvr>
                                    </p:animEffect>
                                  </p:childTnLst>
                                </p:cTn>
                              </p:par>
                              <p:par>
                                <p:cTn id="14" presetID="2" presetClass="entr" presetSubtype="4"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300" fill="hold"/>
                                        <p:tgtEl>
                                          <p:spTgt spid="30"/>
                                        </p:tgtEl>
                                        <p:attrNameLst>
                                          <p:attrName>ppt_x</p:attrName>
                                        </p:attrNameLst>
                                      </p:cBhvr>
                                      <p:tavLst>
                                        <p:tav tm="0">
                                          <p:val>
                                            <p:strVal val="#ppt_x"/>
                                          </p:val>
                                        </p:tav>
                                        <p:tav tm="100000">
                                          <p:val>
                                            <p:strVal val="#ppt_x"/>
                                          </p:val>
                                        </p:tav>
                                      </p:tavLst>
                                    </p:anim>
                                    <p:anim calcmode="lin" valueType="num">
                                      <p:cBhvr additive="base">
                                        <p:cTn id="17" dur="3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18" presetClass="entr" presetSubtype="3"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strips(upRight)">
                                      <p:cBhvr>
                                        <p:cTn id="21" dur="300"/>
                                        <p:tgtEl>
                                          <p:spTgt spid="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300" fill="hold"/>
                                        <p:tgtEl>
                                          <p:spTgt spid="11"/>
                                        </p:tgtEl>
                                        <p:attrNameLst>
                                          <p:attrName>ppt_w</p:attrName>
                                        </p:attrNameLst>
                                      </p:cBhvr>
                                      <p:tavLst>
                                        <p:tav tm="0">
                                          <p:val>
                                            <p:fltVal val="0"/>
                                          </p:val>
                                        </p:tav>
                                        <p:tav tm="100000">
                                          <p:val>
                                            <p:strVal val="#ppt_w"/>
                                          </p:val>
                                        </p:tav>
                                      </p:tavLst>
                                    </p:anim>
                                    <p:anim calcmode="lin" valueType="num">
                                      <p:cBhvr>
                                        <p:cTn id="26" dur="300" fill="hold"/>
                                        <p:tgtEl>
                                          <p:spTgt spid="11"/>
                                        </p:tgtEl>
                                        <p:attrNameLst>
                                          <p:attrName>ppt_h</p:attrName>
                                        </p:attrNameLst>
                                      </p:cBhvr>
                                      <p:tavLst>
                                        <p:tav tm="0">
                                          <p:val>
                                            <p:fltVal val="0"/>
                                          </p:val>
                                        </p:tav>
                                        <p:tav tm="100000">
                                          <p:val>
                                            <p:strVal val="#ppt_h"/>
                                          </p:val>
                                        </p:tav>
                                      </p:tavLst>
                                    </p:anim>
                                    <p:animEffect transition="in" filter="fade">
                                      <p:cBhvr>
                                        <p:cTn id="27" dur="300"/>
                                        <p:tgtEl>
                                          <p:spTgt spid="11"/>
                                        </p:tgtEl>
                                      </p:cBhvr>
                                    </p:animEffect>
                                  </p:childTnLst>
                                </p:cTn>
                              </p:par>
                              <p:par>
                                <p:cTn id="28" presetID="2" presetClass="entr" presetSubtype="4"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300" fill="hold"/>
                                        <p:tgtEl>
                                          <p:spTgt spid="36"/>
                                        </p:tgtEl>
                                        <p:attrNameLst>
                                          <p:attrName>ppt_x</p:attrName>
                                        </p:attrNameLst>
                                      </p:cBhvr>
                                      <p:tavLst>
                                        <p:tav tm="0">
                                          <p:val>
                                            <p:strVal val="#ppt_x"/>
                                          </p:val>
                                        </p:tav>
                                        <p:tav tm="100000">
                                          <p:val>
                                            <p:strVal val="#ppt_x"/>
                                          </p:val>
                                        </p:tav>
                                      </p:tavLst>
                                    </p:anim>
                                    <p:anim calcmode="lin" valueType="num">
                                      <p:cBhvr additive="base">
                                        <p:cTn id="31" dur="300" fill="hold"/>
                                        <p:tgtEl>
                                          <p:spTgt spid="36"/>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8" presetClass="entr" presetSubtype="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strips(downRight)">
                                      <p:cBhvr>
                                        <p:cTn id="35" dur="300"/>
                                        <p:tgtEl>
                                          <p:spTgt spid="4"/>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300" fill="hold"/>
                                        <p:tgtEl>
                                          <p:spTgt spid="16"/>
                                        </p:tgtEl>
                                        <p:attrNameLst>
                                          <p:attrName>ppt_w</p:attrName>
                                        </p:attrNameLst>
                                      </p:cBhvr>
                                      <p:tavLst>
                                        <p:tav tm="0">
                                          <p:val>
                                            <p:fltVal val="0"/>
                                          </p:val>
                                        </p:tav>
                                        <p:tav tm="100000">
                                          <p:val>
                                            <p:strVal val="#ppt_w"/>
                                          </p:val>
                                        </p:tav>
                                      </p:tavLst>
                                    </p:anim>
                                    <p:anim calcmode="lin" valueType="num">
                                      <p:cBhvr>
                                        <p:cTn id="40" dur="300" fill="hold"/>
                                        <p:tgtEl>
                                          <p:spTgt spid="16"/>
                                        </p:tgtEl>
                                        <p:attrNameLst>
                                          <p:attrName>ppt_h</p:attrName>
                                        </p:attrNameLst>
                                      </p:cBhvr>
                                      <p:tavLst>
                                        <p:tav tm="0">
                                          <p:val>
                                            <p:fltVal val="0"/>
                                          </p:val>
                                        </p:tav>
                                        <p:tav tm="100000">
                                          <p:val>
                                            <p:strVal val="#ppt_h"/>
                                          </p:val>
                                        </p:tav>
                                      </p:tavLst>
                                    </p:anim>
                                    <p:animEffect transition="in" filter="fade">
                                      <p:cBhvr>
                                        <p:cTn id="41" dur="300"/>
                                        <p:tgtEl>
                                          <p:spTgt spid="16"/>
                                        </p:tgtEl>
                                      </p:cBhvr>
                                    </p:animEffect>
                                  </p:childTnLst>
                                </p:cTn>
                              </p:par>
                              <p:par>
                                <p:cTn id="42" presetID="2" presetClass="entr" presetSubtype="4"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300" fill="hold"/>
                                        <p:tgtEl>
                                          <p:spTgt spid="33"/>
                                        </p:tgtEl>
                                        <p:attrNameLst>
                                          <p:attrName>ppt_x</p:attrName>
                                        </p:attrNameLst>
                                      </p:cBhvr>
                                      <p:tavLst>
                                        <p:tav tm="0">
                                          <p:val>
                                            <p:strVal val="#ppt_x"/>
                                          </p:val>
                                        </p:tav>
                                        <p:tav tm="100000">
                                          <p:val>
                                            <p:strVal val="#ppt_x"/>
                                          </p:val>
                                        </p:tav>
                                      </p:tavLst>
                                    </p:anim>
                                    <p:anim calcmode="lin" valueType="num">
                                      <p:cBhvr additive="base">
                                        <p:cTn id="45" dur="300" fill="hold"/>
                                        <p:tgtEl>
                                          <p:spTgt spid="33"/>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18" presetClass="entr" presetSubtype="3"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strips(upRight)">
                                      <p:cBhvr>
                                        <p:cTn id="49" dur="300"/>
                                        <p:tgtEl>
                                          <p:spTgt spid="5"/>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300" fill="hold"/>
                                        <p:tgtEl>
                                          <p:spTgt spid="21"/>
                                        </p:tgtEl>
                                        <p:attrNameLst>
                                          <p:attrName>ppt_w</p:attrName>
                                        </p:attrNameLst>
                                      </p:cBhvr>
                                      <p:tavLst>
                                        <p:tav tm="0">
                                          <p:val>
                                            <p:fltVal val="0"/>
                                          </p:val>
                                        </p:tav>
                                        <p:tav tm="100000">
                                          <p:val>
                                            <p:strVal val="#ppt_w"/>
                                          </p:val>
                                        </p:tav>
                                      </p:tavLst>
                                    </p:anim>
                                    <p:anim calcmode="lin" valueType="num">
                                      <p:cBhvr>
                                        <p:cTn id="54" dur="300" fill="hold"/>
                                        <p:tgtEl>
                                          <p:spTgt spid="21"/>
                                        </p:tgtEl>
                                        <p:attrNameLst>
                                          <p:attrName>ppt_h</p:attrName>
                                        </p:attrNameLst>
                                      </p:cBhvr>
                                      <p:tavLst>
                                        <p:tav tm="0">
                                          <p:val>
                                            <p:fltVal val="0"/>
                                          </p:val>
                                        </p:tav>
                                        <p:tav tm="100000">
                                          <p:val>
                                            <p:strVal val="#ppt_h"/>
                                          </p:val>
                                        </p:tav>
                                      </p:tavLst>
                                    </p:anim>
                                    <p:animEffect transition="in" filter="fade">
                                      <p:cBhvr>
                                        <p:cTn id="55" dur="300"/>
                                        <p:tgtEl>
                                          <p:spTgt spid="21"/>
                                        </p:tgtEl>
                                      </p:cBhvr>
                                    </p:animEffect>
                                  </p:childTnLst>
                                </p:cTn>
                              </p:par>
                              <p:par>
                                <p:cTn id="56" presetID="2" presetClass="entr" presetSubtype="4" fill="hold"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300" fill="hold"/>
                                        <p:tgtEl>
                                          <p:spTgt spid="39"/>
                                        </p:tgtEl>
                                        <p:attrNameLst>
                                          <p:attrName>ppt_x</p:attrName>
                                        </p:attrNameLst>
                                      </p:cBhvr>
                                      <p:tavLst>
                                        <p:tav tm="0">
                                          <p:val>
                                            <p:strVal val="#ppt_x"/>
                                          </p:val>
                                        </p:tav>
                                        <p:tav tm="100000">
                                          <p:val>
                                            <p:strVal val="#ppt_x"/>
                                          </p:val>
                                        </p:tav>
                                      </p:tavLst>
                                    </p:anim>
                                    <p:anim calcmode="lin" valueType="num">
                                      <p:cBhvr additive="base">
                                        <p:cTn id="59" dur="300" fill="hold"/>
                                        <p:tgtEl>
                                          <p:spTgt spid="39"/>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2" presetClass="entr" presetSubtype="1"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up)">
                                      <p:cBhvr>
                                        <p:cTn id="63" dur="500"/>
                                        <p:tgtEl>
                                          <p:spTgt spid="27"/>
                                        </p:tgtEl>
                                      </p:cBhvr>
                                    </p:animEffect>
                                  </p:childTnLst>
                                </p:cTn>
                              </p:par>
                            </p:childTnLst>
                          </p:cTn>
                        </p:par>
                        <p:par>
                          <p:cTn id="64" fill="hold">
                            <p:stCondLst>
                              <p:cond delay="4500"/>
                            </p:stCondLst>
                            <p:childTnLst>
                              <p:par>
                                <p:cTn id="65" presetID="22" presetClass="entr" presetSubtype="1"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up)">
                                      <p:cBhvr>
                                        <p:cTn id="67" dur="500"/>
                                        <p:tgtEl>
                                          <p:spTgt spid="26"/>
                                        </p:tgtEl>
                                      </p:cBhvr>
                                    </p:animEffect>
                                  </p:childTnLst>
                                </p:cTn>
                              </p:par>
                            </p:childTnLst>
                          </p:cTn>
                        </p:par>
                        <p:par>
                          <p:cTn id="68" fill="hold">
                            <p:stCondLst>
                              <p:cond delay="5000"/>
                            </p:stCondLst>
                            <p:childTnLst>
                              <p:par>
                                <p:cTn id="69" presetID="22" presetClass="entr" presetSubtype="1"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5500"/>
                            </p:stCondLst>
                            <p:childTnLst>
                              <p:par>
                                <p:cTn id="73" presetID="22" presetClass="entr" presetSubtype="1"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up)">
                                      <p:cBhvr>
                                        <p:cTn id="75" dur="500"/>
                                        <p:tgtEl>
                                          <p:spTgt spid="29"/>
                                        </p:tgtEl>
                                      </p:cBhvr>
                                    </p:animEffect>
                                  </p:childTnLst>
                                </p:cTn>
                              </p:par>
                            </p:childTnLst>
                          </p:cTn>
                        </p:par>
                        <p:par>
                          <p:cTn id="76" fill="hold">
                            <p:stCondLst>
                              <p:cond delay="6000"/>
                            </p:stCondLst>
                            <p:childTnLst>
                              <p:par>
                                <p:cTn id="77" presetID="2" presetClass="entr" presetSubtype="12"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700" fill="hold"/>
                                        <p:tgtEl>
                                          <p:spTgt spid="42"/>
                                        </p:tgtEl>
                                        <p:attrNameLst>
                                          <p:attrName>ppt_x</p:attrName>
                                        </p:attrNameLst>
                                      </p:cBhvr>
                                      <p:tavLst>
                                        <p:tav tm="0">
                                          <p:val>
                                            <p:strVal val="0-#ppt_w/2"/>
                                          </p:val>
                                        </p:tav>
                                        <p:tav tm="100000">
                                          <p:val>
                                            <p:strVal val="#ppt_x"/>
                                          </p:val>
                                        </p:tav>
                                      </p:tavLst>
                                    </p:anim>
                                    <p:anim calcmode="lin" valueType="num">
                                      <p:cBhvr additive="base">
                                        <p:cTn id="80" dur="700" fill="hold"/>
                                        <p:tgtEl>
                                          <p:spTgt spid="42"/>
                                        </p:tgtEl>
                                        <p:attrNameLst>
                                          <p:attrName>ppt_y</p:attrName>
                                        </p:attrNameLst>
                                      </p:cBhvr>
                                      <p:tavLst>
                                        <p:tav tm="0">
                                          <p:val>
                                            <p:strVal val="1+#ppt_h/2"/>
                                          </p:val>
                                        </p:tav>
                                        <p:tav tm="100000">
                                          <p:val>
                                            <p:strVal val="#ppt_y"/>
                                          </p:val>
                                        </p:tav>
                                      </p:tavLst>
                                    </p:anim>
                                  </p:childTnLst>
                                </p:cTn>
                              </p:par>
                              <p:par>
                                <p:cTn id="81" presetID="2" presetClass="entr" presetSubtype="12" fill="hold" grpId="0" nodeType="withEffect">
                                  <p:stCondLst>
                                    <p:cond delay="30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0-#ppt_w/2"/>
                                          </p:val>
                                        </p:tav>
                                        <p:tav tm="100000">
                                          <p:val>
                                            <p:strVal val="#ppt_x"/>
                                          </p:val>
                                        </p:tav>
                                      </p:tavLst>
                                    </p:anim>
                                    <p:anim calcmode="lin" valueType="num">
                                      <p:cBhvr additive="base">
                                        <p:cTn id="84" dur="500" fill="hold"/>
                                        <p:tgtEl>
                                          <p:spTgt spid="43"/>
                                        </p:tgtEl>
                                        <p:attrNameLst>
                                          <p:attrName>ppt_y</p:attrName>
                                        </p:attrNameLst>
                                      </p:cBhvr>
                                      <p:tavLst>
                                        <p:tav tm="0">
                                          <p:val>
                                            <p:strVal val="1+#ppt_h/2"/>
                                          </p:val>
                                        </p:tav>
                                        <p:tav tm="100000">
                                          <p:val>
                                            <p:strVal val="#ppt_y"/>
                                          </p:val>
                                        </p:tav>
                                      </p:tavLst>
                                    </p:anim>
                                  </p:childTnLst>
                                </p:cTn>
                              </p:par>
                              <p:par>
                                <p:cTn id="85" presetID="2" presetClass="entr" presetSubtype="12" fill="hold" grpId="0" nodeType="withEffect">
                                  <p:stCondLst>
                                    <p:cond delay="30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600" fill="hold"/>
                                        <p:tgtEl>
                                          <p:spTgt spid="44"/>
                                        </p:tgtEl>
                                        <p:attrNameLst>
                                          <p:attrName>ppt_x</p:attrName>
                                        </p:attrNameLst>
                                      </p:cBhvr>
                                      <p:tavLst>
                                        <p:tav tm="0">
                                          <p:val>
                                            <p:strVal val="0-#ppt_w/2"/>
                                          </p:val>
                                        </p:tav>
                                        <p:tav tm="100000">
                                          <p:val>
                                            <p:strVal val="#ppt_x"/>
                                          </p:val>
                                        </p:tav>
                                      </p:tavLst>
                                    </p:anim>
                                    <p:anim calcmode="lin" valueType="num">
                                      <p:cBhvr additive="base">
                                        <p:cTn id="88" dur="600" fill="hold"/>
                                        <p:tgtEl>
                                          <p:spTgt spid="44"/>
                                        </p:tgtEl>
                                        <p:attrNameLst>
                                          <p:attrName>ppt_y</p:attrName>
                                        </p:attrNameLst>
                                      </p:cBhvr>
                                      <p:tavLst>
                                        <p:tav tm="0">
                                          <p:val>
                                            <p:strVal val="1+#ppt_h/2"/>
                                          </p:val>
                                        </p:tav>
                                        <p:tav tm="100000">
                                          <p:val>
                                            <p:strVal val="#ppt_y"/>
                                          </p:val>
                                        </p:tav>
                                      </p:tavLst>
                                    </p:anim>
                                  </p:childTnLst>
                                </p:cTn>
                              </p:par>
                              <p:par>
                                <p:cTn id="89" presetID="2" presetClass="entr" presetSubtype="12" fill="hold" grpId="0" nodeType="withEffect">
                                  <p:stCondLst>
                                    <p:cond delay="20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400" fill="hold"/>
                                        <p:tgtEl>
                                          <p:spTgt spid="45"/>
                                        </p:tgtEl>
                                        <p:attrNameLst>
                                          <p:attrName>ppt_x</p:attrName>
                                        </p:attrNameLst>
                                      </p:cBhvr>
                                      <p:tavLst>
                                        <p:tav tm="0">
                                          <p:val>
                                            <p:strVal val="0-#ppt_w/2"/>
                                          </p:val>
                                        </p:tav>
                                        <p:tav tm="100000">
                                          <p:val>
                                            <p:strVal val="#ppt_x"/>
                                          </p:val>
                                        </p:tav>
                                      </p:tavLst>
                                    </p:anim>
                                    <p:anim calcmode="lin" valueType="num">
                                      <p:cBhvr additive="base">
                                        <p:cTn id="92" dur="400" fill="hold"/>
                                        <p:tgtEl>
                                          <p:spTgt spid="45"/>
                                        </p:tgtEl>
                                        <p:attrNameLst>
                                          <p:attrName>ppt_y</p:attrName>
                                        </p:attrNameLst>
                                      </p:cBhvr>
                                      <p:tavLst>
                                        <p:tav tm="0">
                                          <p:val>
                                            <p:strVal val="1+#ppt_h/2"/>
                                          </p:val>
                                        </p:tav>
                                        <p:tav tm="100000">
                                          <p:val>
                                            <p:strVal val="#ppt_y"/>
                                          </p:val>
                                        </p:tav>
                                      </p:tavLst>
                                    </p:anim>
                                  </p:childTnLst>
                                </p:cTn>
                              </p:par>
                              <p:par>
                                <p:cTn id="93" presetID="2" presetClass="entr" presetSubtype="12"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 calcmode="lin" valueType="num">
                                      <p:cBhvr additive="base">
                                        <p:cTn id="95" dur="500" fill="hold"/>
                                        <p:tgtEl>
                                          <p:spTgt spid="46"/>
                                        </p:tgtEl>
                                        <p:attrNameLst>
                                          <p:attrName>ppt_x</p:attrName>
                                        </p:attrNameLst>
                                      </p:cBhvr>
                                      <p:tavLst>
                                        <p:tav tm="0">
                                          <p:val>
                                            <p:strVal val="0-#ppt_w/2"/>
                                          </p:val>
                                        </p:tav>
                                        <p:tav tm="100000">
                                          <p:val>
                                            <p:strVal val="#ppt_x"/>
                                          </p:val>
                                        </p:tav>
                                      </p:tavLst>
                                    </p:anim>
                                    <p:anim calcmode="lin" valueType="num">
                                      <p:cBhvr additive="base">
                                        <p:cTn id="96" dur="500" fill="hold"/>
                                        <p:tgtEl>
                                          <p:spTgt spid="46"/>
                                        </p:tgtEl>
                                        <p:attrNameLst>
                                          <p:attrName>ppt_y</p:attrName>
                                        </p:attrNameLst>
                                      </p:cBhvr>
                                      <p:tavLst>
                                        <p:tav tm="0">
                                          <p:val>
                                            <p:strVal val="1+#ppt_h/2"/>
                                          </p:val>
                                        </p:tav>
                                        <p:tav tm="100000">
                                          <p:val>
                                            <p:strVal val="#ppt_y"/>
                                          </p:val>
                                        </p:tav>
                                      </p:tavLst>
                                    </p:anim>
                                  </p:childTnLst>
                                </p:cTn>
                              </p:par>
                              <p:par>
                                <p:cTn id="97" presetID="2" presetClass="entr" presetSubtype="12" fill="hold" grpId="0" nodeType="withEffect">
                                  <p:stCondLst>
                                    <p:cond delay="20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800" fill="hold"/>
                                        <p:tgtEl>
                                          <p:spTgt spid="47"/>
                                        </p:tgtEl>
                                        <p:attrNameLst>
                                          <p:attrName>ppt_x</p:attrName>
                                        </p:attrNameLst>
                                      </p:cBhvr>
                                      <p:tavLst>
                                        <p:tav tm="0">
                                          <p:val>
                                            <p:strVal val="0-#ppt_w/2"/>
                                          </p:val>
                                        </p:tav>
                                        <p:tav tm="100000">
                                          <p:val>
                                            <p:strVal val="#ppt_x"/>
                                          </p:val>
                                        </p:tav>
                                      </p:tavLst>
                                    </p:anim>
                                    <p:anim calcmode="lin" valueType="num">
                                      <p:cBhvr additive="base">
                                        <p:cTn id="100" dur="800" fill="hold"/>
                                        <p:tgtEl>
                                          <p:spTgt spid="47"/>
                                        </p:tgtEl>
                                        <p:attrNameLst>
                                          <p:attrName>ppt_y</p:attrName>
                                        </p:attrNameLst>
                                      </p:cBhvr>
                                      <p:tavLst>
                                        <p:tav tm="0">
                                          <p:val>
                                            <p:strVal val="1+#ppt_h/2"/>
                                          </p:val>
                                        </p:tav>
                                        <p:tav tm="100000">
                                          <p:val>
                                            <p:strVal val="#ppt_y"/>
                                          </p:val>
                                        </p:tav>
                                      </p:tavLst>
                                    </p:anim>
                                  </p:childTnLst>
                                </p:cTn>
                              </p:par>
                              <p:par>
                                <p:cTn id="101" presetID="2" presetClass="entr" presetSubtype="12"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additive="base">
                                        <p:cTn id="103" dur="500" fill="hold"/>
                                        <p:tgtEl>
                                          <p:spTgt spid="48"/>
                                        </p:tgtEl>
                                        <p:attrNameLst>
                                          <p:attrName>ppt_x</p:attrName>
                                        </p:attrNameLst>
                                      </p:cBhvr>
                                      <p:tavLst>
                                        <p:tav tm="0">
                                          <p:val>
                                            <p:strVal val="0-#ppt_w/2"/>
                                          </p:val>
                                        </p:tav>
                                        <p:tav tm="100000">
                                          <p:val>
                                            <p:strVal val="#ppt_x"/>
                                          </p:val>
                                        </p:tav>
                                      </p:tavLst>
                                    </p:anim>
                                    <p:anim calcmode="lin" valueType="num">
                                      <p:cBhvr additive="base">
                                        <p:cTn id="104" dur="500" fill="hold"/>
                                        <p:tgtEl>
                                          <p:spTgt spid="48"/>
                                        </p:tgtEl>
                                        <p:attrNameLst>
                                          <p:attrName>ppt_y</p:attrName>
                                        </p:attrNameLst>
                                      </p:cBhvr>
                                      <p:tavLst>
                                        <p:tav tm="0">
                                          <p:val>
                                            <p:strVal val="1+#ppt_h/2"/>
                                          </p:val>
                                        </p:tav>
                                        <p:tav tm="100000">
                                          <p:val>
                                            <p:strVal val="#ppt_y"/>
                                          </p:val>
                                        </p:tav>
                                      </p:tavLst>
                                    </p:anim>
                                  </p:childTnLst>
                                </p:cTn>
                              </p:par>
                              <p:par>
                                <p:cTn id="105" presetID="2" presetClass="entr" presetSubtype="12" fill="hold" grpId="0" nodeType="withEffect">
                                  <p:stCondLst>
                                    <p:cond delay="200"/>
                                  </p:stCondLst>
                                  <p:childTnLst>
                                    <p:set>
                                      <p:cBhvr>
                                        <p:cTn id="106" dur="1" fill="hold">
                                          <p:stCondLst>
                                            <p:cond delay="0"/>
                                          </p:stCondLst>
                                        </p:cTn>
                                        <p:tgtEl>
                                          <p:spTgt spid="49"/>
                                        </p:tgtEl>
                                        <p:attrNameLst>
                                          <p:attrName>style.visibility</p:attrName>
                                        </p:attrNameLst>
                                      </p:cBhvr>
                                      <p:to>
                                        <p:strVal val="visible"/>
                                      </p:to>
                                    </p:set>
                                    <p:anim calcmode="lin" valueType="num">
                                      <p:cBhvr additive="base">
                                        <p:cTn id="107" dur="500" fill="hold"/>
                                        <p:tgtEl>
                                          <p:spTgt spid="49"/>
                                        </p:tgtEl>
                                        <p:attrNameLst>
                                          <p:attrName>ppt_x</p:attrName>
                                        </p:attrNameLst>
                                      </p:cBhvr>
                                      <p:tavLst>
                                        <p:tav tm="0">
                                          <p:val>
                                            <p:strVal val="0-#ppt_w/2"/>
                                          </p:val>
                                        </p:tav>
                                        <p:tav tm="100000">
                                          <p:val>
                                            <p:strVal val="#ppt_x"/>
                                          </p:val>
                                        </p:tav>
                                      </p:tavLst>
                                    </p:anim>
                                    <p:anim calcmode="lin" valueType="num">
                                      <p:cBhvr additive="base">
                                        <p:cTn id="108" dur="500" fill="hold"/>
                                        <p:tgtEl>
                                          <p:spTgt spid="49"/>
                                        </p:tgtEl>
                                        <p:attrNameLst>
                                          <p:attrName>ppt_y</p:attrName>
                                        </p:attrNameLst>
                                      </p:cBhvr>
                                      <p:tavLst>
                                        <p:tav tm="0">
                                          <p:val>
                                            <p:strVal val="1+#ppt_h/2"/>
                                          </p:val>
                                        </p:tav>
                                        <p:tav tm="100000">
                                          <p:val>
                                            <p:strVal val="#ppt_y"/>
                                          </p:val>
                                        </p:tav>
                                      </p:tavLst>
                                    </p:anim>
                                  </p:childTnLst>
                                </p:cTn>
                              </p:par>
                              <p:par>
                                <p:cTn id="109" presetID="2" presetClass="entr" presetSubtype="12" fill="hold" grpId="0" nodeType="withEffect">
                                  <p:stCondLst>
                                    <p:cond delay="0"/>
                                  </p:stCondLst>
                                  <p:childTnLst>
                                    <p:set>
                                      <p:cBhvr>
                                        <p:cTn id="110" dur="1" fill="hold">
                                          <p:stCondLst>
                                            <p:cond delay="0"/>
                                          </p:stCondLst>
                                        </p:cTn>
                                        <p:tgtEl>
                                          <p:spTgt spid="50"/>
                                        </p:tgtEl>
                                        <p:attrNameLst>
                                          <p:attrName>style.visibility</p:attrName>
                                        </p:attrNameLst>
                                      </p:cBhvr>
                                      <p:to>
                                        <p:strVal val="visible"/>
                                      </p:to>
                                    </p:set>
                                    <p:anim calcmode="lin" valueType="num">
                                      <p:cBhvr additive="base">
                                        <p:cTn id="111" dur="600" fill="hold"/>
                                        <p:tgtEl>
                                          <p:spTgt spid="50"/>
                                        </p:tgtEl>
                                        <p:attrNameLst>
                                          <p:attrName>ppt_x</p:attrName>
                                        </p:attrNameLst>
                                      </p:cBhvr>
                                      <p:tavLst>
                                        <p:tav tm="0">
                                          <p:val>
                                            <p:strVal val="0-#ppt_w/2"/>
                                          </p:val>
                                        </p:tav>
                                        <p:tav tm="100000">
                                          <p:val>
                                            <p:strVal val="#ppt_x"/>
                                          </p:val>
                                        </p:tav>
                                      </p:tavLst>
                                    </p:anim>
                                    <p:anim calcmode="lin" valueType="num">
                                      <p:cBhvr additive="base">
                                        <p:cTn id="112" dur="600" fill="hold"/>
                                        <p:tgtEl>
                                          <p:spTgt spid="50"/>
                                        </p:tgtEl>
                                        <p:attrNameLst>
                                          <p:attrName>ppt_y</p:attrName>
                                        </p:attrNameLst>
                                      </p:cBhvr>
                                      <p:tavLst>
                                        <p:tav tm="0">
                                          <p:val>
                                            <p:strVal val="1+#ppt_h/2"/>
                                          </p:val>
                                        </p:tav>
                                        <p:tav tm="100000">
                                          <p:val>
                                            <p:strVal val="#ppt_y"/>
                                          </p:val>
                                        </p:tav>
                                      </p:tavLst>
                                    </p:anim>
                                  </p:childTnLst>
                                </p:cTn>
                              </p:par>
                              <p:par>
                                <p:cTn id="113" presetID="2" presetClass="entr" presetSubtype="12" fill="hold" grpId="0" nodeType="with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500" fill="hold"/>
                                        <p:tgtEl>
                                          <p:spTgt spid="51"/>
                                        </p:tgtEl>
                                        <p:attrNameLst>
                                          <p:attrName>ppt_x</p:attrName>
                                        </p:attrNameLst>
                                      </p:cBhvr>
                                      <p:tavLst>
                                        <p:tav tm="0">
                                          <p:val>
                                            <p:strVal val="0-#ppt_w/2"/>
                                          </p:val>
                                        </p:tav>
                                        <p:tav tm="100000">
                                          <p:val>
                                            <p:strVal val="#ppt_x"/>
                                          </p:val>
                                        </p:tav>
                                      </p:tavLst>
                                    </p:anim>
                                    <p:anim calcmode="lin" valueType="num">
                                      <p:cBhvr additive="base">
                                        <p:cTn id="116" dur="500" fill="hold"/>
                                        <p:tgtEl>
                                          <p:spTgt spid="51"/>
                                        </p:tgtEl>
                                        <p:attrNameLst>
                                          <p:attrName>ppt_y</p:attrName>
                                        </p:attrNameLst>
                                      </p:cBhvr>
                                      <p:tavLst>
                                        <p:tav tm="0">
                                          <p:val>
                                            <p:strVal val="1+#ppt_h/2"/>
                                          </p:val>
                                        </p:tav>
                                        <p:tav tm="100000">
                                          <p:val>
                                            <p:strVal val="#ppt_y"/>
                                          </p:val>
                                        </p:tav>
                                      </p:tavLst>
                                    </p:anim>
                                  </p:childTnLst>
                                </p:cTn>
                              </p:par>
                              <p:par>
                                <p:cTn id="117" presetID="2" presetClass="entr" presetSubtype="12" fill="hold" grpId="0" nodeType="withEffect">
                                  <p:stCondLst>
                                    <p:cond delay="300"/>
                                  </p:stCondLst>
                                  <p:childTnLst>
                                    <p:set>
                                      <p:cBhvr>
                                        <p:cTn id="118" dur="1" fill="hold">
                                          <p:stCondLst>
                                            <p:cond delay="0"/>
                                          </p:stCondLst>
                                        </p:cTn>
                                        <p:tgtEl>
                                          <p:spTgt spid="52"/>
                                        </p:tgtEl>
                                        <p:attrNameLst>
                                          <p:attrName>style.visibility</p:attrName>
                                        </p:attrNameLst>
                                      </p:cBhvr>
                                      <p:to>
                                        <p:strVal val="visible"/>
                                      </p:to>
                                    </p:set>
                                    <p:anim calcmode="lin" valueType="num">
                                      <p:cBhvr additive="base">
                                        <p:cTn id="119" dur="400" fill="hold"/>
                                        <p:tgtEl>
                                          <p:spTgt spid="52"/>
                                        </p:tgtEl>
                                        <p:attrNameLst>
                                          <p:attrName>ppt_x</p:attrName>
                                        </p:attrNameLst>
                                      </p:cBhvr>
                                      <p:tavLst>
                                        <p:tav tm="0">
                                          <p:val>
                                            <p:strVal val="0-#ppt_w/2"/>
                                          </p:val>
                                        </p:tav>
                                        <p:tav tm="100000">
                                          <p:val>
                                            <p:strVal val="#ppt_x"/>
                                          </p:val>
                                        </p:tav>
                                      </p:tavLst>
                                    </p:anim>
                                    <p:anim calcmode="lin" valueType="num">
                                      <p:cBhvr additive="base">
                                        <p:cTn id="120" dur="400" fill="hold"/>
                                        <p:tgtEl>
                                          <p:spTgt spid="52"/>
                                        </p:tgtEl>
                                        <p:attrNameLst>
                                          <p:attrName>ppt_y</p:attrName>
                                        </p:attrNameLst>
                                      </p:cBhvr>
                                      <p:tavLst>
                                        <p:tav tm="0">
                                          <p:val>
                                            <p:strVal val="1+#ppt_h/2"/>
                                          </p:val>
                                        </p:tav>
                                        <p:tav tm="100000">
                                          <p:val>
                                            <p:strVal val="#ppt_y"/>
                                          </p:val>
                                        </p:tav>
                                      </p:tavLst>
                                    </p:anim>
                                  </p:childTnLst>
                                </p:cTn>
                              </p:par>
                              <p:par>
                                <p:cTn id="121" presetID="2" presetClass="entr" presetSubtype="12" fill="hold" grpId="0" nodeType="withEffect">
                                  <p:stCondLst>
                                    <p:cond delay="0"/>
                                  </p:stCondLst>
                                  <p:childTnLst>
                                    <p:set>
                                      <p:cBhvr>
                                        <p:cTn id="122" dur="1" fill="hold">
                                          <p:stCondLst>
                                            <p:cond delay="0"/>
                                          </p:stCondLst>
                                        </p:cTn>
                                        <p:tgtEl>
                                          <p:spTgt spid="53"/>
                                        </p:tgtEl>
                                        <p:attrNameLst>
                                          <p:attrName>style.visibility</p:attrName>
                                        </p:attrNameLst>
                                      </p:cBhvr>
                                      <p:to>
                                        <p:strVal val="visible"/>
                                      </p:to>
                                    </p:set>
                                    <p:anim calcmode="lin" valueType="num">
                                      <p:cBhvr additive="base">
                                        <p:cTn id="123" dur="500" fill="hold"/>
                                        <p:tgtEl>
                                          <p:spTgt spid="53"/>
                                        </p:tgtEl>
                                        <p:attrNameLst>
                                          <p:attrName>ppt_x</p:attrName>
                                        </p:attrNameLst>
                                      </p:cBhvr>
                                      <p:tavLst>
                                        <p:tav tm="0">
                                          <p:val>
                                            <p:strVal val="0-#ppt_w/2"/>
                                          </p:val>
                                        </p:tav>
                                        <p:tav tm="100000">
                                          <p:val>
                                            <p:strVal val="#ppt_x"/>
                                          </p:val>
                                        </p:tav>
                                      </p:tavLst>
                                    </p:anim>
                                    <p:anim calcmode="lin" valueType="num">
                                      <p:cBhvr additive="base">
                                        <p:cTn id="12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34"/>
          <p:cNvSpPr/>
          <p:nvPr/>
        </p:nvSpPr>
        <p:spPr>
          <a:xfrm rot="10190714">
            <a:off x="3599881" y="1858425"/>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w="12700" cap="flat" cmpd="sng" algn="ctr">
            <a:noFill/>
            <a:prstDash val="solid"/>
            <a:miter lim="800000"/>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nvGrpSpPr>
          <p:cNvPr id="3" name="组合 2"/>
          <p:cNvGrpSpPr/>
          <p:nvPr/>
        </p:nvGrpSpPr>
        <p:grpSpPr>
          <a:xfrm rot="13303882">
            <a:off x="6648304" y="3526768"/>
            <a:ext cx="759550" cy="986833"/>
            <a:chOff x="4020870" y="2194485"/>
            <a:chExt cx="1102258" cy="1432090"/>
          </a:xfrm>
          <a:effectLst>
            <a:outerShdw blurRad="444500" dist="254000" dir="8100000" algn="tr" rotWithShape="0">
              <a:prstClr val="black">
                <a:alpha val="50000"/>
              </a:prstClr>
            </a:outerShdw>
          </a:effectLst>
        </p:grpSpPr>
        <p:sp>
          <p:nvSpPr>
            <p:cNvPr id="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grpSp>
        <p:nvGrpSpPr>
          <p:cNvPr id="6" name="组合 5"/>
          <p:cNvGrpSpPr/>
          <p:nvPr/>
        </p:nvGrpSpPr>
        <p:grpSpPr>
          <a:xfrm rot="11594412">
            <a:off x="5083766" y="1948428"/>
            <a:ext cx="759550" cy="986833"/>
            <a:chOff x="4020870" y="2194485"/>
            <a:chExt cx="1102258" cy="1432090"/>
          </a:xfrm>
          <a:effectLst>
            <a:outerShdw blurRad="444500" dist="254000" dir="8100000" algn="tr" rotWithShape="0">
              <a:prstClr val="black">
                <a:alpha val="50000"/>
              </a:prstClr>
            </a:outerShdw>
          </a:effectLst>
        </p:grpSpPr>
        <p:sp>
          <p:nvSpPr>
            <p:cNvPr id="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9" name="椭圆 34"/>
          <p:cNvSpPr/>
          <p:nvPr/>
        </p:nvSpPr>
        <p:spPr>
          <a:xfrm rot="13009338">
            <a:off x="6174512" y="2591287"/>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w="12700" cap="flat" cmpd="sng" algn="ctr">
            <a:noFill/>
            <a:prstDash val="solid"/>
            <a:miter lim="800000"/>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nvGrpSpPr>
          <p:cNvPr id="10" name="组合 9"/>
          <p:cNvGrpSpPr/>
          <p:nvPr/>
        </p:nvGrpSpPr>
        <p:grpSpPr>
          <a:xfrm rot="9469324">
            <a:off x="2419325" y="2359982"/>
            <a:ext cx="759550" cy="986833"/>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1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13" name="椭圆 34"/>
          <p:cNvSpPr/>
          <p:nvPr/>
        </p:nvSpPr>
        <p:spPr>
          <a:xfrm rot="8068240">
            <a:off x="1670786" y="3527312"/>
            <a:ext cx="709624" cy="912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solidFill>
          <a:ln w="12700" cap="flat" cmpd="sng" algn="ctr">
            <a:noFill/>
            <a:prstDash val="solid"/>
            <a:miter lim="800000"/>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nvGrpSpPr>
          <p:cNvPr id="14" name="组合 13"/>
          <p:cNvGrpSpPr/>
          <p:nvPr/>
        </p:nvGrpSpPr>
        <p:grpSpPr>
          <a:xfrm>
            <a:off x="3657545" y="3232969"/>
            <a:ext cx="1612681" cy="1612685"/>
            <a:chOff x="3851771" y="1163107"/>
            <a:chExt cx="1402358" cy="1402358"/>
          </a:xfrm>
        </p:grpSpPr>
        <p:grpSp>
          <p:nvGrpSpPr>
            <p:cNvPr id="15" name="组合 14"/>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7"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18" name="椭圆 17"/>
              <p:cNvSpPr/>
              <p:nvPr/>
            </p:nvSpPr>
            <p:spPr>
              <a:xfrm>
                <a:off x="392108"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16" name="TextBox 52"/>
            <p:cNvSpPr txBox="1"/>
            <p:nvPr/>
          </p:nvSpPr>
          <p:spPr>
            <a:xfrm>
              <a:off x="4030123" y="1333410"/>
              <a:ext cx="1186820" cy="104378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300" normalizeH="0" baseline="0" noProof="0" dirty="0">
                  <a:ln>
                    <a:noFill/>
                  </a:ln>
                  <a:solidFill>
                    <a:srgbClr val="FF9800"/>
                  </a:solidFill>
                  <a:effectLst/>
                  <a:uLnTx/>
                  <a:uFillTx/>
                  <a:latin typeface="微软雅黑" panose="020B0503020204020204" pitchFamily="34" charset="-122"/>
                  <a:ea typeface="微软雅黑" panose="020B0503020204020204" pitchFamily="34" charset="-122"/>
                </a:rPr>
                <a:t>添加标题</a:t>
              </a:r>
              <a:endParaRPr kumimoji="0" lang="zh-CN" altLang="en-US" sz="3600" b="1" i="0" u="none" strike="noStrike" kern="0" cap="none" spc="300" normalizeH="0" baseline="0" noProof="0" dirty="0">
                <a:ln>
                  <a:noFill/>
                </a:ln>
                <a:solidFill>
                  <a:srgbClr val="FF9800"/>
                </a:solidFill>
                <a:effectLst/>
                <a:uLnTx/>
                <a:uFillTx/>
                <a:latin typeface="微软雅黑" panose="020B0503020204020204" pitchFamily="34" charset="-122"/>
                <a:ea typeface="微软雅黑" panose="020B0503020204020204" pitchFamily="34" charset="-122"/>
              </a:endParaRPr>
            </a:p>
          </p:txBody>
        </p:sp>
      </p:grpSp>
      <p:sp>
        <p:nvSpPr>
          <p:cNvPr id="19" name="TextBox 55"/>
          <p:cNvSpPr txBox="1"/>
          <p:nvPr/>
        </p:nvSpPr>
        <p:spPr>
          <a:xfrm>
            <a:off x="1857385" y="3867150"/>
            <a:ext cx="45719" cy="461665"/>
          </a:xfrm>
          <a:prstGeom prst="rect">
            <a:avLst/>
          </a:prstGeom>
          <a:noFill/>
        </p:spPr>
        <p:txBody>
          <a:bodyPr wrap="square" rtlCol="0">
            <a:spAutoFit/>
          </a:bodyPr>
          <a:lstStyle/>
          <a:p>
            <a:endParaRPr lang="zh-CN" altLang="en-US" dirty="0">
              <a:ea typeface="微软雅黑" panose="020B0503020204020204" pitchFamily="34" charset="-122"/>
            </a:endParaRPr>
          </a:p>
        </p:txBody>
      </p:sp>
      <p:sp>
        <p:nvSpPr>
          <p:cNvPr id="20" name="TextBox 56"/>
          <p:cNvSpPr txBox="1"/>
          <p:nvPr/>
        </p:nvSpPr>
        <p:spPr>
          <a:xfrm>
            <a:off x="2577391" y="2456750"/>
            <a:ext cx="425116"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FF9800"/>
                </a:solidFill>
                <a:effectLst/>
                <a:uLnTx/>
                <a:uFillTx/>
                <a:latin typeface="微软雅黑" panose="020B0503020204020204" pitchFamily="34" charset="-122"/>
                <a:ea typeface="微软雅黑" panose="020B0503020204020204" pitchFamily="34" charset="-122"/>
              </a:rPr>
              <a:t>2</a:t>
            </a:r>
            <a:endParaRPr kumimoji="0" lang="zh-CN" altLang="en-US" sz="3200" b="0" i="0" u="none" strike="noStrike" kern="0" cap="none" spc="0" normalizeH="0" baseline="0" noProof="0" dirty="0">
              <a:ln>
                <a:noFill/>
              </a:ln>
              <a:solidFill>
                <a:srgbClr val="FF9800"/>
              </a:solidFill>
              <a:effectLst/>
              <a:uLnTx/>
              <a:uFillTx/>
              <a:latin typeface="微软雅黑" panose="020B0503020204020204" pitchFamily="34" charset="-122"/>
              <a:ea typeface="微软雅黑" panose="020B0503020204020204" pitchFamily="34" charset="-122"/>
            </a:endParaRPr>
          </a:p>
        </p:txBody>
      </p:sp>
      <p:sp>
        <p:nvSpPr>
          <p:cNvPr id="21" name="TextBox 57"/>
          <p:cNvSpPr txBox="1"/>
          <p:nvPr/>
        </p:nvSpPr>
        <p:spPr>
          <a:xfrm>
            <a:off x="5232126" y="2050921"/>
            <a:ext cx="425116"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FF9800"/>
                </a:solidFill>
                <a:effectLst/>
                <a:uLnTx/>
                <a:uFillTx/>
                <a:latin typeface="微软雅黑" panose="020B0503020204020204" pitchFamily="34" charset="-122"/>
                <a:ea typeface="微软雅黑" panose="020B0503020204020204" pitchFamily="34" charset="-122"/>
              </a:rPr>
              <a:t>4</a:t>
            </a:r>
            <a:endParaRPr kumimoji="0" lang="zh-CN" altLang="en-US" sz="3200" b="0" i="0" u="none" strike="noStrike" kern="0" cap="none" spc="0" normalizeH="0" baseline="0" noProof="0" dirty="0">
              <a:ln>
                <a:noFill/>
              </a:ln>
              <a:solidFill>
                <a:srgbClr val="FF9800"/>
              </a:solidFill>
              <a:effectLst/>
              <a:uLnTx/>
              <a:uFillTx/>
              <a:latin typeface="微软雅黑" panose="020B0503020204020204" pitchFamily="34" charset="-122"/>
              <a:ea typeface="微软雅黑" panose="020B0503020204020204" pitchFamily="34" charset="-122"/>
            </a:endParaRPr>
          </a:p>
        </p:txBody>
      </p:sp>
      <p:sp>
        <p:nvSpPr>
          <p:cNvPr id="22" name="TextBox 58"/>
          <p:cNvSpPr txBox="1"/>
          <p:nvPr/>
        </p:nvSpPr>
        <p:spPr>
          <a:xfrm>
            <a:off x="6869466" y="3625522"/>
            <a:ext cx="425116"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FF9800"/>
                </a:solidFill>
                <a:effectLst/>
                <a:uLnTx/>
                <a:uFillTx/>
                <a:latin typeface="微软雅黑" panose="020B0503020204020204" pitchFamily="34" charset="-122"/>
                <a:ea typeface="微软雅黑" panose="020B0503020204020204" pitchFamily="34" charset="-122"/>
              </a:rPr>
              <a:t>6</a:t>
            </a:r>
            <a:endParaRPr kumimoji="0" lang="zh-CN" altLang="en-US" sz="3200" b="0" i="0" u="none" strike="noStrike" kern="0" cap="none" spc="0" normalizeH="0" baseline="0" noProof="0" dirty="0">
              <a:ln>
                <a:noFill/>
              </a:ln>
              <a:solidFill>
                <a:srgbClr val="FF9800"/>
              </a:solidFill>
              <a:effectLst/>
              <a:uLnTx/>
              <a:uFillTx/>
              <a:latin typeface="微软雅黑" panose="020B0503020204020204" pitchFamily="34" charset="-122"/>
              <a:ea typeface="微软雅黑" panose="020B0503020204020204" pitchFamily="34" charset="-122"/>
            </a:endParaRPr>
          </a:p>
        </p:txBody>
      </p:sp>
      <p:sp>
        <p:nvSpPr>
          <p:cNvPr id="23" name="TextBox 59"/>
          <p:cNvSpPr txBox="1"/>
          <p:nvPr/>
        </p:nvSpPr>
        <p:spPr>
          <a:xfrm>
            <a:off x="6395561" y="2650308"/>
            <a:ext cx="425116"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5</a:t>
            </a:r>
            <a:endParaRPr kumimoji="0" lang="zh-CN" altLang="en-US" sz="3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4" name="TextBox 60"/>
          <p:cNvSpPr txBox="1"/>
          <p:nvPr/>
        </p:nvSpPr>
        <p:spPr>
          <a:xfrm>
            <a:off x="3726906" y="1896854"/>
            <a:ext cx="425116"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3</a:t>
            </a:r>
            <a:endParaRPr kumimoji="0" lang="zh-CN" altLang="en-US" sz="3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5" name="TextBox 61"/>
          <p:cNvSpPr txBox="1"/>
          <p:nvPr/>
        </p:nvSpPr>
        <p:spPr>
          <a:xfrm>
            <a:off x="1675317" y="3624543"/>
            <a:ext cx="434734" cy="5847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1</a:t>
            </a:r>
            <a:endParaRPr kumimoji="0" lang="zh-CN" altLang="en-US" sz="3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6" name="TextBox 62"/>
          <p:cNvSpPr txBox="1"/>
          <p:nvPr/>
        </p:nvSpPr>
        <p:spPr>
          <a:xfrm>
            <a:off x="293927" y="3048819"/>
            <a:ext cx="1563458"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7" name="TextBox 63"/>
          <p:cNvSpPr txBox="1"/>
          <p:nvPr/>
        </p:nvSpPr>
        <p:spPr>
          <a:xfrm>
            <a:off x="820595" y="1973798"/>
            <a:ext cx="1563458"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8" name="TextBox 64"/>
          <p:cNvSpPr txBox="1"/>
          <p:nvPr/>
        </p:nvSpPr>
        <p:spPr>
          <a:xfrm>
            <a:off x="3119017" y="1211798"/>
            <a:ext cx="1563458"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9" name="TextBox 65"/>
          <p:cNvSpPr txBox="1"/>
          <p:nvPr/>
        </p:nvSpPr>
        <p:spPr>
          <a:xfrm>
            <a:off x="5523375" y="1366731"/>
            <a:ext cx="1563458"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0" name="TextBox 66"/>
          <p:cNvSpPr txBox="1"/>
          <p:nvPr/>
        </p:nvSpPr>
        <p:spPr>
          <a:xfrm>
            <a:off x="6885510" y="2222844"/>
            <a:ext cx="1563458"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1" name="TextBox 67"/>
          <p:cNvSpPr txBox="1"/>
          <p:nvPr/>
        </p:nvSpPr>
        <p:spPr>
          <a:xfrm>
            <a:off x="7430966" y="3235083"/>
            <a:ext cx="1563458" cy="5078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4000">
                                          <p:cBhvr additive="base">
                                            <p:cTn id="7"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14:bounceEnd="40000">
                                          <p:cBhvr additive="base">
                                            <p:cTn id="12"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3"/>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40000">
                                      <p:stCondLst>
                                        <p:cond delay="400"/>
                                      </p:stCondLst>
                                      <p:childTnLst>
                                        <p:set>
                                          <p:cBhvr>
                                            <p:cTn id="15" dur="1" fill="hold">
                                              <p:stCondLst>
                                                <p:cond delay="0"/>
                                              </p:stCondLst>
                                            </p:cTn>
                                            <p:tgtEl>
                                              <p:spTgt spid="2"/>
                                            </p:tgtEl>
                                            <p:attrNameLst>
                                              <p:attrName>style.visibility</p:attrName>
                                            </p:attrNameLst>
                                          </p:cBhvr>
                                          <p:to>
                                            <p:strVal val="visible"/>
                                          </p:to>
                                        </p:set>
                                        <p:anim calcmode="lin" valueType="num" p14:bounceEnd="40000">
                                          <p:cBhvr additive="base">
                                            <p:cTn id="16"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2"/>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14:presetBounceEnd="40000">
                                      <p:stCondLst>
                                        <p:cond delay="200"/>
                                      </p:stCondLst>
                                      <p:childTnLst>
                                        <p:set>
                                          <p:cBhvr>
                                            <p:cTn id="19" dur="1" fill="hold">
                                              <p:stCondLst>
                                                <p:cond delay="0"/>
                                              </p:stCondLst>
                                            </p:cTn>
                                            <p:tgtEl>
                                              <p:spTgt spid="10"/>
                                            </p:tgtEl>
                                            <p:attrNameLst>
                                              <p:attrName>style.visibility</p:attrName>
                                            </p:attrNameLst>
                                          </p:cBhvr>
                                          <p:to>
                                            <p:strVal val="visible"/>
                                          </p:to>
                                        </p:set>
                                        <p:anim calcmode="lin" valueType="num" p14:bounceEnd="40000">
                                          <p:cBhvr additive="base">
                                            <p:cTn id="20"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1200"/>
                                      </p:stCondLst>
                                      <p:childTnLst>
                                        <p:set>
                                          <p:cBhvr>
                                            <p:cTn id="23" dur="1" fill="hold">
                                              <p:stCondLst>
                                                <p:cond delay="0"/>
                                              </p:stCondLst>
                                            </p:cTn>
                                            <p:tgtEl>
                                              <p:spTgt spid="3"/>
                                            </p:tgtEl>
                                            <p:attrNameLst>
                                              <p:attrName>style.visibility</p:attrName>
                                            </p:attrNameLst>
                                          </p:cBhvr>
                                          <p:to>
                                            <p:strVal val="visible"/>
                                          </p:to>
                                        </p:set>
                                        <p:anim calcmode="lin" valueType="num" p14:bounceEnd="40000">
                                          <p:cBhvr additive="base">
                                            <p:cTn id="24"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14:presetBounceEnd="40000">
                                      <p:stCondLst>
                                        <p:cond delay="900"/>
                                      </p:stCondLst>
                                      <p:childTnLst>
                                        <p:set>
                                          <p:cBhvr>
                                            <p:cTn id="27" dur="1" fill="hold">
                                              <p:stCondLst>
                                                <p:cond delay="0"/>
                                              </p:stCondLst>
                                            </p:cTn>
                                            <p:tgtEl>
                                              <p:spTgt spid="9"/>
                                            </p:tgtEl>
                                            <p:attrNameLst>
                                              <p:attrName>style.visibility</p:attrName>
                                            </p:attrNameLst>
                                          </p:cBhvr>
                                          <p:to>
                                            <p:strVal val="visible"/>
                                          </p:to>
                                        </p:set>
                                        <p:anim calcmode="lin" valueType="num" p14:bounceEnd="40000">
                                          <p:cBhvr additive="base">
                                            <p:cTn id="28"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9"/>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14:presetBounceEnd="40000">
                                      <p:stCondLst>
                                        <p:cond delay="60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par>
                              <p:cTn id="53" fill="hold">
                                <p:stCondLst>
                                  <p:cond delay="1500"/>
                                </p:stCondLst>
                                <p:childTnLst>
                                  <p:par>
                                    <p:cTn id="54" presetID="12" presetClass="entr" presetSubtype="8"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300"/>
                                            <p:tgtEl>
                                              <p:spTgt spid="26"/>
                                            </p:tgtEl>
                                            <p:attrNameLst>
                                              <p:attrName>ppt_x</p:attrName>
                                            </p:attrNameLst>
                                          </p:cBhvr>
                                          <p:tavLst>
                                            <p:tav tm="0">
                                              <p:val>
                                                <p:strVal val="#ppt_x-#ppt_w*1.125000"/>
                                              </p:val>
                                            </p:tav>
                                            <p:tav tm="100000">
                                              <p:val>
                                                <p:strVal val="#ppt_x"/>
                                              </p:val>
                                            </p:tav>
                                          </p:tavLst>
                                        </p:anim>
                                        <p:animEffect transition="in" filter="wipe(right)">
                                          <p:cBhvr>
                                            <p:cTn id="57" dur="300"/>
                                            <p:tgtEl>
                                              <p:spTgt spid="26"/>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300"/>
                                            <p:tgtEl>
                                              <p:spTgt spid="27"/>
                                            </p:tgtEl>
                                            <p:attrNameLst>
                                              <p:attrName>ppt_x</p:attrName>
                                            </p:attrNameLst>
                                          </p:cBhvr>
                                          <p:tavLst>
                                            <p:tav tm="0">
                                              <p:val>
                                                <p:strVal val="#ppt_x-#ppt_w*1.125000"/>
                                              </p:val>
                                            </p:tav>
                                            <p:tav tm="100000">
                                              <p:val>
                                                <p:strVal val="#ppt_x"/>
                                              </p:val>
                                            </p:tav>
                                          </p:tavLst>
                                        </p:anim>
                                        <p:animEffect transition="in" filter="wipe(right)">
                                          <p:cBhvr>
                                            <p:cTn id="61" dur="300"/>
                                            <p:tgtEl>
                                              <p:spTgt spid="27"/>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300"/>
                                            <p:tgtEl>
                                              <p:spTgt spid="28"/>
                                            </p:tgtEl>
                                            <p:attrNameLst>
                                              <p:attrName>ppt_x</p:attrName>
                                            </p:attrNameLst>
                                          </p:cBhvr>
                                          <p:tavLst>
                                            <p:tav tm="0">
                                              <p:val>
                                                <p:strVal val="#ppt_x-#ppt_w*1.125000"/>
                                              </p:val>
                                            </p:tav>
                                            <p:tav tm="100000">
                                              <p:val>
                                                <p:strVal val="#ppt_x"/>
                                              </p:val>
                                            </p:tav>
                                          </p:tavLst>
                                        </p:anim>
                                        <p:animEffect transition="in" filter="wipe(right)">
                                          <p:cBhvr>
                                            <p:cTn id="65" dur="300"/>
                                            <p:tgtEl>
                                              <p:spTgt spid="28"/>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300"/>
                                            <p:tgtEl>
                                              <p:spTgt spid="29"/>
                                            </p:tgtEl>
                                            <p:attrNameLst>
                                              <p:attrName>ppt_x</p:attrName>
                                            </p:attrNameLst>
                                          </p:cBhvr>
                                          <p:tavLst>
                                            <p:tav tm="0">
                                              <p:val>
                                                <p:strVal val="#ppt_x-#ppt_w*1.125000"/>
                                              </p:val>
                                            </p:tav>
                                            <p:tav tm="100000">
                                              <p:val>
                                                <p:strVal val="#ppt_x"/>
                                              </p:val>
                                            </p:tav>
                                          </p:tavLst>
                                        </p:anim>
                                        <p:animEffect transition="in" filter="wipe(right)">
                                          <p:cBhvr>
                                            <p:cTn id="69" dur="300"/>
                                            <p:tgtEl>
                                              <p:spTgt spid="29"/>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300"/>
                                            <p:tgtEl>
                                              <p:spTgt spid="30"/>
                                            </p:tgtEl>
                                            <p:attrNameLst>
                                              <p:attrName>ppt_x</p:attrName>
                                            </p:attrNameLst>
                                          </p:cBhvr>
                                          <p:tavLst>
                                            <p:tav tm="0">
                                              <p:val>
                                                <p:strVal val="#ppt_x-#ppt_w*1.125000"/>
                                              </p:val>
                                            </p:tav>
                                            <p:tav tm="100000">
                                              <p:val>
                                                <p:strVal val="#ppt_x"/>
                                              </p:val>
                                            </p:tav>
                                          </p:tavLst>
                                        </p:anim>
                                        <p:animEffect transition="in" filter="wipe(right)">
                                          <p:cBhvr>
                                            <p:cTn id="73" dur="300"/>
                                            <p:tgtEl>
                                              <p:spTgt spid="30"/>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1"/>
                                            </p:tgtEl>
                                            <p:attrNameLst>
                                              <p:attrName>style.visibility</p:attrName>
                                            </p:attrNameLst>
                                          </p:cBhvr>
                                          <p:to>
                                            <p:strVal val="visible"/>
                                          </p:to>
                                        </p:set>
                                        <p:anim calcmode="lin" valueType="num">
                                          <p:cBhvr additive="base">
                                            <p:cTn id="76" dur="300"/>
                                            <p:tgtEl>
                                              <p:spTgt spid="31"/>
                                            </p:tgtEl>
                                            <p:attrNameLst>
                                              <p:attrName>ppt_x</p:attrName>
                                            </p:attrNameLst>
                                          </p:cBhvr>
                                          <p:tavLst>
                                            <p:tav tm="0">
                                              <p:val>
                                                <p:strVal val="#ppt_x-#ppt_w*1.125000"/>
                                              </p:val>
                                            </p:tav>
                                            <p:tav tm="100000">
                                              <p:val>
                                                <p:strVal val="#ppt_x"/>
                                              </p:val>
                                            </p:tav>
                                          </p:tavLst>
                                        </p:anim>
                                        <p:animEffect transition="in" filter="wipe(right)">
                                          <p:cBhvr>
                                            <p:cTn id="77" dur="3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9" grpId="0" bldLvl="0" animBg="1"/>
          <p:bldP spid="13" grpId="0" bldLvl="0" animBg="1"/>
          <p:bldP spid="20" grpId="0"/>
          <p:bldP spid="21" grpId="0"/>
          <p:bldP spid="22" grpId="0"/>
          <p:bldP spid="23" grpId="0"/>
          <p:bldP spid="24" grpId="0"/>
          <p:bldP spid="25" grpId="0"/>
          <p:bldP spid="26" grpId="0"/>
          <p:bldP spid="27" grpId="0"/>
          <p:bldP spid="28" grpId="0"/>
          <p:bldP spid="29" grpId="0"/>
          <p:bldP spid="30"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40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0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stCondLst>
                                        <p:cond delay="9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6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par>
                              <p:cTn id="53" fill="hold">
                                <p:stCondLst>
                                  <p:cond delay="1500"/>
                                </p:stCondLst>
                                <p:childTnLst>
                                  <p:par>
                                    <p:cTn id="54" presetID="12" presetClass="entr" presetSubtype="8"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300"/>
                                            <p:tgtEl>
                                              <p:spTgt spid="26"/>
                                            </p:tgtEl>
                                            <p:attrNameLst>
                                              <p:attrName>ppt_x</p:attrName>
                                            </p:attrNameLst>
                                          </p:cBhvr>
                                          <p:tavLst>
                                            <p:tav tm="0">
                                              <p:val>
                                                <p:strVal val="#ppt_x-#ppt_w*1.125000"/>
                                              </p:val>
                                            </p:tav>
                                            <p:tav tm="100000">
                                              <p:val>
                                                <p:strVal val="#ppt_x"/>
                                              </p:val>
                                            </p:tav>
                                          </p:tavLst>
                                        </p:anim>
                                        <p:animEffect transition="in" filter="wipe(right)">
                                          <p:cBhvr>
                                            <p:cTn id="57" dur="300"/>
                                            <p:tgtEl>
                                              <p:spTgt spid="26"/>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300"/>
                                            <p:tgtEl>
                                              <p:spTgt spid="27"/>
                                            </p:tgtEl>
                                            <p:attrNameLst>
                                              <p:attrName>ppt_x</p:attrName>
                                            </p:attrNameLst>
                                          </p:cBhvr>
                                          <p:tavLst>
                                            <p:tav tm="0">
                                              <p:val>
                                                <p:strVal val="#ppt_x-#ppt_w*1.125000"/>
                                              </p:val>
                                            </p:tav>
                                            <p:tav tm="100000">
                                              <p:val>
                                                <p:strVal val="#ppt_x"/>
                                              </p:val>
                                            </p:tav>
                                          </p:tavLst>
                                        </p:anim>
                                        <p:animEffect transition="in" filter="wipe(right)">
                                          <p:cBhvr>
                                            <p:cTn id="61" dur="300"/>
                                            <p:tgtEl>
                                              <p:spTgt spid="27"/>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300"/>
                                            <p:tgtEl>
                                              <p:spTgt spid="28"/>
                                            </p:tgtEl>
                                            <p:attrNameLst>
                                              <p:attrName>ppt_x</p:attrName>
                                            </p:attrNameLst>
                                          </p:cBhvr>
                                          <p:tavLst>
                                            <p:tav tm="0">
                                              <p:val>
                                                <p:strVal val="#ppt_x-#ppt_w*1.125000"/>
                                              </p:val>
                                            </p:tav>
                                            <p:tav tm="100000">
                                              <p:val>
                                                <p:strVal val="#ppt_x"/>
                                              </p:val>
                                            </p:tav>
                                          </p:tavLst>
                                        </p:anim>
                                        <p:animEffect transition="in" filter="wipe(right)">
                                          <p:cBhvr>
                                            <p:cTn id="65" dur="300"/>
                                            <p:tgtEl>
                                              <p:spTgt spid="28"/>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300"/>
                                            <p:tgtEl>
                                              <p:spTgt spid="29"/>
                                            </p:tgtEl>
                                            <p:attrNameLst>
                                              <p:attrName>ppt_x</p:attrName>
                                            </p:attrNameLst>
                                          </p:cBhvr>
                                          <p:tavLst>
                                            <p:tav tm="0">
                                              <p:val>
                                                <p:strVal val="#ppt_x-#ppt_w*1.125000"/>
                                              </p:val>
                                            </p:tav>
                                            <p:tav tm="100000">
                                              <p:val>
                                                <p:strVal val="#ppt_x"/>
                                              </p:val>
                                            </p:tav>
                                          </p:tavLst>
                                        </p:anim>
                                        <p:animEffect transition="in" filter="wipe(right)">
                                          <p:cBhvr>
                                            <p:cTn id="69" dur="300"/>
                                            <p:tgtEl>
                                              <p:spTgt spid="29"/>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300"/>
                                            <p:tgtEl>
                                              <p:spTgt spid="30"/>
                                            </p:tgtEl>
                                            <p:attrNameLst>
                                              <p:attrName>ppt_x</p:attrName>
                                            </p:attrNameLst>
                                          </p:cBhvr>
                                          <p:tavLst>
                                            <p:tav tm="0">
                                              <p:val>
                                                <p:strVal val="#ppt_x-#ppt_w*1.125000"/>
                                              </p:val>
                                            </p:tav>
                                            <p:tav tm="100000">
                                              <p:val>
                                                <p:strVal val="#ppt_x"/>
                                              </p:val>
                                            </p:tav>
                                          </p:tavLst>
                                        </p:anim>
                                        <p:animEffect transition="in" filter="wipe(right)">
                                          <p:cBhvr>
                                            <p:cTn id="73" dur="300"/>
                                            <p:tgtEl>
                                              <p:spTgt spid="30"/>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1"/>
                                            </p:tgtEl>
                                            <p:attrNameLst>
                                              <p:attrName>style.visibility</p:attrName>
                                            </p:attrNameLst>
                                          </p:cBhvr>
                                          <p:to>
                                            <p:strVal val="visible"/>
                                          </p:to>
                                        </p:set>
                                        <p:anim calcmode="lin" valueType="num">
                                          <p:cBhvr additive="base">
                                            <p:cTn id="76" dur="300"/>
                                            <p:tgtEl>
                                              <p:spTgt spid="31"/>
                                            </p:tgtEl>
                                            <p:attrNameLst>
                                              <p:attrName>ppt_x</p:attrName>
                                            </p:attrNameLst>
                                          </p:cBhvr>
                                          <p:tavLst>
                                            <p:tav tm="0">
                                              <p:val>
                                                <p:strVal val="#ppt_x-#ppt_w*1.125000"/>
                                              </p:val>
                                            </p:tav>
                                            <p:tav tm="100000">
                                              <p:val>
                                                <p:strVal val="#ppt_x"/>
                                              </p:val>
                                            </p:tav>
                                          </p:tavLst>
                                        </p:anim>
                                        <p:animEffect transition="in" filter="wipe(right)">
                                          <p:cBhvr>
                                            <p:cTn id="77" dur="3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9" grpId="0" bldLvl="0" animBg="1"/>
          <p:bldP spid="13" grpId="0" bldLvl="0" animBg="1"/>
          <p:bldP spid="20" grpId="0"/>
          <p:bldP spid="21" grpId="0"/>
          <p:bldP spid="22" grpId="0"/>
          <p:bldP spid="23" grpId="0"/>
          <p:bldP spid="24" grpId="0"/>
          <p:bldP spid="25" grpId="0"/>
          <p:bldP spid="26" grpId="0"/>
          <p:bldP spid="27" grpId="0"/>
          <p:bldP spid="28" grpId="0"/>
          <p:bldP spid="29" grpId="0"/>
          <p:bldP spid="30" grpId="0"/>
          <p:bldP spid="3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9"/>
          <p:cNvSpPr txBox="1"/>
          <p:nvPr/>
        </p:nvSpPr>
        <p:spPr>
          <a:xfrm>
            <a:off x="3236159" y="2160953"/>
            <a:ext cx="2671681" cy="683258"/>
          </a:xfrm>
          <a:prstGeom prst="rect">
            <a:avLst/>
          </a:prstGeom>
          <a:noFill/>
        </p:spPr>
        <p:txBody>
          <a:bodyPr wrap="none" lIns="91434" tIns="45717" rIns="91434" bIns="45717" rtlCol="0">
            <a:spAutoFit/>
          </a:bodyPr>
          <a:lstStyle/>
          <a:p>
            <a:pPr defTabSz="914400">
              <a:lnSpc>
                <a:spcPct val="80000"/>
              </a:lnSpc>
            </a:pPr>
            <a:r>
              <a:rPr lang="en-US" altLang="zh-CN" sz="4800" b="1" dirty="0">
                <a:latin typeface="Arial" panose="020B0604020202020204" pitchFamily="34" charset="0"/>
                <a:ea typeface="宋体" panose="02010600030101010101" pitchFamily="2" charset="-122"/>
                <a:cs typeface="Arial" panose="020B0604020202020204" pitchFamily="34" charset="0"/>
              </a:rPr>
              <a:t>PART 02</a:t>
            </a:r>
            <a:endParaRPr lang="zh-CN" altLang="en-US" sz="4800" b="1" dirty="0">
              <a:latin typeface="Arial" panose="020B0604020202020204" pitchFamily="34" charset="0"/>
              <a:ea typeface="宋体" panose="02010600030101010101" pitchFamily="2" charset="-122"/>
              <a:cs typeface="Arial" panose="020B0604020202020204" pitchFamily="34" charset="0"/>
            </a:endParaRPr>
          </a:p>
        </p:txBody>
      </p:sp>
      <p:sp>
        <p:nvSpPr>
          <p:cNvPr id="3" name="TextBox 5"/>
          <p:cNvSpPr txBox="1"/>
          <p:nvPr/>
        </p:nvSpPr>
        <p:spPr>
          <a:xfrm>
            <a:off x="3402454" y="2933252"/>
            <a:ext cx="2339090" cy="523214"/>
          </a:xfrm>
          <a:prstGeom prst="rect">
            <a:avLst/>
          </a:prstGeom>
          <a:noFill/>
        </p:spPr>
        <p:txBody>
          <a:bodyPr wrap="none" lIns="91434" tIns="45717" rIns="91434" bIns="45717"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添加您的标题</a:t>
            </a:r>
            <a:endParaRPr kumimoji="0" lang="zh-CN" altLang="en-US" sz="28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3819106" y="553572"/>
            <a:ext cx="1505786" cy="1505786"/>
            <a:chOff x="2179844" y="1513973"/>
            <a:chExt cx="1505786" cy="1505786"/>
          </a:xfrm>
        </p:grpSpPr>
        <p:grpSp>
          <p:nvGrpSpPr>
            <p:cNvPr id="5" name="组合 4"/>
            <p:cNvGrpSpPr/>
            <p:nvPr/>
          </p:nvGrpSpPr>
          <p:grpSpPr>
            <a:xfrm>
              <a:off x="2179844" y="1513973"/>
              <a:ext cx="1505786" cy="1505786"/>
              <a:chOff x="8343900" y="254000"/>
              <a:chExt cx="3416300" cy="3416300"/>
            </a:xfrm>
          </p:grpSpPr>
          <p:sp>
            <p:nvSpPr>
              <p:cNvPr id="9" name="椭圆 8"/>
              <p:cNvSpPr/>
              <p:nvPr/>
            </p:nvSpPr>
            <p:spPr>
              <a:xfrm>
                <a:off x="8343900" y="254000"/>
                <a:ext cx="3416300" cy="3416300"/>
              </a:xfrm>
              <a:prstGeom prst="ellipse">
                <a:avLst/>
              </a:prstGeom>
              <a:gradFill flip="none" rotWithShape="1">
                <a:gsLst>
                  <a:gs pos="0">
                    <a:sysClr val="window" lastClr="FFFFFF"/>
                  </a:gs>
                  <a:gs pos="46000">
                    <a:sysClr val="window" lastClr="FFFFFF"/>
                  </a:gs>
                  <a:gs pos="100000">
                    <a:srgbClr val="EEECE1">
                      <a:lumMod val="90000"/>
                    </a:srgbClr>
                  </a:gs>
                </a:gsLst>
                <a:lin ang="2700000" scaled="1"/>
                <a:tileRect/>
              </a:gradFill>
              <a:ln w="25400" cap="flat" cmpd="sng" algn="ctr">
                <a:noFill/>
                <a:prstDash val="solid"/>
              </a:ln>
              <a:effectLst>
                <a:outerShdw blurRad="114300" dist="381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cs typeface="+mn-cs"/>
                </a:endParaRPr>
              </a:p>
            </p:txBody>
          </p:sp>
          <p:sp>
            <p:nvSpPr>
              <p:cNvPr id="10" name="椭圆 9"/>
              <p:cNvSpPr/>
              <p:nvPr/>
            </p:nvSpPr>
            <p:spPr>
              <a:xfrm>
                <a:off x="8477524" y="387624"/>
                <a:ext cx="3149051" cy="3149051"/>
              </a:xfrm>
              <a:prstGeom prst="ellipse">
                <a:avLst/>
              </a:prstGeom>
              <a:gradFill flip="none" rotWithShape="1">
                <a:gsLst>
                  <a:gs pos="0">
                    <a:sysClr val="window" lastClr="FFFFFF"/>
                  </a:gs>
                  <a:gs pos="100000">
                    <a:sysClr val="window" lastClr="FFFFFF">
                      <a:lumMod val="85000"/>
                    </a:sysClr>
                  </a:gs>
                </a:gsLst>
                <a:lin ang="13500000" scaled="1"/>
                <a:tileRect/>
              </a:gradFill>
              <a:ln w="25400" cap="flat" cmpd="sng" algn="ctr">
                <a:gradFill flip="none" rotWithShape="1">
                  <a:gsLst>
                    <a:gs pos="0">
                      <a:sysClr val="window" lastClr="FFFFFF">
                        <a:lumMod val="95000"/>
                      </a:sysClr>
                    </a:gs>
                    <a:gs pos="40000">
                      <a:sysClr val="window" lastClr="FFFFFF"/>
                    </a:gs>
                  </a:gsLst>
                  <a:lin ang="2700000" scaled="1"/>
                  <a:tileRect/>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cs typeface="+mn-cs"/>
                </a:endParaRPr>
              </a:p>
            </p:txBody>
          </p:sp>
        </p:grpSp>
        <p:grpSp>
          <p:nvGrpSpPr>
            <p:cNvPr id="6" name="组合 5"/>
            <p:cNvGrpSpPr/>
            <p:nvPr/>
          </p:nvGrpSpPr>
          <p:grpSpPr>
            <a:xfrm>
              <a:off x="2466783" y="1801727"/>
              <a:ext cx="931907" cy="898796"/>
              <a:chOff x="2506109" y="1744962"/>
              <a:chExt cx="648056" cy="625030"/>
            </a:xfrm>
          </p:grpSpPr>
          <p:sp>
            <p:nvSpPr>
              <p:cNvPr id="7" name="Freeform 252"/>
              <p:cNvSpPr/>
              <p:nvPr/>
            </p:nvSpPr>
            <p:spPr bwMode="auto">
              <a:xfrm>
                <a:off x="2608088" y="1886417"/>
                <a:ext cx="444100" cy="483575"/>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A1B3"/>
              </a:solidFill>
              <a:ln w="25400" cap="flat" cmpd="sng" algn="ctr">
                <a:noFill/>
                <a:prstDash val="solid"/>
              </a:ln>
              <a:effectLst/>
            </p:spPr>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effectLst/>
                  <a:uLnTx/>
                  <a:uFillTx/>
                  <a:latin typeface="Calibri" panose="020F0502020204030204"/>
                  <a:ea typeface="宋体" panose="02010600030101010101" pitchFamily="2" charset="-122"/>
                  <a:cs typeface="+mn-cs"/>
                </a:endParaRPr>
              </a:p>
            </p:txBody>
          </p:sp>
          <p:sp>
            <p:nvSpPr>
              <p:cNvPr id="8" name="Freeform 253"/>
              <p:cNvSpPr/>
              <p:nvPr/>
            </p:nvSpPr>
            <p:spPr bwMode="auto">
              <a:xfrm>
                <a:off x="2506109" y="1744962"/>
                <a:ext cx="648056" cy="351990"/>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A1B3"/>
              </a:solidFill>
              <a:ln w="25400" cap="flat" cmpd="sng" algn="ctr">
                <a:noFill/>
                <a:prstDash val="solid"/>
              </a:ln>
              <a:effectLst/>
            </p:spPr>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grpSp>
      </p:grpSp>
      <p:sp>
        <p:nvSpPr>
          <p:cNvPr id="11" name="文本框 9"/>
          <p:cNvSpPr txBox="1"/>
          <p:nvPr/>
        </p:nvSpPr>
        <p:spPr>
          <a:xfrm>
            <a:off x="3049004" y="3622135"/>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1.</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2" name="文本框 9"/>
          <p:cNvSpPr txBox="1"/>
          <p:nvPr/>
        </p:nvSpPr>
        <p:spPr>
          <a:xfrm>
            <a:off x="3049003" y="3947575"/>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3.</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3" name="文本框 9"/>
          <p:cNvSpPr txBox="1"/>
          <p:nvPr/>
        </p:nvSpPr>
        <p:spPr>
          <a:xfrm>
            <a:off x="4752220" y="3625393"/>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2.</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4" name="文本框 9"/>
          <p:cNvSpPr txBox="1"/>
          <p:nvPr/>
        </p:nvSpPr>
        <p:spPr>
          <a:xfrm>
            <a:off x="4752221" y="3951283"/>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4.</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3"/>
          <p:cNvCxnSpPr>
            <a:cxnSpLocks noChangeShapeType="1"/>
          </p:cNvCxnSpPr>
          <p:nvPr/>
        </p:nvCxnSpPr>
        <p:spPr bwMode="auto">
          <a:xfrm flipV="1">
            <a:off x="1595438" y="1404938"/>
            <a:ext cx="2726531" cy="409575"/>
          </a:xfrm>
          <a:prstGeom prst="bentConnector3">
            <a:avLst>
              <a:gd name="adj1" fmla="val 218"/>
            </a:avLst>
          </a:prstGeom>
          <a:noFill/>
          <a:ln w="19050">
            <a:solidFill>
              <a:schemeClr val="accent1"/>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6"/>
          <p:cNvCxnSpPr>
            <a:cxnSpLocks noChangeShapeType="1"/>
          </p:cNvCxnSpPr>
          <p:nvPr/>
        </p:nvCxnSpPr>
        <p:spPr bwMode="auto">
          <a:xfrm flipH="1" flipV="1">
            <a:off x="4781550" y="1404938"/>
            <a:ext cx="2827735" cy="409575"/>
          </a:xfrm>
          <a:prstGeom prst="bentConnector3">
            <a:avLst>
              <a:gd name="adj1" fmla="val 218"/>
            </a:avLst>
          </a:prstGeom>
          <a:noFill/>
          <a:ln w="19050">
            <a:solidFill>
              <a:schemeClr val="accent1"/>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2"/>
          <p:cNvCxnSpPr>
            <a:cxnSpLocks noChangeShapeType="1"/>
          </p:cNvCxnSpPr>
          <p:nvPr/>
        </p:nvCxnSpPr>
        <p:spPr bwMode="auto">
          <a:xfrm flipH="1">
            <a:off x="4781550" y="3976688"/>
            <a:ext cx="2827735" cy="408385"/>
          </a:xfrm>
          <a:prstGeom prst="bentConnector3">
            <a:avLst>
              <a:gd name="adj1" fmla="val 218"/>
            </a:avLst>
          </a:prstGeom>
          <a:noFill/>
          <a:ln w="19050">
            <a:solidFill>
              <a:schemeClr val="accent1"/>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p:cNvCxnSpPr>
            <a:cxnSpLocks noChangeShapeType="1"/>
          </p:cNvCxnSpPr>
          <p:nvPr/>
        </p:nvCxnSpPr>
        <p:spPr bwMode="auto">
          <a:xfrm>
            <a:off x="1595438" y="3976688"/>
            <a:ext cx="2726531" cy="408385"/>
          </a:xfrm>
          <a:prstGeom prst="bentConnector3">
            <a:avLst>
              <a:gd name="adj1" fmla="val 218"/>
            </a:avLst>
          </a:prstGeom>
          <a:noFill/>
          <a:ln w="19050">
            <a:solidFill>
              <a:schemeClr val="accent1"/>
            </a:solidFill>
            <a:bevel/>
            <a:headEnd type="oval" w="med" len="med"/>
            <a:tailEnd type="oval" w="med" len="med"/>
          </a:ln>
          <a:extLst>
            <a:ext uri="{909E8E84-426E-40DD-AFC4-6F175D3DCCD1}">
              <a14:hiddenFill xmlns:a14="http://schemas.microsoft.com/office/drawing/2010/main">
                <a:noFill/>
              </a14:hiddenFill>
            </a:ext>
          </a:extLst>
        </p:spPr>
      </p:cxnSp>
      <p:sp>
        <p:nvSpPr>
          <p:cNvPr id="6" name="文本框 5"/>
          <p:cNvSpPr>
            <a:spLocks noChangeArrowheads="1"/>
          </p:cNvSpPr>
          <p:nvPr/>
        </p:nvSpPr>
        <p:spPr bwMode="auto">
          <a:xfrm>
            <a:off x="2164556" y="3706416"/>
            <a:ext cx="21574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7" name="组合 6"/>
          <p:cNvGrpSpPr/>
          <p:nvPr/>
        </p:nvGrpSpPr>
        <p:grpSpPr>
          <a:xfrm>
            <a:off x="1117496" y="3173230"/>
            <a:ext cx="891215" cy="891215"/>
            <a:chOff x="1072935" y="2884829"/>
            <a:chExt cx="980337" cy="980337"/>
          </a:xfrm>
        </p:grpSpPr>
        <p:grpSp>
          <p:nvGrpSpPr>
            <p:cNvPr id="8" name="组合 7"/>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13"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grpSp>
          <p:nvGrpSpPr>
            <p:cNvPr id="9" name="组合 9"/>
            <p:cNvGrpSpPr/>
            <p:nvPr/>
          </p:nvGrpSpPr>
          <p:grpSpPr bwMode="auto">
            <a:xfrm>
              <a:off x="1421984" y="3213744"/>
              <a:ext cx="282243" cy="476079"/>
              <a:chOff x="0" y="0"/>
              <a:chExt cx="292099" cy="492124"/>
            </a:xfrm>
            <a:solidFill>
              <a:srgbClr val="C00000"/>
            </a:solidFill>
          </p:grpSpPr>
          <p:sp>
            <p:nvSpPr>
              <p:cNvPr id="10"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bg1"/>
              </a:solidFill>
              <a:ln>
                <a:solidFill>
                  <a:schemeClr val="accent1"/>
                </a:solid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a typeface="微软雅黑" panose="020B0503020204020204" pitchFamily="34" charset="-122"/>
                </a:endParaRPr>
              </a:p>
            </p:txBody>
          </p:sp>
          <p:sp>
            <p:nvSpPr>
              <p:cNvPr id="11"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a typeface="微软雅黑" panose="020B0503020204020204" pitchFamily="34" charset="-122"/>
                </a:endParaRPr>
              </a:p>
            </p:txBody>
          </p:sp>
          <p:sp>
            <p:nvSpPr>
              <p:cNvPr id="12"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a typeface="微软雅黑" panose="020B0503020204020204" pitchFamily="34" charset="-122"/>
                </a:endParaRPr>
              </a:p>
            </p:txBody>
          </p:sp>
        </p:grpSp>
      </p:grpSp>
      <p:sp>
        <p:nvSpPr>
          <p:cNvPr id="15" name="文本框 13"/>
          <p:cNvSpPr>
            <a:spLocks noChangeArrowheads="1"/>
          </p:cNvSpPr>
          <p:nvPr/>
        </p:nvSpPr>
        <p:spPr bwMode="auto">
          <a:xfrm>
            <a:off x="4837510" y="3694510"/>
            <a:ext cx="214907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16" name="文本框 16"/>
          <p:cNvSpPr>
            <a:spLocks noChangeArrowheads="1"/>
          </p:cNvSpPr>
          <p:nvPr/>
        </p:nvSpPr>
        <p:spPr bwMode="auto">
          <a:xfrm>
            <a:off x="2169319"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dirty="0">
                <a:latin typeface="方正正准黑简体" pitchFamily="2" charset="-122"/>
                <a:ea typeface="方正正准黑简体" pitchFamily="2" charset="-122"/>
              </a:rPr>
              <a:t>添加标题一</a:t>
            </a:r>
            <a:endParaRPr lang="zh-CN" altLang="en-US" sz="1800" dirty="0">
              <a:latin typeface="方正正准黑简体" pitchFamily="2" charset="-122"/>
              <a:ea typeface="方正正准黑简体" pitchFamily="2" charset="-122"/>
            </a:endParaRPr>
          </a:p>
        </p:txBody>
      </p:sp>
      <p:sp>
        <p:nvSpPr>
          <p:cNvPr id="17" name="文本框 17"/>
          <p:cNvSpPr>
            <a:spLocks noChangeArrowheads="1"/>
          </p:cNvSpPr>
          <p:nvPr/>
        </p:nvSpPr>
        <p:spPr bwMode="auto">
          <a:xfrm>
            <a:off x="4837510" y="1454944"/>
            <a:ext cx="2149078" cy="87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kumimoji="0" lang="zh-CN" altLang="en-US" sz="11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方正兰亭黑_GBK" pitchFamily="2" charset="-122"/>
            </a:endParaRPr>
          </a:p>
          <a:p>
            <a:pPr marL="0" marR="0" lvl="0" indent="0" defTabSz="914400" eaLnBrk="1" fontAlgn="auto" latinLnBrk="0" hangingPunct="1">
              <a:lnSpc>
                <a:spcPct val="120000"/>
              </a:lnSpc>
              <a:spcBef>
                <a:spcPct val="0"/>
              </a:spcBef>
              <a:spcAft>
                <a:spcPts val="0"/>
              </a:spcAft>
              <a:buClrTx/>
              <a:buSzTx/>
              <a:buFont typeface="Arial" panose="020B0604020202020204" pitchFamily="34" charset="0"/>
              <a:buNone/>
              <a:defRPr/>
            </a:pPr>
            <a:endParaRPr kumimoji="0" lang="zh-CN" altLang="en-US" sz="11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方正兰亭黑_GBK" pitchFamily="2" charset="-122"/>
            </a:endParaRPr>
          </a:p>
        </p:txBody>
      </p:sp>
      <p:grpSp>
        <p:nvGrpSpPr>
          <p:cNvPr id="18" name="组合 17"/>
          <p:cNvGrpSpPr/>
          <p:nvPr/>
        </p:nvGrpSpPr>
        <p:grpSpPr>
          <a:xfrm>
            <a:off x="7163677" y="3064617"/>
            <a:ext cx="891215" cy="891215"/>
            <a:chOff x="7119116" y="2959096"/>
            <a:chExt cx="980337" cy="980337"/>
          </a:xfrm>
        </p:grpSpPr>
        <p:grpSp>
          <p:nvGrpSpPr>
            <p:cNvPr id="19" name="组合 18"/>
            <p:cNvGrpSpPr/>
            <p:nvPr/>
          </p:nvGrpSpPr>
          <p:grpSpPr>
            <a:xfrm>
              <a:off x="7119116" y="2959096"/>
              <a:ext cx="980337" cy="980337"/>
              <a:chOff x="304800" y="673100"/>
              <a:chExt cx="4000500" cy="4000500"/>
            </a:xfrm>
            <a:effectLst>
              <a:outerShdw blurRad="444500" dist="254000" dir="8100000" algn="tr" rotWithShape="0">
                <a:prstClr val="black">
                  <a:alpha val="50000"/>
                </a:prstClr>
              </a:outerShdw>
            </a:effectLst>
          </p:grpSpPr>
          <p:sp>
            <p:nvSpPr>
              <p:cNvPr id="21"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22" name="椭圆 2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20"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a typeface="微软雅黑" panose="020B0503020204020204" pitchFamily="34" charset="-122"/>
              </a:endParaRPr>
            </a:p>
          </p:txBody>
        </p:sp>
      </p:grpSp>
      <p:grpSp>
        <p:nvGrpSpPr>
          <p:cNvPr id="23" name="组合 22"/>
          <p:cNvGrpSpPr/>
          <p:nvPr/>
        </p:nvGrpSpPr>
        <p:grpSpPr>
          <a:xfrm>
            <a:off x="1138894" y="1793209"/>
            <a:ext cx="891215" cy="891215"/>
            <a:chOff x="1094333" y="1771508"/>
            <a:chExt cx="980337" cy="980337"/>
          </a:xfrm>
        </p:grpSpPr>
        <p:grpSp>
          <p:nvGrpSpPr>
            <p:cNvPr id="24" name="组合 23"/>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28" name="同心圆 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grpSp>
          <p:nvGrpSpPr>
            <p:cNvPr id="25" name="组合 24"/>
            <p:cNvGrpSpPr/>
            <p:nvPr/>
          </p:nvGrpSpPr>
          <p:grpSpPr bwMode="auto">
            <a:xfrm>
              <a:off x="1276025" y="2059328"/>
              <a:ext cx="574161" cy="525498"/>
              <a:chOff x="0" y="0"/>
              <a:chExt cx="550987" cy="504288"/>
            </a:xfrm>
            <a:solidFill>
              <a:srgbClr val="C00000"/>
            </a:solidFill>
          </p:grpSpPr>
          <p:sp>
            <p:nvSpPr>
              <p:cNvPr id="26"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a typeface="微软雅黑" panose="020B0503020204020204" pitchFamily="34" charset="-122"/>
                </a:endParaRPr>
              </a:p>
            </p:txBody>
          </p:sp>
          <p:sp>
            <p:nvSpPr>
              <p:cNvPr id="27"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a typeface="微软雅黑" panose="020B0503020204020204" pitchFamily="34" charset="-122"/>
                </a:endParaRPr>
              </a:p>
            </p:txBody>
          </p:sp>
        </p:grpSp>
      </p:grpSp>
      <p:grpSp>
        <p:nvGrpSpPr>
          <p:cNvPr id="30" name="组合 29"/>
          <p:cNvGrpSpPr/>
          <p:nvPr/>
        </p:nvGrpSpPr>
        <p:grpSpPr>
          <a:xfrm>
            <a:off x="7142280" y="1800733"/>
            <a:ext cx="891215" cy="891215"/>
            <a:chOff x="7097719" y="1832372"/>
            <a:chExt cx="980337" cy="980337"/>
          </a:xfrm>
        </p:grpSpPr>
        <p:grpSp>
          <p:nvGrpSpPr>
            <p:cNvPr id="31" name="组合 30"/>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33"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grpSp>
        <p:sp>
          <p:nvSpPr>
            <p:cNvPr id="32"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a typeface="微软雅黑" panose="020B0503020204020204" pitchFamily="34" charset="-122"/>
              </a:endParaRPr>
            </a:p>
          </p:txBody>
        </p:sp>
      </p:grpSp>
      <p:sp>
        <p:nvSpPr>
          <p:cNvPr id="35" name="矩形 47"/>
          <p:cNvSpPr>
            <a:spLocks noChangeArrowheads="1"/>
          </p:cNvSpPr>
          <p:nvPr/>
        </p:nvSpPr>
        <p:spPr bwMode="auto">
          <a:xfrm>
            <a:off x="2600325" y="2565797"/>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36" name="文本框 44"/>
          <p:cNvSpPr>
            <a:spLocks noChangeArrowheads="1"/>
          </p:cNvSpPr>
          <p:nvPr/>
        </p:nvSpPr>
        <p:spPr bwMode="auto">
          <a:xfrm>
            <a:off x="2159794" y="1457326"/>
            <a:ext cx="2157413"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37" name="矩形 47"/>
          <p:cNvSpPr>
            <a:spLocks noChangeArrowheads="1"/>
          </p:cNvSpPr>
          <p:nvPr/>
        </p:nvSpPr>
        <p:spPr bwMode="auto">
          <a:xfrm>
            <a:off x="2595563" y="2569369"/>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14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38" name="文本框 16"/>
          <p:cNvSpPr>
            <a:spLocks noChangeArrowheads="1"/>
          </p:cNvSpPr>
          <p:nvPr/>
        </p:nvSpPr>
        <p:spPr bwMode="auto">
          <a:xfrm>
            <a:off x="5549086"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dirty="0">
                <a:latin typeface="方正正准黑简体" pitchFamily="2" charset="-122"/>
                <a:ea typeface="方正正准黑简体" pitchFamily="2" charset="-122"/>
              </a:rPr>
              <a:t>添加标题二</a:t>
            </a:r>
            <a:endParaRPr lang="zh-CN" altLang="en-US" sz="1800" dirty="0">
              <a:latin typeface="方正正准黑简体" pitchFamily="2" charset="-122"/>
              <a:ea typeface="方正正准黑简体" pitchFamily="2" charset="-122"/>
            </a:endParaRPr>
          </a:p>
        </p:txBody>
      </p:sp>
      <p:sp>
        <p:nvSpPr>
          <p:cNvPr id="39" name="文本框 16"/>
          <p:cNvSpPr>
            <a:spLocks noChangeArrowheads="1"/>
          </p:cNvSpPr>
          <p:nvPr/>
        </p:nvSpPr>
        <p:spPr bwMode="auto">
          <a:xfrm>
            <a:off x="55490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dirty="0">
                <a:latin typeface="方正正准黑简体" pitchFamily="2" charset="-122"/>
                <a:ea typeface="方正正准黑简体" pitchFamily="2" charset="-122"/>
              </a:rPr>
              <a:t>添加标题四</a:t>
            </a:r>
            <a:endParaRPr lang="zh-CN" altLang="en-US" sz="1800" dirty="0">
              <a:latin typeface="方正正准黑简体" pitchFamily="2" charset="-122"/>
              <a:ea typeface="方正正准黑简体" pitchFamily="2" charset="-122"/>
            </a:endParaRPr>
          </a:p>
        </p:txBody>
      </p:sp>
      <p:sp>
        <p:nvSpPr>
          <p:cNvPr id="40" name="文本框 16"/>
          <p:cNvSpPr>
            <a:spLocks noChangeArrowheads="1"/>
          </p:cNvSpPr>
          <p:nvPr/>
        </p:nvSpPr>
        <p:spPr bwMode="auto">
          <a:xfrm>
            <a:off x="22343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dirty="0">
                <a:latin typeface="方正正准黑简体" pitchFamily="2" charset="-122"/>
                <a:ea typeface="方正正准黑简体" pitchFamily="2" charset="-122"/>
              </a:rPr>
              <a:t>添加标题三</a:t>
            </a:r>
            <a:endParaRPr lang="zh-CN" altLang="en-US" sz="1800" dirty="0">
              <a:latin typeface="方正正准黑简体" pitchFamily="2" charset="-122"/>
              <a:ea typeface="方正正准黑简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3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800" fill="hold"/>
                                        <p:tgtEl>
                                          <p:spTgt spid="7"/>
                                        </p:tgtEl>
                                        <p:attrNameLst>
                                          <p:attrName>ppt_x</p:attrName>
                                        </p:attrNameLst>
                                      </p:cBhvr>
                                      <p:tavLst>
                                        <p:tav tm="0">
                                          <p:val>
                                            <p:strVal val="0-#ppt_w/2"/>
                                          </p:val>
                                        </p:tav>
                                        <p:tav tm="100000">
                                          <p:val>
                                            <p:strVal val="#ppt_x"/>
                                          </p:val>
                                        </p:tav>
                                      </p:tavLst>
                                    </p:anim>
                                    <p:anim calcmode="lin" valueType="num">
                                      <p:cBhvr additive="base">
                                        <p:cTn id="8" dur="8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800" fill="hold"/>
                                        <p:tgtEl>
                                          <p:spTgt spid="23"/>
                                        </p:tgtEl>
                                        <p:attrNameLst>
                                          <p:attrName>ppt_x</p:attrName>
                                        </p:attrNameLst>
                                      </p:cBhvr>
                                      <p:tavLst>
                                        <p:tav tm="0">
                                          <p:val>
                                            <p:strVal val="0-#ppt_w/2"/>
                                          </p:val>
                                        </p:tav>
                                        <p:tav tm="100000">
                                          <p:val>
                                            <p:strVal val="#ppt_x"/>
                                          </p:val>
                                        </p:tav>
                                      </p:tavLst>
                                    </p:anim>
                                    <p:anim calcmode="lin" valueType="num">
                                      <p:cBhvr additive="base">
                                        <p:cTn id="12" dur="8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800" fill="hold"/>
                                        <p:tgtEl>
                                          <p:spTgt spid="18"/>
                                        </p:tgtEl>
                                        <p:attrNameLst>
                                          <p:attrName>ppt_x</p:attrName>
                                        </p:attrNameLst>
                                      </p:cBhvr>
                                      <p:tavLst>
                                        <p:tav tm="0">
                                          <p:val>
                                            <p:strVal val="1+#ppt_w/2"/>
                                          </p:val>
                                        </p:tav>
                                        <p:tav tm="100000">
                                          <p:val>
                                            <p:strVal val="#ppt_x"/>
                                          </p:val>
                                        </p:tav>
                                      </p:tavLst>
                                    </p:anim>
                                    <p:anim calcmode="lin" valueType="num">
                                      <p:cBhvr additive="base">
                                        <p:cTn id="16" dur="8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800" fill="hold"/>
                                        <p:tgtEl>
                                          <p:spTgt spid="30"/>
                                        </p:tgtEl>
                                        <p:attrNameLst>
                                          <p:attrName>ppt_x</p:attrName>
                                        </p:attrNameLst>
                                      </p:cBhvr>
                                      <p:tavLst>
                                        <p:tav tm="0">
                                          <p:val>
                                            <p:strVal val="1+#ppt_w/2"/>
                                          </p:val>
                                        </p:tav>
                                        <p:tav tm="100000">
                                          <p:val>
                                            <p:strVal val="#ppt_x"/>
                                          </p:val>
                                        </p:tav>
                                      </p:tavLst>
                                    </p:anim>
                                    <p:anim calcmode="lin" valueType="num">
                                      <p:cBhvr additive="base">
                                        <p:cTn id="20" dur="8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par>
                                <p:cTn id="26" presetID="22" presetClass="entr" presetSubtype="8"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par>
                                <p:cTn id="29" presetID="22" presetClass="entr" presetSubtype="8" fill="hold" nodeType="withEffect">
                                  <p:stCondLst>
                                    <p:cond delay="30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par>
                                <p:cTn id="32" presetID="22" presetClass="entr" presetSubtype="2" fill="hold" nodeType="withEffect">
                                  <p:stCondLst>
                                    <p:cond delay="300"/>
                                  </p:stCondLst>
                                  <p:childTnLst>
                                    <p:set>
                                      <p:cBhvr>
                                        <p:cTn id="33" dur="1" fill="hold">
                                          <p:stCondLst>
                                            <p:cond delay="0"/>
                                          </p:stCondLst>
                                        </p:cTn>
                                        <p:tgtEl>
                                          <p:spTgt spid="4"/>
                                        </p:tgtEl>
                                        <p:attrNameLst>
                                          <p:attrName>style.visibility</p:attrName>
                                        </p:attrNameLst>
                                      </p:cBhvr>
                                      <p:to>
                                        <p:strVal val="visible"/>
                                      </p:to>
                                    </p:set>
                                    <p:animEffect transition="in" filter="wipe(right)">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iterate type="lt">
                                    <p:tmPct val="12000"/>
                                  </p:iterate>
                                  <p:childTnLst>
                                    <p:set>
                                      <p:cBhvr>
                                        <p:cTn id="38" dur="1" fill="hold">
                                          <p:stCondLst>
                                            <p:cond delay="0"/>
                                          </p:stCondLst>
                                        </p:cTn>
                                        <p:tgtEl>
                                          <p:spTgt spid="16"/>
                                        </p:tgtEl>
                                        <p:attrNameLst>
                                          <p:attrName>style.visibility</p:attrName>
                                        </p:attrNameLst>
                                      </p:cBhvr>
                                      <p:to>
                                        <p:strVal val="visible"/>
                                      </p:to>
                                    </p:set>
                                    <p:animEffect transition="in" filter="fade">
                                      <p:cBhvr>
                                        <p:cTn id="39" dur="800"/>
                                        <p:tgtEl>
                                          <p:spTgt spid="16"/>
                                        </p:tgtEl>
                                      </p:cBhvr>
                                    </p:animEffect>
                                    <p:anim calcmode="lin" valueType="num">
                                      <p:cBhvr>
                                        <p:cTn id="40" dur="800" fill="hold"/>
                                        <p:tgtEl>
                                          <p:spTgt spid="16"/>
                                        </p:tgtEl>
                                        <p:attrNameLst>
                                          <p:attrName>ppt_x</p:attrName>
                                        </p:attrNameLst>
                                      </p:cBhvr>
                                      <p:tavLst>
                                        <p:tav tm="0">
                                          <p:val>
                                            <p:strVal val="#ppt_x"/>
                                          </p:val>
                                        </p:tav>
                                        <p:tav tm="100000">
                                          <p:val>
                                            <p:strVal val="#ppt_x"/>
                                          </p:val>
                                        </p:tav>
                                      </p:tavLst>
                                    </p:anim>
                                    <p:anim calcmode="lin" valueType="num">
                                      <p:cBhvr>
                                        <p:cTn id="41" dur="800" fill="hold"/>
                                        <p:tgtEl>
                                          <p:spTgt spid="16"/>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iterate type="lt">
                                    <p:tmPct val="12000"/>
                                  </p:iterate>
                                  <p:childTnLst>
                                    <p:set>
                                      <p:cBhvr>
                                        <p:cTn id="43" dur="1" fill="hold">
                                          <p:stCondLst>
                                            <p:cond delay="0"/>
                                          </p:stCondLst>
                                        </p:cTn>
                                        <p:tgtEl>
                                          <p:spTgt spid="38"/>
                                        </p:tgtEl>
                                        <p:attrNameLst>
                                          <p:attrName>style.visibility</p:attrName>
                                        </p:attrNameLst>
                                      </p:cBhvr>
                                      <p:to>
                                        <p:strVal val="visible"/>
                                      </p:to>
                                    </p:set>
                                    <p:animEffect transition="in" filter="fade">
                                      <p:cBhvr>
                                        <p:cTn id="44" dur="800"/>
                                        <p:tgtEl>
                                          <p:spTgt spid="38"/>
                                        </p:tgtEl>
                                      </p:cBhvr>
                                    </p:animEffect>
                                    <p:anim calcmode="lin" valueType="num">
                                      <p:cBhvr>
                                        <p:cTn id="45" dur="800" fill="hold"/>
                                        <p:tgtEl>
                                          <p:spTgt spid="38"/>
                                        </p:tgtEl>
                                        <p:attrNameLst>
                                          <p:attrName>ppt_x</p:attrName>
                                        </p:attrNameLst>
                                      </p:cBhvr>
                                      <p:tavLst>
                                        <p:tav tm="0">
                                          <p:val>
                                            <p:strVal val="#ppt_x"/>
                                          </p:val>
                                        </p:tav>
                                        <p:tav tm="100000">
                                          <p:val>
                                            <p:strVal val="#ppt_x"/>
                                          </p:val>
                                        </p:tav>
                                      </p:tavLst>
                                    </p:anim>
                                    <p:anim calcmode="lin" valueType="num">
                                      <p:cBhvr>
                                        <p:cTn id="46" dur="8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300"/>
                                  </p:stCondLst>
                                  <p:iterate type="lt">
                                    <p:tmPct val="12000"/>
                                  </p:iterate>
                                  <p:childTnLst>
                                    <p:set>
                                      <p:cBhvr>
                                        <p:cTn id="48" dur="1" fill="hold">
                                          <p:stCondLst>
                                            <p:cond delay="0"/>
                                          </p:stCondLst>
                                        </p:cTn>
                                        <p:tgtEl>
                                          <p:spTgt spid="40"/>
                                        </p:tgtEl>
                                        <p:attrNameLst>
                                          <p:attrName>style.visibility</p:attrName>
                                        </p:attrNameLst>
                                      </p:cBhvr>
                                      <p:to>
                                        <p:strVal val="visible"/>
                                      </p:to>
                                    </p:set>
                                    <p:animEffect transition="in" filter="fade">
                                      <p:cBhvr>
                                        <p:cTn id="49" dur="800"/>
                                        <p:tgtEl>
                                          <p:spTgt spid="40"/>
                                        </p:tgtEl>
                                      </p:cBhvr>
                                    </p:animEffect>
                                    <p:anim calcmode="lin" valueType="num">
                                      <p:cBhvr>
                                        <p:cTn id="50" dur="800" fill="hold"/>
                                        <p:tgtEl>
                                          <p:spTgt spid="40"/>
                                        </p:tgtEl>
                                        <p:attrNameLst>
                                          <p:attrName>ppt_x</p:attrName>
                                        </p:attrNameLst>
                                      </p:cBhvr>
                                      <p:tavLst>
                                        <p:tav tm="0">
                                          <p:val>
                                            <p:strVal val="#ppt_x"/>
                                          </p:val>
                                        </p:tav>
                                        <p:tav tm="100000">
                                          <p:val>
                                            <p:strVal val="#ppt_x"/>
                                          </p:val>
                                        </p:tav>
                                      </p:tavLst>
                                    </p:anim>
                                    <p:anim calcmode="lin" valueType="num">
                                      <p:cBhvr>
                                        <p:cTn id="51" dur="800" fill="hold"/>
                                        <p:tgtEl>
                                          <p:spTgt spid="4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300"/>
                                  </p:stCondLst>
                                  <p:iterate type="lt">
                                    <p:tmPct val="12000"/>
                                  </p:iterate>
                                  <p:childTnLst>
                                    <p:set>
                                      <p:cBhvr>
                                        <p:cTn id="53" dur="1" fill="hold">
                                          <p:stCondLst>
                                            <p:cond delay="0"/>
                                          </p:stCondLst>
                                        </p:cTn>
                                        <p:tgtEl>
                                          <p:spTgt spid="39"/>
                                        </p:tgtEl>
                                        <p:attrNameLst>
                                          <p:attrName>style.visibility</p:attrName>
                                        </p:attrNameLst>
                                      </p:cBhvr>
                                      <p:to>
                                        <p:strVal val="visible"/>
                                      </p:to>
                                    </p:set>
                                    <p:animEffect transition="in" filter="fade">
                                      <p:cBhvr>
                                        <p:cTn id="54" dur="800"/>
                                        <p:tgtEl>
                                          <p:spTgt spid="39"/>
                                        </p:tgtEl>
                                      </p:cBhvr>
                                    </p:animEffect>
                                    <p:anim calcmode="lin" valueType="num">
                                      <p:cBhvr>
                                        <p:cTn id="55" dur="800" fill="hold"/>
                                        <p:tgtEl>
                                          <p:spTgt spid="39"/>
                                        </p:tgtEl>
                                        <p:attrNameLst>
                                          <p:attrName>ppt_x</p:attrName>
                                        </p:attrNameLst>
                                      </p:cBhvr>
                                      <p:tavLst>
                                        <p:tav tm="0">
                                          <p:val>
                                            <p:strVal val="#ppt_x"/>
                                          </p:val>
                                        </p:tav>
                                        <p:tav tm="100000">
                                          <p:val>
                                            <p:strVal val="#ppt_x"/>
                                          </p:val>
                                        </p:tav>
                                      </p:tavLst>
                                    </p:anim>
                                    <p:anim calcmode="lin" valueType="num">
                                      <p:cBhvr>
                                        <p:cTn id="56" dur="8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barn(inVertical)">
                                      <p:cBhvr>
                                        <p:cTn id="61" dur="500"/>
                                        <p:tgtEl>
                                          <p:spTgt spid="36"/>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barn(inVertical)">
                                      <p:cBhvr>
                                        <p:cTn id="64" dur="500"/>
                                        <p:tgtEl>
                                          <p:spTgt spid="17"/>
                                        </p:tgtEl>
                                      </p:cBhvr>
                                    </p:animEffect>
                                  </p:childTnLst>
                                </p:cTn>
                              </p:par>
                              <p:par>
                                <p:cTn id="65" presetID="16" presetClass="entr" presetSubtype="21" fill="hold" grpId="0" nodeType="withEffect">
                                  <p:stCondLst>
                                    <p:cond delay="300"/>
                                  </p:stCondLst>
                                  <p:childTnLst>
                                    <p:set>
                                      <p:cBhvr>
                                        <p:cTn id="66" dur="1" fill="hold">
                                          <p:stCondLst>
                                            <p:cond delay="0"/>
                                          </p:stCondLst>
                                        </p:cTn>
                                        <p:tgtEl>
                                          <p:spTgt spid="15"/>
                                        </p:tgtEl>
                                        <p:attrNameLst>
                                          <p:attrName>style.visibility</p:attrName>
                                        </p:attrNameLst>
                                      </p:cBhvr>
                                      <p:to>
                                        <p:strVal val="visible"/>
                                      </p:to>
                                    </p:set>
                                    <p:animEffect transition="in" filter="barn(inVertical)">
                                      <p:cBhvr>
                                        <p:cTn id="67" dur="500"/>
                                        <p:tgtEl>
                                          <p:spTgt spid="15"/>
                                        </p:tgtEl>
                                      </p:cBhvr>
                                    </p:animEffect>
                                  </p:childTnLst>
                                </p:cTn>
                              </p:par>
                              <p:par>
                                <p:cTn id="68" presetID="16" presetClass="entr" presetSubtype="21" fill="hold" grpId="0" nodeType="withEffect">
                                  <p:stCondLst>
                                    <p:cond delay="300"/>
                                  </p:stCondLst>
                                  <p:childTnLst>
                                    <p:set>
                                      <p:cBhvr>
                                        <p:cTn id="69" dur="1" fill="hold">
                                          <p:stCondLst>
                                            <p:cond delay="0"/>
                                          </p:stCondLst>
                                        </p:cTn>
                                        <p:tgtEl>
                                          <p:spTgt spid="6"/>
                                        </p:tgtEl>
                                        <p:attrNameLst>
                                          <p:attrName>style.visibility</p:attrName>
                                        </p:attrNameLst>
                                      </p:cBhvr>
                                      <p:to>
                                        <p:strVal val="visible"/>
                                      </p:to>
                                    </p:set>
                                    <p:animEffect transition="in" filter="barn(inVertical)">
                                      <p:cBhvr>
                                        <p:cTn id="70" dur="500"/>
                                        <p:tgtEl>
                                          <p:spTgt spid="6"/>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32" fill="hold" grpId="0" nodeType="click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circle(out)">
                                      <p:cBhvr>
                                        <p:cTn id="75" dur="2000"/>
                                        <p:tgtEl>
                                          <p:spTgt spid="35"/>
                                        </p:tgtEl>
                                      </p:cBhvr>
                                    </p:animEffect>
                                  </p:childTnLst>
                                </p:cTn>
                              </p:par>
                              <p:par>
                                <p:cTn id="76" presetID="6" presetClass="entr" presetSubtype="32"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circle(out)">
                                      <p:cBhvr>
                                        <p:cTn id="78"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P spid="17" grpId="0"/>
      <p:bldP spid="35" grpId="0"/>
      <p:bldP spid="36" grpId="0"/>
      <p:bldP spid="37" grpId="0"/>
      <p:bldP spid="38"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9274" y="1356974"/>
            <a:ext cx="1506792" cy="1506792"/>
            <a:chOff x="3481448" y="2338049"/>
            <a:chExt cx="2181104" cy="2181104"/>
          </a:xfrm>
        </p:grpSpPr>
        <p:grpSp>
          <p:nvGrpSpPr>
            <p:cNvPr id="3" name="组合 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 name="椭圆 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grpSp>
        <p:sp>
          <p:nvSpPr>
            <p:cNvPr id="4" name="TextBox 7"/>
            <p:cNvSpPr txBox="1"/>
            <p:nvPr/>
          </p:nvSpPr>
          <p:spPr>
            <a:xfrm>
              <a:off x="3859414" y="3125467"/>
              <a:ext cx="1469258"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rPr>
                <a:t>标题</a:t>
              </a:r>
              <a:r>
                <a:rPr kumimoji="0" lang="en-US" altLang="zh-CN"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rPr>
                <a:t>01</a:t>
              </a:r>
              <a:endParaRPr kumimoji="0" lang="en-US" altLang="zh-CN"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endParaRPr>
            </a:p>
          </p:txBody>
        </p:sp>
      </p:grpSp>
      <p:sp>
        <p:nvSpPr>
          <p:cNvPr id="7" name="矩形 6"/>
          <p:cNvSpPr/>
          <p:nvPr/>
        </p:nvSpPr>
        <p:spPr>
          <a:xfrm>
            <a:off x="569066"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8" name="组合 7"/>
          <p:cNvGrpSpPr/>
          <p:nvPr/>
        </p:nvGrpSpPr>
        <p:grpSpPr>
          <a:xfrm>
            <a:off x="2202992" y="3181525"/>
            <a:ext cx="473766" cy="477588"/>
            <a:chOff x="3041651" y="3326606"/>
            <a:chExt cx="631825" cy="636588"/>
          </a:xfrm>
        </p:grpSpPr>
        <p:sp>
          <p:nvSpPr>
            <p:cNvPr id="9" name="Oval 9"/>
            <p:cNvSpPr>
              <a:spLocks noChangeArrowheads="1"/>
            </p:cNvSpPr>
            <p:nvPr/>
          </p:nvSpPr>
          <p:spPr bwMode="auto">
            <a:xfrm>
              <a:off x="3041651" y="3326606"/>
              <a:ext cx="631825" cy="636588"/>
            </a:xfrm>
            <a:prstGeom prst="ellipse">
              <a:avLst/>
            </a:prstGeom>
            <a:solidFill>
              <a:schemeClr val="bg1"/>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ndParaRPr>
            </a:p>
          </p:txBody>
        </p:sp>
        <p:sp>
          <p:nvSpPr>
            <p:cNvPr id="1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endParaRPr>
            </a:p>
          </p:txBody>
        </p:sp>
        <p:sp>
          <p:nvSpPr>
            <p:cNvPr id="1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endParaRPr>
            </a:p>
          </p:txBody>
        </p:sp>
      </p:grpSp>
      <p:grpSp>
        <p:nvGrpSpPr>
          <p:cNvPr id="12" name="组合 11"/>
          <p:cNvGrpSpPr/>
          <p:nvPr/>
        </p:nvGrpSpPr>
        <p:grpSpPr>
          <a:xfrm>
            <a:off x="2837402" y="1356974"/>
            <a:ext cx="1506792" cy="1506792"/>
            <a:chOff x="3481448" y="2338049"/>
            <a:chExt cx="2181104" cy="2181104"/>
          </a:xfrm>
        </p:grpSpPr>
        <p:grpSp>
          <p:nvGrpSpPr>
            <p:cNvPr id="13" name="组合 1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5"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6" name="椭圆 1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grpSp>
        <p:sp>
          <p:nvSpPr>
            <p:cNvPr id="14" name="TextBox 18"/>
            <p:cNvSpPr txBox="1"/>
            <p:nvPr/>
          </p:nvSpPr>
          <p:spPr>
            <a:xfrm>
              <a:off x="3837372" y="3125467"/>
              <a:ext cx="1469258" cy="579165"/>
            </a:xfrm>
            <a:prstGeom prst="rect">
              <a:avLst/>
            </a:prstGeom>
            <a:noFill/>
          </p:spPr>
          <p:txBody>
            <a:bodyPr wrap="none" rtlCol="0">
              <a:spAutoFit/>
            </a:bodyPr>
            <a:lstStyle/>
            <a:p>
              <a:pPr lvl="0" defTabSz="914400">
                <a:defRPr/>
              </a:pPr>
              <a:r>
                <a:rPr lang="zh-CN" altLang="en-US" sz="2000" b="1" kern="0" dirty="0">
                  <a:solidFill>
                    <a:schemeClr val="bg1"/>
                  </a:solidFill>
                  <a:latin typeface="方正兰亭细黑_GBK" pitchFamily="2" charset="-122"/>
                  <a:ea typeface="方正兰亭细黑_GBK" pitchFamily="2" charset="-122"/>
                </a:rPr>
                <a:t>标题</a:t>
              </a:r>
              <a:r>
                <a:rPr kumimoji="0" lang="en-US" altLang="zh-CN"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rPr>
                <a:t>02</a:t>
              </a:r>
              <a:endParaRPr kumimoji="0" lang="en-US" altLang="zh-CN"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endParaRPr>
            </a:p>
          </p:txBody>
        </p:sp>
      </p:grpSp>
      <p:sp>
        <p:nvSpPr>
          <p:cNvPr id="17" name="矩形 16"/>
          <p:cNvSpPr/>
          <p:nvPr/>
        </p:nvSpPr>
        <p:spPr>
          <a:xfrm>
            <a:off x="2776985"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438192" y="3181525"/>
            <a:ext cx="473766" cy="477588"/>
            <a:chOff x="3041651" y="3326606"/>
            <a:chExt cx="631825" cy="636588"/>
          </a:xfrm>
        </p:grpSpPr>
        <p:sp>
          <p:nvSpPr>
            <p:cNvPr id="19" name="Oval 9"/>
            <p:cNvSpPr>
              <a:spLocks noChangeArrowheads="1"/>
            </p:cNvSpPr>
            <p:nvPr/>
          </p:nvSpPr>
          <p:spPr bwMode="auto">
            <a:xfrm>
              <a:off x="3041651" y="3326606"/>
              <a:ext cx="631825" cy="636588"/>
            </a:xfrm>
            <a:prstGeom prst="ellipse">
              <a:avLst/>
            </a:prstGeom>
            <a:solidFill>
              <a:schemeClr val="bg1"/>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ndParaRPr>
            </a:p>
          </p:txBody>
        </p:sp>
        <p:sp>
          <p:nvSpPr>
            <p:cNvPr id="2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endParaRPr>
            </a:p>
          </p:txBody>
        </p:sp>
        <p:sp>
          <p:nvSpPr>
            <p:cNvPr id="2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endParaRPr>
            </a:p>
          </p:txBody>
        </p:sp>
      </p:grpSp>
      <p:grpSp>
        <p:nvGrpSpPr>
          <p:cNvPr id="22" name="组合 21"/>
          <p:cNvGrpSpPr/>
          <p:nvPr/>
        </p:nvGrpSpPr>
        <p:grpSpPr>
          <a:xfrm>
            <a:off x="5029994" y="1356974"/>
            <a:ext cx="1506792" cy="1506792"/>
            <a:chOff x="3481448" y="2338049"/>
            <a:chExt cx="2181104" cy="2181104"/>
          </a:xfrm>
        </p:grpSpPr>
        <p:grpSp>
          <p:nvGrpSpPr>
            <p:cNvPr id="23" name="组合 2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25" name="同心圆 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26" name="椭圆 2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grpSp>
        <p:sp>
          <p:nvSpPr>
            <p:cNvPr id="24" name="TextBox 29"/>
            <p:cNvSpPr txBox="1"/>
            <p:nvPr/>
          </p:nvSpPr>
          <p:spPr>
            <a:xfrm>
              <a:off x="3836211" y="3125467"/>
              <a:ext cx="1469258" cy="579165"/>
            </a:xfrm>
            <a:prstGeom prst="rect">
              <a:avLst/>
            </a:prstGeom>
            <a:noFill/>
          </p:spPr>
          <p:txBody>
            <a:bodyPr wrap="none" rtlCol="0">
              <a:spAutoFit/>
            </a:bodyPr>
            <a:lstStyle/>
            <a:p>
              <a:pPr lvl="0" defTabSz="914400">
                <a:defRPr/>
              </a:pPr>
              <a:r>
                <a:rPr lang="zh-CN" altLang="en-US" sz="2000" b="1" kern="0" dirty="0">
                  <a:solidFill>
                    <a:schemeClr val="bg1"/>
                  </a:solidFill>
                  <a:latin typeface="方正兰亭细黑_GBK" pitchFamily="2" charset="-122"/>
                  <a:ea typeface="方正兰亭细黑_GBK" pitchFamily="2" charset="-122"/>
                </a:rPr>
                <a:t>标题</a:t>
              </a:r>
              <a:r>
                <a:rPr kumimoji="0" lang="en-US" altLang="zh-CN"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rPr>
                <a:t>03</a:t>
              </a:r>
              <a:endParaRPr kumimoji="0" lang="en-US" altLang="zh-CN"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endParaRPr>
            </a:p>
          </p:txBody>
        </p:sp>
      </p:grpSp>
      <p:sp>
        <p:nvSpPr>
          <p:cNvPr id="27" name="矩形 26"/>
          <p:cNvSpPr/>
          <p:nvPr/>
        </p:nvSpPr>
        <p:spPr>
          <a:xfrm>
            <a:off x="4953794"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28" name="组合 27"/>
          <p:cNvGrpSpPr/>
          <p:nvPr/>
        </p:nvGrpSpPr>
        <p:grpSpPr>
          <a:xfrm>
            <a:off x="6601843" y="3181525"/>
            <a:ext cx="473766" cy="477588"/>
            <a:chOff x="3041651" y="3326606"/>
            <a:chExt cx="631825" cy="636588"/>
          </a:xfrm>
        </p:grpSpPr>
        <p:sp>
          <p:nvSpPr>
            <p:cNvPr id="29" name="Oval 9"/>
            <p:cNvSpPr>
              <a:spLocks noChangeArrowheads="1"/>
            </p:cNvSpPr>
            <p:nvPr/>
          </p:nvSpPr>
          <p:spPr bwMode="auto">
            <a:xfrm>
              <a:off x="3041651" y="3326606"/>
              <a:ext cx="631825" cy="636588"/>
            </a:xfrm>
            <a:prstGeom prst="ellipse">
              <a:avLst/>
            </a:prstGeom>
            <a:solidFill>
              <a:schemeClr val="bg1"/>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endParaRPr>
            </a:p>
          </p:txBody>
        </p:sp>
        <p:sp>
          <p:nvSpPr>
            <p:cNvPr id="3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endParaRPr>
            </a:p>
          </p:txBody>
        </p:sp>
        <p:sp>
          <p:nvSpPr>
            <p:cNvPr id="3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endParaRPr>
            </a:p>
          </p:txBody>
        </p:sp>
      </p:grpSp>
      <p:grpSp>
        <p:nvGrpSpPr>
          <p:cNvPr id="32" name="组合 31"/>
          <p:cNvGrpSpPr/>
          <p:nvPr/>
        </p:nvGrpSpPr>
        <p:grpSpPr>
          <a:xfrm>
            <a:off x="7103492" y="1356974"/>
            <a:ext cx="1506792" cy="1506792"/>
            <a:chOff x="3481448" y="2338049"/>
            <a:chExt cx="2181104" cy="2181104"/>
          </a:xfrm>
        </p:grpSpPr>
        <p:grpSp>
          <p:nvGrpSpPr>
            <p:cNvPr id="33" name="组合 3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5"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grpSp>
        <p:sp>
          <p:nvSpPr>
            <p:cNvPr id="34" name="TextBox 39"/>
            <p:cNvSpPr txBox="1"/>
            <p:nvPr/>
          </p:nvSpPr>
          <p:spPr>
            <a:xfrm>
              <a:off x="3835051" y="3125467"/>
              <a:ext cx="1469258" cy="579165"/>
            </a:xfrm>
            <a:prstGeom prst="rect">
              <a:avLst/>
            </a:prstGeom>
            <a:noFill/>
          </p:spPr>
          <p:txBody>
            <a:bodyPr wrap="none" rtlCol="0">
              <a:spAutoFit/>
            </a:bodyPr>
            <a:lstStyle/>
            <a:p>
              <a:pPr lvl="0" defTabSz="914400">
                <a:defRPr/>
              </a:pPr>
              <a:r>
                <a:rPr lang="zh-CN" altLang="en-US" sz="2000" b="1" kern="0" dirty="0">
                  <a:solidFill>
                    <a:schemeClr val="bg1"/>
                  </a:solidFill>
                  <a:latin typeface="方正兰亭细黑_GBK" pitchFamily="2" charset="-122"/>
                  <a:ea typeface="方正兰亭细黑_GBK" pitchFamily="2" charset="-122"/>
                </a:rPr>
                <a:t>标题</a:t>
              </a:r>
              <a:r>
                <a:rPr kumimoji="0" lang="en-US" altLang="zh-CN"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rPr>
                <a:t>04</a:t>
              </a:r>
              <a:endParaRPr kumimoji="0" lang="en-US" altLang="zh-CN" sz="2000" b="1" i="0" u="none" strike="noStrike" kern="0" cap="none" spc="0" normalizeH="0" baseline="0" noProof="0" dirty="0">
                <a:ln>
                  <a:noFill/>
                </a:ln>
                <a:solidFill>
                  <a:schemeClr val="bg1"/>
                </a:solidFill>
                <a:effectLst/>
                <a:uLnTx/>
                <a:uFillTx/>
                <a:latin typeface="方正兰亭细黑_GBK" pitchFamily="2" charset="-122"/>
                <a:ea typeface="方正兰亭细黑_GBK" pitchFamily="2" charset="-122"/>
              </a:endParaRPr>
            </a:p>
          </p:txBody>
        </p:sp>
      </p:grpSp>
      <p:sp>
        <p:nvSpPr>
          <p:cNvPr id="37" name="矩形 36"/>
          <p:cNvSpPr/>
          <p:nvPr/>
        </p:nvSpPr>
        <p:spPr>
          <a:xfrm>
            <a:off x="7143203"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 presetClass="entr" presetSubtype="8" fill="hold" nodeType="afterEffect" p14:presetBounceEnd="40000">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14:bounceEnd="40000">
                                          <p:cBhvr additive="base">
                                            <p:cTn id="16"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nodeType="afterEffect" p14:presetBounceEnd="40000">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14:bounceEnd="40000">
                                          <p:cBhvr additive="base">
                                            <p:cTn id="21"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p:stCondLst>
                                  <p:cond delay="2500"/>
                                </p:stCondLst>
                                <p:childTnLst>
                                  <p:par>
                                    <p:cTn id="28" presetID="2" presetClass="entr" presetSubtype="8" fill="hold" nodeType="afterEffect" p14:presetBounceEnd="40000">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14:bounceEnd="40000">
                                          <p:cBhvr additive="base">
                                            <p:cTn id="30"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1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1" fill="hold" nodeType="afterEffect" p14:presetBounceEnd="40000">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14:bounceEnd="40000">
                                          <p:cBhvr additive="base">
                                            <p:cTn id="35"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22"/>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up)">
                                          <p:cBhvr>
                                            <p:cTn id="40" dur="500"/>
                                            <p:tgtEl>
                                              <p:spTgt spid="27"/>
                                            </p:tgtEl>
                                          </p:cBhvr>
                                        </p:animEffect>
                                      </p:childTnLst>
                                    </p:cTn>
                                  </p:par>
                                </p:childTnLst>
                              </p:cTn>
                            </p:par>
                            <p:par>
                              <p:cTn id="41" fill="hold">
                                <p:stCondLst>
                                  <p:cond delay="4000"/>
                                </p:stCondLst>
                                <p:childTnLst>
                                  <p:par>
                                    <p:cTn id="42" presetID="2" presetClass="entr" presetSubtype="8" fill="hold" nodeType="afterEffect" p14:presetBounceEnd="40000">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14:bounceEnd="40000">
                                          <p:cBhvr additive="base">
                                            <p:cTn id="44"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28"/>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1" fill="hold" nodeType="afterEffect" p14:presetBounceEnd="40000">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14:bounceEnd="40000">
                                          <p:cBhvr additive="base">
                                            <p:cTn id="49"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32"/>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up)">
                                          <p:cBhvr>
                                            <p:cTn id="5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27" grpId="0"/>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1"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up)">
                                          <p:cBhvr>
                                            <p:cTn id="40" dur="500"/>
                                            <p:tgtEl>
                                              <p:spTgt spid="27"/>
                                            </p:tgtEl>
                                          </p:cBhvr>
                                        </p:animEffect>
                                      </p:childTnLst>
                                    </p:cTn>
                                  </p:par>
                                </p:childTnLst>
                              </p:cTn>
                            </p:par>
                            <p:par>
                              <p:cTn id="41" fill="hold">
                                <p:stCondLst>
                                  <p:cond delay="4000"/>
                                </p:stCondLst>
                                <p:childTnLst>
                                  <p:par>
                                    <p:cTn id="42" presetID="2" presetClass="entr" presetSubtype="8"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0-#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up)">
                                          <p:cBhvr>
                                            <p:cTn id="5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27" grpId="0"/>
          <p:bldP spid="3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72"/>
          <p:cNvCxnSpPr>
            <a:cxnSpLocks noChangeShapeType="1"/>
          </p:cNvCxnSpPr>
          <p:nvPr/>
        </p:nvCxnSpPr>
        <p:spPr bwMode="auto">
          <a:xfrm>
            <a:off x="6908676" y="1907520"/>
            <a:ext cx="559718" cy="184693"/>
          </a:xfrm>
          <a:prstGeom prst="line">
            <a:avLst/>
          </a:prstGeom>
          <a:noFill/>
          <a:ln w="28575">
            <a:solidFill>
              <a:srgbClr val="7F7F7F">
                <a:lumMod val="50000"/>
              </a:srgbClr>
            </a:solidFill>
            <a:miter lim="800000"/>
          </a:ln>
          <a:extLst>
            <a:ext uri="{909E8E84-426E-40DD-AFC4-6F175D3DCCD1}">
              <a14:hiddenFill xmlns:a14="http://schemas.microsoft.com/office/drawing/2010/main">
                <a:noFill/>
              </a14:hiddenFill>
            </a:ext>
          </a:extLst>
        </p:spPr>
      </p:cxnSp>
      <p:cxnSp>
        <p:nvCxnSpPr>
          <p:cNvPr id="3" name="直接连接符 20"/>
          <p:cNvCxnSpPr>
            <a:cxnSpLocks noChangeShapeType="1"/>
          </p:cNvCxnSpPr>
          <p:nvPr/>
        </p:nvCxnSpPr>
        <p:spPr bwMode="auto">
          <a:xfrm flipV="1">
            <a:off x="4915214" y="2244838"/>
            <a:ext cx="683924" cy="622217"/>
          </a:xfrm>
          <a:prstGeom prst="line">
            <a:avLst/>
          </a:prstGeom>
          <a:noFill/>
          <a:ln w="28575">
            <a:solidFill>
              <a:srgbClr val="7F7F7F">
                <a:lumMod val="50000"/>
              </a:srgbClr>
            </a:solidFill>
            <a:miter lim="800000"/>
          </a:ln>
          <a:extLst>
            <a:ext uri="{909E8E84-426E-40DD-AFC4-6F175D3DCCD1}">
              <a14:hiddenFill xmlns:a14="http://schemas.microsoft.com/office/drawing/2010/main">
                <a:noFill/>
              </a14:hiddenFill>
            </a:ext>
          </a:extLst>
        </p:spPr>
      </p:cxnSp>
      <p:grpSp>
        <p:nvGrpSpPr>
          <p:cNvPr id="4" name="组合 3"/>
          <p:cNvGrpSpPr/>
          <p:nvPr/>
        </p:nvGrpSpPr>
        <p:grpSpPr>
          <a:xfrm>
            <a:off x="5215409" y="825507"/>
            <a:ext cx="1973126" cy="1656509"/>
            <a:chOff x="5252030" y="2008764"/>
            <a:chExt cx="809336" cy="809336"/>
          </a:xfrm>
          <a:solidFill>
            <a:schemeClr val="bg1"/>
          </a:solidFill>
        </p:grpSpPr>
        <p:sp>
          <p:nvSpPr>
            <p:cNvPr id="5" name="椭圆 41"/>
            <p:cNvSpPr/>
            <p:nvPr/>
          </p:nvSpPr>
          <p:spPr>
            <a:xfrm>
              <a:off x="5252030" y="2008764"/>
              <a:ext cx="809336" cy="809336"/>
            </a:xfrm>
            <a:prstGeom prst="hexagon">
              <a:avLst/>
            </a:prstGeom>
            <a:grpFill/>
            <a:ln w="25400" cap="flat" cmpd="sng" algn="ctr">
              <a:solidFill>
                <a:schemeClr val="accent1"/>
              </a:solidFill>
              <a:prstDash val="solid"/>
            </a:ln>
            <a:effectLst>
              <a:outerShdw blurRad="444500" dist="254000" dir="8100000" algn="tr" rotWithShape="0">
                <a:prstClr val="black">
                  <a:alpha val="50000"/>
                </a:prstClr>
              </a:outerShdw>
            </a:effectLst>
          </p:spPr>
          <p:txBody>
            <a:bodyPr rtlCol="0" anchor="ctr"/>
            <a:lstStyle/>
            <a:p>
              <a:pPr algn="ctr" defTabSz="914400">
                <a:defRPr/>
              </a:pPr>
              <a:endParaRPr lang="zh-CN" altLang="en-US" sz="1800" kern="0">
                <a:ea typeface="宋体" panose="02010600030101010101" pitchFamily="2" charset="-122"/>
              </a:endParaRPr>
            </a:p>
          </p:txBody>
        </p:sp>
        <p:sp>
          <p:nvSpPr>
            <p:cNvPr id="6" name="椭圆 42"/>
            <p:cNvSpPr/>
            <p:nvPr/>
          </p:nvSpPr>
          <p:spPr>
            <a:xfrm>
              <a:off x="5269270" y="2029388"/>
              <a:ext cx="769580" cy="769580"/>
            </a:xfrm>
            <a:prstGeom prst="hexagon">
              <a:avLst/>
            </a:prstGeom>
            <a:grpFill/>
            <a:ln w="28575" cap="flat" cmpd="sng" algn="ctr">
              <a:solidFill>
                <a:schemeClr val="accent1"/>
              </a:solidFill>
              <a:prstDash val="solid"/>
            </a:ln>
            <a:effectLst>
              <a:innerShdw blurRad="368300" dist="254000">
                <a:prstClr val="black">
                  <a:alpha val="22000"/>
                </a:prstClr>
              </a:innerShdw>
            </a:effectLst>
          </p:spPr>
          <p:txBody>
            <a:bodyPr rtlCol="0" anchor="ctr"/>
            <a:lstStyle/>
            <a:p>
              <a:pPr algn="ctr" defTabSz="914400">
                <a:defRPr/>
              </a:pPr>
              <a:endParaRPr lang="zh-CN" altLang="en-US" sz="1800" kern="0">
                <a:latin typeface="Palatino Linotype" panose="02040502050505030304"/>
                <a:ea typeface="宋体" panose="02010600030101010101" pitchFamily="2" charset="-122"/>
              </a:endParaRPr>
            </a:p>
          </p:txBody>
        </p:sp>
      </p:grpSp>
      <p:grpSp>
        <p:nvGrpSpPr>
          <p:cNvPr id="7" name="组合 6"/>
          <p:cNvGrpSpPr/>
          <p:nvPr/>
        </p:nvGrpSpPr>
        <p:grpSpPr>
          <a:xfrm>
            <a:off x="3236101" y="3885650"/>
            <a:ext cx="645809" cy="515519"/>
            <a:chOff x="5252030" y="2008764"/>
            <a:chExt cx="809336" cy="809336"/>
          </a:xfrm>
          <a:solidFill>
            <a:schemeClr val="bg1"/>
          </a:solidFill>
        </p:grpSpPr>
        <p:sp>
          <p:nvSpPr>
            <p:cNvPr id="8" name="椭圆 53"/>
            <p:cNvSpPr/>
            <p:nvPr/>
          </p:nvSpPr>
          <p:spPr>
            <a:xfrm>
              <a:off x="5252030" y="2008764"/>
              <a:ext cx="809336" cy="809336"/>
            </a:xfrm>
            <a:prstGeom prst="hexagon">
              <a:avLst/>
            </a:prstGeom>
            <a:grpFill/>
            <a:ln w="25400" cap="flat" cmpd="sng" algn="ctr">
              <a:solidFill>
                <a:schemeClr val="accent1"/>
              </a:solidFill>
              <a:prstDash val="solid"/>
            </a:ln>
            <a:effectLst>
              <a:outerShdw blurRad="444500" dist="254000" dir="8100000" algn="tr" rotWithShape="0">
                <a:prstClr val="black">
                  <a:alpha val="50000"/>
                </a:prstClr>
              </a:outerShdw>
            </a:effectLst>
          </p:spPr>
          <p:txBody>
            <a:bodyPr rtlCol="0" anchor="ctr"/>
            <a:lstStyle/>
            <a:p>
              <a:pPr algn="ctr" defTabSz="914400">
                <a:defRPr/>
              </a:pPr>
              <a:endParaRPr lang="zh-CN" altLang="en-US" sz="1800" kern="0">
                <a:ea typeface="宋体" panose="02010600030101010101" pitchFamily="2" charset="-122"/>
              </a:endParaRPr>
            </a:p>
          </p:txBody>
        </p:sp>
        <p:sp>
          <p:nvSpPr>
            <p:cNvPr id="9" name="椭圆 54"/>
            <p:cNvSpPr/>
            <p:nvPr/>
          </p:nvSpPr>
          <p:spPr>
            <a:xfrm>
              <a:off x="5269270" y="2029388"/>
              <a:ext cx="769580" cy="769580"/>
            </a:xfrm>
            <a:prstGeom prst="hexagon">
              <a:avLst/>
            </a:prstGeom>
            <a:grpFill/>
            <a:ln w="28575" cap="flat" cmpd="sng" algn="ctr">
              <a:solidFill>
                <a:schemeClr val="accent1"/>
              </a:solidFill>
              <a:prstDash val="solid"/>
            </a:ln>
            <a:effectLst>
              <a:innerShdw blurRad="368300" dist="254000">
                <a:prstClr val="black">
                  <a:alpha val="22000"/>
                </a:prstClr>
              </a:innerShdw>
            </a:effectLst>
          </p:spPr>
          <p:txBody>
            <a:bodyPr rtlCol="0" anchor="ctr"/>
            <a:lstStyle/>
            <a:p>
              <a:pPr algn="ctr" defTabSz="914400">
                <a:defRPr/>
              </a:pPr>
              <a:endParaRPr lang="zh-CN" altLang="en-US" sz="1800" kern="0">
                <a:latin typeface="Palatino Linotype" panose="02040502050505030304"/>
                <a:ea typeface="宋体" panose="02010600030101010101" pitchFamily="2" charset="-122"/>
              </a:endParaRPr>
            </a:p>
          </p:txBody>
        </p:sp>
      </p:grpSp>
      <p:grpSp>
        <p:nvGrpSpPr>
          <p:cNvPr id="10" name="组合 9"/>
          <p:cNvGrpSpPr/>
          <p:nvPr/>
        </p:nvGrpSpPr>
        <p:grpSpPr>
          <a:xfrm>
            <a:off x="2135594" y="1429544"/>
            <a:ext cx="1500302" cy="1244798"/>
            <a:chOff x="5252030" y="2008764"/>
            <a:chExt cx="809336" cy="809336"/>
          </a:xfrm>
          <a:solidFill>
            <a:schemeClr val="bg1"/>
          </a:solidFill>
        </p:grpSpPr>
        <p:sp>
          <p:nvSpPr>
            <p:cNvPr id="11" name="椭圆 47"/>
            <p:cNvSpPr/>
            <p:nvPr/>
          </p:nvSpPr>
          <p:spPr>
            <a:xfrm>
              <a:off x="5252030" y="2008764"/>
              <a:ext cx="809336" cy="809336"/>
            </a:xfrm>
            <a:prstGeom prst="hexagon">
              <a:avLst/>
            </a:prstGeom>
            <a:grpFill/>
            <a:ln w="25400" cap="flat" cmpd="sng" algn="ctr">
              <a:solidFill>
                <a:schemeClr val="accent1"/>
              </a:solidFill>
              <a:prstDash val="solid"/>
            </a:ln>
            <a:effectLst>
              <a:outerShdw blurRad="444500" dist="254000" dir="8100000" algn="tr" rotWithShape="0">
                <a:prstClr val="black">
                  <a:alpha val="50000"/>
                </a:prstClr>
              </a:outerShdw>
            </a:effectLst>
          </p:spPr>
          <p:txBody>
            <a:bodyPr rtlCol="0" anchor="ctr"/>
            <a:lstStyle/>
            <a:p>
              <a:pPr algn="ctr" defTabSz="914400">
                <a:defRPr/>
              </a:pPr>
              <a:endParaRPr lang="zh-CN" altLang="en-US" sz="1800" kern="0">
                <a:ea typeface="宋体" panose="02010600030101010101" pitchFamily="2" charset="-122"/>
              </a:endParaRPr>
            </a:p>
          </p:txBody>
        </p:sp>
        <p:sp>
          <p:nvSpPr>
            <p:cNvPr id="12" name="椭圆 48"/>
            <p:cNvSpPr/>
            <p:nvPr/>
          </p:nvSpPr>
          <p:spPr>
            <a:xfrm>
              <a:off x="5269270" y="2029388"/>
              <a:ext cx="769580" cy="769580"/>
            </a:xfrm>
            <a:prstGeom prst="hexagon">
              <a:avLst/>
            </a:prstGeom>
            <a:grpFill/>
            <a:ln w="28575" cap="flat" cmpd="sng" algn="ctr">
              <a:solidFill>
                <a:schemeClr val="accent1"/>
              </a:solidFill>
              <a:prstDash val="solid"/>
            </a:ln>
            <a:effectLst>
              <a:innerShdw blurRad="368300" dist="254000">
                <a:prstClr val="black">
                  <a:alpha val="22000"/>
                </a:prstClr>
              </a:innerShdw>
            </a:effectLst>
          </p:spPr>
          <p:txBody>
            <a:bodyPr rtlCol="0" anchor="ctr"/>
            <a:lstStyle/>
            <a:p>
              <a:pPr algn="ctr" defTabSz="914400">
                <a:defRPr/>
              </a:pPr>
              <a:endParaRPr lang="zh-CN" altLang="en-US" sz="1800" kern="0">
                <a:latin typeface="Palatino Linotype" panose="02040502050505030304"/>
                <a:ea typeface="宋体" panose="02010600030101010101" pitchFamily="2" charset="-122"/>
              </a:endParaRPr>
            </a:p>
          </p:txBody>
        </p:sp>
      </p:grpSp>
      <p:cxnSp>
        <p:nvCxnSpPr>
          <p:cNvPr id="13" name="直接连接符 13"/>
          <p:cNvCxnSpPr>
            <a:cxnSpLocks noChangeShapeType="1"/>
          </p:cNvCxnSpPr>
          <p:nvPr/>
        </p:nvCxnSpPr>
        <p:spPr bwMode="auto">
          <a:xfrm flipV="1">
            <a:off x="2017615" y="2512350"/>
            <a:ext cx="413953" cy="322088"/>
          </a:xfrm>
          <a:prstGeom prst="line">
            <a:avLst/>
          </a:prstGeom>
          <a:noFill/>
          <a:ln w="28575">
            <a:solidFill>
              <a:srgbClr val="7F7F7F">
                <a:lumMod val="50000"/>
              </a:srgbClr>
            </a:solidFill>
            <a:miter lim="800000"/>
          </a:ln>
          <a:extLst>
            <a:ext uri="{909E8E84-426E-40DD-AFC4-6F175D3DCCD1}">
              <a14:hiddenFill xmlns:a14="http://schemas.microsoft.com/office/drawing/2010/main">
                <a:noFill/>
              </a14:hiddenFill>
            </a:ext>
          </a:extLst>
        </p:spPr>
      </p:cxnSp>
      <p:cxnSp>
        <p:nvCxnSpPr>
          <p:cNvPr id="14" name="直接连接符 17"/>
          <p:cNvCxnSpPr>
            <a:cxnSpLocks noChangeShapeType="1"/>
          </p:cNvCxnSpPr>
          <p:nvPr/>
        </p:nvCxnSpPr>
        <p:spPr bwMode="auto">
          <a:xfrm>
            <a:off x="3407040" y="2375084"/>
            <a:ext cx="681323" cy="491172"/>
          </a:xfrm>
          <a:prstGeom prst="line">
            <a:avLst/>
          </a:prstGeom>
          <a:noFill/>
          <a:ln w="28575">
            <a:solidFill>
              <a:srgbClr val="7F7F7F">
                <a:lumMod val="50000"/>
              </a:srgbClr>
            </a:solidFill>
            <a:miter lim="800000"/>
          </a:ln>
          <a:extLst>
            <a:ext uri="{909E8E84-426E-40DD-AFC4-6F175D3DCCD1}">
              <a14:hiddenFill xmlns:a14="http://schemas.microsoft.com/office/drawing/2010/main">
                <a:noFill/>
              </a14:hiddenFill>
            </a:ext>
          </a:extLst>
        </p:spPr>
      </p:cxnSp>
      <p:cxnSp>
        <p:nvCxnSpPr>
          <p:cNvPr id="15" name="直接连接符 23"/>
          <p:cNvCxnSpPr>
            <a:cxnSpLocks noChangeShapeType="1"/>
            <a:endCxn id="25" idx="1"/>
          </p:cNvCxnSpPr>
          <p:nvPr/>
        </p:nvCxnSpPr>
        <p:spPr bwMode="auto">
          <a:xfrm>
            <a:off x="1044841" y="2620657"/>
            <a:ext cx="861036" cy="949935"/>
          </a:xfrm>
          <a:prstGeom prst="line">
            <a:avLst/>
          </a:prstGeom>
          <a:noFill/>
          <a:ln w="28575">
            <a:solidFill>
              <a:srgbClr val="7F7F7F">
                <a:lumMod val="50000"/>
              </a:srgbClr>
            </a:solidFill>
            <a:miter lim="800000"/>
          </a:ln>
          <a:extLst>
            <a:ext uri="{909E8E84-426E-40DD-AFC4-6F175D3DCCD1}">
              <a14:hiddenFill xmlns:a14="http://schemas.microsoft.com/office/drawing/2010/main">
                <a:noFill/>
              </a14:hiddenFill>
            </a:ext>
          </a:extLst>
        </p:spPr>
      </p:cxnSp>
      <p:cxnSp>
        <p:nvCxnSpPr>
          <p:cNvPr id="16" name="直接连接符 43"/>
          <p:cNvCxnSpPr>
            <a:cxnSpLocks noChangeShapeType="1"/>
          </p:cNvCxnSpPr>
          <p:nvPr/>
        </p:nvCxnSpPr>
        <p:spPr bwMode="auto">
          <a:xfrm flipV="1">
            <a:off x="3786841" y="3694814"/>
            <a:ext cx="301521" cy="278300"/>
          </a:xfrm>
          <a:prstGeom prst="line">
            <a:avLst/>
          </a:prstGeom>
          <a:noFill/>
          <a:ln w="28575">
            <a:solidFill>
              <a:srgbClr val="7F7F7F">
                <a:lumMod val="50000"/>
              </a:srgbClr>
            </a:solidFill>
            <a:miter lim="800000"/>
          </a:ln>
          <a:extLst>
            <a:ext uri="{909E8E84-426E-40DD-AFC4-6F175D3DCCD1}">
              <a14:hiddenFill xmlns:a14="http://schemas.microsoft.com/office/drawing/2010/main">
                <a:noFill/>
              </a14:hiddenFill>
            </a:ext>
          </a:extLst>
        </p:spPr>
      </p:cxnSp>
      <p:grpSp>
        <p:nvGrpSpPr>
          <p:cNvPr id="17" name="组合 16"/>
          <p:cNvGrpSpPr/>
          <p:nvPr/>
        </p:nvGrpSpPr>
        <p:grpSpPr>
          <a:xfrm>
            <a:off x="7327456" y="1873742"/>
            <a:ext cx="772936" cy="630230"/>
            <a:chOff x="304800" y="673100"/>
            <a:chExt cx="4000500" cy="4000500"/>
          </a:xfrm>
          <a:effectLst>
            <a:outerShdw blurRad="444500" dist="254000" dir="8100000" algn="tr" rotWithShape="0">
              <a:prstClr val="black">
                <a:alpha val="50000"/>
              </a:prstClr>
            </a:outerShdw>
          </a:effectLst>
        </p:grpSpPr>
        <p:sp>
          <p:nvSpPr>
            <p:cNvPr id="18" name="同心圆 1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algn="ctr" defTabSz="914400">
                <a:defRPr/>
              </a:pPr>
              <a:endParaRPr lang="zh-CN" altLang="en-US" sz="1200" kern="0">
                <a:latin typeface="Palatino Linotype" panose="02040502050505030304"/>
                <a:ea typeface="宋体" panose="02010600030101010101" pitchFamily="2" charset="-122"/>
              </a:endParaRPr>
            </a:p>
          </p:txBody>
        </p:sp>
        <p:sp>
          <p:nvSpPr>
            <p:cNvPr id="19" name="椭圆 2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algn="ctr" defTabSz="914400">
                <a:defRPr/>
              </a:pPr>
              <a:endParaRPr lang="zh-CN" altLang="en-US" sz="1200" kern="0">
                <a:latin typeface="Palatino Linotype" panose="02040502050505030304"/>
                <a:ea typeface="宋体" panose="02010600030101010101" pitchFamily="2" charset="-122"/>
              </a:endParaRPr>
            </a:p>
          </p:txBody>
        </p:sp>
      </p:grpSp>
      <p:grpSp>
        <p:nvGrpSpPr>
          <p:cNvPr id="20" name="组合 19"/>
          <p:cNvGrpSpPr/>
          <p:nvPr/>
        </p:nvGrpSpPr>
        <p:grpSpPr>
          <a:xfrm>
            <a:off x="3747701" y="2654948"/>
            <a:ext cx="1509475" cy="1226559"/>
            <a:chOff x="304800" y="673100"/>
            <a:chExt cx="4000500" cy="4000500"/>
          </a:xfrm>
          <a:effectLst>
            <a:outerShdw blurRad="444500" dist="254000" dir="8100000" algn="tr" rotWithShape="0">
              <a:prstClr val="black">
                <a:alpha val="50000"/>
              </a:prstClr>
            </a:outerShdw>
          </a:effectLst>
        </p:grpSpPr>
        <p:sp>
          <p:nvSpPr>
            <p:cNvPr id="21"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algn="ctr" defTabSz="914400">
                <a:defRPr/>
              </a:pPr>
              <a:endParaRPr lang="zh-CN" altLang="en-US" sz="1800" kern="0">
                <a:latin typeface="Palatino Linotype" panose="02040502050505030304"/>
                <a:ea typeface="宋体" panose="02010600030101010101" pitchFamily="2" charset="-122"/>
              </a:endParaRPr>
            </a:p>
          </p:txBody>
        </p:sp>
        <p:sp>
          <p:nvSpPr>
            <p:cNvPr id="22"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algn="ctr" defTabSz="914400">
                <a:defRPr/>
              </a:pPr>
              <a:endParaRPr lang="zh-CN" altLang="en-US" sz="1800" kern="0">
                <a:latin typeface="Palatino Linotype" panose="02040502050505030304"/>
                <a:ea typeface="宋体" panose="02010600030101010101" pitchFamily="2" charset="-122"/>
              </a:endParaRPr>
            </a:p>
          </p:txBody>
        </p:sp>
      </p:grpSp>
      <p:grpSp>
        <p:nvGrpSpPr>
          <p:cNvPr id="23" name="组合 22"/>
          <p:cNvGrpSpPr/>
          <p:nvPr/>
        </p:nvGrpSpPr>
        <p:grpSpPr>
          <a:xfrm>
            <a:off x="1109541" y="2722379"/>
            <a:ext cx="1026052" cy="867139"/>
            <a:chOff x="304800" y="673100"/>
            <a:chExt cx="4000500" cy="4000500"/>
          </a:xfrm>
          <a:effectLst>
            <a:outerShdw blurRad="444500" dist="254000" dir="8100000" algn="tr" rotWithShape="0">
              <a:prstClr val="black">
                <a:alpha val="50000"/>
              </a:prstClr>
            </a:outerShdw>
          </a:effectLst>
        </p:grpSpPr>
        <p:sp>
          <p:nvSpPr>
            <p:cNvPr id="24" name="同心圆 2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algn="ctr" defTabSz="914400">
                <a:defRPr/>
              </a:pPr>
              <a:endParaRPr lang="zh-CN" altLang="en-US" sz="1800" kern="0">
                <a:latin typeface="Palatino Linotype" panose="02040502050505030304"/>
                <a:ea typeface="宋体" panose="02010600030101010101" pitchFamily="2" charset="-122"/>
              </a:endParaRPr>
            </a:p>
          </p:txBody>
        </p:sp>
        <p:sp>
          <p:nvSpPr>
            <p:cNvPr id="25" name="椭圆 2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algn="ctr" defTabSz="914400">
                <a:defRPr/>
              </a:pPr>
              <a:endParaRPr lang="zh-CN" altLang="en-US" sz="1800" kern="0">
                <a:latin typeface="Palatino Linotype" panose="02040502050505030304"/>
                <a:ea typeface="宋体" panose="02010600030101010101" pitchFamily="2" charset="-122"/>
              </a:endParaRPr>
            </a:p>
          </p:txBody>
        </p:sp>
      </p:grpSp>
      <p:sp>
        <p:nvSpPr>
          <p:cNvPr id="26" name="文本框 37"/>
          <p:cNvSpPr>
            <a:spLocks noChangeArrowheads="1"/>
          </p:cNvSpPr>
          <p:nvPr/>
        </p:nvSpPr>
        <p:spPr bwMode="auto">
          <a:xfrm>
            <a:off x="5817896" y="1269703"/>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0" algn="ctr" defTabSz="914400">
              <a:spcBef>
                <a:spcPct val="0"/>
              </a:spcBef>
              <a:buNone/>
              <a:defRPr/>
            </a:pPr>
            <a:r>
              <a:rPr lang="zh-CN" altLang="en-US" sz="2400" kern="0" dirty="0">
                <a:sym typeface="微软雅黑" panose="020B0503020204020204" pitchFamily="34" charset="-122"/>
              </a:rPr>
              <a:t>添加</a:t>
            </a:r>
            <a:endParaRPr lang="en-US" altLang="zh-CN" sz="2400" kern="0" dirty="0">
              <a:sym typeface="微软雅黑" panose="020B0503020204020204" pitchFamily="34" charset="-122"/>
            </a:endParaRPr>
          </a:p>
          <a:p>
            <a:pPr lvl="0" algn="ctr" defTabSz="914400">
              <a:spcBef>
                <a:spcPct val="0"/>
              </a:spcBef>
              <a:buNone/>
              <a:defRPr/>
            </a:pPr>
            <a:r>
              <a:rPr lang="zh-CN" altLang="en-US" sz="2400" kern="0" dirty="0">
                <a:sym typeface="微软雅黑" panose="020B0503020204020204" pitchFamily="34" charset="-122"/>
              </a:rPr>
              <a:t>标题</a:t>
            </a:r>
            <a:endParaRPr lang="zh-CN" altLang="en-US" sz="2400" kern="0" dirty="0">
              <a:sym typeface="微软雅黑" panose="020B0503020204020204" pitchFamily="34" charset="-122"/>
            </a:endParaRPr>
          </a:p>
        </p:txBody>
      </p:sp>
      <p:sp>
        <p:nvSpPr>
          <p:cNvPr id="27" name="文本框 37"/>
          <p:cNvSpPr>
            <a:spLocks noChangeArrowheads="1"/>
          </p:cNvSpPr>
          <p:nvPr/>
        </p:nvSpPr>
        <p:spPr bwMode="auto">
          <a:xfrm>
            <a:off x="4166200" y="2962236"/>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0" algn="ctr" defTabSz="914400">
              <a:spcBef>
                <a:spcPct val="0"/>
              </a:spcBef>
              <a:buNone/>
              <a:defRPr/>
            </a:pPr>
            <a:r>
              <a:rPr lang="zh-CN" altLang="en-US" sz="1900" kern="0" dirty="0">
                <a:solidFill>
                  <a:schemeClr val="bg1"/>
                </a:solidFill>
                <a:sym typeface="微软雅黑" panose="020B0503020204020204" pitchFamily="34" charset="-122"/>
              </a:rPr>
              <a:t>添加</a:t>
            </a:r>
            <a:endParaRPr lang="en-US" altLang="zh-CN" sz="1900" kern="0" dirty="0">
              <a:solidFill>
                <a:schemeClr val="bg1"/>
              </a:solidFill>
              <a:sym typeface="微软雅黑" panose="020B0503020204020204" pitchFamily="34" charset="-122"/>
            </a:endParaRPr>
          </a:p>
          <a:p>
            <a:pPr lvl="0" algn="ctr" defTabSz="914400">
              <a:spcBef>
                <a:spcPct val="0"/>
              </a:spcBef>
              <a:buNone/>
              <a:defRPr/>
            </a:pPr>
            <a:r>
              <a:rPr lang="zh-CN" altLang="en-US" sz="1900" kern="0" dirty="0">
                <a:solidFill>
                  <a:schemeClr val="bg1"/>
                </a:solidFill>
                <a:sym typeface="微软雅黑" panose="020B0503020204020204" pitchFamily="34" charset="-122"/>
              </a:rPr>
              <a:t>标题</a:t>
            </a:r>
            <a:endParaRPr lang="zh-CN" altLang="en-US" sz="1900" kern="0" dirty="0">
              <a:solidFill>
                <a:schemeClr val="bg1"/>
              </a:solidFill>
              <a:sym typeface="微软雅黑" panose="020B0503020204020204" pitchFamily="34" charset="-122"/>
            </a:endParaRPr>
          </a:p>
        </p:txBody>
      </p:sp>
      <p:sp>
        <p:nvSpPr>
          <p:cNvPr id="28" name="文本框 37"/>
          <p:cNvSpPr>
            <a:spLocks noChangeArrowheads="1"/>
          </p:cNvSpPr>
          <p:nvPr/>
        </p:nvSpPr>
        <p:spPr bwMode="auto">
          <a:xfrm>
            <a:off x="2535704" y="1753659"/>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添加</a:t>
            </a:r>
            <a:endParaRPr kumimoji="0" lang="en-US" altLang="zh-CN" sz="1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标题</a:t>
            </a:r>
            <a:endParaRPr kumimoji="0" lang="zh-CN" altLang="en-US" sz="1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37"/>
          <p:cNvSpPr>
            <a:spLocks noChangeArrowheads="1"/>
          </p:cNvSpPr>
          <p:nvPr/>
        </p:nvSpPr>
        <p:spPr bwMode="auto">
          <a:xfrm>
            <a:off x="1331640" y="2949079"/>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0" algn="ctr" defTabSz="914400">
              <a:spcBef>
                <a:spcPct val="0"/>
              </a:spcBef>
              <a:buNone/>
              <a:defRPr/>
            </a:pPr>
            <a:r>
              <a:rPr lang="zh-CN" altLang="en-US" sz="1200" kern="0" dirty="0">
                <a:solidFill>
                  <a:schemeClr val="bg1"/>
                </a:solidFill>
                <a:sym typeface="微软雅黑" panose="020B0503020204020204" pitchFamily="34" charset="-122"/>
              </a:rPr>
              <a:t>添加</a:t>
            </a:r>
            <a:endParaRPr lang="en-US" altLang="zh-CN" sz="1200" kern="0" dirty="0">
              <a:solidFill>
                <a:schemeClr val="bg1"/>
              </a:solidFill>
              <a:sym typeface="微软雅黑" panose="020B0503020204020204" pitchFamily="34" charset="-122"/>
            </a:endParaRPr>
          </a:p>
          <a:p>
            <a:pPr lvl="0" algn="ctr" defTabSz="914400">
              <a:spcBef>
                <a:spcPct val="0"/>
              </a:spcBef>
              <a:buNone/>
              <a:defRPr/>
            </a:pPr>
            <a:r>
              <a:rPr lang="zh-CN" altLang="en-US" sz="1200" kern="0" dirty="0">
                <a:solidFill>
                  <a:schemeClr val="bg1"/>
                </a:solidFill>
                <a:sym typeface="微软雅黑" panose="020B0503020204020204" pitchFamily="34" charset="-122"/>
              </a:rPr>
              <a:t>标题</a:t>
            </a:r>
            <a:endParaRPr lang="zh-CN" altLang="en-US" sz="1200" kern="0" dirty="0">
              <a:solidFill>
                <a:schemeClr val="bg1"/>
              </a:solidFill>
              <a:sym typeface="微软雅黑" panose="020B0503020204020204" pitchFamily="34" charset="-122"/>
            </a:endParaRPr>
          </a:p>
        </p:txBody>
      </p:sp>
      <p:sp>
        <p:nvSpPr>
          <p:cNvPr id="30" name="矩形 76"/>
          <p:cNvSpPr>
            <a:spLocks noChangeArrowheads="1"/>
          </p:cNvSpPr>
          <p:nvPr/>
        </p:nvSpPr>
        <p:spPr bwMode="auto">
          <a:xfrm>
            <a:off x="959142" y="3677562"/>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355"/>
              </a:lnSpc>
              <a:spcBef>
                <a:spcPct val="0"/>
              </a:spcBef>
              <a:spcAft>
                <a:spcPts val="0"/>
              </a:spcAft>
              <a:buClrTx/>
              <a:buSzTx/>
              <a:buFont typeface="Arial" panose="020B0604020202020204" pitchFamily="34" charset="0"/>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80"/>
          <p:cNvSpPr>
            <a:spLocks noChangeArrowheads="1"/>
          </p:cNvSpPr>
          <p:nvPr/>
        </p:nvSpPr>
        <p:spPr bwMode="auto">
          <a:xfrm>
            <a:off x="2145016" y="2779118"/>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355"/>
              </a:lnSpc>
              <a:spcBef>
                <a:spcPct val="0"/>
              </a:spcBef>
              <a:spcAft>
                <a:spcPts val="0"/>
              </a:spcAft>
              <a:buClrTx/>
              <a:buSzTx/>
              <a:buFont typeface="Arial" panose="020B0604020202020204" pitchFamily="34" charset="0"/>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81"/>
          <p:cNvSpPr>
            <a:spLocks noChangeArrowheads="1"/>
          </p:cNvSpPr>
          <p:nvPr/>
        </p:nvSpPr>
        <p:spPr bwMode="auto">
          <a:xfrm>
            <a:off x="3848923" y="3921445"/>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355"/>
              </a:lnSpc>
              <a:spcBef>
                <a:spcPct val="0"/>
              </a:spcBef>
              <a:spcAft>
                <a:spcPts val="0"/>
              </a:spcAft>
              <a:buClrTx/>
              <a:buSzTx/>
              <a:buFont typeface="Arial" panose="020B0604020202020204" pitchFamily="34" charset="0"/>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82"/>
          <p:cNvSpPr>
            <a:spLocks noChangeArrowheads="1"/>
          </p:cNvSpPr>
          <p:nvPr/>
        </p:nvSpPr>
        <p:spPr bwMode="auto">
          <a:xfrm>
            <a:off x="5482823" y="261232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355"/>
              </a:lnSpc>
              <a:spcBef>
                <a:spcPct val="0"/>
              </a:spcBef>
              <a:spcAft>
                <a:spcPts val="0"/>
              </a:spcAft>
              <a:buClrTx/>
              <a:buSzTx/>
              <a:buFont typeface="Arial" panose="020B0604020202020204" pitchFamily="34" charset="0"/>
              <a:buNone/>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endPar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a:spLocks noChangeArrowheads="1"/>
          </p:cNvSpPr>
          <p:nvPr/>
        </p:nvSpPr>
        <p:spPr bwMode="auto">
          <a:xfrm>
            <a:off x="6252011" y="3315916"/>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添加</a:t>
            </a:r>
            <a:r>
              <a:rPr kumimoji="0" lang="zh-CN" altLang="en-US" sz="1600" b="1" i="0" u="none" strike="noStrike" kern="0" cap="none" spc="0" normalizeH="0" baseline="0" noProof="0" dirty="0">
                <a:ln>
                  <a:noFill/>
                </a:ln>
                <a:effectLst/>
                <a:uLnTx/>
                <a:uFillTx/>
                <a:sym typeface="微软雅黑" panose="020B0503020204020204" pitchFamily="34" charset="-122"/>
              </a:rPr>
              <a:t>主要标题内容</a:t>
            </a:r>
            <a:endParaRPr kumimoji="0" lang="zh-CN" altLang="en-US" sz="1600" b="0" i="0" u="none" strike="noStrike" kern="0" cap="none" spc="0" normalizeH="0" baseline="0" noProof="0" dirty="0">
              <a:ln>
                <a:noFill/>
              </a:ln>
              <a:effectLst/>
              <a:uLnTx/>
              <a:uFillTx/>
              <a:latin typeface="Arial" panose="020B0604020202020204" pitchFamily="34" charset="0"/>
              <a:ea typeface="宋体" panose="02010600030101010101" pitchFamily="2" charset="-122"/>
              <a:sym typeface="Calibri" panose="020F0502020204030204" pitchFamily="34" charset="0"/>
            </a:endParaRPr>
          </a:p>
        </p:txBody>
      </p:sp>
      <p:sp>
        <p:nvSpPr>
          <p:cNvPr id="35" name="文本框 13"/>
          <p:cNvSpPr txBox="1"/>
          <p:nvPr/>
        </p:nvSpPr>
        <p:spPr>
          <a:xfrm>
            <a:off x="5870768" y="3672415"/>
            <a:ext cx="2740626" cy="805129"/>
          </a:xfrm>
          <a:prstGeom prst="rect">
            <a:avLst/>
          </a:prstGeom>
          <a:noFill/>
        </p:spPr>
        <p:txBody>
          <a:bodyPr wrap="square" lIns="65824" tIns="32911" rIns="65824" bIns="32911" rtlCol="0">
            <a:spAutoFit/>
          </a:bodyPr>
          <a:lstStyle/>
          <a:p>
            <a:pPr defTabSz="914400">
              <a:lnSpc>
                <a:spcPct val="120000"/>
              </a:lnSpc>
              <a:spcBef>
                <a:spcPct val="0"/>
              </a:spcBef>
              <a:defRPr/>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组合 35"/>
          <p:cNvGrpSpPr/>
          <p:nvPr/>
        </p:nvGrpSpPr>
        <p:grpSpPr>
          <a:xfrm>
            <a:off x="512882" y="2271089"/>
            <a:ext cx="547094" cy="420958"/>
            <a:chOff x="5252030" y="2008764"/>
            <a:chExt cx="809336" cy="809336"/>
          </a:xfrm>
          <a:solidFill>
            <a:schemeClr val="bg1"/>
          </a:solidFill>
        </p:grpSpPr>
        <p:sp>
          <p:nvSpPr>
            <p:cNvPr id="37" name="椭圆 50"/>
            <p:cNvSpPr/>
            <p:nvPr/>
          </p:nvSpPr>
          <p:spPr>
            <a:xfrm>
              <a:off x="5252030" y="2008764"/>
              <a:ext cx="809336" cy="809336"/>
            </a:xfrm>
            <a:prstGeom prst="hexagon">
              <a:avLst/>
            </a:prstGeom>
            <a:grpFill/>
            <a:ln w="25400" cap="flat" cmpd="sng" algn="ctr">
              <a:solidFill>
                <a:schemeClr val="accent1"/>
              </a:solidFill>
              <a:prstDash val="solid"/>
            </a:ln>
            <a:effectLst>
              <a:outerShdw blurRad="444500" dist="254000" dir="8100000" algn="tr" rotWithShape="0">
                <a:prstClr val="black">
                  <a:alpha val="50000"/>
                </a:prstClr>
              </a:outerShdw>
            </a:effectLst>
          </p:spPr>
          <p:txBody>
            <a:bodyPr rtlCol="0" anchor="ctr"/>
            <a:lstStyle/>
            <a:p>
              <a:pPr algn="ctr" defTabSz="914400">
                <a:defRPr/>
              </a:pPr>
              <a:endParaRPr lang="zh-CN" altLang="en-US" sz="1800" kern="0">
                <a:ea typeface="宋体" panose="02010600030101010101" pitchFamily="2" charset="-122"/>
              </a:endParaRPr>
            </a:p>
          </p:txBody>
        </p:sp>
        <p:sp>
          <p:nvSpPr>
            <p:cNvPr id="38" name="椭圆 51"/>
            <p:cNvSpPr/>
            <p:nvPr/>
          </p:nvSpPr>
          <p:spPr>
            <a:xfrm>
              <a:off x="5269270" y="2029388"/>
              <a:ext cx="769580" cy="769580"/>
            </a:xfrm>
            <a:prstGeom prst="hexagon">
              <a:avLst/>
            </a:prstGeom>
            <a:grpFill/>
            <a:ln w="28575" cap="flat" cmpd="sng" algn="ctr">
              <a:solidFill>
                <a:schemeClr val="accent1"/>
              </a:solidFill>
              <a:prstDash val="solid"/>
            </a:ln>
            <a:effectLst>
              <a:innerShdw blurRad="368300" dist="254000">
                <a:prstClr val="black">
                  <a:alpha val="22000"/>
                </a:prstClr>
              </a:innerShdw>
            </a:effectLst>
          </p:spPr>
          <p:txBody>
            <a:bodyPr rtlCol="0" anchor="ctr"/>
            <a:lstStyle/>
            <a:p>
              <a:pPr algn="ctr" defTabSz="914400">
                <a:defRPr/>
              </a:pPr>
              <a:endParaRPr lang="zh-CN" altLang="en-US" sz="1800" kern="0">
                <a:latin typeface="Palatino Linotype" panose="02040502050505030304"/>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childTnLst>
                          </p:cTn>
                        </p:par>
                        <p:par>
                          <p:cTn id="58" fill="hold">
                            <p:stCondLst>
                              <p:cond delay="5000"/>
                            </p:stCondLst>
                            <p:childTnLst>
                              <p:par>
                                <p:cTn id="59" presetID="22" presetClass="entr" presetSubtype="2"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right)">
                                      <p:cBhvr>
                                        <p:cTn id="61" dur="500"/>
                                        <p:tgtEl>
                                          <p:spTgt spid="16"/>
                                        </p:tgtEl>
                                      </p:cBhvr>
                                    </p:animEffect>
                                  </p:childTnLst>
                                </p:cTn>
                              </p:par>
                              <p:par>
                                <p:cTn id="62" presetID="22" presetClass="entr" presetSubtype="8" fill="hold" nodeType="with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left)">
                                      <p:cBhvr>
                                        <p:cTn id="64" dur="500"/>
                                        <p:tgtEl>
                                          <p:spTgt spid="3"/>
                                        </p:tgtEl>
                                      </p:cBhvr>
                                    </p:animEffect>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par>
                                <p:cTn id="71" presetID="53" presetClass="entr" presetSubtype="16" fill="hold" nodeType="with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p:cTn id="73" dur="500" fill="hold"/>
                                        <p:tgtEl>
                                          <p:spTgt spid="4"/>
                                        </p:tgtEl>
                                        <p:attrNameLst>
                                          <p:attrName>ppt_w</p:attrName>
                                        </p:attrNameLst>
                                      </p:cBhvr>
                                      <p:tavLst>
                                        <p:tav tm="0">
                                          <p:val>
                                            <p:fltVal val="0"/>
                                          </p:val>
                                        </p:tav>
                                        <p:tav tm="100000">
                                          <p:val>
                                            <p:strVal val="#ppt_w"/>
                                          </p:val>
                                        </p:tav>
                                      </p:tavLst>
                                    </p:anim>
                                    <p:anim calcmode="lin" valueType="num">
                                      <p:cBhvr>
                                        <p:cTn id="74" dur="500" fill="hold"/>
                                        <p:tgtEl>
                                          <p:spTgt spid="4"/>
                                        </p:tgtEl>
                                        <p:attrNameLst>
                                          <p:attrName>ppt_h</p:attrName>
                                        </p:attrNameLst>
                                      </p:cBhvr>
                                      <p:tavLst>
                                        <p:tav tm="0">
                                          <p:val>
                                            <p:fltVal val="0"/>
                                          </p:val>
                                        </p:tav>
                                        <p:tav tm="100000">
                                          <p:val>
                                            <p:strVal val="#ppt_h"/>
                                          </p:val>
                                        </p:tav>
                                      </p:tavLst>
                                    </p:anim>
                                    <p:animEffect transition="in" filter="fade">
                                      <p:cBhvr>
                                        <p:cTn id="75" dur="500"/>
                                        <p:tgtEl>
                                          <p:spTgt spid="4"/>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Effect transition="in" filter="fade">
                                      <p:cBhvr>
                                        <p:cTn id="81" dur="500"/>
                                        <p:tgtEl>
                                          <p:spTgt spid="26"/>
                                        </p:tgtEl>
                                      </p:cBhvr>
                                    </p:animEffect>
                                  </p:childTnLst>
                                </p:cTn>
                              </p:par>
                            </p:childTnLst>
                          </p:cTn>
                        </p:par>
                        <p:par>
                          <p:cTn id="82" fill="hold">
                            <p:stCondLst>
                              <p:cond delay="6500"/>
                            </p:stCondLst>
                            <p:childTnLst>
                              <p:par>
                                <p:cTn id="83" presetID="22" presetClass="entr" presetSubtype="8" fill="hold" nodeType="after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wipe(left)">
                                      <p:cBhvr>
                                        <p:cTn id="85" dur="500"/>
                                        <p:tgtEl>
                                          <p:spTgt spid="2"/>
                                        </p:tgtEl>
                                      </p:cBhvr>
                                    </p:animEffect>
                                  </p:childTnLst>
                                </p:cTn>
                              </p:par>
                            </p:childTnLst>
                          </p:cTn>
                        </p:par>
                        <p:par>
                          <p:cTn id="86" fill="hold">
                            <p:stCondLst>
                              <p:cond delay="7000"/>
                            </p:stCondLst>
                            <p:childTnLst>
                              <p:par>
                                <p:cTn id="87" presetID="53" presetClass="entr" presetSubtype="16" fill="hold" nodeType="after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p:cTn id="89" dur="500" fill="hold"/>
                                        <p:tgtEl>
                                          <p:spTgt spid="17"/>
                                        </p:tgtEl>
                                        <p:attrNameLst>
                                          <p:attrName>ppt_w</p:attrName>
                                        </p:attrNameLst>
                                      </p:cBhvr>
                                      <p:tavLst>
                                        <p:tav tm="0">
                                          <p:val>
                                            <p:fltVal val="0"/>
                                          </p:val>
                                        </p:tav>
                                        <p:tav tm="100000">
                                          <p:val>
                                            <p:strVal val="#ppt_w"/>
                                          </p:val>
                                        </p:tav>
                                      </p:tavLst>
                                    </p:anim>
                                    <p:anim calcmode="lin" valueType="num">
                                      <p:cBhvr>
                                        <p:cTn id="90" dur="500" fill="hold"/>
                                        <p:tgtEl>
                                          <p:spTgt spid="17"/>
                                        </p:tgtEl>
                                        <p:attrNameLst>
                                          <p:attrName>ppt_h</p:attrName>
                                        </p:attrNameLst>
                                      </p:cBhvr>
                                      <p:tavLst>
                                        <p:tav tm="0">
                                          <p:val>
                                            <p:fltVal val="0"/>
                                          </p:val>
                                        </p:tav>
                                        <p:tav tm="100000">
                                          <p:val>
                                            <p:strVal val="#ppt_h"/>
                                          </p:val>
                                        </p:tav>
                                      </p:tavLst>
                                    </p:anim>
                                    <p:animEffect transition="in" filter="fade">
                                      <p:cBhvr>
                                        <p:cTn id="91" dur="500"/>
                                        <p:tgtEl>
                                          <p:spTgt spid="17"/>
                                        </p:tgtEl>
                                      </p:cBhvr>
                                    </p:animEffect>
                                  </p:childTnLst>
                                </p:cTn>
                              </p:par>
                              <p:par>
                                <p:cTn id="92" presetID="10" presetClass="entr" presetSubtype="0" fill="hold" grpId="0" nodeType="withEffect">
                                  <p:stCondLst>
                                    <p:cond delay="25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400"/>
                                        <p:tgtEl>
                                          <p:spTgt spid="30"/>
                                        </p:tgtEl>
                                      </p:cBhvr>
                                    </p:animEffect>
                                  </p:childTnLst>
                                </p:cTn>
                              </p:par>
                              <p:par>
                                <p:cTn id="95" presetID="10" presetClass="entr" presetSubtype="0" fill="hold" grpId="0" nodeType="withEffect">
                                  <p:stCondLst>
                                    <p:cond delay="25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500"/>
                                        <p:tgtEl>
                                          <p:spTgt spid="31"/>
                                        </p:tgtEl>
                                      </p:cBhvr>
                                    </p:animEffect>
                                  </p:childTnLst>
                                </p:cTn>
                              </p:par>
                              <p:par>
                                <p:cTn id="98" presetID="10" presetClass="entr" presetSubtype="0" fill="hold" grpId="0" nodeType="withEffect">
                                  <p:stCondLst>
                                    <p:cond delay="25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400"/>
                                        <p:tgtEl>
                                          <p:spTgt spid="32"/>
                                        </p:tgtEl>
                                      </p:cBhvr>
                                    </p:animEffect>
                                  </p:childTnLst>
                                </p:cTn>
                              </p:par>
                              <p:par>
                                <p:cTn id="101" presetID="10" presetClass="entr" presetSubtype="0" fill="hold" grpId="0" nodeType="withEffect">
                                  <p:stCondLst>
                                    <p:cond delay="25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childTnLst>
                          </p:cTn>
                        </p:par>
                        <p:par>
                          <p:cTn id="104" fill="hold">
                            <p:stCondLst>
                              <p:cond delay="7500"/>
                            </p:stCondLst>
                            <p:childTnLst>
                              <p:par>
                                <p:cTn id="105" presetID="22" presetClass="entr" presetSubtype="2" fill="hold" grpId="0" nodeType="after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wipe(right)">
                                      <p:cBhvr>
                                        <p:cTn id="107" dur="500"/>
                                        <p:tgtEl>
                                          <p:spTgt spid="34"/>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right)">
                                      <p:cBhvr>
                                        <p:cTn id="110"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3"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 name="椭圆 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 name="组合 4"/>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6"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 name="椭圆 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 name="组合 7"/>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9"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 name="椭圆 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1" name="组合 10"/>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12"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 name="椭圆 1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4" name="组合 13"/>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15"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 name="椭圆 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7" name="组合 16"/>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18"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0" name="Group 30"/>
          <p:cNvGrpSpPr/>
          <p:nvPr/>
        </p:nvGrpSpPr>
        <p:grpSpPr>
          <a:xfrm>
            <a:off x="2896394" y="2004579"/>
            <a:ext cx="576066" cy="491765"/>
            <a:chOff x="3440113" y="1050925"/>
            <a:chExt cx="390525" cy="333376"/>
          </a:xfrm>
          <a:solidFill>
            <a:schemeClr val="bg1"/>
          </a:solidFill>
        </p:grpSpPr>
        <p:sp>
          <p:nvSpPr>
            <p:cNvPr id="21"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3"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7"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8" name="TextBox 33"/>
          <p:cNvSpPr txBox="1"/>
          <p:nvPr/>
        </p:nvSpPr>
        <p:spPr>
          <a:xfrm>
            <a:off x="6096000" y="2572544"/>
            <a:ext cx="2743994" cy="400110"/>
          </a:xfrm>
          <a:prstGeom prst="rect">
            <a:avLst/>
          </a:prstGeom>
          <a:noFill/>
        </p:spPr>
        <p:txBody>
          <a:bodyPr wrap="square" rtlCol="0">
            <a:spAutoFit/>
          </a:bodyPr>
          <a:lstStyle/>
          <a:p>
            <a:pPr algn="ctr"/>
            <a:r>
              <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rPr>
              <a:t>添加相关标题</a:t>
            </a:r>
            <a:endParaRPr lang="zh-CN" altLang="en-US" sz="20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150" b="0" i="0" u="none" strike="noStrike" kern="0" cap="none" spc="0" normalizeH="0" baseline="0" noProof="1">
                <a:ln>
                  <a:noFill/>
                </a:ln>
                <a:solidFill>
                  <a:schemeClr val="tx1">
                    <a:lumMod val="65000"/>
                    <a:lumOff val="35000"/>
                  </a:schemeClr>
                </a:solidFill>
                <a:effectLst/>
                <a:uLnTx/>
                <a:uFillTx/>
              </a:rPr>
              <a:t>您的内容打在这里，或者通过复制您的文本后，在此框中选择粘贴，并选择只保留</a:t>
            </a:r>
            <a:r>
              <a:rPr lang="zh-CN" altLang="en-US" sz="1150" b="0" kern="0" noProof="1">
                <a:solidFill>
                  <a:schemeClr val="tx1">
                    <a:lumMod val="65000"/>
                    <a:lumOff val="35000"/>
                  </a:schemeClr>
                </a:solidFill>
              </a:rPr>
              <a:t>文字您的内容打在这里，或者通过复制您的文本后，在此框中选择粘贴，并选择只保留文字。您的内容打在这里，或者通过复制您的文本后，在此框中选择粘贴</a:t>
            </a:r>
            <a:endParaRPr lang="en-US" altLang="zh-CN" sz="1150" b="0" kern="0" noProof="1">
              <a:solidFill>
                <a:schemeClr val="tx1">
                  <a:lumMod val="65000"/>
                  <a:lumOff val="35000"/>
                </a:schemeClr>
              </a:solidFill>
            </a:endParaRPr>
          </a:p>
        </p:txBody>
      </p:sp>
      <p:grpSp>
        <p:nvGrpSpPr>
          <p:cNvPr id="30" name="组合 29"/>
          <p:cNvGrpSpPr/>
          <p:nvPr/>
        </p:nvGrpSpPr>
        <p:grpSpPr>
          <a:xfrm>
            <a:off x="4987122" y="1396848"/>
            <a:ext cx="998801" cy="998801"/>
            <a:chOff x="5252030" y="2008764"/>
            <a:chExt cx="809336" cy="809336"/>
          </a:xfrm>
          <a:solidFill>
            <a:schemeClr val="bg1"/>
          </a:solidFill>
        </p:grpSpPr>
        <p:sp>
          <p:nvSpPr>
            <p:cNvPr id="31" name="椭圆 3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2" name="椭圆 3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875349" y="1798908"/>
            <a:ext cx="1146259" cy="1146259"/>
            <a:chOff x="5252030" y="2008764"/>
            <a:chExt cx="809336" cy="809336"/>
          </a:xfrm>
          <a:solidFill>
            <a:schemeClr val="bg1"/>
          </a:solidFill>
        </p:grpSpPr>
        <p:sp>
          <p:nvSpPr>
            <p:cNvPr id="34" name="椭圆 3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5" name="椭圆 3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6" name="组合 35"/>
          <p:cNvGrpSpPr/>
          <p:nvPr/>
        </p:nvGrpSpPr>
        <p:grpSpPr>
          <a:xfrm>
            <a:off x="921970" y="3445825"/>
            <a:ext cx="444479" cy="444479"/>
            <a:chOff x="5252030" y="2008764"/>
            <a:chExt cx="809336" cy="809336"/>
          </a:xfrm>
          <a:solidFill>
            <a:schemeClr val="bg1"/>
          </a:solidFill>
        </p:grpSpPr>
        <p:sp>
          <p:nvSpPr>
            <p:cNvPr id="37" name="椭圆 3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1878803" y="3065408"/>
            <a:ext cx="221831" cy="221831"/>
            <a:chOff x="5252030" y="2008764"/>
            <a:chExt cx="809336" cy="809336"/>
          </a:xfrm>
          <a:solidFill>
            <a:schemeClr val="bg1"/>
          </a:solidFill>
        </p:grpSpPr>
        <p:sp>
          <p:nvSpPr>
            <p:cNvPr id="40" name="椭圆 3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1" name="椭圆 4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1698046" y="1478792"/>
            <a:ext cx="221831" cy="221831"/>
            <a:chOff x="5252030" y="2008764"/>
            <a:chExt cx="809336" cy="809336"/>
          </a:xfrm>
          <a:solidFill>
            <a:schemeClr val="bg1"/>
          </a:solidFill>
        </p:grpSpPr>
        <p:sp>
          <p:nvSpPr>
            <p:cNvPr id="43" name="椭圆 4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4" name="椭圆 4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2509792" y="3932667"/>
            <a:ext cx="221831" cy="221831"/>
            <a:chOff x="5252030" y="2008764"/>
            <a:chExt cx="809336" cy="809336"/>
          </a:xfrm>
          <a:solidFill>
            <a:schemeClr val="bg1"/>
          </a:solidFill>
        </p:grpSpPr>
        <p:sp>
          <p:nvSpPr>
            <p:cNvPr id="46" name="椭圆 4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7" name="椭圆 4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2937878" y="3657965"/>
            <a:ext cx="164925" cy="164925"/>
            <a:chOff x="5252030" y="2008764"/>
            <a:chExt cx="809336" cy="809336"/>
          </a:xfrm>
          <a:solidFill>
            <a:schemeClr val="bg1"/>
          </a:solidFill>
        </p:grpSpPr>
        <p:sp>
          <p:nvSpPr>
            <p:cNvPr id="49" name="椭圆 4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0" name="椭圆 4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4128318" y="2043218"/>
            <a:ext cx="444479" cy="444479"/>
            <a:chOff x="5252030" y="2008764"/>
            <a:chExt cx="809336" cy="809336"/>
          </a:xfrm>
          <a:solidFill>
            <a:schemeClr val="bg1"/>
          </a:solidFill>
        </p:grpSpPr>
        <p:sp>
          <p:nvSpPr>
            <p:cNvPr id="52" name="椭圆 5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4665401" y="2900106"/>
            <a:ext cx="321721" cy="321721"/>
            <a:chOff x="5252030" y="2008764"/>
            <a:chExt cx="809336" cy="809336"/>
          </a:xfrm>
          <a:solidFill>
            <a:schemeClr val="bg1"/>
          </a:solidFill>
        </p:grpSpPr>
        <p:sp>
          <p:nvSpPr>
            <p:cNvPr id="55" name="椭圆 5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6" name="椭圆 5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4825213" y="2566983"/>
            <a:ext cx="160860" cy="160860"/>
            <a:chOff x="5252030" y="2008764"/>
            <a:chExt cx="809336" cy="809336"/>
          </a:xfrm>
          <a:solidFill>
            <a:schemeClr val="bg1"/>
          </a:solidFill>
        </p:grpSpPr>
        <p:sp>
          <p:nvSpPr>
            <p:cNvPr id="58" name="椭圆 5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9" name="椭圆 5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3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par>
                                <p:cTn id="11" presetID="53" presetClass="entr" presetSubtype="16" fill="hold" nodeType="withEffect">
                                  <p:stCondLst>
                                    <p:cond delay="30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par>
                                <p:cTn id="16" presetID="53" presetClass="entr" presetSubtype="16" fill="hold" nodeType="withEffect">
                                  <p:stCondLst>
                                    <p:cond delay="100"/>
                                  </p:stCondLst>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ppt_w</p:attrName>
                                        </p:attrNameLst>
                                      </p:cBhvr>
                                      <p:tavLst>
                                        <p:tav tm="0">
                                          <p:val>
                                            <p:fltVal val="0"/>
                                          </p:val>
                                        </p:tav>
                                        <p:tav tm="100000">
                                          <p:val>
                                            <p:strVal val="#ppt_w"/>
                                          </p:val>
                                        </p:tav>
                                      </p:tavLst>
                                    </p:anim>
                                    <p:anim calcmode="lin" valueType="num">
                                      <p:cBhvr>
                                        <p:cTn id="19" dur="500" fill="hold"/>
                                        <p:tgtEl>
                                          <p:spTgt spid="33"/>
                                        </p:tgtEl>
                                        <p:attrNameLst>
                                          <p:attrName>ppt_h</p:attrName>
                                        </p:attrNameLst>
                                      </p:cBhvr>
                                      <p:tavLst>
                                        <p:tav tm="0">
                                          <p:val>
                                            <p:fltVal val="0"/>
                                          </p:val>
                                        </p:tav>
                                        <p:tav tm="100000">
                                          <p:val>
                                            <p:strVal val="#ppt_h"/>
                                          </p:val>
                                        </p:tav>
                                      </p:tavLst>
                                    </p:anim>
                                    <p:animEffect transition="in" filter="fade">
                                      <p:cBhvr>
                                        <p:cTn id="20" dur="500"/>
                                        <p:tgtEl>
                                          <p:spTgt spid="33"/>
                                        </p:tgtEl>
                                      </p:cBhvr>
                                    </p:animEffect>
                                  </p:childTnLst>
                                </p:cTn>
                              </p:par>
                              <p:par>
                                <p:cTn id="21" presetID="53" presetClass="entr" presetSubtype="16" fill="hold" nodeType="withEffect">
                                  <p:stCondLst>
                                    <p:cond delay="40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30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par>
                                <p:cTn id="31" presetID="23" presetClass="entr" presetSubtype="528"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ppt_x</p:attrName>
                                        </p:attrNameLst>
                                      </p:cBhvr>
                                      <p:tavLst>
                                        <p:tav tm="0">
                                          <p:val>
                                            <p:fltVal val="0.5"/>
                                          </p:val>
                                        </p:tav>
                                        <p:tav tm="100000">
                                          <p:val>
                                            <p:strVal val="#ppt_x"/>
                                          </p:val>
                                        </p:tav>
                                      </p:tavLst>
                                    </p:anim>
                                    <p:anim calcmode="lin" valueType="num">
                                      <p:cBhvr>
                                        <p:cTn id="36" dur="1000" fill="hold"/>
                                        <p:tgtEl>
                                          <p:spTgt spid="5"/>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20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ppt_x</p:attrName>
                                        </p:attrNameLst>
                                      </p:cBhvr>
                                      <p:tavLst>
                                        <p:tav tm="0">
                                          <p:val>
                                            <p:fltVal val="0.5"/>
                                          </p:val>
                                        </p:tav>
                                        <p:tav tm="100000">
                                          <p:val>
                                            <p:strVal val="#ppt_x"/>
                                          </p:val>
                                        </p:tav>
                                      </p:tavLst>
                                    </p:anim>
                                    <p:anim calcmode="lin" valueType="num">
                                      <p:cBhvr>
                                        <p:cTn id="42" dur="1000" fill="hold"/>
                                        <p:tgtEl>
                                          <p:spTgt spid="8"/>
                                        </p:tgtEl>
                                        <p:attrNameLst>
                                          <p:attrName>ppt_y</p:attrName>
                                        </p:attrNameLst>
                                      </p:cBhvr>
                                      <p:tavLst>
                                        <p:tav tm="0">
                                          <p:val>
                                            <p:fltVal val="0.5"/>
                                          </p:val>
                                        </p:tav>
                                        <p:tav tm="100000">
                                          <p:val>
                                            <p:strVal val="#ppt_y"/>
                                          </p:val>
                                        </p:tav>
                                      </p:tavLst>
                                    </p:anim>
                                  </p:childTnLst>
                                </p:cTn>
                              </p:par>
                              <p:par>
                                <p:cTn id="43" presetID="53" presetClass="entr" presetSubtype="16" fill="hold" nodeType="withEffect">
                                  <p:stCondLst>
                                    <p:cond delay="10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childTnLst>
                                </p:cTn>
                              </p:par>
                              <p:par>
                                <p:cTn id="48" presetID="53" presetClass="entr" presetSubtype="16" fill="hold" nodeType="withEffect">
                                  <p:stCondLst>
                                    <p:cond delay="50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par>
                                <p:cTn id="53" presetID="23" presetClass="entr" presetSubtype="528"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ppt_x</p:attrName>
                                        </p:attrNameLst>
                                      </p:cBhvr>
                                      <p:tavLst>
                                        <p:tav tm="0">
                                          <p:val>
                                            <p:fltVal val="0.5"/>
                                          </p:val>
                                        </p:tav>
                                        <p:tav tm="100000">
                                          <p:val>
                                            <p:strVal val="#ppt_x"/>
                                          </p:val>
                                        </p:tav>
                                      </p:tavLst>
                                    </p:anim>
                                    <p:anim calcmode="lin" valueType="num">
                                      <p:cBhvr>
                                        <p:cTn id="58" dur="1000" fill="hold"/>
                                        <p:tgtEl>
                                          <p:spTgt spid="11"/>
                                        </p:tgtEl>
                                        <p:attrNameLst>
                                          <p:attrName>ppt_y</p:attrName>
                                        </p:attrNameLst>
                                      </p:cBhvr>
                                      <p:tavLst>
                                        <p:tav tm="0">
                                          <p:val>
                                            <p:fltVal val="0.5"/>
                                          </p:val>
                                        </p:tav>
                                        <p:tav tm="100000">
                                          <p:val>
                                            <p:strVal val="#ppt_y"/>
                                          </p:val>
                                        </p:tav>
                                      </p:tavLst>
                                    </p:anim>
                                  </p:childTnLst>
                                </p:cTn>
                              </p:par>
                              <p:par>
                                <p:cTn id="59" presetID="53" presetClass="entr" presetSubtype="16" fill="hold" nodeType="withEffect">
                                  <p:stCondLst>
                                    <p:cond delay="30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par>
                                <p:cTn id="64" presetID="53" presetClass="entr" presetSubtype="16" fill="hold" nodeType="withEffect">
                                  <p:stCondLst>
                                    <p:cond delay="400"/>
                                  </p:stCondLst>
                                  <p:childTnLst>
                                    <p:set>
                                      <p:cBhvr>
                                        <p:cTn id="65" dur="1" fill="hold">
                                          <p:stCondLst>
                                            <p:cond delay="0"/>
                                          </p:stCondLst>
                                        </p:cTn>
                                        <p:tgtEl>
                                          <p:spTgt spid="54"/>
                                        </p:tgtEl>
                                        <p:attrNameLst>
                                          <p:attrName>style.visibility</p:attrName>
                                        </p:attrNameLst>
                                      </p:cBhvr>
                                      <p:to>
                                        <p:strVal val="visible"/>
                                      </p:to>
                                    </p:set>
                                    <p:anim calcmode="lin" valueType="num">
                                      <p:cBhvr>
                                        <p:cTn id="66" dur="500" fill="hold"/>
                                        <p:tgtEl>
                                          <p:spTgt spid="54"/>
                                        </p:tgtEl>
                                        <p:attrNameLst>
                                          <p:attrName>ppt_w</p:attrName>
                                        </p:attrNameLst>
                                      </p:cBhvr>
                                      <p:tavLst>
                                        <p:tav tm="0">
                                          <p:val>
                                            <p:fltVal val="0"/>
                                          </p:val>
                                        </p:tav>
                                        <p:tav tm="100000">
                                          <p:val>
                                            <p:strVal val="#ppt_w"/>
                                          </p:val>
                                        </p:tav>
                                      </p:tavLst>
                                    </p:anim>
                                    <p:anim calcmode="lin" valueType="num">
                                      <p:cBhvr>
                                        <p:cTn id="67" dur="500" fill="hold"/>
                                        <p:tgtEl>
                                          <p:spTgt spid="54"/>
                                        </p:tgtEl>
                                        <p:attrNameLst>
                                          <p:attrName>ppt_h</p:attrName>
                                        </p:attrNameLst>
                                      </p:cBhvr>
                                      <p:tavLst>
                                        <p:tav tm="0">
                                          <p:val>
                                            <p:fltVal val="0"/>
                                          </p:val>
                                        </p:tav>
                                        <p:tav tm="100000">
                                          <p:val>
                                            <p:strVal val="#ppt_h"/>
                                          </p:val>
                                        </p:tav>
                                      </p:tavLst>
                                    </p:anim>
                                    <p:animEffect transition="in" filter="fade">
                                      <p:cBhvr>
                                        <p:cTn id="68" dur="500"/>
                                        <p:tgtEl>
                                          <p:spTgt spid="54"/>
                                        </p:tgtEl>
                                      </p:cBhvr>
                                    </p:animEffect>
                                  </p:childTnLst>
                                </p:cTn>
                              </p:par>
                              <p:par>
                                <p:cTn id="69" presetID="23" presetClass="entr" presetSubtype="528" fill="hold" nodeType="withEffect">
                                  <p:stCondLst>
                                    <p:cond delay="200"/>
                                  </p:stCondLst>
                                  <p:childTnLst>
                                    <p:set>
                                      <p:cBhvr>
                                        <p:cTn id="70" dur="1" fill="hold">
                                          <p:stCondLst>
                                            <p:cond delay="0"/>
                                          </p:stCondLst>
                                        </p:cTn>
                                        <p:tgtEl>
                                          <p:spTgt spid="14"/>
                                        </p:tgtEl>
                                        <p:attrNameLst>
                                          <p:attrName>style.visibility</p:attrName>
                                        </p:attrNameLst>
                                      </p:cBhvr>
                                      <p:to>
                                        <p:strVal val="visible"/>
                                      </p:to>
                                    </p:set>
                                    <p:anim calcmode="lin" valueType="num">
                                      <p:cBhvr>
                                        <p:cTn id="71" dur="600" fill="hold"/>
                                        <p:tgtEl>
                                          <p:spTgt spid="14"/>
                                        </p:tgtEl>
                                        <p:attrNameLst>
                                          <p:attrName>ppt_w</p:attrName>
                                        </p:attrNameLst>
                                      </p:cBhvr>
                                      <p:tavLst>
                                        <p:tav tm="0">
                                          <p:val>
                                            <p:fltVal val="0"/>
                                          </p:val>
                                        </p:tav>
                                        <p:tav tm="100000">
                                          <p:val>
                                            <p:strVal val="#ppt_w"/>
                                          </p:val>
                                        </p:tav>
                                      </p:tavLst>
                                    </p:anim>
                                    <p:anim calcmode="lin" valueType="num">
                                      <p:cBhvr>
                                        <p:cTn id="72" dur="600" fill="hold"/>
                                        <p:tgtEl>
                                          <p:spTgt spid="14"/>
                                        </p:tgtEl>
                                        <p:attrNameLst>
                                          <p:attrName>ppt_h</p:attrName>
                                        </p:attrNameLst>
                                      </p:cBhvr>
                                      <p:tavLst>
                                        <p:tav tm="0">
                                          <p:val>
                                            <p:fltVal val="0"/>
                                          </p:val>
                                        </p:tav>
                                        <p:tav tm="100000">
                                          <p:val>
                                            <p:strVal val="#ppt_h"/>
                                          </p:val>
                                        </p:tav>
                                      </p:tavLst>
                                    </p:anim>
                                    <p:anim calcmode="lin" valueType="num">
                                      <p:cBhvr>
                                        <p:cTn id="73" dur="600" fill="hold"/>
                                        <p:tgtEl>
                                          <p:spTgt spid="14"/>
                                        </p:tgtEl>
                                        <p:attrNameLst>
                                          <p:attrName>ppt_x</p:attrName>
                                        </p:attrNameLst>
                                      </p:cBhvr>
                                      <p:tavLst>
                                        <p:tav tm="0">
                                          <p:val>
                                            <p:fltVal val="0.5"/>
                                          </p:val>
                                        </p:tav>
                                        <p:tav tm="100000">
                                          <p:val>
                                            <p:strVal val="#ppt_x"/>
                                          </p:val>
                                        </p:tav>
                                      </p:tavLst>
                                    </p:anim>
                                    <p:anim calcmode="lin" valueType="num">
                                      <p:cBhvr>
                                        <p:cTn id="74" dur="600" fill="hold"/>
                                        <p:tgtEl>
                                          <p:spTgt spid="14"/>
                                        </p:tgtEl>
                                        <p:attrNameLst>
                                          <p:attrName>ppt_y</p:attrName>
                                        </p:attrNameLst>
                                      </p:cBhvr>
                                      <p:tavLst>
                                        <p:tav tm="0">
                                          <p:val>
                                            <p:fltVal val="0.5"/>
                                          </p:val>
                                        </p:tav>
                                        <p:tav tm="100000">
                                          <p:val>
                                            <p:strVal val="#ppt_y"/>
                                          </p:val>
                                        </p:tav>
                                      </p:tavLst>
                                    </p:anim>
                                  </p:childTnLst>
                                </p:cTn>
                              </p:par>
                              <p:par>
                                <p:cTn id="75" presetID="53" presetClass="entr" presetSubtype="16" fill="hold" nodeType="withEffect">
                                  <p:stCondLst>
                                    <p:cond delay="60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animEffect transition="in" filter="fade">
                                      <p:cBhvr>
                                        <p:cTn id="79" dur="500"/>
                                        <p:tgtEl>
                                          <p:spTgt spid="42"/>
                                        </p:tgtEl>
                                      </p:cBhvr>
                                    </p:animEffect>
                                  </p:childTnLst>
                                </p:cTn>
                              </p:par>
                              <p:par>
                                <p:cTn id="80" presetID="23" presetClass="entr" presetSubtype="528"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700" fill="hold"/>
                                        <p:tgtEl>
                                          <p:spTgt spid="17"/>
                                        </p:tgtEl>
                                        <p:attrNameLst>
                                          <p:attrName>ppt_w</p:attrName>
                                        </p:attrNameLst>
                                      </p:cBhvr>
                                      <p:tavLst>
                                        <p:tav tm="0">
                                          <p:val>
                                            <p:fltVal val="0"/>
                                          </p:val>
                                        </p:tav>
                                        <p:tav tm="100000">
                                          <p:val>
                                            <p:strVal val="#ppt_w"/>
                                          </p:val>
                                        </p:tav>
                                      </p:tavLst>
                                    </p:anim>
                                    <p:anim calcmode="lin" valueType="num">
                                      <p:cBhvr>
                                        <p:cTn id="83" dur="700" fill="hold"/>
                                        <p:tgtEl>
                                          <p:spTgt spid="17"/>
                                        </p:tgtEl>
                                        <p:attrNameLst>
                                          <p:attrName>ppt_h</p:attrName>
                                        </p:attrNameLst>
                                      </p:cBhvr>
                                      <p:tavLst>
                                        <p:tav tm="0">
                                          <p:val>
                                            <p:fltVal val="0"/>
                                          </p:val>
                                        </p:tav>
                                        <p:tav tm="100000">
                                          <p:val>
                                            <p:strVal val="#ppt_h"/>
                                          </p:val>
                                        </p:tav>
                                      </p:tavLst>
                                    </p:anim>
                                    <p:anim calcmode="lin" valueType="num">
                                      <p:cBhvr>
                                        <p:cTn id="84" dur="700" fill="hold"/>
                                        <p:tgtEl>
                                          <p:spTgt spid="17"/>
                                        </p:tgtEl>
                                        <p:attrNameLst>
                                          <p:attrName>ppt_x</p:attrName>
                                        </p:attrNameLst>
                                      </p:cBhvr>
                                      <p:tavLst>
                                        <p:tav tm="0">
                                          <p:val>
                                            <p:fltVal val="0.5"/>
                                          </p:val>
                                        </p:tav>
                                        <p:tav tm="100000">
                                          <p:val>
                                            <p:strVal val="#ppt_x"/>
                                          </p:val>
                                        </p:tav>
                                      </p:tavLst>
                                    </p:anim>
                                    <p:anim calcmode="lin" valueType="num">
                                      <p:cBhvr>
                                        <p:cTn id="85" dur="700" fill="hold"/>
                                        <p:tgtEl>
                                          <p:spTgt spid="17"/>
                                        </p:tgtEl>
                                        <p:attrNameLst>
                                          <p:attrName>ppt_y</p:attrName>
                                        </p:attrNameLst>
                                      </p:cBhvr>
                                      <p:tavLst>
                                        <p:tav tm="0">
                                          <p:val>
                                            <p:fltVal val="0.5"/>
                                          </p:val>
                                        </p:tav>
                                        <p:tav tm="100000">
                                          <p:val>
                                            <p:strVal val="#ppt_y"/>
                                          </p:val>
                                        </p:tav>
                                      </p:tavLst>
                                    </p:anim>
                                  </p:childTnLst>
                                </p:cTn>
                              </p:par>
                              <p:par>
                                <p:cTn id="86" presetID="53" presetClass="entr" presetSubtype="16" fill="hold" nodeType="withEffect">
                                  <p:stCondLst>
                                    <p:cond delay="400"/>
                                  </p:stCondLst>
                                  <p:childTnLst>
                                    <p:set>
                                      <p:cBhvr>
                                        <p:cTn id="87" dur="1" fill="hold">
                                          <p:stCondLst>
                                            <p:cond delay="0"/>
                                          </p:stCondLst>
                                        </p:cTn>
                                        <p:tgtEl>
                                          <p:spTgt spid="39"/>
                                        </p:tgtEl>
                                        <p:attrNameLst>
                                          <p:attrName>style.visibility</p:attrName>
                                        </p:attrNameLst>
                                      </p:cBhvr>
                                      <p:to>
                                        <p:strVal val="visible"/>
                                      </p:to>
                                    </p:set>
                                    <p:anim calcmode="lin" valueType="num">
                                      <p:cBhvr>
                                        <p:cTn id="88" dur="500" fill="hold"/>
                                        <p:tgtEl>
                                          <p:spTgt spid="39"/>
                                        </p:tgtEl>
                                        <p:attrNameLst>
                                          <p:attrName>ppt_w</p:attrName>
                                        </p:attrNameLst>
                                      </p:cBhvr>
                                      <p:tavLst>
                                        <p:tav tm="0">
                                          <p:val>
                                            <p:fltVal val="0"/>
                                          </p:val>
                                        </p:tav>
                                        <p:tav tm="100000">
                                          <p:val>
                                            <p:strVal val="#ppt_w"/>
                                          </p:val>
                                        </p:tav>
                                      </p:tavLst>
                                    </p:anim>
                                    <p:anim calcmode="lin" valueType="num">
                                      <p:cBhvr>
                                        <p:cTn id="89" dur="500" fill="hold"/>
                                        <p:tgtEl>
                                          <p:spTgt spid="39"/>
                                        </p:tgtEl>
                                        <p:attrNameLst>
                                          <p:attrName>ppt_h</p:attrName>
                                        </p:attrNameLst>
                                      </p:cBhvr>
                                      <p:tavLst>
                                        <p:tav tm="0">
                                          <p:val>
                                            <p:fltVal val="0"/>
                                          </p:val>
                                        </p:tav>
                                        <p:tav tm="100000">
                                          <p:val>
                                            <p:strVal val="#ppt_h"/>
                                          </p:val>
                                        </p:tav>
                                      </p:tavLst>
                                    </p:anim>
                                    <p:animEffect transition="in" filter="fade">
                                      <p:cBhvr>
                                        <p:cTn id="90" dur="500"/>
                                        <p:tgtEl>
                                          <p:spTgt spid="39"/>
                                        </p:tgtEl>
                                      </p:cBhvr>
                                    </p:animEffect>
                                  </p:childTnLst>
                                </p:cTn>
                              </p:par>
                            </p:childTnLst>
                          </p:cTn>
                        </p:par>
                        <p:par>
                          <p:cTn id="91" fill="hold">
                            <p:stCondLst>
                              <p:cond delay="800"/>
                            </p:stCondLst>
                            <p:childTnLst>
                              <p:par>
                                <p:cTn id="92" presetID="42" presetClass="entr" presetSubtype="0"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1000"/>
                                        <p:tgtEl>
                                          <p:spTgt spid="20"/>
                                        </p:tgtEl>
                                      </p:cBhvr>
                                    </p:animEffect>
                                    <p:anim calcmode="lin" valueType="num">
                                      <p:cBhvr>
                                        <p:cTn id="95" dur="1000" fill="hold"/>
                                        <p:tgtEl>
                                          <p:spTgt spid="20"/>
                                        </p:tgtEl>
                                        <p:attrNameLst>
                                          <p:attrName>ppt_x</p:attrName>
                                        </p:attrNameLst>
                                      </p:cBhvr>
                                      <p:tavLst>
                                        <p:tav tm="0">
                                          <p:val>
                                            <p:strVal val="#ppt_x"/>
                                          </p:val>
                                        </p:tav>
                                        <p:tav tm="100000">
                                          <p:val>
                                            <p:strVal val="#ppt_x"/>
                                          </p:val>
                                        </p:tav>
                                      </p:tavLst>
                                    </p:anim>
                                    <p:anim calcmode="lin" valueType="num">
                                      <p:cBhvr>
                                        <p:cTn id="96" dur="1000" fill="hold"/>
                                        <p:tgtEl>
                                          <p:spTgt spid="20"/>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1000"/>
                                        <p:tgtEl>
                                          <p:spTgt spid="27"/>
                                        </p:tgtEl>
                                      </p:cBhvr>
                                    </p:animEffect>
                                    <p:anim calcmode="lin" valueType="num">
                                      <p:cBhvr>
                                        <p:cTn id="100" dur="1000" fill="hold"/>
                                        <p:tgtEl>
                                          <p:spTgt spid="27"/>
                                        </p:tgtEl>
                                        <p:attrNameLst>
                                          <p:attrName>ppt_x</p:attrName>
                                        </p:attrNameLst>
                                      </p:cBhvr>
                                      <p:tavLst>
                                        <p:tav tm="0">
                                          <p:val>
                                            <p:strVal val="#ppt_x"/>
                                          </p:val>
                                        </p:tav>
                                        <p:tav tm="100000">
                                          <p:val>
                                            <p:strVal val="#ppt_x"/>
                                          </p:val>
                                        </p:tav>
                                      </p:tavLst>
                                    </p:anim>
                                    <p:anim calcmode="lin" valueType="num">
                                      <p:cBhvr>
                                        <p:cTn id="101" dur="1000" fill="hold"/>
                                        <p:tgtEl>
                                          <p:spTgt spid="27"/>
                                        </p:tgtEl>
                                        <p:attrNameLst>
                                          <p:attrName>ppt_y</p:attrName>
                                        </p:attrNameLst>
                                      </p:cBhvr>
                                      <p:tavLst>
                                        <p:tav tm="0">
                                          <p:val>
                                            <p:strVal val="#ppt_y-.1"/>
                                          </p:val>
                                        </p:tav>
                                        <p:tav tm="100000">
                                          <p:val>
                                            <p:strVal val="#ppt_y"/>
                                          </p:val>
                                        </p:tav>
                                      </p:tavLst>
                                    </p:anim>
                                  </p:childTnLst>
                                </p:cTn>
                              </p:par>
                            </p:childTnLst>
                          </p:cTn>
                        </p:par>
                        <p:par>
                          <p:cTn id="102" fill="hold">
                            <p:stCondLst>
                              <p:cond delay="1800"/>
                            </p:stCondLst>
                            <p:childTnLst>
                              <p:par>
                                <p:cTn id="103" presetID="52" presetClass="entr" presetSubtype="0"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Scale>
                                      <p:cBhvr>
                                        <p:cTn id="105"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6" dur="500" decel="50000" fill="hold">
                                          <p:stCondLst>
                                            <p:cond delay="0"/>
                                          </p:stCondLst>
                                        </p:cTn>
                                        <p:tgtEl>
                                          <p:spTgt spid="28"/>
                                        </p:tgtEl>
                                        <p:attrNameLst>
                                          <p:attrName>ppt_x</p:attrName>
                                          <p:attrName>ppt_y</p:attrName>
                                        </p:attrNameLst>
                                      </p:cBhvr>
                                    </p:animMotion>
                                    <p:animEffect transition="in" filter="fade">
                                      <p:cBhvr>
                                        <p:cTn id="107" dur="500"/>
                                        <p:tgtEl>
                                          <p:spTgt spid="28"/>
                                        </p:tgtEl>
                                      </p:cBhvr>
                                    </p:animEffect>
                                  </p:childTnLst>
                                </p:cTn>
                              </p:par>
                            </p:childTnLst>
                          </p:cTn>
                        </p:par>
                        <p:par>
                          <p:cTn id="108" fill="hold">
                            <p:stCondLst>
                              <p:cond delay="2300"/>
                            </p:stCondLst>
                            <p:childTnLst>
                              <p:par>
                                <p:cTn id="109" presetID="16" presetClass="entr" presetSubtype="21" fill="hold" grpId="0" nodeType="after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barn(inVertical)">
                                      <p:cBhvr>
                                        <p:cTn id="1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9"/>
          <p:cNvSpPr txBox="1"/>
          <p:nvPr/>
        </p:nvSpPr>
        <p:spPr>
          <a:xfrm>
            <a:off x="3236159" y="2160953"/>
            <a:ext cx="2671681" cy="683258"/>
          </a:xfrm>
          <a:prstGeom prst="rect">
            <a:avLst/>
          </a:prstGeom>
          <a:noFill/>
        </p:spPr>
        <p:txBody>
          <a:bodyPr wrap="none" lIns="91434" tIns="45717" rIns="91434" bIns="45717" rtlCol="0">
            <a:spAutoFit/>
          </a:bodyPr>
          <a:lstStyle/>
          <a:p>
            <a:pPr defTabSz="914400">
              <a:lnSpc>
                <a:spcPct val="80000"/>
              </a:lnSpc>
            </a:pPr>
            <a:r>
              <a:rPr lang="en-US" altLang="zh-CN" sz="4800" b="1" dirty="0">
                <a:latin typeface="Arial" panose="020B0604020202020204" pitchFamily="34" charset="0"/>
                <a:ea typeface="宋体" panose="02010600030101010101" pitchFamily="2" charset="-122"/>
                <a:cs typeface="Arial" panose="020B0604020202020204" pitchFamily="34" charset="0"/>
              </a:rPr>
              <a:t>PART 03</a:t>
            </a:r>
            <a:endParaRPr lang="zh-CN" altLang="en-US" sz="4800" b="1" dirty="0">
              <a:latin typeface="Arial" panose="020B0604020202020204" pitchFamily="34" charset="0"/>
              <a:ea typeface="宋体" panose="02010600030101010101" pitchFamily="2" charset="-122"/>
              <a:cs typeface="Arial" panose="020B0604020202020204" pitchFamily="34" charset="0"/>
            </a:endParaRPr>
          </a:p>
        </p:txBody>
      </p:sp>
      <p:sp>
        <p:nvSpPr>
          <p:cNvPr id="3" name="TextBox 5"/>
          <p:cNvSpPr txBox="1"/>
          <p:nvPr/>
        </p:nvSpPr>
        <p:spPr>
          <a:xfrm>
            <a:off x="3402454" y="2933252"/>
            <a:ext cx="2339090" cy="523214"/>
          </a:xfrm>
          <a:prstGeom prst="rect">
            <a:avLst/>
          </a:prstGeom>
          <a:noFill/>
        </p:spPr>
        <p:txBody>
          <a:bodyPr wrap="none" lIns="91434" tIns="45717" rIns="91434" bIns="45717"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添加您的标题</a:t>
            </a:r>
            <a:endParaRPr kumimoji="0" lang="zh-CN" altLang="en-US" sz="28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3819106" y="553572"/>
            <a:ext cx="1505786" cy="1505786"/>
            <a:chOff x="2179844" y="1513973"/>
            <a:chExt cx="1505786" cy="1505786"/>
          </a:xfrm>
        </p:grpSpPr>
        <p:grpSp>
          <p:nvGrpSpPr>
            <p:cNvPr id="5" name="组合 4"/>
            <p:cNvGrpSpPr/>
            <p:nvPr/>
          </p:nvGrpSpPr>
          <p:grpSpPr>
            <a:xfrm>
              <a:off x="2179844" y="1513973"/>
              <a:ext cx="1505786" cy="1505786"/>
              <a:chOff x="8343900" y="254000"/>
              <a:chExt cx="3416300" cy="3416300"/>
            </a:xfrm>
          </p:grpSpPr>
          <p:sp>
            <p:nvSpPr>
              <p:cNvPr id="9" name="椭圆 8"/>
              <p:cNvSpPr/>
              <p:nvPr/>
            </p:nvSpPr>
            <p:spPr>
              <a:xfrm>
                <a:off x="8343900" y="254000"/>
                <a:ext cx="3416300" cy="3416300"/>
              </a:xfrm>
              <a:prstGeom prst="ellipse">
                <a:avLst/>
              </a:prstGeom>
              <a:gradFill flip="none" rotWithShape="1">
                <a:gsLst>
                  <a:gs pos="0">
                    <a:sysClr val="window" lastClr="FFFFFF"/>
                  </a:gs>
                  <a:gs pos="46000">
                    <a:sysClr val="window" lastClr="FFFFFF"/>
                  </a:gs>
                  <a:gs pos="100000">
                    <a:srgbClr val="EEECE1">
                      <a:lumMod val="90000"/>
                    </a:srgbClr>
                  </a:gs>
                </a:gsLst>
                <a:lin ang="2700000" scaled="1"/>
                <a:tileRect/>
              </a:gradFill>
              <a:ln w="25400" cap="flat" cmpd="sng" algn="ctr">
                <a:noFill/>
                <a:prstDash val="solid"/>
              </a:ln>
              <a:effectLst>
                <a:outerShdw blurRad="114300" dist="381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cs typeface="+mn-cs"/>
                </a:endParaRPr>
              </a:p>
            </p:txBody>
          </p:sp>
          <p:sp>
            <p:nvSpPr>
              <p:cNvPr id="10" name="椭圆 9"/>
              <p:cNvSpPr/>
              <p:nvPr/>
            </p:nvSpPr>
            <p:spPr>
              <a:xfrm>
                <a:off x="8477524" y="387624"/>
                <a:ext cx="3149051" cy="3149051"/>
              </a:xfrm>
              <a:prstGeom prst="ellipse">
                <a:avLst/>
              </a:prstGeom>
              <a:gradFill flip="none" rotWithShape="1">
                <a:gsLst>
                  <a:gs pos="0">
                    <a:sysClr val="window" lastClr="FFFFFF"/>
                  </a:gs>
                  <a:gs pos="100000">
                    <a:sysClr val="window" lastClr="FFFFFF">
                      <a:lumMod val="85000"/>
                    </a:sysClr>
                  </a:gs>
                </a:gsLst>
                <a:lin ang="13500000" scaled="1"/>
                <a:tileRect/>
              </a:gradFill>
              <a:ln w="25400" cap="flat" cmpd="sng" algn="ctr">
                <a:gradFill flip="none" rotWithShape="1">
                  <a:gsLst>
                    <a:gs pos="0">
                      <a:sysClr val="window" lastClr="FFFFFF">
                        <a:lumMod val="95000"/>
                      </a:sysClr>
                    </a:gs>
                    <a:gs pos="40000">
                      <a:sysClr val="window" lastClr="FFFFFF"/>
                    </a:gs>
                  </a:gsLst>
                  <a:lin ang="2700000" scaled="1"/>
                  <a:tileRect/>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cs typeface="+mn-cs"/>
                </a:endParaRPr>
              </a:p>
            </p:txBody>
          </p:sp>
        </p:grpSp>
        <p:grpSp>
          <p:nvGrpSpPr>
            <p:cNvPr id="6" name="组合 5"/>
            <p:cNvGrpSpPr/>
            <p:nvPr/>
          </p:nvGrpSpPr>
          <p:grpSpPr>
            <a:xfrm>
              <a:off x="2466783" y="1801727"/>
              <a:ext cx="931907" cy="898796"/>
              <a:chOff x="2506109" y="1744962"/>
              <a:chExt cx="648056" cy="625030"/>
            </a:xfrm>
          </p:grpSpPr>
          <p:sp>
            <p:nvSpPr>
              <p:cNvPr id="7" name="Freeform 252"/>
              <p:cNvSpPr/>
              <p:nvPr/>
            </p:nvSpPr>
            <p:spPr bwMode="auto">
              <a:xfrm>
                <a:off x="2608088" y="1886417"/>
                <a:ext cx="444100" cy="483575"/>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A1B3"/>
              </a:solidFill>
              <a:ln w="25400" cap="flat" cmpd="sng" algn="ctr">
                <a:noFill/>
                <a:prstDash val="solid"/>
              </a:ln>
              <a:effectLst/>
            </p:spPr>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effectLst/>
                  <a:uLnTx/>
                  <a:uFillTx/>
                  <a:latin typeface="Calibri" panose="020F0502020204030204"/>
                  <a:ea typeface="宋体" panose="02010600030101010101" pitchFamily="2" charset="-122"/>
                  <a:cs typeface="+mn-cs"/>
                </a:endParaRPr>
              </a:p>
            </p:txBody>
          </p:sp>
          <p:sp>
            <p:nvSpPr>
              <p:cNvPr id="8" name="Freeform 253"/>
              <p:cNvSpPr/>
              <p:nvPr/>
            </p:nvSpPr>
            <p:spPr bwMode="auto">
              <a:xfrm>
                <a:off x="2506109" y="1744962"/>
                <a:ext cx="648056" cy="351990"/>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A1B3"/>
              </a:solidFill>
              <a:ln w="25400" cap="flat" cmpd="sng" algn="ctr">
                <a:noFill/>
                <a:prstDash val="solid"/>
              </a:ln>
              <a:effectLst/>
            </p:spPr>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grpSp>
      </p:grpSp>
      <p:sp>
        <p:nvSpPr>
          <p:cNvPr id="11" name="文本框 9"/>
          <p:cNvSpPr txBox="1"/>
          <p:nvPr/>
        </p:nvSpPr>
        <p:spPr>
          <a:xfrm>
            <a:off x="3049004" y="3622135"/>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1.</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2" name="文本框 9"/>
          <p:cNvSpPr txBox="1"/>
          <p:nvPr/>
        </p:nvSpPr>
        <p:spPr>
          <a:xfrm>
            <a:off x="3049003" y="3947575"/>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3.</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3" name="文本框 9"/>
          <p:cNvSpPr txBox="1"/>
          <p:nvPr/>
        </p:nvSpPr>
        <p:spPr>
          <a:xfrm>
            <a:off x="4752220" y="3625393"/>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2.</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4" name="文本框 9"/>
          <p:cNvSpPr txBox="1"/>
          <p:nvPr/>
        </p:nvSpPr>
        <p:spPr>
          <a:xfrm>
            <a:off x="4752221" y="3951283"/>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4.</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stCxn id="23" idx="2"/>
            <a:endCxn id="16" idx="5"/>
          </p:cNvCxnSpPr>
          <p:nvPr/>
        </p:nvCxnSpPr>
        <p:spPr>
          <a:xfrm flipH="1">
            <a:off x="1106865" y="3560643"/>
            <a:ext cx="475265" cy="263057"/>
          </a:xfrm>
          <a:prstGeom prst="line">
            <a:avLst/>
          </a:prstGeom>
          <a:noFill/>
          <a:ln w="19050" cap="flat" cmpd="sng" algn="ctr">
            <a:solidFill>
              <a:sysClr val="windowText" lastClr="000000"/>
            </a:solidFill>
            <a:prstDash val="sysDot"/>
          </a:ln>
          <a:effectLst/>
        </p:spPr>
      </p:cxnSp>
      <p:cxnSp>
        <p:nvCxnSpPr>
          <p:cNvPr id="3" name="直接连接符 2"/>
          <p:cNvCxnSpPr>
            <a:stCxn id="30" idx="1"/>
            <a:endCxn id="23" idx="4"/>
          </p:cNvCxnSpPr>
          <p:nvPr/>
        </p:nvCxnSpPr>
        <p:spPr>
          <a:xfrm flipH="1">
            <a:off x="1694300" y="2812943"/>
            <a:ext cx="562119" cy="635530"/>
          </a:xfrm>
          <a:prstGeom prst="line">
            <a:avLst/>
          </a:prstGeom>
          <a:noFill/>
          <a:ln w="19050" cap="flat" cmpd="sng" algn="ctr">
            <a:solidFill>
              <a:sysClr val="windowText" lastClr="000000"/>
            </a:solidFill>
            <a:prstDash val="sysDot"/>
          </a:ln>
          <a:effectLst/>
        </p:spPr>
      </p:cxnSp>
      <p:cxnSp>
        <p:nvCxnSpPr>
          <p:cNvPr id="4" name="直接连接符 3"/>
          <p:cNvCxnSpPr>
            <a:stCxn id="37" idx="7"/>
          </p:cNvCxnSpPr>
          <p:nvPr/>
        </p:nvCxnSpPr>
        <p:spPr>
          <a:xfrm flipH="1" flipV="1">
            <a:off x="2330459" y="2798271"/>
            <a:ext cx="801314" cy="525079"/>
          </a:xfrm>
          <a:prstGeom prst="line">
            <a:avLst/>
          </a:prstGeom>
          <a:noFill/>
          <a:ln w="19050" cap="flat" cmpd="sng" algn="ctr">
            <a:solidFill>
              <a:sysClr val="windowText" lastClr="000000"/>
            </a:solidFill>
            <a:prstDash val="sysDot"/>
          </a:ln>
          <a:effectLst/>
        </p:spPr>
      </p:cxnSp>
      <p:cxnSp>
        <p:nvCxnSpPr>
          <p:cNvPr id="5" name="直接连接符 4"/>
          <p:cNvCxnSpPr>
            <a:stCxn id="37" idx="5"/>
            <a:endCxn id="44" idx="5"/>
          </p:cNvCxnSpPr>
          <p:nvPr/>
        </p:nvCxnSpPr>
        <p:spPr>
          <a:xfrm flipV="1">
            <a:off x="3131773" y="2490596"/>
            <a:ext cx="674762" cy="674122"/>
          </a:xfrm>
          <a:prstGeom prst="line">
            <a:avLst/>
          </a:prstGeom>
          <a:noFill/>
          <a:ln w="19050" cap="flat" cmpd="sng" algn="ctr">
            <a:solidFill>
              <a:sysClr val="windowText" lastClr="000000"/>
            </a:solidFill>
            <a:prstDash val="sysDot"/>
          </a:ln>
          <a:effectLst/>
        </p:spPr>
      </p:cxnSp>
      <p:cxnSp>
        <p:nvCxnSpPr>
          <p:cNvPr id="6" name="直接连接符 5"/>
          <p:cNvCxnSpPr>
            <a:stCxn id="44" idx="0"/>
            <a:endCxn id="51" idx="1"/>
          </p:cNvCxnSpPr>
          <p:nvPr/>
        </p:nvCxnSpPr>
        <p:spPr>
          <a:xfrm>
            <a:off x="3727220" y="2682082"/>
            <a:ext cx="499841" cy="424922"/>
          </a:xfrm>
          <a:prstGeom prst="line">
            <a:avLst/>
          </a:prstGeom>
          <a:noFill/>
          <a:ln w="19050" cap="flat" cmpd="sng" algn="ctr">
            <a:solidFill>
              <a:sysClr val="windowText" lastClr="000000"/>
            </a:solidFill>
            <a:prstDash val="sysDot"/>
          </a:ln>
          <a:effectLst/>
        </p:spPr>
      </p:cxnSp>
      <p:cxnSp>
        <p:nvCxnSpPr>
          <p:cNvPr id="7" name="直接连接符 6"/>
          <p:cNvCxnSpPr/>
          <p:nvPr/>
        </p:nvCxnSpPr>
        <p:spPr>
          <a:xfrm flipV="1">
            <a:off x="4291136" y="2702062"/>
            <a:ext cx="715263" cy="364622"/>
          </a:xfrm>
          <a:prstGeom prst="line">
            <a:avLst/>
          </a:prstGeom>
          <a:noFill/>
          <a:ln w="19050" cap="flat" cmpd="sng" algn="ctr">
            <a:solidFill>
              <a:sysClr val="windowText" lastClr="000000"/>
            </a:solidFill>
            <a:prstDash val="sysDot"/>
          </a:ln>
          <a:effectLst/>
        </p:spPr>
      </p:cxnSp>
      <p:cxnSp>
        <p:nvCxnSpPr>
          <p:cNvPr id="8" name="直接连接符 7"/>
          <p:cNvCxnSpPr>
            <a:stCxn id="58" idx="5"/>
            <a:endCxn id="65" idx="5"/>
          </p:cNvCxnSpPr>
          <p:nvPr/>
        </p:nvCxnSpPr>
        <p:spPr>
          <a:xfrm flipV="1">
            <a:off x="5021640" y="2092811"/>
            <a:ext cx="701471" cy="523793"/>
          </a:xfrm>
          <a:prstGeom prst="line">
            <a:avLst/>
          </a:prstGeom>
          <a:noFill/>
          <a:ln w="19050" cap="flat" cmpd="sng" algn="ctr">
            <a:solidFill>
              <a:sysClr val="windowText" lastClr="000000"/>
            </a:solidFill>
            <a:prstDash val="sysDot"/>
          </a:ln>
          <a:effectLst/>
        </p:spPr>
      </p:cxnSp>
      <p:cxnSp>
        <p:nvCxnSpPr>
          <p:cNvPr id="9" name="直接连接符 8"/>
          <p:cNvCxnSpPr>
            <a:stCxn id="65" idx="7"/>
            <a:endCxn id="72" idx="7"/>
          </p:cNvCxnSpPr>
          <p:nvPr/>
        </p:nvCxnSpPr>
        <p:spPr>
          <a:xfrm>
            <a:off x="5723111" y="2251443"/>
            <a:ext cx="810862" cy="974537"/>
          </a:xfrm>
          <a:prstGeom prst="line">
            <a:avLst/>
          </a:prstGeom>
          <a:noFill/>
          <a:ln w="19050" cap="flat" cmpd="sng" algn="ctr">
            <a:solidFill>
              <a:sysClr val="windowText" lastClr="000000"/>
            </a:solidFill>
            <a:prstDash val="sysDot"/>
          </a:ln>
          <a:effectLst/>
        </p:spPr>
      </p:cxnSp>
      <p:cxnSp>
        <p:nvCxnSpPr>
          <p:cNvPr id="10" name="直接连接符 9"/>
          <p:cNvCxnSpPr>
            <a:stCxn id="79" idx="2"/>
            <a:endCxn id="72" idx="1"/>
          </p:cNvCxnSpPr>
          <p:nvPr/>
        </p:nvCxnSpPr>
        <p:spPr>
          <a:xfrm flipH="1">
            <a:off x="6375342" y="2695919"/>
            <a:ext cx="676486" cy="530061"/>
          </a:xfrm>
          <a:prstGeom prst="line">
            <a:avLst/>
          </a:prstGeom>
          <a:noFill/>
          <a:ln w="19050" cap="flat" cmpd="sng" algn="ctr">
            <a:solidFill>
              <a:sysClr val="windowText" lastClr="000000"/>
            </a:solidFill>
            <a:prstDash val="sysDot"/>
          </a:ln>
          <a:effectLst/>
        </p:spPr>
      </p:cxnSp>
      <p:cxnSp>
        <p:nvCxnSpPr>
          <p:cNvPr id="11" name="直接连接符 10"/>
          <p:cNvCxnSpPr>
            <a:stCxn id="86" idx="2"/>
            <a:endCxn id="79" idx="7"/>
          </p:cNvCxnSpPr>
          <p:nvPr/>
        </p:nvCxnSpPr>
        <p:spPr>
          <a:xfrm flipH="1" flipV="1">
            <a:off x="7243313" y="2775235"/>
            <a:ext cx="464872" cy="397108"/>
          </a:xfrm>
          <a:prstGeom prst="line">
            <a:avLst/>
          </a:prstGeom>
          <a:noFill/>
          <a:ln w="19050" cap="flat" cmpd="sng" algn="ctr">
            <a:solidFill>
              <a:sysClr val="windowText" lastClr="000000"/>
            </a:solidFill>
            <a:prstDash val="sysDot"/>
          </a:ln>
          <a:effectLst/>
        </p:spPr>
      </p:cxnSp>
      <p:cxnSp>
        <p:nvCxnSpPr>
          <p:cNvPr id="12" name="直接连接符 11"/>
          <p:cNvCxnSpPr>
            <a:stCxn id="86" idx="0"/>
            <a:endCxn id="93" idx="1"/>
          </p:cNvCxnSpPr>
          <p:nvPr/>
        </p:nvCxnSpPr>
        <p:spPr>
          <a:xfrm flipV="1">
            <a:off x="7820355" y="2144390"/>
            <a:ext cx="578795" cy="1140123"/>
          </a:xfrm>
          <a:prstGeom prst="line">
            <a:avLst/>
          </a:prstGeom>
          <a:noFill/>
          <a:ln w="19050" cap="flat" cmpd="sng" algn="ctr">
            <a:solidFill>
              <a:sysClr val="windowText" lastClr="000000"/>
            </a:solidFill>
            <a:prstDash val="sysDot"/>
          </a:ln>
          <a:effectLst/>
        </p:spPr>
      </p:cxnSp>
      <p:pic>
        <p:nvPicPr>
          <p:cNvPr id="13" name="图片 12"/>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a:fillRect/>
          </a:stretch>
        </p:blipFill>
        <p:spPr>
          <a:xfrm>
            <a:off x="514348" y="4375040"/>
            <a:ext cx="8315325" cy="291881"/>
          </a:xfrm>
          <a:prstGeom prst="rect">
            <a:avLst/>
          </a:prstGeom>
        </p:spPr>
      </p:pic>
      <p:grpSp>
        <p:nvGrpSpPr>
          <p:cNvPr id="14" name="组合 13"/>
          <p:cNvGrpSpPr/>
          <p:nvPr/>
        </p:nvGrpSpPr>
        <p:grpSpPr>
          <a:xfrm flipV="1">
            <a:off x="860372" y="3736946"/>
            <a:ext cx="334355" cy="803015"/>
            <a:chOff x="581025" y="-431160"/>
            <a:chExt cx="1619642" cy="3889866"/>
          </a:xfrm>
        </p:grpSpPr>
        <p:grpSp>
          <p:nvGrpSpPr>
            <p:cNvPr id="15" name="组合 14"/>
            <p:cNvGrpSpPr/>
            <p:nvPr/>
          </p:nvGrpSpPr>
          <p:grpSpPr>
            <a:xfrm>
              <a:off x="581025" y="-431160"/>
              <a:ext cx="1619642" cy="3889866"/>
              <a:chOff x="6651335" y="-335489"/>
              <a:chExt cx="1360493" cy="3190953"/>
            </a:xfrm>
            <a:effectLst/>
          </p:grpSpPr>
          <p:grpSp>
            <p:nvGrpSpPr>
              <p:cNvPr id="17" name="组合 1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9"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18" name="TextBox 22"/>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16" name="椭圆 15"/>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21" name="组合 20"/>
          <p:cNvGrpSpPr/>
          <p:nvPr/>
        </p:nvGrpSpPr>
        <p:grpSpPr>
          <a:xfrm flipV="1">
            <a:off x="1527122" y="3394573"/>
            <a:ext cx="334355" cy="803015"/>
            <a:chOff x="581025" y="-431160"/>
            <a:chExt cx="1619642" cy="3889866"/>
          </a:xfrm>
        </p:grpSpPr>
        <p:grpSp>
          <p:nvGrpSpPr>
            <p:cNvPr id="22" name="组合 21"/>
            <p:cNvGrpSpPr/>
            <p:nvPr/>
          </p:nvGrpSpPr>
          <p:grpSpPr>
            <a:xfrm>
              <a:off x="581025" y="-431160"/>
              <a:ext cx="1619642" cy="3889866"/>
              <a:chOff x="6651335" y="-335489"/>
              <a:chExt cx="1360493" cy="3190953"/>
            </a:xfrm>
            <a:effectLst/>
          </p:grpSpPr>
          <p:grpSp>
            <p:nvGrpSpPr>
              <p:cNvPr id="24" name="组合 2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6"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27" name="椭圆 2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25" name="TextBox 30"/>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23" name="椭圆 22"/>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28" name="组合 27"/>
          <p:cNvGrpSpPr/>
          <p:nvPr/>
        </p:nvGrpSpPr>
        <p:grpSpPr>
          <a:xfrm flipV="1">
            <a:off x="2168557" y="2567557"/>
            <a:ext cx="334355" cy="803015"/>
            <a:chOff x="581025" y="-431160"/>
            <a:chExt cx="1619642" cy="3889866"/>
          </a:xfrm>
        </p:grpSpPr>
        <p:grpSp>
          <p:nvGrpSpPr>
            <p:cNvPr id="29" name="组合 28"/>
            <p:cNvGrpSpPr/>
            <p:nvPr/>
          </p:nvGrpSpPr>
          <p:grpSpPr>
            <a:xfrm>
              <a:off x="581025" y="-431160"/>
              <a:ext cx="1619642" cy="3889866"/>
              <a:chOff x="6651335" y="-335489"/>
              <a:chExt cx="1360493" cy="3190953"/>
            </a:xfrm>
            <a:effectLst/>
          </p:grpSpPr>
          <p:grpSp>
            <p:nvGrpSpPr>
              <p:cNvPr id="31" name="组合 3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3"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32" name="TextBox 37"/>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30" name="椭圆 29"/>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35" name="组合 34"/>
          <p:cNvGrpSpPr/>
          <p:nvPr/>
        </p:nvGrpSpPr>
        <p:grpSpPr>
          <a:xfrm flipV="1">
            <a:off x="2885280" y="3077964"/>
            <a:ext cx="334355" cy="803015"/>
            <a:chOff x="581025" y="-431160"/>
            <a:chExt cx="1619642" cy="3889866"/>
          </a:xfrm>
        </p:grpSpPr>
        <p:grpSp>
          <p:nvGrpSpPr>
            <p:cNvPr id="36" name="组合 35"/>
            <p:cNvGrpSpPr/>
            <p:nvPr/>
          </p:nvGrpSpPr>
          <p:grpSpPr>
            <a:xfrm>
              <a:off x="581025" y="-431160"/>
              <a:ext cx="1619642" cy="3889866"/>
              <a:chOff x="6651335" y="-335489"/>
              <a:chExt cx="1360493" cy="3190953"/>
            </a:xfrm>
            <a:effectLst/>
          </p:grpSpPr>
          <p:grpSp>
            <p:nvGrpSpPr>
              <p:cNvPr id="38" name="组合 3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0"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41" name="椭圆 4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39" name="TextBox 44"/>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37" name="椭圆 36"/>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42" name="组合 41"/>
          <p:cNvGrpSpPr/>
          <p:nvPr/>
        </p:nvGrpSpPr>
        <p:grpSpPr>
          <a:xfrm flipV="1">
            <a:off x="3560042" y="2403842"/>
            <a:ext cx="334355" cy="803015"/>
            <a:chOff x="581025" y="-431160"/>
            <a:chExt cx="1619642" cy="3889866"/>
          </a:xfrm>
        </p:grpSpPr>
        <p:grpSp>
          <p:nvGrpSpPr>
            <p:cNvPr id="43" name="组合 42"/>
            <p:cNvGrpSpPr/>
            <p:nvPr/>
          </p:nvGrpSpPr>
          <p:grpSpPr>
            <a:xfrm>
              <a:off x="581025" y="-431160"/>
              <a:ext cx="1619642" cy="3889866"/>
              <a:chOff x="6651335" y="-335489"/>
              <a:chExt cx="1360493" cy="3190953"/>
            </a:xfrm>
            <a:effectLst/>
          </p:grpSpPr>
          <p:grpSp>
            <p:nvGrpSpPr>
              <p:cNvPr id="45" name="组合 4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7"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48" name="椭圆 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46" name="TextBox 51"/>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44" name="椭圆 43"/>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49" name="组合 48"/>
          <p:cNvGrpSpPr/>
          <p:nvPr/>
        </p:nvGrpSpPr>
        <p:grpSpPr>
          <a:xfrm flipV="1">
            <a:off x="4139199" y="2861618"/>
            <a:ext cx="334355" cy="803015"/>
            <a:chOff x="581025" y="-431160"/>
            <a:chExt cx="1619642" cy="3889866"/>
          </a:xfrm>
        </p:grpSpPr>
        <p:grpSp>
          <p:nvGrpSpPr>
            <p:cNvPr id="50" name="组合 49"/>
            <p:cNvGrpSpPr/>
            <p:nvPr/>
          </p:nvGrpSpPr>
          <p:grpSpPr>
            <a:xfrm>
              <a:off x="581025" y="-431160"/>
              <a:ext cx="1619642" cy="3889866"/>
              <a:chOff x="6651335" y="-335489"/>
              <a:chExt cx="1360493" cy="3190953"/>
            </a:xfrm>
            <a:effectLst/>
          </p:grpSpPr>
          <p:grpSp>
            <p:nvGrpSpPr>
              <p:cNvPr id="52" name="组合 5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4"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53" name="TextBox 58"/>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51" name="椭圆 50"/>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56" name="组合 55"/>
          <p:cNvGrpSpPr/>
          <p:nvPr/>
        </p:nvGrpSpPr>
        <p:grpSpPr>
          <a:xfrm flipV="1">
            <a:off x="4775147" y="2529850"/>
            <a:ext cx="334355" cy="803015"/>
            <a:chOff x="581025" y="-431160"/>
            <a:chExt cx="1619642" cy="3889866"/>
          </a:xfrm>
        </p:grpSpPr>
        <p:grpSp>
          <p:nvGrpSpPr>
            <p:cNvPr id="57" name="组合 56"/>
            <p:cNvGrpSpPr/>
            <p:nvPr/>
          </p:nvGrpSpPr>
          <p:grpSpPr>
            <a:xfrm>
              <a:off x="581025" y="-431160"/>
              <a:ext cx="1619642" cy="3889866"/>
              <a:chOff x="6651335" y="-335489"/>
              <a:chExt cx="1360493" cy="3190953"/>
            </a:xfrm>
            <a:effectLst/>
          </p:grpSpPr>
          <p:grpSp>
            <p:nvGrpSpPr>
              <p:cNvPr id="59" name="组合 5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1"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62" name="椭圆 6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60" name="TextBox 65"/>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58" name="椭圆 57"/>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63" name="组合 62"/>
          <p:cNvGrpSpPr/>
          <p:nvPr/>
        </p:nvGrpSpPr>
        <p:grpSpPr>
          <a:xfrm flipV="1">
            <a:off x="5476618" y="2006057"/>
            <a:ext cx="334355" cy="803015"/>
            <a:chOff x="581025" y="-431160"/>
            <a:chExt cx="1619642" cy="3889866"/>
          </a:xfrm>
        </p:grpSpPr>
        <p:grpSp>
          <p:nvGrpSpPr>
            <p:cNvPr id="64" name="组合 63"/>
            <p:cNvGrpSpPr/>
            <p:nvPr/>
          </p:nvGrpSpPr>
          <p:grpSpPr>
            <a:xfrm>
              <a:off x="581025" y="-431160"/>
              <a:ext cx="1619642" cy="3889866"/>
              <a:chOff x="6651335" y="-335489"/>
              <a:chExt cx="1360493" cy="3190953"/>
            </a:xfrm>
            <a:effectLst/>
          </p:grpSpPr>
          <p:grpSp>
            <p:nvGrpSpPr>
              <p:cNvPr id="66" name="组合 6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8"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69" name="椭圆 6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67" name="TextBox 72"/>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65" name="椭圆 64"/>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70" name="组合 69"/>
          <p:cNvGrpSpPr/>
          <p:nvPr/>
        </p:nvGrpSpPr>
        <p:grpSpPr>
          <a:xfrm flipV="1">
            <a:off x="6287480" y="2980594"/>
            <a:ext cx="334355" cy="803015"/>
            <a:chOff x="581025" y="-431160"/>
            <a:chExt cx="1619642" cy="3889866"/>
          </a:xfrm>
        </p:grpSpPr>
        <p:grpSp>
          <p:nvGrpSpPr>
            <p:cNvPr id="71" name="组合 70"/>
            <p:cNvGrpSpPr/>
            <p:nvPr/>
          </p:nvGrpSpPr>
          <p:grpSpPr>
            <a:xfrm>
              <a:off x="581025" y="-431160"/>
              <a:ext cx="1619642" cy="3889866"/>
              <a:chOff x="6651335" y="-335489"/>
              <a:chExt cx="1360493" cy="3190953"/>
            </a:xfrm>
            <a:effectLst/>
          </p:grpSpPr>
          <p:grpSp>
            <p:nvGrpSpPr>
              <p:cNvPr id="73" name="组合 7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5"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76" name="椭圆 7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74" name="TextBox 79"/>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72" name="椭圆 71"/>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77" name="组合 76"/>
          <p:cNvGrpSpPr/>
          <p:nvPr/>
        </p:nvGrpSpPr>
        <p:grpSpPr>
          <a:xfrm flipV="1">
            <a:off x="6996820" y="2529849"/>
            <a:ext cx="334355" cy="803015"/>
            <a:chOff x="581025" y="-431160"/>
            <a:chExt cx="1619642" cy="3889866"/>
          </a:xfrm>
        </p:grpSpPr>
        <p:grpSp>
          <p:nvGrpSpPr>
            <p:cNvPr id="78" name="组合 77"/>
            <p:cNvGrpSpPr/>
            <p:nvPr/>
          </p:nvGrpSpPr>
          <p:grpSpPr>
            <a:xfrm>
              <a:off x="581025" y="-431160"/>
              <a:ext cx="1619642" cy="3889866"/>
              <a:chOff x="6651335" y="-335489"/>
              <a:chExt cx="1360493" cy="3190953"/>
            </a:xfrm>
            <a:effectLst/>
          </p:grpSpPr>
          <p:grpSp>
            <p:nvGrpSpPr>
              <p:cNvPr id="80" name="组合 7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2"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83" name="椭圆 8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81" name="TextBox 86"/>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79" name="椭圆 78"/>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84" name="组合 83"/>
          <p:cNvGrpSpPr/>
          <p:nvPr/>
        </p:nvGrpSpPr>
        <p:grpSpPr>
          <a:xfrm flipV="1">
            <a:off x="7653177" y="3006273"/>
            <a:ext cx="334355" cy="803015"/>
            <a:chOff x="581025" y="-431160"/>
            <a:chExt cx="1619642" cy="3889866"/>
          </a:xfrm>
        </p:grpSpPr>
        <p:grpSp>
          <p:nvGrpSpPr>
            <p:cNvPr id="85" name="组合 84"/>
            <p:cNvGrpSpPr/>
            <p:nvPr/>
          </p:nvGrpSpPr>
          <p:grpSpPr>
            <a:xfrm>
              <a:off x="581025" y="-431160"/>
              <a:ext cx="1619642" cy="3889866"/>
              <a:chOff x="6651335" y="-335489"/>
              <a:chExt cx="1360493" cy="3190953"/>
            </a:xfrm>
            <a:effectLst/>
          </p:grpSpPr>
          <p:grpSp>
            <p:nvGrpSpPr>
              <p:cNvPr id="87" name="组合 8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9"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90" name="椭圆 8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88" name="TextBox 93"/>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86" name="椭圆 85"/>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grpSp>
        <p:nvGrpSpPr>
          <p:cNvPr id="91" name="组合 90"/>
          <p:cNvGrpSpPr/>
          <p:nvPr/>
        </p:nvGrpSpPr>
        <p:grpSpPr>
          <a:xfrm flipV="1">
            <a:off x="8311288" y="1899004"/>
            <a:ext cx="334355" cy="803015"/>
            <a:chOff x="581025" y="-431160"/>
            <a:chExt cx="1619642" cy="3889866"/>
          </a:xfrm>
        </p:grpSpPr>
        <p:grpSp>
          <p:nvGrpSpPr>
            <p:cNvPr id="92" name="组合 91"/>
            <p:cNvGrpSpPr/>
            <p:nvPr/>
          </p:nvGrpSpPr>
          <p:grpSpPr>
            <a:xfrm>
              <a:off x="581025" y="-431160"/>
              <a:ext cx="1619642" cy="3889866"/>
              <a:chOff x="6651335" y="-335489"/>
              <a:chExt cx="1360493" cy="3190953"/>
            </a:xfrm>
            <a:effectLst/>
          </p:grpSpPr>
          <p:grpSp>
            <p:nvGrpSpPr>
              <p:cNvPr id="94" name="组合 9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6"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97" name="椭圆 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95" name="TextBox 100"/>
              <p:cNvSpPr txBox="1"/>
              <p:nvPr/>
            </p:nvSpPr>
            <p:spPr>
              <a:xfrm>
                <a:off x="6854606" y="-335489"/>
                <a:ext cx="751672" cy="2568336"/>
              </a:xfrm>
              <a:prstGeom prst="rect">
                <a:avLst/>
              </a:prstGeom>
              <a:noFill/>
            </p:spPr>
            <p:txBody>
              <a:bodyPr wrap="none" rtlCol="0">
                <a:spAutoFit/>
              </a:bodyPr>
              <a:lstStyle/>
              <a:p>
                <a:pPr defTabSz="914400">
                  <a:defRPr/>
                </a:pPr>
                <a:endParaRPr lang="zh-CN" altLang="en-US" sz="3600" kern="0" dirty="0">
                  <a:latin typeface="方正大黑简体" pitchFamily="2" charset="-122"/>
                  <a:ea typeface="方正大黑简体" pitchFamily="2" charset="-122"/>
                </a:endParaRPr>
              </a:p>
            </p:txBody>
          </p:sp>
        </p:grpSp>
        <p:sp>
          <p:nvSpPr>
            <p:cNvPr id="93" name="椭圆 92"/>
            <p:cNvSpPr/>
            <p:nvPr/>
          </p:nvSpPr>
          <p:spPr>
            <a:xfrm>
              <a:off x="847487" y="2110889"/>
              <a:ext cx="1086718" cy="1086719"/>
            </a:xfrm>
            <a:prstGeom prst="ellipse">
              <a:avLst/>
            </a:prstGeom>
            <a:solidFill>
              <a:schemeClr val="bg1"/>
            </a:soli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98" name="TextBox 103"/>
          <p:cNvSpPr txBox="1"/>
          <p:nvPr/>
        </p:nvSpPr>
        <p:spPr>
          <a:xfrm>
            <a:off x="732119"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1</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99" name="TextBox 104"/>
          <p:cNvSpPr txBox="1"/>
          <p:nvPr/>
        </p:nvSpPr>
        <p:spPr>
          <a:xfrm>
            <a:off x="1444460"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2</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0" name="TextBox 105"/>
          <p:cNvSpPr txBox="1"/>
          <p:nvPr/>
        </p:nvSpPr>
        <p:spPr>
          <a:xfrm>
            <a:off x="2168557"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3</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1" name="TextBox 106"/>
          <p:cNvSpPr txBox="1"/>
          <p:nvPr/>
        </p:nvSpPr>
        <p:spPr>
          <a:xfrm>
            <a:off x="2880889"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4</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2" name="TextBox 107"/>
          <p:cNvSpPr txBox="1"/>
          <p:nvPr/>
        </p:nvSpPr>
        <p:spPr>
          <a:xfrm>
            <a:off x="3525489"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5</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3" name="TextBox 108"/>
          <p:cNvSpPr txBox="1"/>
          <p:nvPr/>
        </p:nvSpPr>
        <p:spPr>
          <a:xfrm>
            <a:off x="4218761"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6</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4" name="TextBox 109"/>
          <p:cNvSpPr txBox="1"/>
          <p:nvPr/>
        </p:nvSpPr>
        <p:spPr>
          <a:xfrm>
            <a:off x="4863238"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7</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5" name="TextBox 110"/>
          <p:cNvSpPr txBox="1"/>
          <p:nvPr/>
        </p:nvSpPr>
        <p:spPr>
          <a:xfrm>
            <a:off x="5545641"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8</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6" name="TextBox 111"/>
          <p:cNvSpPr txBox="1"/>
          <p:nvPr/>
        </p:nvSpPr>
        <p:spPr>
          <a:xfrm>
            <a:off x="6257400" y="4520980"/>
            <a:ext cx="470000"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9</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7" name="TextBox 112"/>
          <p:cNvSpPr txBox="1"/>
          <p:nvPr/>
        </p:nvSpPr>
        <p:spPr>
          <a:xfrm>
            <a:off x="6932203" y="4520980"/>
            <a:ext cx="575799"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10</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8" name="TextBox 113"/>
          <p:cNvSpPr txBox="1"/>
          <p:nvPr/>
        </p:nvSpPr>
        <p:spPr>
          <a:xfrm>
            <a:off x="7646164" y="4520980"/>
            <a:ext cx="575799"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11</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09" name="TextBox 114"/>
          <p:cNvSpPr txBox="1"/>
          <p:nvPr/>
        </p:nvSpPr>
        <p:spPr>
          <a:xfrm>
            <a:off x="8290522" y="4520980"/>
            <a:ext cx="575799" cy="307777"/>
          </a:xfrm>
          <a:prstGeom prst="rect">
            <a:avLst/>
          </a:prstGeom>
          <a:noFill/>
        </p:spPr>
        <p:txBody>
          <a:bodyPr wrap="none" rtlCol="0">
            <a:spAutoFit/>
          </a:bodyPr>
          <a:lstStyle/>
          <a:p>
            <a:pPr defTabSz="914400"/>
            <a:r>
              <a:rPr lang="en-US" altLang="zh-CN" sz="1400" dirty="0">
                <a:latin typeface="方正大黑简体" pitchFamily="2" charset="-122"/>
                <a:ea typeface="方正大黑简体" pitchFamily="2" charset="-122"/>
              </a:rPr>
              <a:t>12</a:t>
            </a:r>
            <a:r>
              <a:rPr lang="zh-CN" altLang="en-US" sz="1400" dirty="0">
                <a:latin typeface="方正大黑简体" pitchFamily="2" charset="-122"/>
                <a:ea typeface="方正大黑简体" pitchFamily="2" charset="-122"/>
              </a:rPr>
              <a:t>月</a:t>
            </a:r>
            <a:endParaRPr lang="zh-CN" altLang="en-US" sz="1800" dirty="0">
              <a:latin typeface="方正大黑简体" pitchFamily="2" charset="-122"/>
              <a:ea typeface="方正大黑简体" pitchFamily="2" charset="-122"/>
            </a:endParaRPr>
          </a:p>
        </p:txBody>
      </p:sp>
      <p:sp>
        <p:nvSpPr>
          <p:cNvPr id="110" name="TextBox 115"/>
          <p:cNvSpPr txBox="1"/>
          <p:nvPr/>
        </p:nvSpPr>
        <p:spPr>
          <a:xfrm>
            <a:off x="291817" y="924832"/>
            <a:ext cx="1569660" cy="369332"/>
          </a:xfrm>
          <a:prstGeom prst="rect">
            <a:avLst/>
          </a:prstGeom>
          <a:noFill/>
        </p:spPr>
        <p:txBody>
          <a:bodyPr wrap="none" rtlCol="0">
            <a:spAutoFit/>
          </a:bodyPr>
          <a:lstStyle/>
          <a:p>
            <a:pPr defTabSz="914400"/>
            <a:r>
              <a:rPr lang="zh-CN" altLang="en-US" sz="1800" dirty="0">
                <a:latin typeface="微软雅黑" panose="020B0503020204020204" pitchFamily="34" charset="-122"/>
                <a:ea typeface="微软雅黑" panose="020B0503020204020204" pitchFamily="34" charset="-122"/>
              </a:rPr>
              <a:t>输入你的标题</a:t>
            </a:r>
            <a:endParaRPr lang="zh-CN" altLang="en-US" sz="1800" dirty="0">
              <a:latin typeface="微软雅黑" panose="020B0503020204020204" pitchFamily="34" charset="-122"/>
              <a:ea typeface="微软雅黑" panose="020B0503020204020204" pitchFamily="34" charset="-122"/>
            </a:endParaRPr>
          </a:p>
        </p:txBody>
      </p:sp>
      <p:sp>
        <p:nvSpPr>
          <p:cNvPr id="111" name="TextBox 116"/>
          <p:cNvSpPr txBox="1"/>
          <p:nvPr/>
        </p:nvSpPr>
        <p:spPr>
          <a:xfrm>
            <a:off x="1194727" y="3823700"/>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12" name="TextBox 117"/>
          <p:cNvSpPr txBox="1"/>
          <p:nvPr/>
        </p:nvSpPr>
        <p:spPr>
          <a:xfrm>
            <a:off x="1893906" y="3462069"/>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13" name="TextBox 118"/>
          <p:cNvSpPr txBox="1"/>
          <p:nvPr/>
        </p:nvSpPr>
        <p:spPr>
          <a:xfrm>
            <a:off x="1893906" y="2172127"/>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14" name="TextBox 119"/>
          <p:cNvSpPr txBox="1"/>
          <p:nvPr/>
        </p:nvSpPr>
        <p:spPr>
          <a:xfrm>
            <a:off x="3285391" y="3202673"/>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15" name="TextBox 120"/>
          <p:cNvSpPr txBox="1"/>
          <p:nvPr/>
        </p:nvSpPr>
        <p:spPr>
          <a:xfrm>
            <a:off x="3300131" y="2013529"/>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16" name="TextBox 121"/>
          <p:cNvSpPr txBox="1"/>
          <p:nvPr/>
        </p:nvSpPr>
        <p:spPr>
          <a:xfrm>
            <a:off x="4615115" y="3024109"/>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17" name="TextBox 122"/>
          <p:cNvSpPr txBox="1"/>
          <p:nvPr/>
        </p:nvSpPr>
        <p:spPr>
          <a:xfrm>
            <a:off x="5149404" y="1672278"/>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18" name="TextBox 123"/>
          <p:cNvSpPr txBox="1"/>
          <p:nvPr/>
        </p:nvSpPr>
        <p:spPr>
          <a:xfrm>
            <a:off x="5990902" y="3392528"/>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19" name="TextBox 124"/>
          <p:cNvSpPr txBox="1"/>
          <p:nvPr/>
        </p:nvSpPr>
        <p:spPr>
          <a:xfrm>
            <a:off x="6574812" y="2172127"/>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20" name="TextBox 125"/>
          <p:cNvSpPr txBox="1"/>
          <p:nvPr/>
        </p:nvSpPr>
        <p:spPr>
          <a:xfrm>
            <a:off x="7378526" y="3480937"/>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21" name="TextBox 126"/>
          <p:cNvSpPr txBox="1"/>
          <p:nvPr/>
        </p:nvSpPr>
        <p:spPr>
          <a:xfrm>
            <a:off x="7845381" y="1533778"/>
            <a:ext cx="1107996" cy="276999"/>
          </a:xfrm>
          <a:prstGeom prst="rect">
            <a:avLst/>
          </a:prstGeom>
          <a:noFill/>
        </p:spPr>
        <p:txBody>
          <a:bodyPr wrap="none" rtlCol="0">
            <a:spAutoFit/>
          </a:bodyPr>
          <a:lstStyle/>
          <a:p>
            <a:pPr defTabSz="914400"/>
            <a:r>
              <a:rPr lang="zh-CN" altLang="en-US" sz="1200" dirty="0">
                <a:latin typeface="微软雅黑" panose="020B0503020204020204" pitchFamily="34" charset="-122"/>
                <a:ea typeface="微软雅黑" panose="020B0503020204020204" pitchFamily="34" charset="-122"/>
              </a:rPr>
              <a:t>输入你的标题</a:t>
            </a:r>
            <a:endParaRPr lang="zh-CN" altLang="en-US" sz="1200" dirty="0">
              <a:latin typeface="微软雅黑" panose="020B0503020204020204" pitchFamily="34" charset="-122"/>
              <a:ea typeface="微软雅黑" panose="020B0503020204020204" pitchFamily="34" charset="-122"/>
            </a:endParaRPr>
          </a:p>
        </p:txBody>
      </p:sp>
      <p:sp>
        <p:nvSpPr>
          <p:cNvPr id="122" name="TextBox 127"/>
          <p:cNvSpPr txBox="1"/>
          <p:nvPr/>
        </p:nvSpPr>
        <p:spPr>
          <a:xfrm>
            <a:off x="165740" y="1294164"/>
            <a:ext cx="2565376" cy="830997"/>
          </a:xfrm>
          <a:prstGeom prst="rect">
            <a:avLst/>
          </a:prstGeom>
          <a:noFill/>
        </p:spPr>
        <p:txBody>
          <a:bodyPr wrap="square" rtlCol="0">
            <a:spAutoFit/>
          </a:bodyPr>
          <a:lstStyle/>
          <a:p>
            <a:pPr defTabSz="914400"/>
            <a:r>
              <a:rPr lang="zh-CN" altLang="en-US" sz="1200" dirty="0">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您的内容打在这里，或者通过复制您的文本后，在此框中选择粘贴，并选择只保留文字。您的内容打在这里，</a:t>
            </a:r>
            <a:endParaRPr lang="zh-CN" altLang="en-US" sz="1200" dirty="0">
              <a:latin typeface="微软雅黑" panose="020B0503020204020204" pitchFamily="34" charset="-122"/>
              <a:ea typeface="微软雅黑" panose="020B0503020204020204" pitchFamily="34" charset="-122"/>
              <a:cs typeface="方正兰亭细黑_GBK_M" pitchFamily="2" charset="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3" fill="hold" grpId="0" nodeType="afterEffect">
                                  <p:stCondLst>
                                    <p:cond delay="0"/>
                                  </p:stCondLst>
                                  <p:childTnLst>
                                    <p:set>
                                      <p:cBhvr>
                                        <p:cTn id="12" dur="1" fill="hold">
                                          <p:stCondLst>
                                            <p:cond delay="0"/>
                                          </p:stCondLst>
                                        </p:cTn>
                                        <p:tgtEl>
                                          <p:spTgt spid="122"/>
                                        </p:tgtEl>
                                        <p:attrNameLst>
                                          <p:attrName>style.visibility</p:attrName>
                                        </p:attrNameLst>
                                      </p:cBhvr>
                                      <p:to>
                                        <p:strVal val="visible"/>
                                      </p:to>
                                    </p:set>
                                    <p:animEffect transition="in" filter="strips(upRight)">
                                      <p:cBhvr>
                                        <p:cTn id="13" dur="500"/>
                                        <p:tgtEl>
                                          <p:spTgt spid="1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childTnLst>
                                </p:cTn>
                              </p:par>
                              <p:par>
                                <p:cTn id="24" presetID="10" presetClass="entr" presetSubtype="0" fill="hold" grpId="0" nodeType="withEffect">
                                  <p:stCondLst>
                                    <p:cond delay="10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500"/>
                                        <p:tgtEl>
                                          <p:spTgt spid="99"/>
                                        </p:tgtEl>
                                      </p:cBhvr>
                                    </p:animEffect>
                                  </p:childTnLst>
                                </p:cTn>
                              </p:par>
                              <p:par>
                                <p:cTn id="27" presetID="10" presetClass="entr" presetSubtype="0" fill="hold" grpId="0" nodeType="withEffect">
                                  <p:stCondLst>
                                    <p:cond delay="200"/>
                                  </p:stCondLst>
                                  <p:childTnLst>
                                    <p:set>
                                      <p:cBhvr>
                                        <p:cTn id="28" dur="1" fill="hold">
                                          <p:stCondLst>
                                            <p:cond delay="0"/>
                                          </p:stCondLst>
                                        </p:cTn>
                                        <p:tgtEl>
                                          <p:spTgt spid="100"/>
                                        </p:tgtEl>
                                        <p:attrNameLst>
                                          <p:attrName>style.visibility</p:attrName>
                                        </p:attrNameLst>
                                      </p:cBhvr>
                                      <p:to>
                                        <p:strVal val="visible"/>
                                      </p:to>
                                    </p:set>
                                    <p:animEffect transition="in" filter="fade">
                                      <p:cBhvr>
                                        <p:cTn id="29" dur="500"/>
                                        <p:tgtEl>
                                          <p:spTgt spid="100"/>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500"/>
                                        <p:tgtEl>
                                          <p:spTgt spid="101"/>
                                        </p:tgtEl>
                                      </p:cBhvr>
                                    </p:animEffect>
                                  </p:childTnLst>
                                </p:cTn>
                              </p:par>
                              <p:par>
                                <p:cTn id="33" presetID="10" presetClass="entr" presetSubtype="0" fill="hold" grpId="0" nodeType="withEffect">
                                  <p:stCondLst>
                                    <p:cond delay="40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500"/>
                                        <p:tgtEl>
                                          <p:spTgt spid="102"/>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03"/>
                                        </p:tgtEl>
                                        <p:attrNameLst>
                                          <p:attrName>style.visibility</p:attrName>
                                        </p:attrNameLst>
                                      </p:cBhvr>
                                      <p:to>
                                        <p:strVal val="visible"/>
                                      </p:to>
                                    </p:set>
                                    <p:animEffect transition="in" filter="fade">
                                      <p:cBhvr>
                                        <p:cTn id="38" dur="500"/>
                                        <p:tgtEl>
                                          <p:spTgt spid="103"/>
                                        </p:tgtEl>
                                      </p:cBhvr>
                                    </p:animEffect>
                                  </p:childTnLst>
                                </p:cTn>
                              </p:par>
                              <p:par>
                                <p:cTn id="39" presetID="10" presetClass="entr" presetSubtype="0" fill="hold" grpId="0" nodeType="withEffect">
                                  <p:stCondLst>
                                    <p:cond delay="600"/>
                                  </p:stCondLst>
                                  <p:childTnLst>
                                    <p:set>
                                      <p:cBhvr>
                                        <p:cTn id="40" dur="1" fill="hold">
                                          <p:stCondLst>
                                            <p:cond delay="0"/>
                                          </p:stCondLst>
                                        </p:cTn>
                                        <p:tgtEl>
                                          <p:spTgt spid="104"/>
                                        </p:tgtEl>
                                        <p:attrNameLst>
                                          <p:attrName>style.visibility</p:attrName>
                                        </p:attrNameLst>
                                      </p:cBhvr>
                                      <p:to>
                                        <p:strVal val="visible"/>
                                      </p:to>
                                    </p:set>
                                    <p:animEffect transition="in" filter="fade">
                                      <p:cBhvr>
                                        <p:cTn id="41" dur="500"/>
                                        <p:tgtEl>
                                          <p:spTgt spid="104"/>
                                        </p:tgtEl>
                                      </p:cBhvr>
                                    </p:animEffect>
                                  </p:childTnLst>
                                </p:cTn>
                              </p:par>
                              <p:par>
                                <p:cTn id="42" presetID="10" presetClass="entr" presetSubtype="0" fill="hold" grpId="0" nodeType="withEffect">
                                  <p:stCondLst>
                                    <p:cond delay="700"/>
                                  </p:stCondLst>
                                  <p:childTnLst>
                                    <p:set>
                                      <p:cBhvr>
                                        <p:cTn id="43" dur="1" fill="hold">
                                          <p:stCondLst>
                                            <p:cond delay="0"/>
                                          </p:stCondLst>
                                        </p:cTn>
                                        <p:tgtEl>
                                          <p:spTgt spid="105"/>
                                        </p:tgtEl>
                                        <p:attrNameLst>
                                          <p:attrName>style.visibility</p:attrName>
                                        </p:attrNameLst>
                                      </p:cBhvr>
                                      <p:to>
                                        <p:strVal val="visible"/>
                                      </p:to>
                                    </p:set>
                                    <p:animEffect transition="in" filter="fade">
                                      <p:cBhvr>
                                        <p:cTn id="44" dur="500"/>
                                        <p:tgtEl>
                                          <p:spTgt spid="105"/>
                                        </p:tgtEl>
                                      </p:cBhvr>
                                    </p:animEffect>
                                  </p:childTnLst>
                                </p:cTn>
                              </p:par>
                              <p:par>
                                <p:cTn id="45" presetID="10" presetClass="entr" presetSubtype="0" fill="hold" grpId="0" nodeType="withEffect">
                                  <p:stCondLst>
                                    <p:cond delay="800"/>
                                  </p:stCondLst>
                                  <p:childTnLst>
                                    <p:set>
                                      <p:cBhvr>
                                        <p:cTn id="46" dur="1" fill="hold">
                                          <p:stCondLst>
                                            <p:cond delay="0"/>
                                          </p:stCondLst>
                                        </p:cTn>
                                        <p:tgtEl>
                                          <p:spTgt spid="106"/>
                                        </p:tgtEl>
                                        <p:attrNameLst>
                                          <p:attrName>style.visibility</p:attrName>
                                        </p:attrNameLst>
                                      </p:cBhvr>
                                      <p:to>
                                        <p:strVal val="visible"/>
                                      </p:to>
                                    </p:set>
                                    <p:animEffect transition="in" filter="fade">
                                      <p:cBhvr>
                                        <p:cTn id="47" dur="500"/>
                                        <p:tgtEl>
                                          <p:spTgt spid="106"/>
                                        </p:tgtEl>
                                      </p:cBhvr>
                                    </p:animEffect>
                                  </p:childTnLst>
                                </p:cTn>
                              </p:par>
                              <p:par>
                                <p:cTn id="48" presetID="10" presetClass="entr" presetSubtype="0" fill="hold" grpId="0" nodeType="withEffect">
                                  <p:stCondLst>
                                    <p:cond delay="900"/>
                                  </p:stCondLst>
                                  <p:childTnLst>
                                    <p:set>
                                      <p:cBhvr>
                                        <p:cTn id="49" dur="1" fill="hold">
                                          <p:stCondLst>
                                            <p:cond delay="0"/>
                                          </p:stCondLst>
                                        </p:cTn>
                                        <p:tgtEl>
                                          <p:spTgt spid="107"/>
                                        </p:tgtEl>
                                        <p:attrNameLst>
                                          <p:attrName>style.visibility</p:attrName>
                                        </p:attrNameLst>
                                      </p:cBhvr>
                                      <p:to>
                                        <p:strVal val="visible"/>
                                      </p:to>
                                    </p:set>
                                    <p:animEffect transition="in" filter="fade">
                                      <p:cBhvr>
                                        <p:cTn id="50" dur="500"/>
                                        <p:tgtEl>
                                          <p:spTgt spid="107"/>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108"/>
                                        </p:tgtEl>
                                        <p:attrNameLst>
                                          <p:attrName>style.visibility</p:attrName>
                                        </p:attrNameLst>
                                      </p:cBhvr>
                                      <p:to>
                                        <p:strVal val="visible"/>
                                      </p:to>
                                    </p:set>
                                    <p:animEffect transition="in" filter="fade">
                                      <p:cBhvr>
                                        <p:cTn id="53" dur="500"/>
                                        <p:tgtEl>
                                          <p:spTgt spid="108"/>
                                        </p:tgtEl>
                                      </p:cBhvr>
                                    </p:animEffect>
                                  </p:childTnLst>
                                </p:cTn>
                              </p:par>
                              <p:par>
                                <p:cTn id="54" presetID="10" presetClass="entr" presetSubtype="0" fill="hold" grpId="0" nodeType="withEffect">
                                  <p:stCondLst>
                                    <p:cond delay="1100"/>
                                  </p:stCondLst>
                                  <p:childTnLst>
                                    <p:set>
                                      <p:cBhvr>
                                        <p:cTn id="55" dur="1" fill="hold">
                                          <p:stCondLst>
                                            <p:cond delay="0"/>
                                          </p:stCondLst>
                                        </p:cTn>
                                        <p:tgtEl>
                                          <p:spTgt spid="109"/>
                                        </p:tgtEl>
                                        <p:attrNameLst>
                                          <p:attrName>style.visibility</p:attrName>
                                        </p:attrNameLst>
                                      </p:cBhvr>
                                      <p:to>
                                        <p:strVal val="visible"/>
                                      </p:to>
                                    </p:set>
                                    <p:animEffect transition="in" filter="fade">
                                      <p:cBhvr>
                                        <p:cTn id="56" dur="500"/>
                                        <p:tgtEl>
                                          <p:spTgt spid="10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11"/>
                                        </p:tgtEl>
                                        <p:attrNameLst>
                                          <p:attrName>style.visibility</p:attrName>
                                        </p:attrNameLst>
                                      </p:cBhvr>
                                      <p:to>
                                        <p:strVal val="visible"/>
                                      </p:to>
                                    </p:set>
                                    <p:animEffect transition="in" filter="wipe(left)">
                                      <p:cBhvr>
                                        <p:cTn id="66" dur="500"/>
                                        <p:tgtEl>
                                          <p:spTgt spid="111"/>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down)">
                                      <p:cBhvr>
                                        <p:cTn id="71" dur="500"/>
                                        <p:tgtEl>
                                          <p:spTgt spid="2"/>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12"/>
                                        </p:tgtEl>
                                        <p:attrNameLst>
                                          <p:attrName>style.visibility</p:attrName>
                                        </p:attrNameLst>
                                      </p:cBhvr>
                                      <p:to>
                                        <p:strVal val="visible"/>
                                      </p:to>
                                    </p:set>
                                    <p:animEffect transition="in" filter="wipe(left)">
                                      <p:cBhvr>
                                        <p:cTn id="81" dur="500"/>
                                        <p:tgtEl>
                                          <p:spTgt spid="112"/>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3"/>
                                        </p:tgtEl>
                                        <p:attrNameLst>
                                          <p:attrName>style.visibility</p:attrName>
                                        </p:attrNameLst>
                                      </p:cBhvr>
                                      <p:to>
                                        <p:strVal val="visible"/>
                                      </p:to>
                                    </p:set>
                                    <p:animEffect transition="in" filter="wipe(down)">
                                      <p:cBhvr>
                                        <p:cTn id="86" dur="500"/>
                                        <p:tgtEl>
                                          <p:spTgt spid="3"/>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500"/>
                                        <p:tgtEl>
                                          <p:spTgt spid="28"/>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113"/>
                                        </p:tgtEl>
                                        <p:attrNameLst>
                                          <p:attrName>style.visibility</p:attrName>
                                        </p:attrNameLst>
                                      </p:cBhvr>
                                      <p:to>
                                        <p:strVal val="visible"/>
                                      </p:to>
                                    </p:set>
                                    <p:animEffect transition="in" filter="wipe(left)">
                                      <p:cBhvr>
                                        <p:cTn id="96" dur="500"/>
                                        <p:tgtEl>
                                          <p:spTgt spid="113"/>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nodeType="clickEffect">
                                  <p:stCondLst>
                                    <p:cond delay="0"/>
                                  </p:stCondLst>
                                  <p:childTnLst>
                                    <p:set>
                                      <p:cBhvr>
                                        <p:cTn id="100" dur="1" fill="hold">
                                          <p:stCondLst>
                                            <p:cond delay="0"/>
                                          </p:stCondLst>
                                        </p:cTn>
                                        <p:tgtEl>
                                          <p:spTgt spid="4"/>
                                        </p:tgtEl>
                                        <p:attrNameLst>
                                          <p:attrName>style.visibility</p:attrName>
                                        </p:attrNameLst>
                                      </p:cBhvr>
                                      <p:to>
                                        <p:strVal val="visible"/>
                                      </p:to>
                                    </p:set>
                                    <p:animEffect transition="in" filter="wipe(left)">
                                      <p:cBhvr>
                                        <p:cTn id="101" dur="500"/>
                                        <p:tgtEl>
                                          <p:spTgt spid="4"/>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fade">
                                      <p:cBhvr>
                                        <p:cTn id="106" dur="500"/>
                                        <p:tgtEl>
                                          <p:spTgt spid="35"/>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114"/>
                                        </p:tgtEl>
                                        <p:attrNameLst>
                                          <p:attrName>style.visibility</p:attrName>
                                        </p:attrNameLst>
                                      </p:cBhvr>
                                      <p:to>
                                        <p:strVal val="visible"/>
                                      </p:to>
                                    </p:set>
                                    <p:animEffect transition="in" filter="wipe(left)">
                                      <p:cBhvr>
                                        <p:cTn id="111" dur="500"/>
                                        <p:tgtEl>
                                          <p:spTgt spid="114"/>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4" fill="hold" nodeType="clickEffect">
                                  <p:stCondLst>
                                    <p:cond delay="0"/>
                                  </p:stCondLst>
                                  <p:childTnLst>
                                    <p:set>
                                      <p:cBhvr>
                                        <p:cTn id="115" dur="1" fill="hold">
                                          <p:stCondLst>
                                            <p:cond delay="0"/>
                                          </p:stCondLst>
                                        </p:cTn>
                                        <p:tgtEl>
                                          <p:spTgt spid="5"/>
                                        </p:tgtEl>
                                        <p:attrNameLst>
                                          <p:attrName>style.visibility</p:attrName>
                                        </p:attrNameLst>
                                      </p:cBhvr>
                                      <p:to>
                                        <p:strVal val="visible"/>
                                      </p:to>
                                    </p:set>
                                    <p:animEffect transition="in" filter="wipe(down)">
                                      <p:cBhvr>
                                        <p:cTn id="116" dur="500"/>
                                        <p:tgtEl>
                                          <p:spTgt spid="5"/>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fade">
                                      <p:cBhvr>
                                        <p:cTn id="121" dur="500"/>
                                        <p:tgtEl>
                                          <p:spTgt spid="42"/>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8" fill="hold" grpId="0" nodeType="clickEffect">
                                  <p:stCondLst>
                                    <p:cond delay="0"/>
                                  </p:stCondLst>
                                  <p:childTnLst>
                                    <p:set>
                                      <p:cBhvr>
                                        <p:cTn id="125" dur="1" fill="hold">
                                          <p:stCondLst>
                                            <p:cond delay="0"/>
                                          </p:stCondLst>
                                        </p:cTn>
                                        <p:tgtEl>
                                          <p:spTgt spid="115"/>
                                        </p:tgtEl>
                                        <p:attrNameLst>
                                          <p:attrName>style.visibility</p:attrName>
                                        </p:attrNameLst>
                                      </p:cBhvr>
                                      <p:to>
                                        <p:strVal val="visible"/>
                                      </p:to>
                                    </p:set>
                                    <p:animEffect transition="in" filter="wipe(left)">
                                      <p:cBhvr>
                                        <p:cTn id="126" dur="500"/>
                                        <p:tgtEl>
                                          <p:spTgt spid="115"/>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nodeType="clickEffect">
                                  <p:stCondLst>
                                    <p:cond delay="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fade">
                                      <p:cBhvr>
                                        <p:cTn id="136" dur="500"/>
                                        <p:tgtEl>
                                          <p:spTgt spid="49"/>
                                        </p:tgtEl>
                                      </p:cBhvr>
                                    </p:animEffect>
                                  </p:childTnLst>
                                </p:cTn>
                              </p:par>
                            </p:childTnLst>
                          </p:cTn>
                        </p:par>
                      </p:childTnLst>
                    </p:cTn>
                  </p:par>
                  <p:par>
                    <p:cTn id="137" fill="hold">
                      <p:stCondLst>
                        <p:cond delay="indefinite"/>
                      </p:stCondLst>
                      <p:childTnLst>
                        <p:par>
                          <p:cTn id="138" fill="hold">
                            <p:stCondLst>
                              <p:cond delay="0"/>
                            </p:stCondLst>
                            <p:childTnLst>
                              <p:par>
                                <p:cTn id="139" presetID="22" presetClass="entr" presetSubtype="8" fill="hold" grpId="0" nodeType="clickEffect">
                                  <p:stCondLst>
                                    <p:cond delay="0"/>
                                  </p:stCondLst>
                                  <p:childTnLst>
                                    <p:set>
                                      <p:cBhvr>
                                        <p:cTn id="140" dur="1" fill="hold">
                                          <p:stCondLst>
                                            <p:cond delay="0"/>
                                          </p:stCondLst>
                                        </p:cTn>
                                        <p:tgtEl>
                                          <p:spTgt spid="116"/>
                                        </p:tgtEl>
                                        <p:attrNameLst>
                                          <p:attrName>style.visibility</p:attrName>
                                        </p:attrNameLst>
                                      </p:cBhvr>
                                      <p:to>
                                        <p:strVal val="visible"/>
                                      </p:to>
                                    </p:set>
                                    <p:animEffect transition="in" filter="wipe(left)">
                                      <p:cBhvr>
                                        <p:cTn id="141" dur="500"/>
                                        <p:tgtEl>
                                          <p:spTgt spid="116"/>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4" fill="hold" nodeType="clickEffect">
                                  <p:stCondLst>
                                    <p:cond delay="0"/>
                                  </p:stCondLst>
                                  <p:childTnLst>
                                    <p:set>
                                      <p:cBhvr>
                                        <p:cTn id="145" dur="1" fill="hold">
                                          <p:stCondLst>
                                            <p:cond delay="0"/>
                                          </p:stCondLst>
                                        </p:cTn>
                                        <p:tgtEl>
                                          <p:spTgt spid="7"/>
                                        </p:tgtEl>
                                        <p:attrNameLst>
                                          <p:attrName>style.visibility</p:attrName>
                                        </p:attrNameLst>
                                      </p:cBhvr>
                                      <p:to>
                                        <p:strVal val="visible"/>
                                      </p:to>
                                    </p:set>
                                    <p:animEffect transition="in" filter="wipe(down)">
                                      <p:cBhvr>
                                        <p:cTn id="146" dur="500"/>
                                        <p:tgtEl>
                                          <p:spTgt spid="7"/>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nodeType="clickEffect">
                                  <p:stCondLst>
                                    <p:cond delay="0"/>
                                  </p:stCondLst>
                                  <p:childTnLst>
                                    <p:set>
                                      <p:cBhvr>
                                        <p:cTn id="150" dur="1" fill="hold">
                                          <p:stCondLst>
                                            <p:cond delay="0"/>
                                          </p:stCondLst>
                                        </p:cTn>
                                        <p:tgtEl>
                                          <p:spTgt spid="56"/>
                                        </p:tgtEl>
                                        <p:attrNameLst>
                                          <p:attrName>style.visibility</p:attrName>
                                        </p:attrNameLst>
                                      </p:cBhvr>
                                      <p:to>
                                        <p:strVal val="visible"/>
                                      </p:to>
                                    </p:set>
                                    <p:animEffect transition="in" filter="fade">
                                      <p:cBhvr>
                                        <p:cTn id="151" dur="500"/>
                                        <p:tgtEl>
                                          <p:spTgt spid="56"/>
                                        </p:tgtEl>
                                      </p:cBhvr>
                                    </p:animEffect>
                                  </p:childTnLst>
                                </p:cTn>
                              </p:par>
                            </p:childTnLst>
                          </p:cTn>
                        </p:par>
                      </p:childTnLst>
                    </p:cTn>
                  </p:par>
                  <p:par>
                    <p:cTn id="152" fill="hold">
                      <p:stCondLst>
                        <p:cond delay="indefinite"/>
                      </p:stCondLst>
                      <p:childTnLst>
                        <p:par>
                          <p:cTn id="153" fill="hold">
                            <p:stCondLst>
                              <p:cond delay="0"/>
                            </p:stCondLst>
                            <p:childTnLst>
                              <p:par>
                                <p:cTn id="154" presetID="22" presetClass="entr" presetSubtype="4" fill="hold" nodeType="clickEffect">
                                  <p:stCondLst>
                                    <p:cond delay="0"/>
                                  </p:stCondLst>
                                  <p:childTnLst>
                                    <p:set>
                                      <p:cBhvr>
                                        <p:cTn id="155" dur="1" fill="hold">
                                          <p:stCondLst>
                                            <p:cond delay="0"/>
                                          </p:stCondLst>
                                        </p:cTn>
                                        <p:tgtEl>
                                          <p:spTgt spid="8"/>
                                        </p:tgtEl>
                                        <p:attrNameLst>
                                          <p:attrName>style.visibility</p:attrName>
                                        </p:attrNameLst>
                                      </p:cBhvr>
                                      <p:to>
                                        <p:strVal val="visible"/>
                                      </p:to>
                                    </p:set>
                                    <p:animEffect transition="in" filter="wipe(down)">
                                      <p:cBhvr>
                                        <p:cTn id="156" dur="500"/>
                                        <p:tgtEl>
                                          <p:spTgt spid="8"/>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ntr" presetSubtype="0" fill="hold" nodeType="clickEffect">
                                  <p:stCondLst>
                                    <p:cond delay="0"/>
                                  </p:stCondLst>
                                  <p:childTnLst>
                                    <p:set>
                                      <p:cBhvr>
                                        <p:cTn id="160" dur="1" fill="hold">
                                          <p:stCondLst>
                                            <p:cond delay="0"/>
                                          </p:stCondLst>
                                        </p:cTn>
                                        <p:tgtEl>
                                          <p:spTgt spid="63"/>
                                        </p:tgtEl>
                                        <p:attrNameLst>
                                          <p:attrName>style.visibility</p:attrName>
                                        </p:attrNameLst>
                                      </p:cBhvr>
                                      <p:to>
                                        <p:strVal val="visible"/>
                                      </p:to>
                                    </p:set>
                                    <p:animEffect transition="in" filter="fade">
                                      <p:cBhvr>
                                        <p:cTn id="161" dur="500"/>
                                        <p:tgtEl>
                                          <p:spTgt spid="63"/>
                                        </p:tgtEl>
                                      </p:cBhvr>
                                    </p:animEffect>
                                  </p:childTnLst>
                                </p:cTn>
                              </p:par>
                            </p:childTnLst>
                          </p:cTn>
                        </p:par>
                      </p:childTnLst>
                    </p:cTn>
                  </p:par>
                  <p:par>
                    <p:cTn id="162" fill="hold">
                      <p:stCondLst>
                        <p:cond delay="indefinite"/>
                      </p:stCondLst>
                      <p:childTnLst>
                        <p:par>
                          <p:cTn id="163" fill="hold">
                            <p:stCondLst>
                              <p:cond delay="0"/>
                            </p:stCondLst>
                            <p:childTnLst>
                              <p:par>
                                <p:cTn id="164" presetID="22" presetClass="entr" presetSubtype="8" fill="hold" grpId="0" nodeType="click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wipe(left)">
                                      <p:cBhvr>
                                        <p:cTn id="166" dur="500"/>
                                        <p:tgtEl>
                                          <p:spTgt spid="117"/>
                                        </p:tgtEl>
                                      </p:cBhvr>
                                    </p:animEffect>
                                  </p:childTnLst>
                                </p:cTn>
                              </p:par>
                            </p:childTnLst>
                          </p:cTn>
                        </p:par>
                      </p:childTnLst>
                    </p:cTn>
                  </p:par>
                  <p:par>
                    <p:cTn id="167" fill="hold">
                      <p:stCondLst>
                        <p:cond delay="indefinite"/>
                      </p:stCondLst>
                      <p:childTnLst>
                        <p:par>
                          <p:cTn id="168" fill="hold">
                            <p:stCondLst>
                              <p:cond delay="0"/>
                            </p:stCondLst>
                            <p:childTnLst>
                              <p:par>
                                <p:cTn id="169" presetID="22" presetClass="entr" presetSubtype="8" fill="hold" nodeType="clickEffect">
                                  <p:stCondLst>
                                    <p:cond delay="0"/>
                                  </p:stCondLst>
                                  <p:childTnLst>
                                    <p:set>
                                      <p:cBhvr>
                                        <p:cTn id="170" dur="1" fill="hold">
                                          <p:stCondLst>
                                            <p:cond delay="0"/>
                                          </p:stCondLst>
                                        </p:cTn>
                                        <p:tgtEl>
                                          <p:spTgt spid="9"/>
                                        </p:tgtEl>
                                        <p:attrNameLst>
                                          <p:attrName>style.visibility</p:attrName>
                                        </p:attrNameLst>
                                      </p:cBhvr>
                                      <p:to>
                                        <p:strVal val="visible"/>
                                      </p:to>
                                    </p:set>
                                    <p:animEffect transition="in" filter="wipe(left)">
                                      <p:cBhvr>
                                        <p:cTn id="171" dur="500"/>
                                        <p:tgtEl>
                                          <p:spTgt spid="9"/>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nodeType="clickEffect">
                                  <p:stCondLst>
                                    <p:cond delay="0"/>
                                  </p:stCondLst>
                                  <p:childTnLst>
                                    <p:set>
                                      <p:cBhvr>
                                        <p:cTn id="175" dur="1" fill="hold">
                                          <p:stCondLst>
                                            <p:cond delay="0"/>
                                          </p:stCondLst>
                                        </p:cTn>
                                        <p:tgtEl>
                                          <p:spTgt spid="70"/>
                                        </p:tgtEl>
                                        <p:attrNameLst>
                                          <p:attrName>style.visibility</p:attrName>
                                        </p:attrNameLst>
                                      </p:cBhvr>
                                      <p:to>
                                        <p:strVal val="visible"/>
                                      </p:to>
                                    </p:set>
                                    <p:animEffect transition="in" filter="fade">
                                      <p:cBhvr>
                                        <p:cTn id="176" dur="500"/>
                                        <p:tgtEl>
                                          <p:spTgt spid="70"/>
                                        </p:tgtEl>
                                      </p:cBhvr>
                                    </p:animEffect>
                                  </p:childTnLst>
                                </p:cTn>
                              </p:par>
                            </p:childTnLst>
                          </p:cTn>
                        </p:par>
                      </p:childTnLst>
                    </p:cTn>
                  </p:par>
                  <p:par>
                    <p:cTn id="177" fill="hold">
                      <p:stCondLst>
                        <p:cond delay="indefinite"/>
                      </p:stCondLst>
                      <p:childTnLst>
                        <p:par>
                          <p:cTn id="178" fill="hold">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118"/>
                                        </p:tgtEl>
                                        <p:attrNameLst>
                                          <p:attrName>style.visibility</p:attrName>
                                        </p:attrNameLst>
                                      </p:cBhvr>
                                      <p:to>
                                        <p:strVal val="visible"/>
                                      </p:to>
                                    </p:set>
                                    <p:animEffect transition="in" filter="wipe(left)">
                                      <p:cBhvr>
                                        <p:cTn id="181" dur="500"/>
                                        <p:tgtEl>
                                          <p:spTgt spid="118"/>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4" fill="hold" nodeType="clickEffect">
                                  <p:stCondLst>
                                    <p:cond delay="0"/>
                                  </p:stCondLst>
                                  <p:childTnLst>
                                    <p:set>
                                      <p:cBhvr>
                                        <p:cTn id="185" dur="1" fill="hold">
                                          <p:stCondLst>
                                            <p:cond delay="0"/>
                                          </p:stCondLst>
                                        </p:cTn>
                                        <p:tgtEl>
                                          <p:spTgt spid="10"/>
                                        </p:tgtEl>
                                        <p:attrNameLst>
                                          <p:attrName>style.visibility</p:attrName>
                                        </p:attrNameLst>
                                      </p:cBhvr>
                                      <p:to>
                                        <p:strVal val="visible"/>
                                      </p:to>
                                    </p:set>
                                    <p:animEffect transition="in" filter="wipe(down)">
                                      <p:cBhvr>
                                        <p:cTn id="186" dur="500"/>
                                        <p:tgtEl>
                                          <p:spTgt spid="10"/>
                                        </p:tgtEl>
                                      </p:cBhvr>
                                    </p:animEffec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nodeType="clickEffect">
                                  <p:stCondLst>
                                    <p:cond delay="0"/>
                                  </p:stCondLst>
                                  <p:childTnLst>
                                    <p:set>
                                      <p:cBhvr>
                                        <p:cTn id="190" dur="1" fill="hold">
                                          <p:stCondLst>
                                            <p:cond delay="0"/>
                                          </p:stCondLst>
                                        </p:cTn>
                                        <p:tgtEl>
                                          <p:spTgt spid="77"/>
                                        </p:tgtEl>
                                        <p:attrNameLst>
                                          <p:attrName>style.visibility</p:attrName>
                                        </p:attrNameLst>
                                      </p:cBhvr>
                                      <p:to>
                                        <p:strVal val="visible"/>
                                      </p:to>
                                    </p:set>
                                    <p:animEffect transition="in" filter="fade">
                                      <p:cBhvr>
                                        <p:cTn id="191" dur="500"/>
                                        <p:tgtEl>
                                          <p:spTgt spid="77"/>
                                        </p:tgtEl>
                                      </p:cBhvr>
                                    </p:animEffect>
                                  </p:childTnLst>
                                </p:cTn>
                              </p:par>
                            </p:childTnLst>
                          </p:cTn>
                        </p:par>
                      </p:childTnLst>
                    </p:cTn>
                  </p:par>
                  <p:par>
                    <p:cTn id="192" fill="hold">
                      <p:stCondLst>
                        <p:cond delay="indefinite"/>
                      </p:stCondLst>
                      <p:childTnLst>
                        <p:par>
                          <p:cTn id="193" fill="hold">
                            <p:stCondLst>
                              <p:cond delay="0"/>
                            </p:stCondLst>
                            <p:childTnLst>
                              <p:par>
                                <p:cTn id="194" presetID="22" presetClass="entr" presetSubtype="8" fill="hold" grpId="0" nodeType="clickEffect">
                                  <p:stCondLst>
                                    <p:cond delay="0"/>
                                  </p:stCondLst>
                                  <p:childTnLst>
                                    <p:set>
                                      <p:cBhvr>
                                        <p:cTn id="195" dur="1" fill="hold">
                                          <p:stCondLst>
                                            <p:cond delay="0"/>
                                          </p:stCondLst>
                                        </p:cTn>
                                        <p:tgtEl>
                                          <p:spTgt spid="119"/>
                                        </p:tgtEl>
                                        <p:attrNameLst>
                                          <p:attrName>style.visibility</p:attrName>
                                        </p:attrNameLst>
                                      </p:cBhvr>
                                      <p:to>
                                        <p:strVal val="visible"/>
                                      </p:to>
                                    </p:set>
                                    <p:animEffect transition="in" filter="wipe(left)">
                                      <p:cBhvr>
                                        <p:cTn id="196" dur="500"/>
                                        <p:tgtEl>
                                          <p:spTgt spid="119"/>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10" presetClass="entr" presetSubtype="0" fill="hold" nodeType="clickEffect">
                                  <p:stCondLst>
                                    <p:cond delay="0"/>
                                  </p:stCondLst>
                                  <p:childTnLst>
                                    <p:set>
                                      <p:cBhvr>
                                        <p:cTn id="205" dur="1" fill="hold">
                                          <p:stCondLst>
                                            <p:cond delay="0"/>
                                          </p:stCondLst>
                                        </p:cTn>
                                        <p:tgtEl>
                                          <p:spTgt spid="84"/>
                                        </p:tgtEl>
                                        <p:attrNameLst>
                                          <p:attrName>style.visibility</p:attrName>
                                        </p:attrNameLst>
                                      </p:cBhvr>
                                      <p:to>
                                        <p:strVal val="visible"/>
                                      </p:to>
                                    </p:set>
                                    <p:animEffect transition="in" filter="fade">
                                      <p:cBhvr>
                                        <p:cTn id="206" dur="500"/>
                                        <p:tgtEl>
                                          <p:spTgt spid="84"/>
                                        </p:tgtEl>
                                      </p:cBhvr>
                                    </p:animEffect>
                                  </p:childTnLst>
                                </p:cTn>
                              </p:par>
                            </p:childTnLst>
                          </p:cTn>
                        </p:par>
                      </p:childTnLst>
                    </p:cTn>
                  </p:par>
                  <p:par>
                    <p:cTn id="207" fill="hold">
                      <p:stCondLst>
                        <p:cond delay="indefinite"/>
                      </p:stCondLst>
                      <p:childTnLst>
                        <p:par>
                          <p:cTn id="208" fill="hold">
                            <p:stCondLst>
                              <p:cond delay="0"/>
                            </p:stCondLst>
                            <p:childTnLst>
                              <p:par>
                                <p:cTn id="209" presetID="22" presetClass="entr" presetSubtype="8" fill="hold" grpId="0" nodeType="clickEffect">
                                  <p:stCondLst>
                                    <p:cond delay="0"/>
                                  </p:stCondLst>
                                  <p:childTnLst>
                                    <p:set>
                                      <p:cBhvr>
                                        <p:cTn id="210" dur="1" fill="hold">
                                          <p:stCondLst>
                                            <p:cond delay="0"/>
                                          </p:stCondLst>
                                        </p:cTn>
                                        <p:tgtEl>
                                          <p:spTgt spid="120"/>
                                        </p:tgtEl>
                                        <p:attrNameLst>
                                          <p:attrName>style.visibility</p:attrName>
                                        </p:attrNameLst>
                                      </p:cBhvr>
                                      <p:to>
                                        <p:strVal val="visible"/>
                                      </p:to>
                                    </p:set>
                                    <p:animEffect transition="in" filter="wipe(left)">
                                      <p:cBhvr>
                                        <p:cTn id="211" dur="500"/>
                                        <p:tgtEl>
                                          <p:spTgt spid="120"/>
                                        </p:tgtEl>
                                      </p:cBhvr>
                                    </p:animEffect>
                                  </p:childTnLst>
                                </p:cTn>
                              </p:par>
                            </p:childTnLst>
                          </p:cTn>
                        </p:par>
                      </p:childTnLst>
                    </p:cTn>
                  </p:par>
                  <p:par>
                    <p:cTn id="212" fill="hold">
                      <p:stCondLst>
                        <p:cond delay="indefinite"/>
                      </p:stCondLst>
                      <p:childTnLst>
                        <p:par>
                          <p:cTn id="213" fill="hold">
                            <p:stCondLst>
                              <p:cond delay="0"/>
                            </p:stCondLst>
                            <p:childTnLst>
                              <p:par>
                                <p:cTn id="214" presetID="22" presetClass="entr" presetSubtype="4" fill="hold" nodeType="clickEffect">
                                  <p:stCondLst>
                                    <p:cond delay="0"/>
                                  </p:stCondLst>
                                  <p:childTnLst>
                                    <p:set>
                                      <p:cBhvr>
                                        <p:cTn id="215" dur="1" fill="hold">
                                          <p:stCondLst>
                                            <p:cond delay="0"/>
                                          </p:stCondLst>
                                        </p:cTn>
                                        <p:tgtEl>
                                          <p:spTgt spid="12"/>
                                        </p:tgtEl>
                                        <p:attrNameLst>
                                          <p:attrName>style.visibility</p:attrName>
                                        </p:attrNameLst>
                                      </p:cBhvr>
                                      <p:to>
                                        <p:strVal val="visible"/>
                                      </p:to>
                                    </p:set>
                                    <p:animEffect transition="in" filter="wipe(down)">
                                      <p:cBhvr>
                                        <p:cTn id="216" dur="500"/>
                                        <p:tgtEl>
                                          <p:spTgt spid="12"/>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ntr" presetSubtype="0" fill="hold" nodeType="clickEffect">
                                  <p:stCondLst>
                                    <p:cond delay="0"/>
                                  </p:stCondLst>
                                  <p:childTnLst>
                                    <p:set>
                                      <p:cBhvr>
                                        <p:cTn id="220" dur="1" fill="hold">
                                          <p:stCondLst>
                                            <p:cond delay="0"/>
                                          </p:stCondLst>
                                        </p:cTn>
                                        <p:tgtEl>
                                          <p:spTgt spid="91"/>
                                        </p:tgtEl>
                                        <p:attrNameLst>
                                          <p:attrName>style.visibility</p:attrName>
                                        </p:attrNameLst>
                                      </p:cBhvr>
                                      <p:to>
                                        <p:strVal val="visible"/>
                                      </p:to>
                                    </p:set>
                                    <p:animEffect transition="in" filter="fade">
                                      <p:cBhvr>
                                        <p:cTn id="221" dur="500"/>
                                        <p:tgtEl>
                                          <p:spTgt spid="91"/>
                                        </p:tgtEl>
                                      </p:cBhvr>
                                    </p:animEffect>
                                  </p:childTnLst>
                                </p:cTn>
                              </p:par>
                            </p:childTnLst>
                          </p:cTn>
                        </p:par>
                      </p:childTnLst>
                    </p:cTn>
                  </p:par>
                  <p:par>
                    <p:cTn id="222" fill="hold">
                      <p:stCondLst>
                        <p:cond delay="indefinite"/>
                      </p:stCondLst>
                      <p:childTnLst>
                        <p:par>
                          <p:cTn id="223" fill="hold">
                            <p:stCondLst>
                              <p:cond delay="0"/>
                            </p:stCondLst>
                            <p:childTnLst>
                              <p:par>
                                <p:cTn id="224" presetID="22" presetClass="entr" presetSubtype="8" fill="hold" grpId="0" nodeType="clickEffect">
                                  <p:stCondLst>
                                    <p:cond delay="0"/>
                                  </p:stCondLst>
                                  <p:childTnLst>
                                    <p:set>
                                      <p:cBhvr>
                                        <p:cTn id="225" dur="1" fill="hold">
                                          <p:stCondLst>
                                            <p:cond delay="0"/>
                                          </p:stCondLst>
                                        </p:cTn>
                                        <p:tgtEl>
                                          <p:spTgt spid="121"/>
                                        </p:tgtEl>
                                        <p:attrNameLst>
                                          <p:attrName>style.visibility</p:attrName>
                                        </p:attrNameLst>
                                      </p:cBhvr>
                                      <p:to>
                                        <p:strVal val="visible"/>
                                      </p:to>
                                    </p:set>
                                    <p:animEffect transition="in" filter="wipe(left)">
                                      <p:cBhvr>
                                        <p:cTn id="226"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P spid="101"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352327" y="972344"/>
            <a:ext cx="613493" cy="613492"/>
            <a:chOff x="304800" y="673100"/>
            <a:chExt cx="4000500" cy="4000500"/>
          </a:xfrm>
          <a:effectLst>
            <a:outerShdw blurRad="444500" dist="254000" dir="8100000" algn="tr" rotWithShape="0">
              <a:prstClr val="black">
                <a:alpha val="50000"/>
              </a:prstClr>
            </a:outerShdw>
          </a:effectLst>
        </p:grpSpPr>
        <p:sp>
          <p:nvSpPr>
            <p:cNvPr id="48"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 name="Freeform 14"/>
          <p:cNvSpPr/>
          <p:nvPr/>
        </p:nvSpPr>
        <p:spPr bwMode="auto">
          <a:xfrm rot="13500000">
            <a:off x="2742598" y="1853961"/>
            <a:ext cx="920339" cy="1531624"/>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solidFill>
          <a:ln w="0">
            <a:noFill/>
            <a:prstDash val="solid"/>
            <a:round/>
          </a:ln>
          <a:effectLst>
            <a:outerShdw algn="tl" rotWithShape="0">
              <a:srgbClr val="FFFFFF"/>
            </a:outerShdw>
          </a:effectLst>
        </p:spPr>
        <p:txBody>
          <a:bodyPr vert="horz" wrap="square" lIns="98207" tIns="49104" rIns="98207" bIns="49104"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sp>
        <p:nvSpPr>
          <p:cNvPr id="3" name="Freeform 6"/>
          <p:cNvSpPr/>
          <p:nvPr/>
        </p:nvSpPr>
        <p:spPr bwMode="auto">
          <a:xfrm>
            <a:off x="-22874" y="1681286"/>
            <a:ext cx="9396770" cy="2463708"/>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solidFill>
          <a:ln w="0">
            <a:noFill/>
            <a:prstDash val="solid"/>
            <a:round/>
          </a:ln>
          <a:effectLst>
            <a:outerShdw algn="tl" rotWithShape="0">
              <a:srgbClr val="FFFFFF"/>
            </a:outerShdw>
          </a:effectLst>
        </p:spPr>
        <p:txBody>
          <a:bodyPr vert="horz" wrap="square" lIns="98207" tIns="49104" rIns="98207" bIns="49104"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sp>
        <p:nvSpPr>
          <p:cNvPr id="4" name="Freeform 13"/>
          <p:cNvSpPr/>
          <p:nvPr/>
        </p:nvSpPr>
        <p:spPr bwMode="auto">
          <a:xfrm>
            <a:off x="5548448" y="2765745"/>
            <a:ext cx="1361342" cy="34654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solidFill>
          <a:ln w="0">
            <a:noFill/>
            <a:prstDash val="solid"/>
            <a:round/>
          </a:ln>
          <a:effectLst>
            <a:outerShdw algn="tl" rotWithShape="0">
              <a:srgbClr val="FFFFFF"/>
            </a:outerShdw>
          </a:effectLst>
        </p:spPr>
        <p:txBody>
          <a:bodyPr vert="horz" wrap="square" lIns="98207" tIns="49104" rIns="98207" bIns="49104"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grpSp>
        <p:nvGrpSpPr>
          <p:cNvPr id="5" name="Group 19"/>
          <p:cNvGrpSpPr/>
          <p:nvPr/>
        </p:nvGrpSpPr>
        <p:grpSpPr>
          <a:xfrm>
            <a:off x="559323" y="2591271"/>
            <a:ext cx="1518094" cy="1033340"/>
            <a:chOff x="552376" y="2667382"/>
            <a:chExt cx="1499240" cy="1033020"/>
          </a:xfrm>
        </p:grpSpPr>
        <p:sp>
          <p:nvSpPr>
            <p:cNvPr id="6" name="Rectangle 26"/>
            <p:cNvSpPr/>
            <p:nvPr/>
          </p:nvSpPr>
          <p:spPr bwMode="auto">
            <a:xfrm>
              <a:off x="552376" y="2954983"/>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114000"/>
                </a:lnSpc>
                <a:spcBef>
                  <a:spcPct val="0"/>
                </a:spcBef>
                <a:spcAft>
                  <a:spcPct val="0"/>
                </a:spcAft>
                <a:defRPr/>
              </a:pPr>
              <a:r>
                <a:rPr lang="zh-CN" altLang="en-US" sz="900" kern="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kern="0" dirty="0">
                <a:latin typeface="微软雅黑" panose="020B0503020204020204" pitchFamily="34" charset="-122"/>
                <a:ea typeface="微软雅黑" panose="020B0503020204020204" pitchFamily="34" charset="-122"/>
                <a:cs typeface="Lato Light" charset="0"/>
                <a:sym typeface="Lato Light" charset="0"/>
              </a:endParaRPr>
            </a:p>
          </p:txBody>
        </p:sp>
        <p:sp>
          <p:nvSpPr>
            <p:cNvPr id="7"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80000"/>
                </a:lnSpc>
                <a:spcBef>
                  <a:spcPct val="0"/>
                </a:spcBef>
                <a:spcAft>
                  <a:spcPct val="0"/>
                </a:spcAft>
                <a:defRPr/>
              </a:pPr>
              <a:r>
                <a:rPr lang="zh-CN" altLang="en-US" sz="1700" kern="0" dirty="0">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kern="0" dirty="0">
                <a:latin typeface="微软雅黑" panose="020B0503020204020204" pitchFamily="34" charset="-122"/>
                <a:ea typeface="微软雅黑" panose="020B0503020204020204" pitchFamily="34" charset="-122"/>
                <a:cs typeface="Bebas Neue" charset="0"/>
                <a:sym typeface="Bebas Neue" charset="0"/>
              </a:endParaRPr>
            </a:p>
          </p:txBody>
        </p:sp>
      </p:grpSp>
      <p:sp>
        <p:nvSpPr>
          <p:cNvPr id="8" name="Freeform 13"/>
          <p:cNvSpPr/>
          <p:nvPr/>
        </p:nvSpPr>
        <p:spPr bwMode="auto">
          <a:xfrm rot="5910658">
            <a:off x="6143462" y="1686165"/>
            <a:ext cx="1031224" cy="35079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solidFill>
          <a:ln w="0">
            <a:noFill/>
            <a:prstDash val="solid"/>
            <a:round/>
          </a:ln>
          <a:effectLst>
            <a:outerShdw algn="tl" rotWithShape="0">
              <a:srgbClr val="FFFFFF"/>
            </a:outerShdw>
          </a:effectLst>
        </p:spPr>
        <p:txBody>
          <a:bodyPr vert="horz" wrap="square" lIns="98207" tIns="49104" rIns="98207" bIns="49104"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grpSp>
        <p:nvGrpSpPr>
          <p:cNvPr id="9" name="Group 129"/>
          <p:cNvGrpSpPr/>
          <p:nvPr/>
        </p:nvGrpSpPr>
        <p:grpSpPr>
          <a:xfrm>
            <a:off x="2115087" y="1832574"/>
            <a:ext cx="1380085" cy="852614"/>
            <a:chOff x="696724" y="2667382"/>
            <a:chExt cx="1362945" cy="852351"/>
          </a:xfrm>
        </p:grpSpPr>
        <p:sp>
          <p:nvSpPr>
            <p:cNvPr id="10"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114000"/>
                </a:lnSpc>
                <a:spcBef>
                  <a:spcPct val="0"/>
                </a:spcBef>
                <a:spcAft>
                  <a:spcPct val="0"/>
                </a:spcAft>
                <a:defRPr/>
              </a:pPr>
              <a:r>
                <a:rPr lang="zh-CN" altLang="en-US" sz="900" kern="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kern="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1"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80000"/>
                </a:lnSpc>
                <a:spcBef>
                  <a:spcPct val="0"/>
                </a:spcBef>
                <a:spcAft>
                  <a:spcPct val="0"/>
                </a:spcAft>
                <a:defRPr/>
              </a:pPr>
              <a:r>
                <a:rPr lang="zh-CN" altLang="en-US" sz="1700" kern="0" dirty="0">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kern="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2" name="Group 132"/>
          <p:cNvGrpSpPr/>
          <p:nvPr/>
        </p:nvGrpSpPr>
        <p:grpSpPr>
          <a:xfrm>
            <a:off x="4919576" y="1193644"/>
            <a:ext cx="1380085" cy="867620"/>
            <a:chOff x="696724" y="2667382"/>
            <a:chExt cx="1362945" cy="867353"/>
          </a:xfrm>
        </p:grpSpPr>
        <p:sp>
          <p:nvSpPr>
            <p:cNvPr id="13"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114000"/>
                </a:lnSpc>
                <a:spcBef>
                  <a:spcPct val="0"/>
                </a:spcBef>
                <a:spcAft>
                  <a:spcPct val="0"/>
                </a:spcAft>
                <a:defRPr/>
              </a:pPr>
              <a:r>
                <a:rPr lang="zh-CN" altLang="en-US" sz="900" kern="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kern="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4"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80000"/>
                </a:lnSpc>
                <a:spcBef>
                  <a:spcPct val="0"/>
                </a:spcBef>
                <a:spcAft>
                  <a:spcPct val="0"/>
                </a:spcAft>
                <a:defRPr/>
              </a:pPr>
              <a:r>
                <a:rPr lang="zh-CN" altLang="en-US" sz="1700" kern="0" dirty="0">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kern="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5" name="Group 135"/>
          <p:cNvGrpSpPr/>
          <p:nvPr/>
        </p:nvGrpSpPr>
        <p:grpSpPr>
          <a:xfrm>
            <a:off x="4413299" y="3974699"/>
            <a:ext cx="1518094" cy="830842"/>
            <a:chOff x="552376" y="2667382"/>
            <a:chExt cx="1499240" cy="830586"/>
          </a:xfrm>
        </p:grpSpPr>
        <p:sp>
          <p:nvSpPr>
            <p:cNvPr id="16"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114000"/>
                </a:lnSpc>
                <a:spcBef>
                  <a:spcPct val="0"/>
                </a:spcBef>
                <a:spcAft>
                  <a:spcPct val="0"/>
                </a:spcAft>
                <a:defRPr/>
              </a:pPr>
              <a:r>
                <a:rPr lang="zh-CN" altLang="en-US" sz="900" kern="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kern="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7"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80000"/>
                </a:lnSpc>
                <a:spcBef>
                  <a:spcPct val="0"/>
                </a:spcBef>
                <a:spcAft>
                  <a:spcPct val="0"/>
                </a:spcAft>
                <a:defRPr/>
              </a:pPr>
              <a:r>
                <a:rPr lang="zh-CN" altLang="en-US" sz="1700" kern="0" dirty="0">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kern="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8" name="Group 138"/>
          <p:cNvGrpSpPr/>
          <p:nvPr/>
        </p:nvGrpSpPr>
        <p:grpSpPr>
          <a:xfrm>
            <a:off x="6217151" y="3515878"/>
            <a:ext cx="1518094" cy="832282"/>
            <a:chOff x="552376" y="2667382"/>
            <a:chExt cx="1499240" cy="832026"/>
          </a:xfrm>
        </p:grpSpPr>
        <p:sp>
          <p:nvSpPr>
            <p:cNvPr id="19"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114000"/>
                </a:lnSpc>
                <a:spcBef>
                  <a:spcPct val="0"/>
                </a:spcBef>
                <a:spcAft>
                  <a:spcPct val="0"/>
                </a:spcAft>
                <a:defRPr/>
              </a:pPr>
              <a:r>
                <a:rPr lang="zh-CN" altLang="en-US" sz="900" kern="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kern="0" dirty="0">
                <a:latin typeface="微软雅黑" panose="020B0503020204020204" pitchFamily="34" charset="-122"/>
                <a:ea typeface="微软雅黑" panose="020B0503020204020204" pitchFamily="34" charset="-122"/>
                <a:cs typeface="Lato Light" charset="0"/>
                <a:sym typeface="Lato Light" charset="0"/>
              </a:endParaRPr>
            </a:p>
          </p:txBody>
        </p:sp>
        <p:sp>
          <p:nvSpPr>
            <p:cNvPr id="20"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80000"/>
                </a:lnSpc>
                <a:spcBef>
                  <a:spcPct val="0"/>
                </a:spcBef>
                <a:spcAft>
                  <a:spcPct val="0"/>
                </a:spcAft>
                <a:defRPr/>
              </a:pPr>
              <a:r>
                <a:rPr lang="zh-CN" altLang="en-US" sz="1700" kern="0" dirty="0">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kern="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1" name="Group 141"/>
          <p:cNvGrpSpPr/>
          <p:nvPr/>
        </p:nvGrpSpPr>
        <p:grpSpPr>
          <a:xfrm>
            <a:off x="7350792" y="2137431"/>
            <a:ext cx="1518094" cy="838591"/>
            <a:chOff x="552376" y="2667382"/>
            <a:chExt cx="1499240" cy="838333"/>
          </a:xfrm>
        </p:grpSpPr>
        <p:sp>
          <p:nvSpPr>
            <p:cNvPr id="22" name="Rectangle 26"/>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114000"/>
                </a:lnSpc>
                <a:spcBef>
                  <a:spcPct val="0"/>
                </a:spcBef>
                <a:spcAft>
                  <a:spcPct val="0"/>
                </a:spcAft>
                <a:defRPr/>
              </a:pPr>
              <a:r>
                <a:rPr lang="zh-CN" altLang="en-US" sz="900" kern="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kern="0" dirty="0">
                <a:latin typeface="微软雅黑" panose="020B0503020204020204" pitchFamily="34" charset="-122"/>
                <a:ea typeface="微软雅黑" panose="020B0503020204020204" pitchFamily="34" charset="-122"/>
                <a:cs typeface="Lato Light" charset="0"/>
                <a:sym typeface="Lato Light" charset="0"/>
              </a:endParaRPr>
            </a:p>
          </p:txBody>
        </p:sp>
        <p:sp>
          <p:nvSpPr>
            <p:cNvPr id="23"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914400" fontAlgn="base">
                <a:lnSpc>
                  <a:spcPct val="80000"/>
                </a:lnSpc>
                <a:spcBef>
                  <a:spcPct val="0"/>
                </a:spcBef>
                <a:spcAft>
                  <a:spcPct val="0"/>
                </a:spcAft>
                <a:defRPr/>
              </a:pPr>
              <a:r>
                <a:rPr lang="zh-CN" altLang="en-US" sz="1700" kern="0" dirty="0">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00" kern="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4" name="组合 23"/>
          <p:cNvGrpSpPr/>
          <p:nvPr/>
        </p:nvGrpSpPr>
        <p:grpSpPr>
          <a:xfrm>
            <a:off x="1063219" y="1795811"/>
            <a:ext cx="613493" cy="613492"/>
            <a:chOff x="304800" y="673100"/>
            <a:chExt cx="4000500" cy="4000500"/>
          </a:xfrm>
          <a:effectLst>
            <a:outerShdw blurRad="444500" dist="254000" dir="8100000" algn="tr" rotWithShape="0">
              <a:prstClr val="black">
                <a:alpha val="50000"/>
              </a:prstClr>
            </a:outerShdw>
          </a:effectLst>
        </p:grpSpPr>
        <p:sp>
          <p:nvSpPr>
            <p:cNvPr id="25" name="同心圆 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sp>
          <p:nvSpPr>
            <p:cNvPr id="26" name="椭圆 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grpSp>
      <p:sp>
        <p:nvSpPr>
          <p:cNvPr id="27" name="Freeform 7"/>
          <p:cNvSpPr>
            <a:spLocks noEditPoints="1"/>
          </p:cNvSpPr>
          <p:nvPr/>
        </p:nvSpPr>
        <p:spPr bwMode="auto">
          <a:xfrm>
            <a:off x="1218294" y="1963942"/>
            <a:ext cx="303341" cy="27766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grpSp>
        <p:nvGrpSpPr>
          <p:cNvPr id="28" name="组合 27"/>
          <p:cNvGrpSpPr/>
          <p:nvPr/>
        </p:nvGrpSpPr>
        <p:grpSpPr>
          <a:xfrm>
            <a:off x="3646762" y="1795811"/>
            <a:ext cx="613493" cy="613492"/>
            <a:chOff x="304800" y="673100"/>
            <a:chExt cx="4000500" cy="4000500"/>
          </a:xfrm>
          <a:effectLst>
            <a:outerShdw blurRad="444500" dist="254000" dir="8100000" algn="tr" rotWithShape="0">
              <a:prstClr val="black">
                <a:alpha val="50000"/>
              </a:prstClr>
            </a:outerShdw>
          </a:effectLst>
        </p:grpSpPr>
        <p:sp>
          <p:nvSpPr>
            <p:cNvPr id="29"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sp>
          <p:nvSpPr>
            <p:cNvPr id="30" name="椭圆 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grpSp>
      <p:sp>
        <p:nvSpPr>
          <p:cNvPr id="31" name="Freeform 8"/>
          <p:cNvSpPr>
            <a:spLocks noEditPoints="1"/>
          </p:cNvSpPr>
          <p:nvPr/>
        </p:nvSpPr>
        <p:spPr bwMode="auto">
          <a:xfrm>
            <a:off x="3886970" y="1952077"/>
            <a:ext cx="204453" cy="30095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grpSp>
        <p:nvGrpSpPr>
          <p:cNvPr id="32" name="组合 31"/>
          <p:cNvGrpSpPr/>
          <p:nvPr/>
        </p:nvGrpSpPr>
        <p:grpSpPr>
          <a:xfrm>
            <a:off x="4806942" y="3112293"/>
            <a:ext cx="613493" cy="613492"/>
            <a:chOff x="304800" y="673100"/>
            <a:chExt cx="4000500" cy="4000500"/>
          </a:xfrm>
          <a:effectLst>
            <a:outerShdw blurRad="444500" dist="254000" dir="8100000" algn="tr" rotWithShape="0">
              <a:prstClr val="black">
                <a:alpha val="50000"/>
              </a:prstClr>
            </a:outerShdw>
          </a:effectLst>
        </p:grpSpPr>
        <p:sp>
          <p:nvSpPr>
            <p:cNvPr id="33"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grpSp>
      <p:sp>
        <p:nvSpPr>
          <p:cNvPr id="35" name="Freeform 10"/>
          <p:cNvSpPr>
            <a:spLocks noEditPoints="1"/>
          </p:cNvSpPr>
          <p:nvPr/>
        </p:nvSpPr>
        <p:spPr bwMode="auto">
          <a:xfrm>
            <a:off x="4981598" y="3311856"/>
            <a:ext cx="264180" cy="203860"/>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sp>
        <p:nvSpPr>
          <p:cNvPr id="36" name="Freeform 9"/>
          <p:cNvSpPr>
            <a:spLocks noEditPoints="1"/>
          </p:cNvSpPr>
          <p:nvPr/>
        </p:nvSpPr>
        <p:spPr bwMode="auto">
          <a:xfrm>
            <a:off x="6539703" y="1167150"/>
            <a:ext cx="266999" cy="197387"/>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grpSp>
        <p:nvGrpSpPr>
          <p:cNvPr id="37" name="组合 36"/>
          <p:cNvGrpSpPr/>
          <p:nvPr/>
        </p:nvGrpSpPr>
        <p:grpSpPr>
          <a:xfrm>
            <a:off x="6626301" y="2787219"/>
            <a:ext cx="613493" cy="613492"/>
            <a:chOff x="304800" y="673100"/>
            <a:chExt cx="4000500" cy="4000500"/>
          </a:xfrm>
          <a:effectLst>
            <a:outerShdw blurRad="444500" dist="254000" dir="8100000" algn="tr" rotWithShape="0">
              <a:prstClr val="black">
                <a:alpha val="50000"/>
              </a:prstClr>
            </a:outerShdw>
          </a:effectLst>
        </p:grpSpPr>
        <p:sp>
          <p:nvSpPr>
            <p:cNvPr id="38"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grpSp>
      <p:sp>
        <p:nvSpPr>
          <p:cNvPr id="40" name="Freeform 6"/>
          <p:cNvSpPr>
            <a:spLocks noEditPoints="1"/>
          </p:cNvSpPr>
          <p:nvPr/>
        </p:nvSpPr>
        <p:spPr bwMode="auto">
          <a:xfrm>
            <a:off x="6745276" y="2987947"/>
            <a:ext cx="322523" cy="212037"/>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lstStyle/>
          <a:p>
            <a:pPr algn="ctr" defTabSz="914400" fontAlgn="base">
              <a:spcBef>
                <a:spcPct val="0"/>
              </a:spcBef>
              <a:spcAft>
                <a:spcPct val="0"/>
              </a:spcAft>
              <a:defRPr/>
            </a:pPr>
            <a:endParaRPr lang="en-US" sz="2200" kern="0">
              <a:latin typeface="微软雅黑" panose="020B0503020204020204" pitchFamily="34" charset="-122"/>
              <a:ea typeface="微软雅黑" panose="020B0503020204020204" pitchFamily="34" charset="-122"/>
              <a:sym typeface="Gill Sans" charset="0"/>
            </a:endParaRPr>
          </a:p>
        </p:txBody>
      </p:sp>
      <p:grpSp>
        <p:nvGrpSpPr>
          <p:cNvPr id="41" name="组合 40"/>
          <p:cNvGrpSpPr/>
          <p:nvPr/>
        </p:nvGrpSpPr>
        <p:grpSpPr>
          <a:xfrm>
            <a:off x="7876939" y="1367363"/>
            <a:ext cx="613493" cy="613492"/>
            <a:chOff x="304800" y="673100"/>
            <a:chExt cx="4000500" cy="4000500"/>
          </a:xfrm>
          <a:effectLst>
            <a:outerShdw blurRad="444500" dist="254000" dir="8100000" algn="tr" rotWithShape="0">
              <a:prstClr val="black">
                <a:alpha val="50000"/>
              </a:prstClr>
            </a:outerShdw>
          </a:effectLst>
        </p:grpSpPr>
        <p:sp>
          <p:nvSpPr>
            <p:cNvPr id="42"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ea typeface="宋体" panose="02010600030101010101" pitchFamily="2" charset="-122"/>
              </a:endParaRPr>
            </a:p>
          </p:txBody>
        </p:sp>
      </p:grpSp>
      <p:grpSp>
        <p:nvGrpSpPr>
          <p:cNvPr id="44" name="组合 43"/>
          <p:cNvGrpSpPr/>
          <p:nvPr/>
        </p:nvGrpSpPr>
        <p:grpSpPr>
          <a:xfrm>
            <a:off x="7985652" y="1532486"/>
            <a:ext cx="367247" cy="312524"/>
            <a:chOff x="5933005" y="2830391"/>
            <a:chExt cx="500408" cy="425843"/>
          </a:xfrm>
          <a:solidFill>
            <a:schemeClr val="bg1"/>
          </a:solidFill>
        </p:grpSpPr>
        <p:sp>
          <p:nvSpPr>
            <p:cNvPr id="45"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pPr defTabSz="914400">
                <a:defRPr/>
              </a:pPr>
              <a:endParaRPr lang="zh-CN" altLang="en-US" sz="1800" kern="0">
                <a:ea typeface="宋体" panose="02010600030101010101" pitchFamily="2" charset="-122"/>
              </a:endParaRPr>
            </a:p>
          </p:txBody>
        </p:sp>
        <p:sp>
          <p:nvSpPr>
            <p:cNvPr id="46"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pPr defTabSz="914400">
                <a:defRPr/>
              </a:pPr>
              <a:endParaRPr lang="zh-CN" altLang="en-US" sz="1800" kern="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par>
                          <p:cTn id="34" fill="hold">
                            <p:stCondLst>
                              <p:cond delay="2500"/>
                            </p:stCondLst>
                            <p:childTnLst>
                              <p:par>
                                <p:cTn id="35" presetID="22" presetClass="entr" presetSubtype="1"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childTnLst>
                          </p:cTn>
                        </p:par>
                        <p:par>
                          <p:cTn id="47" fill="hold">
                            <p:stCondLst>
                              <p:cond delay="3500"/>
                            </p:stCondLst>
                            <p:childTnLst>
                              <p:par>
                                <p:cTn id="48" presetID="22" presetClass="entr" presetSubtype="1"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up)">
                                      <p:cBhvr>
                                        <p:cTn id="50" dur="500"/>
                                        <p:tgtEl>
                                          <p:spTgt spid="15"/>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animEffect transition="in" filter="fade">
                                      <p:cBhvr>
                                        <p:cTn id="60" dur="500"/>
                                        <p:tgtEl>
                                          <p:spTgt spid="3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up)">
                                      <p:cBhvr>
                                        <p:cTn id="67" dur="500"/>
                                        <p:tgtEl>
                                          <p:spTgt spid="18"/>
                                        </p:tgtEl>
                                      </p:cBhvr>
                                    </p:animEffect>
                                  </p:childTnLst>
                                </p:cTn>
                              </p:par>
                            </p:childTnLst>
                          </p:cTn>
                        </p:par>
                        <p:par>
                          <p:cTn id="68" fill="hold">
                            <p:stCondLst>
                              <p:cond delay="5500"/>
                            </p:stCondLst>
                            <p:childTnLst>
                              <p:par>
                                <p:cTn id="69" presetID="22" presetClass="entr" presetSubtype="4"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down)">
                                      <p:cBhvr>
                                        <p:cTn id="71" dur="500"/>
                                        <p:tgtEl>
                                          <p:spTgt spid="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childTnLst>
                                </p:cTn>
                              </p:par>
                            </p:childTnLst>
                          </p:cTn>
                        </p:par>
                        <p:par>
                          <p:cTn id="75" fill="hold">
                            <p:stCondLst>
                              <p:cond delay="6000"/>
                            </p:stCondLst>
                            <p:childTnLst>
                              <p:par>
                                <p:cTn id="76" presetID="22" presetClass="entr" presetSubtype="1" fill="hold"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up)">
                                      <p:cBhvr>
                                        <p:cTn id="78" dur="500"/>
                                        <p:tgtEl>
                                          <p:spTgt spid="12"/>
                                        </p:tgtEl>
                                      </p:cBhvr>
                                    </p:animEffect>
                                  </p:childTnLst>
                                </p:cTn>
                              </p:par>
                            </p:childTnLst>
                          </p:cTn>
                        </p:par>
                        <p:par>
                          <p:cTn id="79" fill="hold">
                            <p:stCondLst>
                              <p:cond delay="6500"/>
                            </p:stCondLst>
                            <p:childTnLst>
                              <p:par>
                                <p:cTn id="80" presetID="53" presetClass="entr" presetSubtype="16" fill="hold" nodeType="after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p:cTn id="82" dur="500" fill="hold"/>
                                        <p:tgtEl>
                                          <p:spTgt spid="41"/>
                                        </p:tgtEl>
                                        <p:attrNameLst>
                                          <p:attrName>ppt_w</p:attrName>
                                        </p:attrNameLst>
                                      </p:cBhvr>
                                      <p:tavLst>
                                        <p:tav tm="0">
                                          <p:val>
                                            <p:fltVal val="0"/>
                                          </p:val>
                                        </p:tav>
                                        <p:tav tm="100000">
                                          <p:val>
                                            <p:strVal val="#ppt_w"/>
                                          </p:val>
                                        </p:tav>
                                      </p:tavLst>
                                    </p:anim>
                                    <p:anim calcmode="lin" valueType="num">
                                      <p:cBhvr>
                                        <p:cTn id="83" dur="500" fill="hold"/>
                                        <p:tgtEl>
                                          <p:spTgt spid="41"/>
                                        </p:tgtEl>
                                        <p:attrNameLst>
                                          <p:attrName>ppt_h</p:attrName>
                                        </p:attrNameLst>
                                      </p:cBhvr>
                                      <p:tavLst>
                                        <p:tav tm="0">
                                          <p:val>
                                            <p:fltVal val="0"/>
                                          </p:val>
                                        </p:tav>
                                        <p:tav tm="100000">
                                          <p:val>
                                            <p:strVal val="#ppt_h"/>
                                          </p:val>
                                        </p:tav>
                                      </p:tavLst>
                                    </p:anim>
                                    <p:animEffect transition="in" filter="fade">
                                      <p:cBhvr>
                                        <p:cTn id="84" dur="500"/>
                                        <p:tgtEl>
                                          <p:spTgt spid="41"/>
                                        </p:tgtEl>
                                      </p:cBhvr>
                                    </p:animEffect>
                                  </p:childTnLst>
                                </p:cTn>
                              </p:par>
                              <p:par>
                                <p:cTn id="85" presetID="10" presetClass="entr" presetSubtype="0" fill="hold" nodeType="with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500"/>
                                        <p:tgtEl>
                                          <p:spTgt spid="44"/>
                                        </p:tgtEl>
                                      </p:cBhvr>
                                    </p:animEffect>
                                  </p:childTnLst>
                                </p:cTn>
                              </p:par>
                            </p:childTnLst>
                          </p:cTn>
                        </p:par>
                        <p:par>
                          <p:cTn id="88" fill="hold">
                            <p:stCondLst>
                              <p:cond delay="7000"/>
                            </p:stCondLst>
                            <p:childTnLst>
                              <p:par>
                                <p:cTn id="89" presetID="22" presetClass="entr" presetSubtype="1" fill="hold"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wipe(up)">
                                      <p:cBhvr>
                                        <p:cTn id="91" dur="500"/>
                                        <p:tgtEl>
                                          <p:spTgt spid="21"/>
                                        </p:tgtEl>
                                      </p:cBhvr>
                                    </p:animEffect>
                                  </p:childTnLst>
                                </p:cTn>
                              </p:par>
                            </p:childTnLst>
                          </p:cTn>
                        </p:par>
                        <p:par>
                          <p:cTn id="92" fill="hold">
                            <p:stCondLst>
                              <p:cond delay="7500"/>
                            </p:stCondLst>
                            <p:childTnLst>
                              <p:par>
                                <p:cTn id="93" presetID="53" presetClass="entr" presetSubtype="16"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p:cTn id="95" dur="500" fill="hold"/>
                                        <p:tgtEl>
                                          <p:spTgt spid="47"/>
                                        </p:tgtEl>
                                        <p:attrNameLst>
                                          <p:attrName>ppt_w</p:attrName>
                                        </p:attrNameLst>
                                      </p:cBhvr>
                                      <p:tavLst>
                                        <p:tav tm="0">
                                          <p:val>
                                            <p:fltVal val="0"/>
                                          </p:val>
                                        </p:tav>
                                        <p:tav tm="100000">
                                          <p:val>
                                            <p:strVal val="#ppt_w"/>
                                          </p:val>
                                        </p:tav>
                                      </p:tavLst>
                                    </p:anim>
                                    <p:anim calcmode="lin" valueType="num">
                                      <p:cBhvr>
                                        <p:cTn id="96" dur="500" fill="hold"/>
                                        <p:tgtEl>
                                          <p:spTgt spid="47"/>
                                        </p:tgtEl>
                                        <p:attrNameLst>
                                          <p:attrName>ppt_h</p:attrName>
                                        </p:attrNameLst>
                                      </p:cBhvr>
                                      <p:tavLst>
                                        <p:tav tm="0">
                                          <p:val>
                                            <p:fltVal val="0"/>
                                          </p:val>
                                        </p:tav>
                                        <p:tav tm="100000">
                                          <p:val>
                                            <p:strVal val="#ppt_h"/>
                                          </p:val>
                                        </p:tav>
                                      </p:tavLst>
                                    </p:anim>
                                    <p:animEffect transition="in" filter="fade">
                                      <p:cBhvr>
                                        <p:cTn id="9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27" grpId="0" bldLvl="0" animBg="1"/>
      <p:bldP spid="31" grpId="0" bldLvl="0" animBg="1"/>
      <p:bldP spid="35" grpId="0" bldLvl="0" animBg="1"/>
      <p:bldP spid="36" grpId="0" bldLvl="0" animBg="1"/>
      <p:bldP spid="40"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9688" y="2276246"/>
            <a:ext cx="1335946" cy="1335946"/>
            <a:chOff x="304800" y="673100"/>
            <a:chExt cx="4000500" cy="4000500"/>
          </a:xfrm>
          <a:effectLst>
            <a:outerShdw blurRad="444500" dist="254000" dir="8100000" algn="tr" rotWithShape="0">
              <a:prstClr val="black">
                <a:alpha val="50000"/>
              </a:prstClr>
            </a:outerShdw>
          </a:effectLst>
        </p:grpSpPr>
        <p:sp>
          <p:nvSpPr>
            <p:cNvPr id="3"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4" name="椭圆 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r>
                <a:rPr lang="zh-CN" altLang="en-US" sz="1800" b="1" kern="0" dirty="0">
                  <a:solidFill>
                    <a:schemeClr val="bg1"/>
                  </a:solidFill>
                  <a:latin typeface="微软雅黑" panose="020B0503020204020204" pitchFamily="34" charset="-122"/>
                  <a:ea typeface="微软雅黑" panose="020B0503020204020204" pitchFamily="34" charset="-122"/>
                </a:rPr>
                <a:t>添加</a:t>
              </a:r>
              <a:endParaRPr lang="en-US" altLang="zh-CN" sz="1800" b="1" kern="0" dirty="0">
                <a:solidFill>
                  <a:schemeClr val="bg1"/>
                </a:solidFill>
                <a:latin typeface="微软雅黑" panose="020B0503020204020204" pitchFamily="34" charset="-122"/>
                <a:ea typeface="微软雅黑" panose="020B0503020204020204" pitchFamily="34" charset="-122"/>
              </a:endParaRPr>
            </a:p>
            <a:p>
              <a:pPr algn="ctr" defTabSz="914400">
                <a:defRPr/>
              </a:pPr>
              <a:r>
                <a:rPr lang="zh-CN" altLang="en-US" sz="1800" b="1" kern="0" dirty="0">
                  <a:solidFill>
                    <a:schemeClr val="bg1"/>
                  </a:solidFill>
                  <a:latin typeface="微软雅黑" panose="020B0503020204020204" pitchFamily="34" charset="-122"/>
                  <a:ea typeface="微软雅黑" panose="020B0503020204020204" pitchFamily="34" charset="-122"/>
                </a:rPr>
                <a:t>标题</a:t>
              </a:r>
              <a:endParaRPr lang="zh-CN" altLang="en-US" sz="1800" b="1" kern="0" dirty="0">
                <a:solidFill>
                  <a:schemeClr val="bg1"/>
                </a:solidFill>
                <a:latin typeface="微软雅黑" panose="020B0503020204020204" pitchFamily="34" charset="-122"/>
                <a:ea typeface="微软雅黑" panose="020B0503020204020204" pitchFamily="34" charset="-122"/>
              </a:endParaRPr>
            </a:p>
          </p:txBody>
        </p:sp>
      </p:grpSp>
      <p:sp>
        <p:nvSpPr>
          <p:cNvPr id="5" name="椭圆 4"/>
          <p:cNvSpPr/>
          <p:nvPr/>
        </p:nvSpPr>
        <p:spPr>
          <a:xfrm>
            <a:off x="2706448" y="1163553"/>
            <a:ext cx="727041" cy="727041"/>
          </a:xfrm>
          <a:prstGeom prst="ellipse">
            <a:avLst/>
          </a:prstGeom>
          <a:solidFill>
            <a:srgbClr val="FF98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algn="ctr" defTabSz="914400">
              <a:defRPr/>
            </a:pPr>
            <a:endParaRPr lang="zh-CN" altLang="en-US" sz="1800" kern="0" dirty="0">
              <a:ea typeface="微软雅黑" panose="020B0503020204020204" pitchFamily="34" charset="-122"/>
            </a:endParaRPr>
          </a:p>
        </p:txBody>
      </p:sp>
      <p:grpSp>
        <p:nvGrpSpPr>
          <p:cNvPr id="6" name="组合 5"/>
          <p:cNvGrpSpPr/>
          <p:nvPr/>
        </p:nvGrpSpPr>
        <p:grpSpPr>
          <a:xfrm>
            <a:off x="2727183" y="2497084"/>
            <a:ext cx="811400" cy="811400"/>
            <a:chOff x="304800" y="673100"/>
            <a:chExt cx="4000500" cy="4000500"/>
          </a:xfrm>
          <a:effectLst>
            <a:outerShdw blurRad="317500" dist="190500" dir="8100000" algn="tr" rotWithShape="0">
              <a:prstClr val="black">
                <a:alpha val="50000"/>
              </a:prstClr>
            </a:outerShdw>
          </a:effectLst>
        </p:grpSpPr>
        <p:sp>
          <p:nvSpPr>
            <p:cNvPr id="7"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8" name="椭圆 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dirty="0">
                <a:ea typeface="微软雅黑" panose="020B0503020204020204" pitchFamily="34" charset="-122"/>
              </a:endParaRPr>
            </a:p>
          </p:txBody>
        </p:sp>
      </p:grpSp>
      <p:sp>
        <p:nvSpPr>
          <p:cNvPr id="9" name="左大括号 8"/>
          <p:cNvSpPr/>
          <p:nvPr/>
        </p:nvSpPr>
        <p:spPr>
          <a:xfrm>
            <a:off x="2070395" y="1462863"/>
            <a:ext cx="370707" cy="2934157"/>
          </a:xfrm>
          <a:prstGeom prst="leftBrace">
            <a:avLst/>
          </a:prstGeom>
          <a:noFill/>
          <a:ln w="38100" cap="flat" cmpd="sng" algn="ctr">
            <a:solidFill>
              <a:schemeClr val="accent1"/>
            </a:solidFill>
            <a:prstDash val="solid"/>
          </a:ln>
          <a:effectLst>
            <a:outerShdw blurRad="139700" dist="63500" dir="8100000" sx="98000" sy="98000" algn="tr" rotWithShape="0">
              <a:prstClr val="black">
                <a:alpha val="50000"/>
              </a:prstClr>
            </a:outerShdw>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10" name="椭圆 9"/>
          <p:cNvSpPr/>
          <p:nvPr/>
        </p:nvSpPr>
        <p:spPr>
          <a:xfrm>
            <a:off x="2791518" y="4019588"/>
            <a:ext cx="727041" cy="727041"/>
          </a:xfrm>
          <a:prstGeom prst="ellipse">
            <a:avLst/>
          </a:prstGeom>
          <a:solidFill>
            <a:srgbClr val="FF98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algn="ctr" defTabSz="914400">
              <a:defRPr/>
            </a:pPr>
            <a:endParaRPr lang="zh-CN" altLang="en-US" sz="1800" kern="0" dirty="0">
              <a:ea typeface="微软雅黑" panose="020B0503020204020204" pitchFamily="34" charset="-122"/>
            </a:endParaRPr>
          </a:p>
        </p:txBody>
      </p:sp>
      <p:sp>
        <p:nvSpPr>
          <p:cNvPr id="11" name="TextBox 15"/>
          <p:cNvSpPr txBox="1"/>
          <p:nvPr/>
        </p:nvSpPr>
        <p:spPr>
          <a:xfrm>
            <a:off x="2729308" y="1357647"/>
            <a:ext cx="1028700" cy="338554"/>
          </a:xfrm>
          <a:prstGeom prst="rect">
            <a:avLst/>
          </a:prstGeom>
          <a:noFill/>
        </p:spPr>
        <p:txBody>
          <a:bodyPr wrap="square" rtlCol="0">
            <a:spAutoFit/>
          </a:bodyPr>
          <a:lstStyle/>
          <a:p>
            <a:pPr defTabSz="914400">
              <a:defRPr/>
            </a:pPr>
            <a:r>
              <a:rPr lang="zh-CN" altLang="en-US" sz="1600" kern="0" dirty="0">
                <a:latin typeface="微软雅黑" panose="020B0503020204020204" pitchFamily="34" charset="-122"/>
                <a:ea typeface="微软雅黑" panose="020B0503020204020204" pitchFamily="34" charset="-122"/>
              </a:rPr>
              <a:t>标题</a:t>
            </a:r>
            <a:endParaRPr lang="zh-CN" altLang="en-US" sz="1600" kern="0" dirty="0">
              <a:latin typeface="微软雅黑" panose="020B0503020204020204" pitchFamily="34" charset="-122"/>
              <a:ea typeface="微软雅黑" panose="020B0503020204020204" pitchFamily="34" charset="-122"/>
            </a:endParaRPr>
          </a:p>
        </p:txBody>
      </p:sp>
      <p:sp>
        <p:nvSpPr>
          <p:cNvPr id="12" name="TextBox 16"/>
          <p:cNvSpPr txBox="1"/>
          <p:nvPr/>
        </p:nvSpPr>
        <p:spPr>
          <a:xfrm>
            <a:off x="2719496" y="2733507"/>
            <a:ext cx="1028700" cy="338554"/>
          </a:xfrm>
          <a:prstGeom prst="rect">
            <a:avLst/>
          </a:prstGeom>
          <a:noFill/>
        </p:spPr>
        <p:txBody>
          <a:bodyPr wrap="square" rtlCol="0">
            <a:spAutoFit/>
          </a:bodyPr>
          <a:lstStyle/>
          <a:p>
            <a:pPr defTabSz="914400">
              <a:defRPr/>
            </a:pPr>
            <a:r>
              <a:rPr lang="zh-CN" altLang="en-US" sz="1600" kern="0" dirty="0">
                <a:solidFill>
                  <a:schemeClr val="bg1"/>
                </a:solidFill>
                <a:latin typeface="微软雅黑" panose="020B0503020204020204" pitchFamily="34" charset="-122"/>
                <a:ea typeface="微软雅黑" panose="020B0503020204020204" pitchFamily="34" charset="-122"/>
              </a:rPr>
              <a:t>标题</a:t>
            </a:r>
            <a:endParaRPr lang="zh-CN" altLang="en-US" sz="1600" kern="0" dirty="0">
              <a:solidFill>
                <a:schemeClr val="bg1"/>
              </a:solidFill>
              <a:latin typeface="微软雅黑" panose="020B0503020204020204" pitchFamily="34" charset="-122"/>
              <a:ea typeface="微软雅黑" panose="020B0503020204020204" pitchFamily="34" charset="-122"/>
            </a:endParaRPr>
          </a:p>
        </p:txBody>
      </p:sp>
      <p:sp>
        <p:nvSpPr>
          <p:cNvPr id="13" name="TextBox 17"/>
          <p:cNvSpPr txBox="1"/>
          <p:nvPr/>
        </p:nvSpPr>
        <p:spPr>
          <a:xfrm>
            <a:off x="2772566" y="4189643"/>
            <a:ext cx="1028700" cy="338554"/>
          </a:xfrm>
          <a:prstGeom prst="rect">
            <a:avLst/>
          </a:prstGeom>
          <a:noFill/>
        </p:spPr>
        <p:txBody>
          <a:bodyPr wrap="square" rtlCol="0">
            <a:spAutoFit/>
          </a:bodyPr>
          <a:lstStyle/>
          <a:p>
            <a:pPr defTabSz="914400">
              <a:defRPr/>
            </a:pPr>
            <a:r>
              <a:rPr lang="zh-CN" altLang="en-US" sz="1600" kern="0" dirty="0">
                <a:latin typeface="微软雅黑" panose="020B0503020204020204" pitchFamily="34" charset="-122"/>
                <a:ea typeface="微软雅黑" panose="020B0503020204020204" pitchFamily="34" charset="-122"/>
              </a:rPr>
              <a:t>标题</a:t>
            </a:r>
            <a:endParaRPr lang="zh-CN" altLang="en-US" sz="1600" kern="0" dirty="0">
              <a:latin typeface="微软雅黑" panose="020B0503020204020204" pitchFamily="34" charset="-122"/>
              <a:ea typeface="微软雅黑" panose="020B0503020204020204" pitchFamily="34" charset="-122"/>
            </a:endParaRPr>
          </a:p>
        </p:txBody>
      </p:sp>
      <p:sp>
        <p:nvSpPr>
          <p:cNvPr id="14" name="TextBox 18"/>
          <p:cNvSpPr txBox="1"/>
          <p:nvPr/>
        </p:nvSpPr>
        <p:spPr>
          <a:xfrm>
            <a:off x="3758008" y="1254559"/>
            <a:ext cx="4046219" cy="877163"/>
          </a:xfrm>
          <a:prstGeom prst="rect">
            <a:avLst/>
          </a:prstGeom>
          <a:noFill/>
        </p:spPr>
        <p:txBody>
          <a:bodyPr wrap="square" rtlCol="0">
            <a:spAutoFit/>
          </a:bodyPr>
          <a:lstStyle/>
          <a:p>
            <a:pPr defTabSz="914400">
              <a:defRPr/>
            </a:pPr>
            <a:r>
              <a:rPr lang="zh-CN" altLang="en-US" sz="1100" kern="0" dirty="0">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100" kern="0" dirty="0">
              <a:ea typeface="微软雅黑" panose="020B0503020204020204" pitchFamily="34" charset="-122"/>
            </a:endParaRPr>
          </a:p>
          <a:p>
            <a:pPr defTabSz="914400">
              <a:defRPr/>
            </a:pPr>
            <a:endParaRPr lang="zh-CN" altLang="en-US" sz="1800" kern="0" dirty="0">
              <a:ea typeface="微软雅黑" panose="020B0503020204020204" pitchFamily="34" charset="-122"/>
            </a:endParaRPr>
          </a:p>
        </p:txBody>
      </p:sp>
      <p:sp>
        <p:nvSpPr>
          <p:cNvPr id="15" name="TextBox 19"/>
          <p:cNvSpPr txBox="1"/>
          <p:nvPr/>
        </p:nvSpPr>
        <p:spPr>
          <a:xfrm>
            <a:off x="3758008" y="2464202"/>
            <a:ext cx="4046219" cy="877163"/>
          </a:xfrm>
          <a:prstGeom prst="rect">
            <a:avLst/>
          </a:prstGeom>
          <a:noFill/>
        </p:spPr>
        <p:txBody>
          <a:bodyPr wrap="square" rtlCol="0">
            <a:spAutoFit/>
          </a:bodyPr>
          <a:lstStyle/>
          <a:p>
            <a:pPr defTabSz="914400">
              <a:defRPr/>
            </a:pPr>
            <a:r>
              <a:rPr lang="zh-CN" altLang="en-US" sz="1100" kern="0" dirty="0">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100" kern="0" dirty="0">
              <a:ea typeface="微软雅黑" panose="020B0503020204020204" pitchFamily="34" charset="-122"/>
            </a:endParaRPr>
          </a:p>
          <a:p>
            <a:pPr defTabSz="914400">
              <a:defRPr/>
            </a:pPr>
            <a:endParaRPr lang="zh-CN" altLang="en-US" sz="1800" kern="0" dirty="0">
              <a:ea typeface="微软雅黑" panose="020B0503020204020204" pitchFamily="34" charset="-122"/>
            </a:endParaRPr>
          </a:p>
        </p:txBody>
      </p:sp>
      <p:sp>
        <p:nvSpPr>
          <p:cNvPr id="16" name="TextBox 20"/>
          <p:cNvSpPr txBox="1"/>
          <p:nvPr/>
        </p:nvSpPr>
        <p:spPr>
          <a:xfrm>
            <a:off x="3748196" y="3920338"/>
            <a:ext cx="4046219" cy="877163"/>
          </a:xfrm>
          <a:prstGeom prst="rect">
            <a:avLst/>
          </a:prstGeom>
          <a:noFill/>
        </p:spPr>
        <p:txBody>
          <a:bodyPr wrap="square" rtlCol="0">
            <a:spAutoFit/>
          </a:bodyPr>
          <a:lstStyle/>
          <a:p>
            <a:pPr defTabSz="914400">
              <a:defRPr/>
            </a:pPr>
            <a:r>
              <a:rPr lang="zh-CN" altLang="en-US" sz="1100" kern="0" dirty="0">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100" kern="0" dirty="0">
              <a:ea typeface="微软雅黑" panose="020B0503020204020204" pitchFamily="34" charset="-122"/>
            </a:endParaRPr>
          </a:p>
          <a:p>
            <a:pPr defTabSz="914400">
              <a:defRPr/>
            </a:pPr>
            <a:endParaRPr lang="zh-CN" altLang="en-US" sz="1800" kern="0" dirty="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8" fill="hold" grpId="0" nodeType="withEffect">
                                  <p:stCondLst>
                                    <p:cond delay="8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140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16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900"/>
                            </p:stCondLst>
                            <p:childTnLst>
                              <p:par>
                                <p:cTn id="30" presetID="53" presetClass="entr" presetSubtype="16"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6" presetClass="entr" presetSubtype="21" fill="hold" grpId="0" nodeType="withEffect">
                                  <p:stCondLst>
                                    <p:cond delay="100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par>
                                <p:cTn id="41" presetID="16" presetClass="entr" presetSubtype="21" fill="hold" grpId="0" nodeType="withEffect">
                                  <p:stCondLst>
                                    <p:cond delay="1300"/>
                                  </p:stCondLst>
                                  <p:childTnLst>
                                    <p:set>
                                      <p:cBhvr>
                                        <p:cTn id="42" dur="1" fill="hold">
                                          <p:stCondLst>
                                            <p:cond delay="0"/>
                                          </p:stCondLst>
                                        </p:cTn>
                                        <p:tgtEl>
                                          <p:spTgt spid="15"/>
                                        </p:tgtEl>
                                        <p:attrNameLst>
                                          <p:attrName>style.visibility</p:attrName>
                                        </p:attrNameLst>
                                      </p:cBhvr>
                                      <p:to>
                                        <p:strVal val="visible"/>
                                      </p:to>
                                    </p:set>
                                    <p:animEffect transition="in" filter="barn(inVertical)">
                                      <p:cBhvr>
                                        <p:cTn id="43" dur="700"/>
                                        <p:tgtEl>
                                          <p:spTgt spid="15"/>
                                        </p:tgtEl>
                                      </p:cBhvr>
                                    </p:animEffect>
                                  </p:childTnLst>
                                </p:cTn>
                              </p:par>
                              <p:par>
                                <p:cTn id="44" presetID="16" presetClass="entr" presetSubtype="21" fill="hold" grpId="0" nodeType="withEffect">
                                  <p:stCondLst>
                                    <p:cond delay="1700"/>
                                  </p:stCondLst>
                                  <p:childTnLst>
                                    <p:set>
                                      <p:cBhvr>
                                        <p:cTn id="45" dur="1" fill="hold">
                                          <p:stCondLst>
                                            <p:cond delay="0"/>
                                          </p:stCondLst>
                                        </p:cTn>
                                        <p:tgtEl>
                                          <p:spTgt spid="16"/>
                                        </p:tgtEl>
                                        <p:attrNameLst>
                                          <p:attrName>style.visibility</p:attrName>
                                        </p:attrNameLst>
                                      </p:cBhvr>
                                      <p:to>
                                        <p:strVal val="visible"/>
                                      </p:to>
                                    </p:set>
                                    <p:animEffect transition="in" filter="barn(inVertical)">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9" grpId="0" bldLvl="0" animBg="1"/>
      <p:bldP spid="10" grpId="0" bldLvl="0" animBg="1"/>
      <p:bldP spid="11"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47664" y="1059582"/>
            <a:ext cx="7596336" cy="936104"/>
          </a:xfrm>
          <a:prstGeom prst="rect">
            <a:avLst/>
          </a:prstGeom>
          <a:solidFill>
            <a:srgbClr val="FF9800"/>
          </a:solidFill>
          <a:ln w="25400" cap="flat" cmpd="sng" algn="ctr">
            <a:noFill/>
            <a:prstDash val="solid"/>
          </a:ln>
          <a:effectLst>
            <a:innerShdw blurRad="63500" dist="25400" dir="16200000">
              <a:prstClr val="black">
                <a:alpha val="4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 name="TextBox 29"/>
          <p:cNvSpPr txBox="1"/>
          <p:nvPr/>
        </p:nvSpPr>
        <p:spPr>
          <a:xfrm>
            <a:off x="3858297" y="1296801"/>
            <a:ext cx="5059397" cy="461665"/>
          </a:xfrm>
          <a:prstGeom prst="rect">
            <a:avLst/>
          </a:prstGeom>
          <a:noFill/>
        </p:spPr>
        <p:txBody>
          <a:bodyPr wrap="square" lIns="0" tIns="0" rIns="0" bIns="0" rtlCol="0">
            <a:spAutoFit/>
          </a:bodyPr>
          <a:lstStyle/>
          <a:p>
            <a:pPr fontAlgn="base">
              <a:spcBef>
                <a:spcPct val="0"/>
              </a:spcBef>
              <a:spcAft>
                <a:spcPct val="0"/>
              </a:spcAft>
            </a:pPr>
            <a:r>
              <a:rPr lang="zh-CN" altLang="en-US" sz="3000" b="1" dirty="0">
                <a:solidFill>
                  <a:prstClr val="white"/>
                </a:solidFill>
                <a:latin typeface="微软雅黑" panose="020B0503020204020204" pitchFamily="34" charset="-122"/>
                <a:ea typeface="微软雅黑" panose="020B0503020204020204" pitchFamily="34" charset="-122"/>
              </a:rPr>
              <a:t>在此添加您要输入的标题</a:t>
            </a:r>
            <a:endParaRPr lang="zh-CN" altLang="en-US" sz="3000" b="1" dirty="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bwMode="auto">
          <a:xfrm>
            <a:off x="586952" y="853215"/>
            <a:ext cx="3192960" cy="3950783"/>
            <a:chOff x="865232" y="1286330"/>
            <a:chExt cx="4013321" cy="4966128"/>
          </a:xfrm>
        </p:grpSpPr>
        <p:pic>
          <p:nvPicPr>
            <p:cNvPr id="5" name="Picture 3"/>
            <p:cNvPicPr>
              <a:picLocks noChangeAspect="1"/>
            </p:cNvPicPr>
            <p:nvPr/>
          </p:nvPicPr>
          <p:blipFill>
            <a:blip r:embed="rId1"/>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6" name="Rectangle 4"/>
            <p:cNvSpPr/>
            <p:nvPr/>
          </p:nvSpPr>
          <p:spPr>
            <a:xfrm>
              <a:off x="1454212" y="1875344"/>
              <a:ext cx="2840124" cy="3699194"/>
            </a:xfrm>
            <a:prstGeom prst="rect">
              <a:avLst/>
            </a:prstGeom>
            <a:blipFill>
              <a:blip r:embed="rId2" cstate="print"/>
              <a:srcRect/>
              <a:stretch>
                <a:fillRect/>
              </a:stretch>
            </a:blip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7" name="矩形 6"/>
          <p:cNvSpPr>
            <a:spLocks noChangeArrowheads="1"/>
          </p:cNvSpPr>
          <p:nvPr/>
        </p:nvSpPr>
        <p:spPr bwMode="auto">
          <a:xfrm>
            <a:off x="4208606" y="3534278"/>
            <a:ext cx="843538" cy="261608"/>
          </a:xfrm>
          <a:prstGeom prst="rect">
            <a:avLst/>
          </a:prstGeom>
          <a:noFill/>
          <a:ln w="9525">
            <a:noFill/>
            <a:miter lim="800000"/>
          </a:ln>
        </p:spPr>
        <p:txBody>
          <a:bodyPr wrap="square" lIns="91435" tIns="45719" rIns="91435" bIns="45719">
            <a:spAutoFit/>
          </a:bodyPr>
          <a:lstStyle/>
          <a:p>
            <a:pPr fontAlgn="base">
              <a:spcBef>
                <a:spcPct val="0"/>
              </a:spcBef>
              <a:spcAft>
                <a:spcPct val="0"/>
              </a:spcAft>
            </a:pPr>
            <a:r>
              <a:rPr lang="zh-CN" altLang="en-US" sz="1100" b="1" dirty="0">
                <a:latin typeface="微软雅黑" panose="020B0503020204020204" pitchFamily="34" charset="-122"/>
                <a:ea typeface="微软雅黑" panose="020B0503020204020204" pitchFamily="34" charset="-122"/>
              </a:rPr>
              <a:t>添加标题</a:t>
            </a:r>
            <a:endParaRPr lang="en-US" altLang="zh-CN" sz="1100" b="1" dirty="0">
              <a:latin typeface="微软雅黑" panose="020B0503020204020204" pitchFamily="34" charset="-122"/>
              <a:ea typeface="微软雅黑" panose="020B0503020204020204" pitchFamily="34" charset="-122"/>
            </a:endParaRPr>
          </a:p>
        </p:txBody>
      </p:sp>
      <p:sp>
        <p:nvSpPr>
          <p:cNvPr id="8" name="矩形 47"/>
          <p:cNvSpPr>
            <a:spLocks noChangeArrowheads="1"/>
          </p:cNvSpPr>
          <p:nvPr/>
        </p:nvSpPr>
        <p:spPr bwMode="auto">
          <a:xfrm>
            <a:off x="4194319" y="3846285"/>
            <a:ext cx="1928420" cy="701729"/>
          </a:xfrm>
          <a:prstGeom prst="rect">
            <a:avLst/>
          </a:prstGeom>
          <a:noFill/>
          <a:ln>
            <a:noFill/>
          </a:ln>
        </p:spPr>
        <p:txBody>
          <a:bodyPr wrap="square" lIns="91435" tIns="45719" rIns="91435" bIns="45719">
            <a:spAutoFit/>
          </a:bodyPr>
          <a:lstStyle/>
          <a:p>
            <a:pPr defTabSz="913765">
              <a:lnSpc>
                <a:spcPct val="120000"/>
              </a:lnSpc>
              <a:spcBef>
                <a:spcPct val="0"/>
              </a:spcBef>
              <a:buFont typeface="Arial" panose="020B0604020202020204" pitchFamily="34" charset="0"/>
              <a:buNone/>
              <a:defRPr/>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a:spLocks noChangeArrowheads="1"/>
          </p:cNvSpPr>
          <p:nvPr/>
        </p:nvSpPr>
        <p:spPr bwMode="auto">
          <a:xfrm>
            <a:off x="6402283" y="3534278"/>
            <a:ext cx="843538" cy="261608"/>
          </a:xfrm>
          <a:prstGeom prst="rect">
            <a:avLst/>
          </a:prstGeom>
          <a:noFill/>
          <a:ln w="9525">
            <a:noFill/>
            <a:miter lim="800000"/>
          </a:ln>
        </p:spPr>
        <p:txBody>
          <a:bodyPr wrap="square" lIns="91435" tIns="45719" rIns="91435" bIns="45719">
            <a:spAutoFit/>
          </a:bodyPr>
          <a:lstStyle/>
          <a:p>
            <a:pPr fontAlgn="base">
              <a:spcBef>
                <a:spcPct val="0"/>
              </a:spcBef>
              <a:spcAft>
                <a:spcPct val="0"/>
              </a:spcAft>
            </a:pPr>
            <a:r>
              <a:rPr lang="zh-CN" altLang="en-US" sz="1100" b="1" dirty="0">
                <a:latin typeface="微软雅黑" panose="020B0503020204020204" pitchFamily="34" charset="-122"/>
                <a:ea typeface="微软雅黑" panose="020B0503020204020204" pitchFamily="34" charset="-122"/>
              </a:rPr>
              <a:t>添加标题</a:t>
            </a:r>
            <a:endParaRPr lang="en-US" altLang="zh-CN" sz="1100" b="1" dirty="0">
              <a:latin typeface="微软雅黑" panose="020B0503020204020204" pitchFamily="34" charset="-122"/>
              <a:ea typeface="微软雅黑" panose="020B0503020204020204" pitchFamily="34" charset="-122"/>
            </a:endParaRPr>
          </a:p>
        </p:txBody>
      </p:sp>
      <p:sp>
        <p:nvSpPr>
          <p:cNvPr id="10" name="矩形 9"/>
          <p:cNvSpPr>
            <a:spLocks noChangeArrowheads="1"/>
          </p:cNvSpPr>
          <p:nvPr/>
        </p:nvSpPr>
        <p:spPr bwMode="auto">
          <a:xfrm>
            <a:off x="6387996" y="3846285"/>
            <a:ext cx="1928420" cy="701729"/>
          </a:xfrm>
          <a:prstGeom prst="rect">
            <a:avLst/>
          </a:prstGeom>
          <a:noFill/>
          <a:ln>
            <a:noFill/>
          </a:ln>
        </p:spPr>
        <p:txBody>
          <a:bodyPr wrap="square" lIns="91435" tIns="45719" rIns="91435" bIns="45719">
            <a:spAutoFit/>
          </a:bodyPr>
          <a:lstStyle/>
          <a:p>
            <a:pPr defTabSz="913765">
              <a:lnSpc>
                <a:spcPct val="120000"/>
              </a:lnSpc>
              <a:spcBef>
                <a:spcPct val="0"/>
              </a:spcBef>
              <a:buFont typeface="Arial" panose="020B0604020202020204" pitchFamily="34" charset="0"/>
              <a:buNone/>
              <a:defRPr/>
            </a:pP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1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
          <p:cNvGrpSpPr/>
          <p:nvPr/>
        </p:nvGrpSpPr>
        <p:grpSpPr>
          <a:xfrm>
            <a:off x="4317611" y="2158668"/>
            <a:ext cx="2401200" cy="350012"/>
            <a:chOff x="814328" y="3219334"/>
            <a:chExt cx="2967344" cy="432536"/>
          </a:xfrm>
        </p:grpSpPr>
        <p:grpSp>
          <p:nvGrpSpPr>
            <p:cNvPr id="12" name="组合 11"/>
            <p:cNvGrpSpPr/>
            <p:nvPr/>
          </p:nvGrpSpPr>
          <p:grpSpPr>
            <a:xfrm>
              <a:off x="814328" y="3219334"/>
              <a:ext cx="2967344" cy="432536"/>
              <a:chOff x="2173927" y="3285519"/>
              <a:chExt cx="3765284" cy="548848"/>
            </a:xfrm>
          </p:grpSpPr>
          <p:grpSp>
            <p:nvGrpSpPr>
              <p:cNvPr id="14" name="组合 13"/>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16" name="圆角矩形 48"/>
                <p:cNvSpPr/>
                <p:nvPr/>
              </p:nvSpPr>
              <p:spPr>
                <a:xfrm>
                  <a:off x="4304043" y="1286668"/>
                  <a:ext cx="8396171"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49"/>
                <p:cNvSpPr/>
                <p:nvPr/>
              </p:nvSpPr>
              <p:spPr>
                <a:xfrm>
                  <a:off x="4351923" y="1373339"/>
                  <a:ext cx="8295467"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5" name="椭圆 14"/>
              <p:cNvSpPr/>
              <p:nvPr/>
            </p:nvSpPr>
            <p:spPr>
              <a:xfrm>
                <a:off x="2307128" y="3420211"/>
                <a:ext cx="279463" cy="279463"/>
              </a:xfrm>
              <a:prstGeom prst="ellipse">
                <a:avLst/>
              </a:prstGeom>
              <a:solidFill>
                <a:srgbClr val="FF9800"/>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TextBox 45"/>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点击输入标题文本小标签</a:t>
              </a:r>
              <a:endPar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315140" y="2590716"/>
            <a:ext cx="1972203" cy="350012"/>
            <a:chOff x="814328" y="3219334"/>
            <a:chExt cx="2437200" cy="432536"/>
          </a:xfrm>
        </p:grpSpPr>
        <p:grpSp>
          <p:nvGrpSpPr>
            <p:cNvPr id="19" name="组合 18"/>
            <p:cNvGrpSpPr/>
            <p:nvPr/>
          </p:nvGrpSpPr>
          <p:grpSpPr>
            <a:xfrm>
              <a:off x="814328" y="3219334"/>
              <a:ext cx="2437200" cy="432536"/>
              <a:chOff x="2173927" y="3285519"/>
              <a:chExt cx="3092581" cy="548848"/>
            </a:xfrm>
          </p:grpSpPr>
          <p:grpSp>
            <p:nvGrpSpPr>
              <p:cNvPr id="21" name="组合 20"/>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23" name="圆角矩形 55"/>
                <p:cNvSpPr/>
                <p:nvPr/>
              </p:nvSpPr>
              <p:spPr>
                <a:xfrm>
                  <a:off x="4304043" y="1286668"/>
                  <a:ext cx="6896116"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24" name="圆角矩形 56"/>
                <p:cNvSpPr/>
                <p:nvPr/>
              </p:nvSpPr>
              <p:spPr>
                <a:xfrm>
                  <a:off x="4351924" y="1373342"/>
                  <a:ext cx="679425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grpSp>
          <p:sp>
            <p:nvSpPr>
              <p:cNvPr id="22" name="椭圆 21"/>
              <p:cNvSpPr/>
              <p:nvPr/>
            </p:nvSpPr>
            <p:spPr>
              <a:xfrm>
                <a:off x="2307128" y="3420211"/>
                <a:ext cx="279463" cy="279463"/>
              </a:xfrm>
              <a:prstGeom prst="ellipse">
                <a:avLst/>
              </a:prstGeom>
              <a:solidFill>
                <a:srgbClr val="FF9800"/>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dirty="0">
                  <a:ln>
                    <a:noFill/>
                  </a:ln>
                  <a:solidFill>
                    <a:srgbClr val="0070C0"/>
                  </a:solidFill>
                  <a:effectLst/>
                  <a:uLnTx/>
                  <a:uFillTx/>
                  <a:latin typeface="Calibri" panose="020F0502020204030204"/>
                  <a:ea typeface="宋体" panose="02010600030101010101" pitchFamily="2" charset="-122"/>
                  <a:cs typeface="+mn-cs"/>
                </a:endParaRPr>
              </a:p>
            </p:txBody>
          </p:sp>
        </p:grpSp>
        <p:sp>
          <p:nvSpPr>
            <p:cNvPr id="20" name="TextBox 52"/>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点击输入标题文本</a:t>
              </a:r>
              <a:endPar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332062" y="3022764"/>
            <a:ext cx="2344214" cy="350012"/>
            <a:chOff x="814328" y="3219334"/>
            <a:chExt cx="2896922" cy="432536"/>
          </a:xfrm>
        </p:grpSpPr>
        <p:grpSp>
          <p:nvGrpSpPr>
            <p:cNvPr id="26" name="组合 25"/>
            <p:cNvGrpSpPr/>
            <p:nvPr/>
          </p:nvGrpSpPr>
          <p:grpSpPr>
            <a:xfrm>
              <a:off x="814328" y="3219334"/>
              <a:ext cx="2896922" cy="432536"/>
              <a:chOff x="2173927" y="3285519"/>
              <a:chExt cx="3675925" cy="548848"/>
            </a:xfrm>
          </p:grpSpPr>
          <p:grpSp>
            <p:nvGrpSpPr>
              <p:cNvPr id="28" name="组合 27"/>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30" name="圆角矩形 62"/>
                <p:cNvSpPr/>
                <p:nvPr/>
              </p:nvSpPr>
              <p:spPr>
                <a:xfrm>
                  <a:off x="4304043" y="1286668"/>
                  <a:ext cx="8149029"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31" name="圆角矩形 63"/>
                <p:cNvSpPr/>
                <p:nvPr/>
              </p:nvSpPr>
              <p:spPr>
                <a:xfrm>
                  <a:off x="4351924" y="1373342"/>
                  <a:ext cx="8149029"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grpSp>
          <p:sp>
            <p:nvSpPr>
              <p:cNvPr id="29" name="椭圆 28"/>
              <p:cNvSpPr/>
              <p:nvPr/>
            </p:nvSpPr>
            <p:spPr>
              <a:xfrm>
                <a:off x="2307128" y="3420211"/>
                <a:ext cx="279463" cy="279463"/>
              </a:xfrm>
              <a:prstGeom prst="ellipse">
                <a:avLst/>
              </a:prstGeom>
              <a:solidFill>
                <a:srgbClr val="FF9800"/>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dirty="0">
                  <a:ln>
                    <a:noFill/>
                  </a:ln>
                  <a:solidFill>
                    <a:srgbClr val="0070C0"/>
                  </a:solidFill>
                  <a:effectLst/>
                  <a:uLnTx/>
                  <a:uFillTx/>
                  <a:latin typeface="Calibri" panose="020F0502020204030204"/>
                  <a:ea typeface="宋体" panose="02010600030101010101" pitchFamily="2" charset="-122"/>
                  <a:cs typeface="+mn-cs"/>
                </a:endParaRPr>
              </a:p>
            </p:txBody>
          </p:sp>
        </p:grpSp>
        <p:sp>
          <p:nvSpPr>
            <p:cNvPr id="27" name="TextBox 59"/>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点击输入标题描述文本</a:t>
              </a:r>
              <a:endPar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350"/>
                                        <p:tgtEl>
                                          <p:spTgt spid="11"/>
                                        </p:tgtEl>
                                        <p:attrNameLst>
                                          <p:attrName>ppt_x</p:attrName>
                                        </p:attrNameLst>
                                      </p:cBhvr>
                                      <p:tavLst>
                                        <p:tav tm="0">
                                          <p:val>
                                            <p:strVal val="#ppt_x-#ppt_w*1.125000"/>
                                          </p:val>
                                        </p:tav>
                                        <p:tav tm="100000">
                                          <p:val>
                                            <p:strVal val="#ppt_x"/>
                                          </p:val>
                                        </p:tav>
                                      </p:tavLst>
                                    </p:anim>
                                    <p:animEffect transition="in" filter="wipe(right)">
                                      <p:cBhvr>
                                        <p:cTn id="12" dur="350"/>
                                        <p:tgtEl>
                                          <p:spTgt spid="11"/>
                                        </p:tgtEl>
                                      </p:cBhvr>
                                    </p:animEffect>
                                  </p:childTnLst>
                                </p:cTn>
                              </p:par>
                              <p:par>
                                <p:cTn id="13" presetID="12" presetClass="entr" presetSubtype="8" fill="hold"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350"/>
                                        <p:tgtEl>
                                          <p:spTgt spid="18"/>
                                        </p:tgtEl>
                                        <p:attrNameLst>
                                          <p:attrName>ppt_x</p:attrName>
                                        </p:attrNameLst>
                                      </p:cBhvr>
                                      <p:tavLst>
                                        <p:tav tm="0">
                                          <p:val>
                                            <p:strVal val="#ppt_x-#ppt_w*1.125000"/>
                                          </p:val>
                                        </p:tav>
                                        <p:tav tm="100000">
                                          <p:val>
                                            <p:strVal val="#ppt_x"/>
                                          </p:val>
                                        </p:tav>
                                      </p:tavLst>
                                    </p:anim>
                                    <p:animEffect transition="in" filter="wipe(right)">
                                      <p:cBhvr>
                                        <p:cTn id="16" dur="350"/>
                                        <p:tgtEl>
                                          <p:spTgt spid="18"/>
                                        </p:tgtEl>
                                      </p:cBhvr>
                                    </p:animEffect>
                                  </p:childTnLst>
                                </p:cTn>
                              </p:par>
                              <p:par>
                                <p:cTn id="17" presetID="12" presetClass="entr" presetSubtype="8" fill="hold" nodeType="withEffect">
                                  <p:stCondLst>
                                    <p:cond delay="4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350"/>
                                        <p:tgtEl>
                                          <p:spTgt spid="25"/>
                                        </p:tgtEl>
                                        <p:attrNameLst>
                                          <p:attrName>ppt_x</p:attrName>
                                        </p:attrNameLst>
                                      </p:cBhvr>
                                      <p:tavLst>
                                        <p:tav tm="0">
                                          <p:val>
                                            <p:strVal val="#ppt_x-#ppt_w*1.125000"/>
                                          </p:val>
                                        </p:tav>
                                        <p:tav tm="100000">
                                          <p:val>
                                            <p:strVal val="#ppt_x"/>
                                          </p:val>
                                        </p:tav>
                                      </p:tavLst>
                                    </p:anim>
                                    <p:animEffect transition="in" filter="wipe(right)">
                                      <p:cBhvr>
                                        <p:cTn id="20" dur="350"/>
                                        <p:tgtEl>
                                          <p:spTgt spid="25"/>
                                        </p:tgtEl>
                                      </p:cBhvr>
                                    </p:animEffect>
                                  </p:childTnLst>
                                </p:cTn>
                              </p:par>
                            </p:childTnLst>
                          </p:cTn>
                        </p:par>
                        <p:par>
                          <p:cTn id="21" fill="hold">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ppt_y</p:attrName>
                                        </p:attrNameLst>
                                      </p:cBhvr>
                                      <p:tavLst>
                                        <p:tav tm="0">
                                          <p:val>
                                            <p:strVal val="#ppt_y+#ppt_h*1.125000"/>
                                          </p:val>
                                        </p:tav>
                                        <p:tav tm="100000">
                                          <p:val>
                                            <p:strVal val="#ppt_y"/>
                                          </p:val>
                                        </p:tav>
                                      </p:tavLst>
                                    </p:anim>
                                    <p:animEffect transition="in" filter="wipe(up)">
                                      <p:cBhvr>
                                        <p:cTn id="25" dur="500"/>
                                        <p:tgtEl>
                                          <p:spTgt spid="7"/>
                                        </p:tgtEl>
                                      </p:cBhvr>
                                    </p:animEffect>
                                  </p:childTnLst>
                                </p:cTn>
                              </p:par>
                              <p:par>
                                <p:cTn id="26" presetID="12" presetClass="entr" presetSubtype="4" fill="hold" grpId="0" nodeType="withEffect">
                                  <p:stCondLst>
                                    <p:cond delay="2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ppt_y</p:attrName>
                                        </p:attrNameLst>
                                      </p:cBhvr>
                                      <p:tavLst>
                                        <p:tav tm="0">
                                          <p:val>
                                            <p:strVal val="#ppt_y+#ppt_h*1.125000"/>
                                          </p:val>
                                        </p:tav>
                                        <p:tav tm="100000">
                                          <p:val>
                                            <p:strVal val="#ppt_y"/>
                                          </p:val>
                                        </p:tav>
                                      </p:tavLst>
                                    </p:anim>
                                    <p:animEffect transition="in" filter="wipe(up)">
                                      <p:cBhvr>
                                        <p:cTn id="29" dur="500"/>
                                        <p:tgtEl>
                                          <p:spTgt spid="8"/>
                                        </p:tgtEl>
                                      </p:cBhvr>
                                    </p:animEffect>
                                  </p:childTnLst>
                                </p:cTn>
                              </p:par>
                              <p:par>
                                <p:cTn id="30" presetID="12" presetClass="entr" presetSubtype="4" fill="hold" grpId="0" nodeType="withEffect">
                                  <p:stCondLst>
                                    <p:cond delay="40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up)">
                                      <p:cBhvr>
                                        <p:cTn id="33" dur="500"/>
                                        <p:tgtEl>
                                          <p:spTgt spid="9"/>
                                        </p:tgtEl>
                                      </p:cBhvr>
                                    </p:animEffect>
                                  </p:childTnLst>
                                </p:cTn>
                              </p:par>
                              <p:par>
                                <p:cTn id="34" presetID="12" presetClass="entr" presetSubtype="4" fill="hold" grpId="0" nodeType="withEffect">
                                  <p:stCondLst>
                                    <p:cond delay="6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ppt_y</p:attrName>
                                        </p:attrNameLst>
                                      </p:cBhvr>
                                      <p:tavLst>
                                        <p:tav tm="0">
                                          <p:val>
                                            <p:strVal val="#ppt_y+#ppt_h*1.125000"/>
                                          </p:val>
                                        </p:tav>
                                        <p:tav tm="100000">
                                          <p:val>
                                            <p:strVal val="#ppt_y"/>
                                          </p:val>
                                        </p:tav>
                                      </p:tavLst>
                                    </p:anim>
                                    <p:animEffect transition="in" filter="wipe(up)">
                                      <p:cBhvr>
                                        <p:cTn id="37" dur="500"/>
                                        <p:tgtEl>
                                          <p:spTgt spid="10"/>
                                        </p:tgtEl>
                                      </p:cBhvr>
                                    </p:animEffect>
                                  </p:childTnLst>
                                </p:cTn>
                              </p:par>
                            </p:childTnLst>
                          </p:cTn>
                        </p:par>
                        <p:par>
                          <p:cTn id="38" fill="hold">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right)">
                                      <p:cBhvr>
                                        <p:cTn id="41" dur="500"/>
                                        <p:tgtEl>
                                          <p:spTgt spid="2"/>
                                        </p:tgtEl>
                                      </p:cBhvr>
                                    </p:animEffect>
                                  </p:childTnLst>
                                </p:cTn>
                              </p:par>
                            </p:childTnLst>
                          </p:cTn>
                        </p:par>
                        <p:par>
                          <p:cTn id="42" fill="hold">
                            <p:stCondLst>
                              <p:cond delay="1500"/>
                            </p:stCondLst>
                            <p:childTnLst>
                              <p:par>
                                <p:cTn id="43" presetID="2" presetClass="entr" presetSubtype="2"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1+#ppt_w/2"/>
                                          </p:val>
                                        </p:tav>
                                        <p:tav tm="100000">
                                          <p:val>
                                            <p:strVal val="#ppt_x"/>
                                          </p:val>
                                        </p:tav>
                                      </p:tavLst>
                                    </p:anim>
                                    <p:anim calcmode="lin" valueType="num">
                                      <p:cBhvr additive="base">
                                        <p:cTn id="4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9"/>
          <p:cNvSpPr txBox="1"/>
          <p:nvPr/>
        </p:nvSpPr>
        <p:spPr>
          <a:xfrm>
            <a:off x="3236159" y="2160953"/>
            <a:ext cx="2671681" cy="683258"/>
          </a:xfrm>
          <a:prstGeom prst="rect">
            <a:avLst/>
          </a:prstGeom>
          <a:noFill/>
        </p:spPr>
        <p:txBody>
          <a:bodyPr wrap="none" lIns="91434" tIns="45717" rIns="91434" bIns="45717" rtlCol="0">
            <a:spAutoFit/>
          </a:bodyPr>
          <a:lstStyle/>
          <a:p>
            <a:pPr defTabSz="914400">
              <a:lnSpc>
                <a:spcPct val="80000"/>
              </a:lnSpc>
            </a:pPr>
            <a:r>
              <a:rPr lang="en-US" altLang="zh-CN" sz="4800" b="1" dirty="0">
                <a:latin typeface="Arial" panose="020B0604020202020204" pitchFamily="34" charset="0"/>
                <a:ea typeface="宋体" panose="02010600030101010101" pitchFamily="2" charset="-122"/>
                <a:cs typeface="Arial" panose="020B0604020202020204" pitchFamily="34" charset="0"/>
              </a:rPr>
              <a:t>PART 04</a:t>
            </a:r>
            <a:endParaRPr lang="zh-CN" altLang="en-US" sz="4800" b="1" dirty="0">
              <a:latin typeface="Arial" panose="020B0604020202020204" pitchFamily="34" charset="0"/>
              <a:ea typeface="宋体" panose="02010600030101010101" pitchFamily="2" charset="-122"/>
              <a:cs typeface="Arial" panose="020B0604020202020204" pitchFamily="34" charset="0"/>
            </a:endParaRPr>
          </a:p>
        </p:txBody>
      </p:sp>
      <p:sp>
        <p:nvSpPr>
          <p:cNvPr id="3" name="TextBox 5"/>
          <p:cNvSpPr txBox="1"/>
          <p:nvPr/>
        </p:nvSpPr>
        <p:spPr>
          <a:xfrm>
            <a:off x="3402454" y="2933252"/>
            <a:ext cx="2339090" cy="523214"/>
          </a:xfrm>
          <a:prstGeom prst="rect">
            <a:avLst/>
          </a:prstGeom>
          <a:noFill/>
        </p:spPr>
        <p:txBody>
          <a:bodyPr wrap="none" lIns="91434" tIns="45717" rIns="91434" bIns="45717"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添加您的标题</a:t>
            </a:r>
            <a:endParaRPr kumimoji="0" lang="zh-CN" altLang="en-US" sz="28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3819106" y="553572"/>
            <a:ext cx="1505786" cy="1505786"/>
            <a:chOff x="2179844" y="1513973"/>
            <a:chExt cx="1505786" cy="1505786"/>
          </a:xfrm>
        </p:grpSpPr>
        <p:grpSp>
          <p:nvGrpSpPr>
            <p:cNvPr id="5" name="组合 4"/>
            <p:cNvGrpSpPr/>
            <p:nvPr/>
          </p:nvGrpSpPr>
          <p:grpSpPr>
            <a:xfrm>
              <a:off x="2179844" y="1513973"/>
              <a:ext cx="1505786" cy="1505786"/>
              <a:chOff x="8343900" y="254000"/>
              <a:chExt cx="3416300" cy="3416300"/>
            </a:xfrm>
          </p:grpSpPr>
          <p:sp>
            <p:nvSpPr>
              <p:cNvPr id="9" name="椭圆 8"/>
              <p:cNvSpPr/>
              <p:nvPr/>
            </p:nvSpPr>
            <p:spPr>
              <a:xfrm>
                <a:off x="8343900" y="254000"/>
                <a:ext cx="3416300" cy="3416300"/>
              </a:xfrm>
              <a:prstGeom prst="ellipse">
                <a:avLst/>
              </a:prstGeom>
              <a:gradFill flip="none" rotWithShape="1">
                <a:gsLst>
                  <a:gs pos="0">
                    <a:sysClr val="window" lastClr="FFFFFF"/>
                  </a:gs>
                  <a:gs pos="46000">
                    <a:sysClr val="window" lastClr="FFFFFF"/>
                  </a:gs>
                  <a:gs pos="100000">
                    <a:srgbClr val="EEECE1">
                      <a:lumMod val="90000"/>
                    </a:srgbClr>
                  </a:gs>
                </a:gsLst>
                <a:lin ang="2700000" scaled="1"/>
                <a:tileRect/>
              </a:gradFill>
              <a:ln w="25400" cap="flat" cmpd="sng" algn="ctr">
                <a:noFill/>
                <a:prstDash val="solid"/>
              </a:ln>
              <a:effectLst>
                <a:outerShdw blurRad="114300" dist="381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cs typeface="+mn-cs"/>
                </a:endParaRPr>
              </a:p>
            </p:txBody>
          </p:sp>
          <p:sp>
            <p:nvSpPr>
              <p:cNvPr id="10" name="椭圆 9"/>
              <p:cNvSpPr/>
              <p:nvPr/>
            </p:nvSpPr>
            <p:spPr>
              <a:xfrm>
                <a:off x="8477524" y="387624"/>
                <a:ext cx="3149051" cy="3149051"/>
              </a:xfrm>
              <a:prstGeom prst="ellipse">
                <a:avLst/>
              </a:prstGeom>
              <a:gradFill flip="none" rotWithShape="1">
                <a:gsLst>
                  <a:gs pos="0">
                    <a:sysClr val="window" lastClr="FFFFFF"/>
                  </a:gs>
                  <a:gs pos="100000">
                    <a:sysClr val="window" lastClr="FFFFFF">
                      <a:lumMod val="85000"/>
                    </a:sysClr>
                  </a:gs>
                </a:gsLst>
                <a:lin ang="13500000" scaled="1"/>
                <a:tileRect/>
              </a:gradFill>
              <a:ln w="25400" cap="flat" cmpd="sng" algn="ctr">
                <a:gradFill flip="none" rotWithShape="1">
                  <a:gsLst>
                    <a:gs pos="0">
                      <a:sysClr val="window" lastClr="FFFFFF">
                        <a:lumMod val="95000"/>
                      </a:sysClr>
                    </a:gs>
                    <a:gs pos="40000">
                      <a:sysClr val="window" lastClr="FFFFFF"/>
                    </a:gs>
                  </a:gsLst>
                  <a:lin ang="2700000" scaled="1"/>
                  <a:tileRect/>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cs typeface="+mn-cs"/>
                </a:endParaRPr>
              </a:p>
            </p:txBody>
          </p:sp>
        </p:grpSp>
        <p:grpSp>
          <p:nvGrpSpPr>
            <p:cNvPr id="6" name="组合 5"/>
            <p:cNvGrpSpPr/>
            <p:nvPr/>
          </p:nvGrpSpPr>
          <p:grpSpPr>
            <a:xfrm>
              <a:off x="2466783" y="1801727"/>
              <a:ext cx="931907" cy="898796"/>
              <a:chOff x="2506109" y="1744962"/>
              <a:chExt cx="648056" cy="625030"/>
            </a:xfrm>
          </p:grpSpPr>
          <p:sp>
            <p:nvSpPr>
              <p:cNvPr id="7" name="Freeform 252"/>
              <p:cNvSpPr/>
              <p:nvPr/>
            </p:nvSpPr>
            <p:spPr bwMode="auto">
              <a:xfrm>
                <a:off x="2608088" y="1886417"/>
                <a:ext cx="444100" cy="483575"/>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A1B3"/>
              </a:solidFill>
              <a:ln w="25400" cap="flat" cmpd="sng" algn="ctr">
                <a:noFill/>
                <a:prstDash val="solid"/>
              </a:ln>
              <a:effectLst/>
            </p:spPr>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effectLst/>
                  <a:uLnTx/>
                  <a:uFillTx/>
                  <a:latin typeface="Calibri" panose="020F0502020204030204"/>
                  <a:ea typeface="宋体" panose="02010600030101010101" pitchFamily="2" charset="-122"/>
                  <a:cs typeface="+mn-cs"/>
                </a:endParaRPr>
              </a:p>
            </p:txBody>
          </p:sp>
          <p:sp>
            <p:nvSpPr>
              <p:cNvPr id="8" name="Freeform 253"/>
              <p:cNvSpPr/>
              <p:nvPr/>
            </p:nvSpPr>
            <p:spPr bwMode="auto">
              <a:xfrm>
                <a:off x="2506109" y="1744962"/>
                <a:ext cx="648056" cy="351990"/>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A1B3"/>
              </a:solidFill>
              <a:ln w="25400" cap="flat" cmpd="sng" algn="ctr">
                <a:noFill/>
                <a:prstDash val="solid"/>
              </a:ln>
              <a:effectLst/>
            </p:spPr>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grpSp>
      </p:grpSp>
      <p:sp>
        <p:nvSpPr>
          <p:cNvPr id="11" name="文本框 9"/>
          <p:cNvSpPr txBox="1"/>
          <p:nvPr/>
        </p:nvSpPr>
        <p:spPr>
          <a:xfrm>
            <a:off x="3049004" y="3622135"/>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1.</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2" name="文本框 9"/>
          <p:cNvSpPr txBox="1"/>
          <p:nvPr/>
        </p:nvSpPr>
        <p:spPr>
          <a:xfrm>
            <a:off x="3049003" y="3947575"/>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3.</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3" name="文本框 9"/>
          <p:cNvSpPr txBox="1"/>
          <p:nvPr/>
        </p:nvSpPr>
        <p:spPr>
          <a:xfrm>
            <a:off x="4752220" y="3625393"/>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2.</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
        <p:nvSpPr>
          <p:cNvPr id="14" name="文本框 9"/>
          <p:cNvSpPr txBox="1"/>
          <p:nvPr/>
        </p:nvSpPr>
        <p:spPr>
          <a:xfrm>
            <a:off x="4752221" y="3951283"/>
            <a:ext cx="2007940" cy="230832"/>
          </a:xfrm>
          <a:prstGeom prst="rect">
            <a:avLst/>
          </a:prstGeom>
          <a:noFill/>
        </p:spPr>
        <p:txBody>
          <a:bodyPr wrap="square" lIns="0" tIns="0" rIns="0" bIns="0" rtlCol="0">
            <a:spAutoFit/>
          </a:bodyPr>
          <a:lstStyle/>
          <a:p>
            <a:pPr marL="0" lvl="1" defTabSz="914400"/>
            <a:r>
              <a:rPr lang="en-US" altLang="zh-CN" sz="1500" dirty="0">
                <a:latin typeface="微软雅黑" panose="020B0503020204020204" pitchFamily="34" charset="-122"/>
                <a:ea typeface="微软雅黑" panose="020B0503020204020204" pitchFamily="34" charset="-122"/>
              </a:rPr>
              <a:t>4.</a:t>
            </a:r>
            <a:r>
              <a:rPr lang="zh-CN" altLang="en-US" sz="1500" dirty="0">
                <a:latin typeface="微软雅黑" panose="020B0503020204020204" pitchFamily="34" charset="-122"/>
                <a:ea typeface="微软雅黑" panose="020B0503020204020204" pitchFamily="34" charset="-122"/>
              </a:rPr>
              <a:t>添加标题</a:t>
            </a:r>
            <a:endParaRPr lang="zh-CN" altLang="en-US" sz="15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H="1" flipV="1">
            <a:off x="2969045" y="1857279"/>
            <a:ext cx="3628920" cy="1695603"/>
          </a:xfrm>
          <a:prstGeom prst="line">
            <a:avLst/>
          </a:prstGeom>
          <a:noFill/>
          <a:ln w="76200" cap="flat" cmpd="sng" algn="ctr">
            <a:solidFill>
              <a:schemeClr val="accent1"/>
            </a:solidFill>
            <a:prstDash val="solid"/>
          </a:ln>
          <a:effectLst/>
        </p:spPr>
      </p:cxnSp>
      <p:cxnSp>
        <p:nvCxnSpPr>
          <p:cNvPr id="3" name="直接连接符 2"/>
          <p:cNvCxnSpPr/>
          <p:nvPr/>
        </p:nvCxnSpPr>
        <p:spPr>
          <a:xfrm flipV="1">
            <a:off x="2184979" y="1415756"/>
            <a:ext cx="4562601" cy="2165042"/>
          </a:xfrm>
          <a:prstGeom prst="line">
            <a:avLst/>
          </a:prstGeom>
          <a:noFill/>
          <a:ln w="76200" cap="flat" cmpd="sng" algn="ctr">
            <a:solidFill>
              <a:schemeClr val="accent1"/>
            </a:solidFill>
            <a:prstDash val="solid"/>
          </a:ln>
          <a:effectLst/>
        </p:spPr>
      </p:cxnSp>
      <p:grpSp>
        <p:nvGrpSpPr>
          <p:cNvPr id="4" name="组合 3"/>
          <p:cNvGrpSpPr/>
          <p:nvPr/>
        </p:nvGrpSpPr>
        <p:grpSpPr>
          <a:xfrm>
            <a:off x="1820981" y="1359141"/>
            <a:ext cx="1414632" cy="636545"/>
            <a:chOff x="1591195" y="3531392"/>
            <a:chExt cx="1721136" cy="774463"/>
          </a:xfrm>
          <a:effectLst>
            <a:outerShdw blurRad="444500" dist="254000" dir="8100000" algn="tr" rotWithShape="0">
              <a:prstClr val="black">
                <a:alpha val="50000"/>
              </a:prstClr>
            </a:outerShdw>
          </a:effectLst>
        </p:grpSpPr>
        <p:sp>
          <p:nvSpPr>
            <p:cNvPr id="5"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6"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grpSp>
        <p:nvGrpSpPr>
          <p:cNvPr id="7" name="组合 6"/>
          <p:cNvGrpSpPr/>
          <p:nvPr/>
        </p:nvGrpSpPr>
        <p:grpSpPr>
          <a:xfrm>
            <a:off x="1444736" y="3296277"/>
            <a:ext cx="1414632" cy="636545"/>
            <a:chOff x="1591195" y="3531392"/>
            <a:chExt cx="1721136" cy="774463"/>
          </a:xfrm>
          <a:effectLst>
            <a:outerShdw blurRad="444500" dist="254000" dir="8100000" algn="tr" rotWithShape="0">
              <a:prstClr val="black">
                <a:alpha val="50000"/>
              </a:prstClr>
            </a:outerShdw>
          </a:effectLst>
        </p:grpSpPr>
        <p:sp>
          <p:nvSpPr>
            <p:cNvPr id="8"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9"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grpSp>
        <p:nvGrpSpPr>
          <p:cNvPr id="10" name="组合 9"/>
          <p:cNvGrpSpPr/>
          <p:nvPr/>
        </p:nvGrpSpPr>
        <p:grpSpPr>
          <a:xfrm>
            <a:off x="6641453" y="1097484"/>
            <a:ext cx="1414632" cy="636545"/>
            <a:chOff x="1591195" y="3531392"/>
            <a:chExt cx="1721136" cy="774463"/>
          </a:xfrm>
          <a:effectLst>
            <a:outerShdw blurRad="444500" dist="254000" dir="8100000" algn="tr" rotWithShape="0">
              <a:prstClr val="black">
                <a:alpha val="50000"/>
              </a:prstClr>
            </a:outerShdw>
          </a:effectLst>
        </p:grpSpPr>
        <p:sp>
          <p:nvSpPr>
            <p:cNvPr id="11"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2"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grpSp>
        <p:nvGrpSpPr>
          <p:cNvPr id="13" name="组合 12"/>
          <p:cNvGrpSpPr/>
          <p:nvPr/>
        </p:nvGrpSpPr>
        <p:grpSpPr>
          <a:xfrm>
            <a:off x="5853297" y="3313413"/>
            <a:ext cx="1414632" cy="636545"/>
            <a:chOff x="1591195" y="3531392"/>
            <a:chExt cx="1721136" cy="774463"/>
          </a:xfrm>
          <a:effectLst>
            <a:outerShdw blurRad="444500" dist="254000" dir="8100000" algn="tr" rotWithShape="0">
              <a:prstClr val="black">
                <a:alpha val="50000"/>
              </a:prstClr>
            </a:outerShdw>
          </a:effectLst>
        </p:grpSpPr>
        <p:sp>
          <p:nvSpPr>
            <p:cNvPr id="1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16" name="TextBox 20"/>
          <p:cNvSpPr txBox="1"/>
          <p:nvPr/>
        </p:nvSpPr>
        <p:spPr>
          <a:xfrm>
            <a:off x="1891669" y="1358541"/>
            <a:ext cx="569387" cy="24622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评估一</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17" name="TextBox 21"/>
          <p:cNvSpPr txBox="1"/>
          <p:nvPr/>
        </p:nvSpPr>
        <p:spPr>
          <a:xfrm>
            <a:off x="5981486" y="3338812"/>
            <a:ext cx="569387" cy="24622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评估三</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18" name="TextBox 22"/>
          <p:cNvSpPr txBox="1"/>
          <p:nvPr/>
        </p:nvSpPr>
        <p:spPr>
          <a:xfrm>
            <a:off x="6747580" y="1111435"/>
            <a:ext cx="569387" cy="24622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评估四</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19" name="TextBox 24"/>
          <p:cNvSpPr txBox="1"/>
          <p:nvPr/>
        </p:nvSpPr>
        <p:spPr>
          <a:xfrm>
            <a:off x="1555735" y="3321676"/>
            <a:ext cx="569387" cy="24622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评估二</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0" name="TextBox 25"/>
          <p:cNvSpPr txBox="1"/>
          <p:nvPr/>
        </p:nvSpPr>
        <p:spPr>
          <a:xfrm>
            <a:off x="1835696" y="1635646"/>
            <a:ext cx="1338828" cy="323165"/>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点击输入标题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1" name="TextBox 26"/>
          <p:cNvSpPr txBox="1"/>
          <p:nvPr/>
        </p:nvSpPr>
        <p:spPr>
          <a:xfrm>
            <a:off x="6660232" y="1373225"/>
            <a:ext cx="1338828" cy="323165"/>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点击输入标题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2" name="TextBox 27"/>
          <p:cNvSpPr txBox="1"/>
          <p:nvPr/>
        </p:nvSpPr>
        <p:spPr>
          <a:xfrm>
            <a:off x="1475656" y="3555503"/>
            <a:ext cx="1338828" cy="323165"/>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点击输入标题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3" name="TextBox 28"/>
          <p:cNvSpPr txBox="1"/>
          <p:nvPr/>
        </p:nvSpPr>
        <p:spPr>
          <a:xfrm>
            <a:off x="5868144" y="3586553"/>
            <a:ext cx="1338828" cy="323165"/>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点击输入标题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746633" y="1810030"/>
            <a:ext cx="1382075" cy="1382075"/>
            <a:chOff x="3746633" y="1810030"/>
            <a:chExt cx="1382075" cy="1382075"/>
          </a:xfrm>
        </p:grpSpPr>
        <p:grpSp>
          <p:nvGrpSpPr>
            <p:cNvPr id="25" name="组合 24"/>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27"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28" name="椭圆 27"/>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26" name="TextBox 31"/>
            <p:cNvSpPr txBox="1"/>
            <p:nvPr/>
          </p:nvSpPr>
          <p:spPr>
            <a:xfrm>
              <a:off x="3978122" y="2397335"/>
              <a:ext cx="926418"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添加标题</a:t>
              </a:r>
              <a:endParaRPr kumimoji="0" lang="zh-CN" altLang="en-US" sz="16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29" name="TextBox 34"/>
          <p:cNvSpPr txBox="1"/>
          <p:nvPr/>
        </p:nvSpPr>
        <p:spPr>
          <a:xfrm>
            <a:off x="592781" y="2186777"/>
            <a:ext cx="2448272" cy="731098"/>
          </a:xfrm>
          <a:prstGeom prst="rect">
            <a:avLst/>
          </a:prstGeom>
          <a:noFill/>
        </p:spPr>
        <p:txBody>
          <a:bodyPr wrap="square"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0" name="TextBox 35"/>
          <p:cNvSpPr txBox="1"/>
          <p:nvPr/>
        </p:nvSpPr>
        <p:spPr>
          <a:xfrm>
            <a:off x="745181" y="4011910"/>
            <a:ext cx="2448272" cy="731098"/>
          </a:xfrm>
          <a:prstGeom prst="rect">
            <a:avLst/>
          </a:prstGeom>
          <a:noFill/>
        </p:spPr>
        <p:txBody>
          <a:bodyPr wrap="square"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1" name="TextBox 36"/>
          <p:cNvSpPr txBox="1"/>
          <p:nvPr/>
        </p:nvSpPr>
        <p:spPr>
          <a:xfrm>
            <a:off x="5849365" y="4058985"/>
            <a:ext cx="2448272" cy="731098"/>
          </a:xfrm>
          <a:prstGeom prst="rect">
            <a:avLst/>
          </a:prstGeom>
          <a:noFill/>
        </p:spPr>
        <p:txBody>
          <a:bodyPr wrap="square"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2" name="TextBox 37"/>
          <p:cNvSpPr txBox="1"/>
          <p:nvPr/>
        </p:nvSpPr>
        <p:spPr>
          <a:xfrm>
            <a:off x="6012160" y="1972988"/>
            <a:ext cx="2448272" cy="731098"/>
          </a:xfrm>
          <a:prstGeom prst="rect">
            <a:avLst/>
          </a:prstGeom>
          <a:noFill/>
        </p:spPr>
        <p:txBody>
          <a:bodyPr wrap="square"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3" name="椭圆 32"/>
          <p:cNvSpPr/>
          <p:nvPr/>
        </p:nvSpPr>
        <p:spPr>
          <a:xfrm>
            <a:off x="2883767" y="1304103"/>
            <a:ext cx="373310" cy="373310"/>
          </a:xfrm>
          <a:prstGeom prst="ellipse">
            <a:avLst/>
          </a:prstGeom>
          <a:solidFill>
            <a:srgbClr val="FF98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rPr>
              <a:t>1</a:t>
            </a: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34" name="椭圆 33"/>
          <p:cNvSpPr/>
          <p:nvPr/>
        </p:nvSpPr>
        <p:spPr>
          <a:xfrm>
            <a:off x="2523727" y="3207487"/>
            <a:ext cx="373310" cy="373310"/>
          </a:xfrm>
          <a:prstGeom prst="ellipse">
            <a:avLst/>
          </a:prstGeom>
          <a:solidFill>
            <a:srgbClr val="FF98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rPr>
              <a:t>2</a:t>
            </a: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35" name="椭圆 34"/>
          <p:cNvSpPr/>
          <p:nvPr/>
        </p:nvSpPr>
        <p:spPr>
          <a:xfrm>
            <a:off x="6911328" y="3275267"/>
            <a:ext cx="373310" cy="373310"/>
          </a:xfrm>
          <a:prstGeom prst="ellipse">
            <a:avLst/>
          </a:prstGeom>
          <a:solidFill>
            <a:srgbClr val="FF98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rPr>
              <a:t>3</a:t>
            </a: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36" name="椭圆 35"/>
          <p:cNvSpPr/>
          <p:nvPr/>
        </p:nvSpPr>
        <p:spPr>
          <a:xfrm>
            <a:off x="7725152" y="1059582"/>
            <a:ext cx="373310" cy="373310"/>
          </a:xfrm>
          <a:prstGeom prst="ellipse">
            <a:avLst/>
          </a:prstGeom>
          <a:solidFill>
            <a:srgbClr val="FF98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rPr>
              <a:t>4</a:t>
            </a: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par>
                                <p:cTn id="14" presetID="53" presetClass="entr" presetSubtype="16" fill="hold" nodeType="withEffect">
                                  <p:stCondLst>
                                    <p:cond delay="30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3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1500"/>
                            </p:stCondLst>
                            <p:childTnLst>
                              <p:par>
                                <p:cTn id="25" presetID="1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ppt_y</p:attrName>
                                        </p:attrNameLst>
                                      </p:cBhvr>
                                      <p:tavLst>
                                        <p:tav tm="0">
                                          <p:val>
                                            <p:strVal val="#ppt_y+#ppt_h*1.125000"/>
                                          </p:val>
                                        </p:tav>
                                        <p:tav tm="100000">
                                          <p:val>
                                            <p:strVal val="#ppt_y"/>
                                          </p:val>
                                        </p:tav>
                                      </p:tavLst>
                                    </p:anim>
                                    <p:animEffect transition="in" filter="wipe(up)">
                                      <p:cBhvr>
                                        <p:cTn id="28" dur="500"/>
                                        <p:tgtEl>
                                          <p:spTgt spid="17"/>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ppt_y</p:attrName>
                                        </p:attrNameLst>
                                      </p:cBhvr>
                                      <p:tavLst>
                                        <p:tav tm="0">
                                          <p:val>
                                            <p:strVal val="#ppt_y+#ppt_h*1.125000"/>
                                          </p:val>
                                        </p:tav>
                                        <p:tav tm="100000">
                                          <p:val>
                                            <p:strVal val="#ppt_y"/>
                                          </p:val>
                                        </p:tav>
                                      </p:tavLst>
                                    </p:anim>
                                    <p:animEffect transition="in" filter="wipe(up)">
                                      <p:cBhvr>
                                        <p:cTn id="32" dur="500"/>
                                        <p:tgtEl>
                                          <p:spTgt spid="23"/>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up)">
                                      <p:cBhvr>
                                        <p:cTn id="36" dur="500"/>
                                        <p:tgtEl>
                                          <p:spTgt spid="20"/>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p:tgtEl>
                                          <p:spTgt spid="16"/>
                                        </p:tgtEl>
                                        <p:attrNameLst>
                                          <p:attrName>ppt_y</p:attrName>
                                        </p:attrNameLst>
                                      </p:cBhvr>
                                      <p:tavLst>
                                        <p:tav tm="0">
                                          <p:val>
                                            <p:strVal val="#ppt_y+#ppt_h*1.125000"/>
                                          </p:val>
                                        </p:tav>
                                        <p:tav tm="100000">
                                          <p:val>
                                            <p:strVal val="#ppt_y"/>
                                          </p:val>
                                        </p:tav>
                                      </p:tavLst>
                                    </p:anim>
                                    <p:animEffect transition="in" filter="wipe(up)">
                                      <p:cBhvr>
                                        <p:cTn id="40" dur="500"/>
                                        <p:tgtEl>
                                          <p:spTgt spid="16"/>
                                        </p:tgtEl>
                                      </p:cBhvr>
                                    </p:animEffect>
                                  </p:childTnLst>
                                </p:cTn>
                              </p:par>
                            </p:childTnLst>
                          </p:cTn>
                        </p:par>
                        <p:par>
                          <p:cTn id="41" fill="hold">
                            <p:stCondLst>
                              <p:cond delay="2000"/>
                            </p:stCondLst>
                            <p:childTnLst>
                              <p:par>
                                <p:cTn id="42" presetID="16" presetClass="entr" presetSubtype="37"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barn(outVertical)">
                                      <p:cBhvr>
                                        <p:cTn id="44" dur="500"/>
                                        <p:tgtEl>
                                          <p:spTgt spid="3"/>
                                        </p:tgtEl>
                                      </p:cBhvr>
                                    </p:animEffect>
                                  </p:childTnLst>
                                </p:cTn>
                              </p:par>
                              <p:par>
                                <p:cTn id="45" presetID="53" presetClass="entr" presetSubtype="16" fill="hold" nodeType="withEffect">
                                  <p:stCondLst>
                                    <p:cond delay="30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par>
                                <p:cTn id="50" presetID="53" presetClass="entr" presetSubtype="16" fill="hold" nodeType="withEffect">
                                  <p:stCondLst>
                                    <p:cond delay="30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par>
                          <p:cTn id="55" fill="hold">
                            <p:stCondLst>
                              <p:cond delay="2500"/>
                            </p:stCondLst>
                            <p:childTnLst>
                              <p:par>
                                <p:cTn id="56" presetID="12" presetClass="entr" presetSubtype="4"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500"/>
                                        <p:tgtEl>
                                          <p:spTgt spid="22"/>
                                        </p:tgtEl>
                                        <p:attrNameLst>
                                          <p:attrName>ppt_y</p:attrName>
                                        </p:attrNameLst>
                                      </p:cBhvr>
                                      <p:tavLst>
                                        <p:tav tm="0">
                                          <p:val>
                                            <p:strVal val="#ppt_y+#ppt_h*1.125000"/>
                                          </p:val>
                                        </p:tav>
                                        <p:tav tm="100000">
                                          <p:val>
                                            <p:strVal val="#ppt_y"/>
                                          </p:val>
                                        </p:tav>
                                      </p:tavLst>
                                    </p:anim>
                                    <p:animEffect transition="in" filter="wipe(up)">
                                      <p:cBhvr>
                                        <p:cTn id="59" dur="500"/>
                                        <p:tgtEl>
                                          <p:spTgt spid="22"/>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500"/>
                                        <p:tgtEl>
                                          <p:spTgt spid="19"/>
                                        </p:tgtEl>
                                        <p:attrNameLst>
                                          <p:attrName>ppt_y</p:attrName>
                                        </p:attrNameLst>
                                      </p:cBhvr>
                                      <p:tavLst>
                                        <p:tav tm="0">
                                          <p:val>
                                            <p:strVal val="#ppt_y+#ppt_h*1.125000"/>
                                          </p:val>
                                        </p:tav>
                                        <p:tav tm="100000">
                                          <p:val>
                                            <p:strVal val="#ppt_y"/>
                                          </p:val>
                                        </p:tav>
                                      </p:tavLst>
                                    </p:anim>
                                    <p:animEffect transition="in" filter="wipe(up)">
                                      <p:cBhvr>
                                        <p:cTn id="63" dur="500"/>
                                        <p:tgtEl>
                                          <p:spTgt spid="19"/>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ppt_y</p:attrName>
                                        </p:attrNameLst>
                                      </p:cBhvr>
                                      <p:tavLst>
                                        <p:tav tm="0">
                                          <p:val>
                                            <p:strVal val="#ppt_y+#ppt_h*1.125000"/>
                                          </p:val>
                                        </p:tav>
                                        <p:tav tm="100000">
                                          <p:val>
                                            <p:strVal val="#ppt_y"/>
                                          </p:val>
                                        </p:tav>
                                      </p:tavLst>
                                    </p:anim>
                                    <p:animEffect transition="in" filter="wipe(up)">
                                      <p:cBhvr>
                                        <p:cTn id="67" dur="500"/>
                                        <p:tgtEl>
                                          <p:spTgt spid="18"/>
                                        </p:tgtEl>
                                      </p:cBhvr>
                                    </p:animEffect>
                                  </p:childTnLst>
                                </p:cTn>
                              </p:par>
                              <p:par>
                                <p:cTn id="68" presetID="12" presetClass="entr" presetSubtype="4"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p:tgtEl>
                                          <p:spTgt spid="21"/>
                                        </p:tgtEl>
                                        <p:attrNameLst>
                                          <p:attrName>ppt_y</p:attrName>
                                        </p:attrNameLst>
                                      </p:cBhvr>
                                      <p:tavLst>
                                        <p:tav tm="0">
                                          <p:val>
                                            <p:strVal val="#ppt_y+#ppt_h*1.125000"/>
                                          </p:val>
                                        </p:tav>
                                        <p:tav tm="100000">
                                          <p:val>
                                            <p:strVal val="#ppt_y"/>
                                          </p:val>
                                        </p:tav>
                                      </p:tavLst>
                                    </p:anim>
                                    <p:animEffect transition="in" filter="wipe(up)">
                                      <p:cBhvr>
                                        <p:cTn id="71" dur="500"/>
                                        <p:tgtEl>
                                          <p:spTgt spid="21"/>
                                        </p:tgtEl>
                                      </p:cBhvr>
                                    </p:animEffect>
                                  </p:childTnLst>
                                </p:cTn>
                              </p:par>
                            </p:childTnLst>
                          </p:cTn>
                        </p:par>
                        <p:par>
                          <p:cTn id="72" fill="hold">
                            <p:stCondLst>
                              <p:cond delay="3000"/>
                            </p:stCondLst>
                            <p:childTnLst>
                              <p:par>
                                <p:cTn id="73" presetID="53" presetClass="entr" presetSubtype="16"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animEffect transition="in" filter="fade">
                                      <p:cBhvr>
                                        <p:cTn id="77" dur="500"/>
                                        <p:tgtEl>
                                          <p:spTgt spid="3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fltVal val="0"/>
                                          </p:val>
                                        </p:tav>
                                        <p:tav tm="100000">
                                          <p:val>
                                            <p:strVal val="#ppt_h"/>
                                          </p:val>
                                        </p:tav>
                                      </p:tavLst>
                                    </p:anim>
                                    <p:animEffect transition="in" filter="fade">
                                      <p:cBhvr>
                                        <p:cTn id="92" dur="500"/>
                                        <p:tgtEl>
                                          <p:spTgt spid="36"/>
                                        </p:tgtEl>
                                      </p:cBhvr>
                                    </p:animEffect>
                                  </p:childTnLst>
                                </p:cTn>
                              </p:par>
                            </p:childTnLst>
                          </p:cTn>
                        </p:par>
                        <p:par>
                          <p:cTn id="93" fill="hold">
                            <p:stCondLst>
                              <p:cond delay="3500"/>
                            </p:stCondLst>
                            <p:childTnLst>
                              <p:par>
                                <p:cTn id="94" presetID="22" presetClass="entr" presetSubtype="1" fill="hold" grpId="0" nodeType="after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wipe(up)">
                                      <p:cBhvr>
                                        <p:cTn id="96" dur="500"/>
                                        <p:tgtEl>
                                          <p:spTgt spid="29"/>
                                        </p:tgtEl>
                                      </p:cBhvr>
                                    </p:animEffect>
                                  </p:childTnLst>
                                </p:cTn>
                              </p:par>
                            </p:childTnLst>
                          </p:cTn>
                        </p:par>
                        <p:par>
                          <p:cTn id="97" fill="hold">
                            <p:stCondLst>
                              <p:cond delay="4000"/>
                            </p:stCondLst>
                            <p:childTnLst>
                              <p:par>
                                <p:cTn id="98" presetID="22" presetClass="entr" presetSubtype="1" fill="hold" grpId="0" nodeType="after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up)">
                                      <p:cBhvr>
                                        <p:cTn id="100" dur="500"/>
                                        <p:tgtEl>
                                          <p:spTgt spid="30"/>
                                        </p:tgtEl>
                                      </p:cBhvr>
                                    </p:animEffect>
                                  </p:childTnLst>
                                </p:cTn>
                              </p:par>
                            </p:childTnLst>
                          </p:cTn>
                        </p:par>
                        <p:par>
                          <p:cTn id="101" fill="hold">
                            <p:stCondLst>
                              <p:cond delay="4500"/>
                            </p:stCondLst>
                            <p:childTnLst>
                              <p:par>
                                <p:cTn id="102" presetID="22" presetClass="entr" presetSubtype="1" fill="hold" grpId="0" nodeType="after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wipe(up)">
                                      <p:cBhvr>
                                        <p:cTn id="104" dur="500"/>
                                        <p:tgtEl>
                                          <p:spTgt spid="31"/>
                                        </p:tgtEl>
                                      </p:cBhvr>
                                    </p:animEffect>
                                  </p:childTnLst>
                                </p:cTn>
                              </p:par>
                            </p:childTnLst>
                          </p:cTn>
                        </p:par>
                        <p:par>
                          <p:cTn id="105" fill="hold">
                            <p:stCondLst>
                              <p:cond delay="5000"/>
                            </p:stCondLst>
                            <p:childTnLst>
                              <p:par>
                                <p:cTn id="106" presetID="22" presetClass="entr" presetSubtype="1" fill="hold" grpId="0" nodeType="after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wipe(up)">
                                      <p:cBhvr>
                                        <p:cTn id="10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9" grpId="0"/>
      <p:bldP spid="30" grpId="0"/>
      <p:bldP spid="31" grpId="0"/>
      <p:bldP spid="32" grpId="0"/>
      <p:bldP spid="33" grpId="0" bldLvl="0" animBg="1"/>
      <p:bldP spid="34" grpId="0" bldLvl="0" animBg="1"/>
      <p:bldP spid="35" grpId="0" bldLvl="0" animBg="1"/>
      <p:bldP spid="36"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1770547"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标题</a:t>
            </a:r>
            <a:r>
              <a:rPr lang="en-US" altLang="zh-CN" sz="1100" dirty="0">
                <a:latin typeface="微软雅黑" panose="020B0503020204020204" pitchFamily="34" charset="-122"/>
                <a:ea typeface="微软雅黑" panose="020B0503020204020204" pitchFamily="34" charset="-122"/>
              </a:rPr>
              <a:t>1</a:t>
            </a:r>
            <a:endParaRPr lang="zh-CN" altLang="en-US" sz="1100" dirty="0">
              <a:latin typeface="微软雅黑" panose="020B0503020204020204" pitchFamily="34" charset="-122"/>
              <a:ea typeface="微软雅黑" panose="020B0503020204020204" pitchFamily="34" charset="-122"/>
            </a:endParaRPr>
          </a:p>
        </p:txBody>
      </p:sp>
      <p:sp>
        <p:nvSpPr>
          <p:cNvPr id="3" name="TextBox 6"/>
          <p:cNvSpPr txBox="1"/>
          <p:nvPr/>
        </p:nvSpPr>
        <p:spPr>
          <a:xfrm>
            <a:off x="1454533" y="3700897"/>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100</a:t>
            </a:r>
            <a:endParaRPr lang="zh-CN" altLang="en-US" sz="800" dirty="0">
              <a:latin typeface="微软雅黑" panose="020B0503020204020204" pitchFamily="34" charset="-122"/>
              <a:ea typeface="微软雅黑" panose="020B0503020204020204" pitchFamily="34" charset="-122"/>
            </a:endParaRPr>
          </a:p>
        </p:txBody>
      </p:sp>
      <p:sp>
        <p:nvSpPr>
          <p:cNvPr id="4" name="TextBox 7"/>
          <p:cNvSpPr txBox="1"/>
          <p:nvPr/>
        </p:nvSpPr>
        <p:spPr>
          <a:xfrm>
            <a:off x="2773993"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标题</a:t>
            </a:r>
            <a:r>
              <a:rPr lang="en-US" altLang="zh-CN" sz="1100" dirty="0">
                <a:latin typeface="微软雅黑" panose="020B0503020204020204" pitchFamily="34" charset="-122"/>
                <a:ea typeface="微软雅黑" panose="020B0503020204020204" pitchFamily="34" charset="-122"/>
              </a:rPr>
              <a:t>1</a:t>
            </a:r>
            <a:endParaRPr lang="zh-CN" altLang="en-US" sz="1100" dirty="0">
              <a:latin typeface="微软雅黑" panose="020B0503020204020204" pitchFamily="34" charset="-122"/>
              <a:ea typeface="微软雅黑" panose="020B0503020204020204" pitchFamily="34" charset="-122"/>
            </a:endParaRPr>
          </a:p>
        </p:txBody>
      </p:sp>
      <p:sp>
        <p:nvSpPr>
          <p:cNvPr id="5" name="TextBox 8"/>
          <p:cNvSpPr txBox="1"/>
          <p:nvPr/>
        </p:nvSpPr>
        <p:spPr>
          <a:xfrm>
            <a:off x="3763857"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标题</a:t>
            </a:r>
            <a:r>
              <a:rPr lang="en-US" altLang="zh-CN" sz="1100" dirty="0">
                <a:latin typeface="微软雅黑" panose="020B0503020204020204" pitchFamily="34" charset="-122"/>
                <a:ea typeface="微软雅黑" panose="020B0503020204020204" pitchFamily="34" charset="-122"/>
              </a:rPr>
              <a:t>1</a:t>
            </a:r>
            <a:endParaRPr lang="zh-CN" altLang="en-US" sz="1100" dirty="0">
              <a:latin typeface="微软雅黑" panose="020B0503020204020204" pitchFamily="34" charset="-122"/>
              <a:ea typeface="微软雅黑" panose="020B0503020204020204" pitchFamily="34" charset="-122"/>
            </a:endParaRPr>
          </a:p>
        </p:txBody>
      </p:sp>
      <p:sp>
        <p:nvSpPr>
          <p:cNvPr id="6" name="TextBox 9"/>
          <p:cNvSpPr txBox="1"/>
          <p:nvPr/>
        </p:nvSpPr>
        <p:spPr>
          <a:xfrm>
            <a:off x="4753722"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标题</a:t>
            </a:r>
            <a:r>
              <a:rPr lang="en-US" altLang="zh-CN" sz="1100" dirty="0">
                <a:latin typeface="微软雅黑" panose="020B0503020204020204" pitchFamily="34" charset="-122"/>
                <a:ea typeface="微软雅黑" panose="020B0503020204020204" pitchFamily="34" charset="-122"/>
              </a:rPr>
              <a:t>1</a:t>
            </a:r>
            <a:endParaRPr lang="zh-CN" altLang="en-US" sz="1100" dirty="0">
              <a:latin typeface="微软雅黑" panose="020B0503020204020204" pitchFamily="34" charset="-122"/>
              <a:ea typeface="微软雅黑" panose="020B0503020204020204" pitchFamily="34" charset="-122"/>
            </a:endParaRPr>
          </a:p>
        </p:txBody>
      </p:sp>
      <p:sp>
        <p:nvSpPr>
          <p:cNvPr id="7" name="TextBox 10"/>
          <p:cNvSpPr txBox="1"/>
          <p:nvPr/>
        </p:nvSpPr>
        <p:spPr>
          <a:xfrm>
            <a:off x="1454533" y="3372062"/>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endParaRPr>
          </a:p>
        </p:txBody>
      </p:sp>
      <p:sp>
        <p:nvSpPr>
          <p:cNvPr id="8" name="TextBox 11"/>
          <p:cNvSpPr txBox="1"/>
          <p:nvPr/>
        </p:nvSpPr>
        <p:spPr>
          <a:xfrm>
            <a:off x="1454533" y="3043226"/>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300</a:t>
            </a:r>
            <a:endParaRPr lang="zh-CN" altLang="en-US" sz="800" dirty="0">
              <a:latin typeface="微软雅黑" panose="020B0503020204020204" pitchFamily="34" charset="-122"/>
              <a:ea typeface="微软雅黑" panose="020B0503020204020204" pitchFamily="34" charset="-122"/>
            </a:endParaRPr>
          </a:p>
        </p:txBody>
      </p:sp>
      <p:sp>
        <p:nvSpPr>
          <p:cNvPr id="9" name="TextBox 13"/>
          <p:cNvSpPr txBox="1"/>
          <p:nvPr/>
        </p:nvSpPr>
        <p:spPr>
          <a:xfrm>
            <a:off x="1454533" y="2714390"/>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400</a:t>
            </a:r>
            <a:endParaRPr lang="zh-CN" altLang="en-US" sz="800" dirty="0">
              <a:latin typeface="微软雅黑" panose="020B0503020204020204" pitchFamily="34" charset="-122"/>
              <a:ea typeface="微软雅黑" panose="020B0503020204020204" pitchFamily="34" charset="-122"/>
            </a:endParaRPr>
          </a:p>
        </p:txBody>
      </p:sp>
      <p:sp>
        <p:nvSpPr>
          <p:cNvPr id="10" name="TextBox 14"/>
          <p:cNvSpPr txBox="1"/>
          <p:nvPr/>
        </p:nvSpPr>
        <p:spPr>
          <a:xfrm>
            <a:off x="1454533" y="2385554"/>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500</a:t>
            </a:r>
            <a:endParaRPr lang="zh-CN" altLang="en-US" sz="800" dirty="0">
              <a:latin typeface="微软雅黑" panose="020B0503020204020204" pitchFamily="34" charset="-122"/>
              <a:ea typeface="微软雅黑" panose="020B0503020204020204" pitchFamily="34" charset="-122"/>
            </a:endParaRPr>
          </a:p>
        </p:txBody>
      </p:sp>
      <p:sp>
        <p:nvSpPr>
          <p:cNvPr id="11" name="TextBox 15"/>
          <p:cNvSpPr txBox="1"/>
          <p:nvPr/>
        </p:nvSpPr>
        <p:spPr>
          <a:xfrm>
            <a:off x="1454533" y="2056719"/>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600</a:t>
            </a:r>
            <a:endParaRPr lang="zh-CN" altLang="en-US" sz="800" dirty="0">
              <a:latin typeface="微软雅黑" panose="020B0503020204020204" pitchFamily="34" charset="-122"/>
              <a:ea typeface="微软雅黑" panose="020B0503020204020204" pitchFamily="34" charset="-122"/>
            </a:endParaRPr>
          </a:p>
        </p:txBody>
      </p:sp>
      <p:sp>
        <p:nvSpPr>
          <p:cNvPr id="12" name="TextBox 16"/>
          <p:cNvSpPr txBox="1"/>
          <p:nvPr/>
        </p:nvSpPr>
        <p:spPr>
          <a:xfrm>
            <a:off x="1454533" y="1722320"/>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700</a:t>
            </a:r>
            <a:endParaRPr lang="zh-CN" altLang="en-US" sz="800"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711226" y="1460752"/>
            <a:ext cx="3978744" cy="2630686"/>
            <a:chOff x="1126939" y="1350372"/>
            <a:chExt cx="4464496" cy="2952328"/>
          </a:xfrm>
        </p:grpSpPr>
        <p:cxnSp>
          <p:nvCxnSpPr>
            <p:cNvPr id="14" name="直接连接符 13"/>
            <p:cNvCxnSpPr/>
            <p:nvPr/>
          </p:nvCxnSpPr>
          <p:spPr>
            <a:xfrm>
              <a:off x="1126939" y="4302700"/>
              <a:ext cx="4464496" cy="0"/>
            </a:xfrm>
            <a:prstGeom prst="line">
              <a:avLst/>
            </a:prstGeom>
            <a:noFill/>
            <a:ln w="6350" cap="flat" cmpd="sng" algn="ctr">
              <a:solidFill>
                <a:sysClr val="window" lastClr="FFFFFF">
                  <a:lumMod val="65000"/>
                </a:sysClr>
              </a:solidFill>
              <a:prstDash val="solid"/>
            </a:ln>
            <a:effectLst/>
          </p:spPr>
        </p:cxnSp>
        <p:cxnSp>
          <p:nvCxnSpPr>
            <p:cNvPr id="15" name="直接连接符 14"/>
            <p:cNvCxnSpPr/>
            <p:nvPr/>
          </p:nvCxnSpPr>
          <p:spPr>
            <a:xfrm>
              <a:off x="1126939" y="3933659"/>
              <a:ext cx="4464496" cy="0"/>
            </a:xfrm>
            <a:prstGeom prst="line">
              <a:avLst/>
            </a:prstGeom>
            <a:noFill/>
            <a:ln w="6350" cap="flat" cmpd="sng" algn="ctr">
              <a:solidFill>
                <a:sysClr val="window" lastClr="FFFFFF">
                  <a:lumMod val="65000"/>
                </a:sysClr>
              </a:solidFill>
              <a:prstDash val="solid"/>
            </a:ln>
            <a:effectLst/>
          </p:spPr>
        </p:cxnSp>
        <p:cxnSp>
          <p:nvCxnSpPr>
            <p:cNvPr id="16" name="直接连接符 15"/>
            <p:cNvCxnSpPr/>
            <p:nvPr/>
          </p:nvCxnSpPr>
          <p:spPr>
            <a:xfrm>
              <a:off x="1126939" y="3564618"/>
              <a:ext cx="4464496" cy="0"/>
            </a:xfrm>
            <a:prstGeom prst="line">
              <a:avLst/>
            </a:prstGeom>
            <a:noFill/>
            <a:ln w="6350" cap="flat" cmpd="sng" algn="ctr">
              <a:solidFill>
                <a:sysClr val="window" lastClr="FFFFFF">
                  <a:lumMod val="65000"/>
                </a:sysClr>
              </a:solidFill>
              <a:prstDash val="solid"/>
            </a:ln>
            <a:effectLst/>
          </p:spPr>
        </p:cxnSp>
        <p:cxnSp>
          <p:nvCxnSpPr>
            <p:cNvPr id="17" name="直接连接符 16"/>
            <p:cNvCxnSpPr/>
            <p:nvPr/>
          </p:nvCxnSpPr>
          <p:spPr>
            <a:xfrm>
              <a:off x="1126939" y="3195577"/>
              <a:ext cx="4464496" cy="0"/>
            </a:xfrm>
            <a:prstGeom prst="line">
              <a:avLst/>
            </a:prstGeom>
            <a:noFill/>
            <a:ln w="6350" cap="flat" cmpd="sng" algn="ctr">
              <a:solidFill>
                <a:sysClr val="window" lastClr="FFFFFF">
                  <a:lumMod val="65000"/>
                </a:sysClr>
              </a:solidFill>
              <a:prstDash val="solid"/>
            </a:ln>
            <a:effectLst/>
          </p:spPr>
        </p:cxnSp>
        <p:cxnSp>
          <p:nvCxnSpPr>
            <p:cNvPr id="18" name="直接连接符 17"/>
            <p:cNvCxnSpPr/>
            <p:nvPr/>
          </p:nvCxnSpPr>
          <p:spPr>
            <a:xfrm>
              <a:off x="1126939" y="2826536"/>
              <a:ext cx="4464496" cy="0"/>
            </a:xfrm>
            <a:prstGeom prst="line">
              <a:avLst/>
            </a:prstGeom>
            <a:noFill/>
            <a:ln w="6350" cap="flat" cmpd="sng" algn="ctr">
              <a:solidFill>
                <a:sysClr val="window" lastClr="FFFFFF">
                  <a:lumMod val="65000"/>
                </a:sysClr>
              </a:solidFill>
              <a:prstDash val="solid"/>
            </a:ln>
            <a:effectLst/>
          </p:spPr>
        </p:cxnSp>
        <p:cxnSp>
          <p:nvCxnSpPr>
            <p:cNvPr id="19" name="直接连接符 18"/>
            <p:cNvCxnSpPr/>
            <p:nvPr/>
          </p:nvCxnSpPr>
          <p:spPr>
            <a:xfrm>
              <a:off x="1126939" y="2457495"/>
              <a:ext cx="4464496" cy="0"/>
            </a:xfrm>
            <a:prstGeom prst="line">
              <a:avLst/>
            </a:prstGeom>
            <a:noFill/>
            <a:ln w="6350" cap="flat" cmpd="sng" algn="ctr">
              <a:solidFill>
                <a:sysClr val="window" lastClr="FFFFFF">
                  <a:lumMod val="65000"/>
                </a:sysClr>
              </a:solidFill>
              <a:prstDash val="solid"/>
            </a:ln>
            <a:effectLst/>
          </p:spPr>
        </p:cxnSp>
        <p:cxnSp>
          <p:nvCxnSpPr>
            <p:cNvPr id="20" name="直接连接符 19"/>
            <p:cNvCxnSpPr/>
            <p:nvPr/>
          </p:nvCxnSpPr>
          <p:spPr>
            <a:xfrm>
              <a:off x="1126939" y="2088454"/>
              <a:ext cx="4464496" cy="0"/>
            </a:xfrm>
            <a:prstGeom prst="line">
              <a:avLst/>
            </a:prstGeom>
            <a:noFill/>
            <a:ln w="6350" cap="flat" cmpd="sng" algn="ctr">
              <a:solidFill>
                <a:sysClr val="window" lastClr="FFFFFF">
                  <a:lumMod val="65000"/>
                </a:sysClr>
              </a:solidFill>
              <a:prstDash val="solid"/>
            </a:ln>
            <a:effectLst/>
          </p:spPr>
        </p:cxnSp>
        <p:cxnSp>
          <p:nvCxnSpPr>
            <p:cNvPr id="21" name="直接连接符 20"/>
            <p:cNvCxnSpPr/>
            <p:nvPr/>
          </p:nvCxnSpPr>
          <p:spPr>
            <a:xfrm>
              <a:off x="1126939" y="1719413"/>
              <a:ext cx="4464496" cy="0"/>
            </a:xfrm>
            <a:prstGeom prst="line">
              <a:avLst/>
            </a:prstGeom>
            <a:noFill/>
            <a:ln w="6350" cap="flat" cmpd="sng" algn="ctr">
              <a:solidFill>
                <a:sysClr val="window" lastClr="FFFFFF">
                  <a:lumMod val="65000"/>
                </a:sysClr>
              </a:solidFill>
              <a:prstDash val="solid"/>
            </a:ln>
            <a:effectLst/>
          </p:spPr>
        </p:cxnSp>
        <p:cxnSp>
          <p:nvCxnSpPr>
            <p:cNvPr id="22" name="直接连接符 21"/>
            <p:cNvCxnSpPr/>
            <p:nvPr/>
          </p:nvCxnSpPr>
          <p:spPr>
            <a:xfrm>
              <a:off x="1126939" y="1350372"/>
              <a:ext cx="4464496" cy="0"/>
            </a:xfrm>
            <a:prstGeom prst="line">
              <a:avLst/>
            </a:prstGeom>
            <a:noFill/>
            <a:ln w="6350" cap="flat" cmpd="sng" algn="ctr">
              <a:solidFill>
                <a:sysClr val="window" lastClr="FFFFFF">
                  <a:lumMod val="65000"/>
                </a:sysClr>
              </a:solidFill>
              <a:prstDash val="solid"/>
            </a:ln>
            <a:effectLst/>
          </p:spPr>
        </p:cxnSp>
      </p:grpSp>
      <p:sp>
        <p:nvSpPr>
          <p:cNvPr id="23" name="TextBox 28"/>
          <p:cNvSpPr txBox="1"/>
          <p:nvPr/>
        </p:nvSpPr>
        <p:spPr>
          <a:xfrm>
            <a:off x="1454533" y="1399047"/>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800</a:t>
            </a:r>
            <a:endParaRPr lang="zh-CN" altLang="en-US" sz="800" dirty="0">
              <a:latin typeface="微软雅黑" panose="020B0503020204020204" pitchFamily="34" charset="-122"/>
              <a:ea typeface="微软雅黑" panose="020B0503020204020204" pitchFamily="34" charset="-122"/>
            </a:endParaRPr>
          </a:p>
        </p:txBody>
      </p:sp>
      <p:sp>
        <p:nvSpPr>
          <p:cNvPr id="24" name="TextBox 29"/>
          <p:cNvSpPr txBox="1"/>
          <p:nvPr/>
        </p:nvSpPr>
        <p:spPr>
          <a:xfrm>
            <a:off x="1454533" y="4029733"/>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endParaRPr>
          </a:p>
        </p:txBody>
      </p:sp>
      <p:sp>
        <p:nvSpPr>
          <p:cNvPr id="25" name="矩形 24"/>
          <p:cNvSpPr/>
          <p:nvPr/>
        </p:nvSpPr>
        <p:spPr>
          <a:xfrm>
            <a:off x="1943680" y="1789588"/>
            <a:ext cx="577560" cy="2301852"/>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26" name="矩形 25"/>
          <p:cNvSpPr/>
          <p:nvPr/>
        </p:nvSpPr>
        <p:spPr>
          <a:xfrm>
            <a:off x="1943680" y="1950648"/>
            <a:ext cx="577560" cy="2140793"/>
          </a:xfrm>
          <a:prstGeom prst="rect">
            <a:avLst/>
          </a:prstGeom>
          <a:solidFill>
            <a:srgbClr val="FF980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27" name="矩形 26"/>
          <p:cNvSpPr/>
          <p:nvPr/>
        </p:nvSpPr>
        <p:spPr>
          <a:xfrm>
            <a:off x="2924756" y="2447260"/>
            <a:ext cx="577560" cy="1644179"/>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28" name="矩形 27"/>
          <p:cNvSpPr/>
          <p:nvPr/>
        </p:nvSpPr>
        <p:spPr>
          <a:xfrm>
            <a:off x="2924756" y="2714391"/>
            <a:ext cx="577560" cy="1377050"/>
          </a:xfrm>
          <a:prstGeom prst="rect">
            <a:avLst/>
          </a:prstGeom>
          <a:solidFill>
            <a:srgbClr val="FF980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29" name="矩形 28"/>
          <p:cNvSpPr/>
          <p:nvPr/>
        </p:nvSpPr>
        <p:spPr>
          <a:xfrm>
            <a:off x="3914620" y="2940513"/>
            <a:ext cx="577560" cy="1150926"/>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30" name="矩形 29"/>
          <p:cNvSpPr/>
          <p:nvPr/>
        </p:nvSpPr>
        <p:spPr>
          <a:xfrm>
            <a:off x="3914620" y="3372062"/>
            <a:ext cx="577560" cy="719378"/>
          </a:xfrm>
          <a:prstGeom prst="rect">
            <a:avLst/>
          </a:prstGeom>
          <a:solidFill>
            <a:srgbClr val="FF980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31" name="矩形 30"/>
          <p:cNvSpPr/>
          <p:nvPr/>
        </p:nvSpPr>
        <p:spPr>
          <a:xfrm>
            <a:off x="4909799" y="3104932"/>
            <a:ext cx="577560" cy="986508"/>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32" name="矩形 31"/>
          <p:cNvSpPr/>
          <p:nvPr/>
        </p:nvSpPr>
        <p:spPr>
          <a:xfrm>
            <a:off x="4909799" y="3319024"/>
            <a:ext cx="577560" cy="772415"/>
          </a:xfrm>
          <a:prstGeom prst="rect">
            <a:avLst/>
          </a:prstGeom>
          <a:solidFill>
            <a:srgbClr val="FF980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微软雅黑" panose="020B0503020204020204" pitchFamily="34" charset="-122"/>
            </a:endParaRPr>
          </a:p>
        </p:txBody>
      </p:sp>
      <p:sp>
        <p:nvSpPr>
          <p:cNvPr id="33" name="TextBox 38"/>
          <p:cNvSpPr txBox="1"/>
          <p:nvPr/>
        </p:nvSpPr>
        <p:spPr>
          <a:xfrm>
            <a:off x="6085292" y="1779110"/>
            <a:ext cx="2181892" cy="925365"/>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endPar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4" name="TextBox 39"/>
          <p:cNvSpPr txBox="1"/>
          <p:nvPr/>
        </p:nvSpPr>
        <p:spPr>
          <a:xfrm>
            <a:off x="6085292" y="1347614"/>
            <a:ext cx="1835280" cy="27760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点击输入标题文本</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5" name="TextBox 40"/>
          <p:cNvSpPr txBox="1"/>
          <p:nvPr/>
        </p:nvSpPr>
        <p:spPr>
          <a:xfrm>
            <a:off x="6064919" y="3035981"/>
            <a:ext cx="2027800" cy="415498"/>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7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18,500,000</a:t>
            </a:r>
            <a:endParaRPr kumimoji="0" lang="zh-CN" altLang="en-US" sz="27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6" name="TextBox 41"/>
          <p:cNvSpPr txBox="1"/>
          <p:nvPr/>
        </p:nvSpPr>
        <p:spPr>
          <a:xfrm>
            <a:off x="6085292" y="2824655"/>
            <a:ext cx="1283466" cy="415498"/>
          </a:xfrm>
          <a:prstGeom prst="rect">
            <a:avLst/>
          </a:prstGeom>
          <a:noFill/>
        </p:spPr>
        <p:txBody>
          <a:bodyPr wrap="square" lIns="0" tIns="0" rIns="0" bIns="0" rtlCol="0">
            <a:spAutoFit/>
          </a:bodyPr>
          <a:lstStyle/>
          <a:p>
            <a:pPr lvl="0" defTabSz="914400">
              <a:defRPr/>
            </a:pPr>
            <a:r>
              <a:rPr lang="zh-CN" altLang="en-US" sz="1400" b="1" kern="0" dirty="0">
                <a:latin typeface="微软雅黑" panose="020B0503020204020204" pitchFamily="34" charset="-122"/>
                <a:ea typeface="微软雅黑" panose="020B0503020204020204" pitchFamily="34" charset="-122"/>
              </a:rPr>
              <a:t>添加标题</a:t>
            </a:r>
            <a:endParaRPr lang="zh-CN" altLang="en-US" sz="1400" b="1" kern="0" dirty="0">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t>
            </a:r>
            <a:endPar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7" name="TextBox 42"/>
          <p:cNvSpPr txBox="1"/>
          <p:nvPr/>
        </p:nvSpPr>
        <p:spPr>
          <a:xfrm>
            <a:off x="6095007" y="3846872"/>
            <a:ext cx="565845" cy="200055"/>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毛利润</a:t>
            </a:r>
            <a:endParaRPr kumimoji="0" lang="zh-CN" altLang="en-US" sz="13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8" name="TextBox 43"/>
          <p:cNvSpPr txBox="1"/>
          <p:nvPr/>
        </p:nvSpPr>
        <p:spPr>
          <a:xfrm>
            <a:off x="6095007" y="4153660"/>
            <a:ext cx="565845" cy="200055"/>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纯利润</a:t>
            </a:r>
            <a:endParaRPr kumimoji="0" lang="zh-CN" altLang="en-US" sz="13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9"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350</a:t>
            </a:r>
            <a:r>
              <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万</a:t>
            </a:r>
            <a:endPar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0"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500</a:t>
            </a:r>
            <a:r>
              <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万</a:t>
            </a:r>
            <a:endPar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1"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300</a:t>
            </a:r>
            <a:r>
              <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万</a:t>
            </a:r>
            <a:endPar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2" name="TextBox 47"/>
          <p:cNvSpPr txBox="1"/>
          <p:nvPr/>
        </p:nvSpPr>
        <p:spPr>
          <a:xfrm>
            <a:off x="1299530" y="4176169"/>
            <a:ext cx="471018" cy="205382"/>
          </a:xfrm>
          <a:prstGeom prst="rect">
            <a:avLst/>
          </a:prstGeom>
          <a:noFill/>
        </p:spPr>
        <p:txBody>
          <a:bodyPr wrap="square" lIns="81477" tIns="40738" rIns="81477" bIns="40738" rtlCol="0">
            <a:spAutoFit/>
          </a:bodyPr>
          <a:lstStyle/>
          <a:p>
            <a:pPr algn="ctr"/>
            <a:r>
              <a:rPr lang="zh-CN" altLang="en-US" sz="800" dirty="0">
                <a:latin typeface="微软雅黑" panose="020B0503020204020204" pitchFamily="34" charset="-122"/>
                <a:ea typeface="微软雅黑" panose="020B0503020204020204" pitchFamily="34" charset="-122"/>
              </a:rPr>
              <a:t>（标题）</a:t>
            </a:r>
            <a:endParaRPr lang="zh-CN" altLang="en-US" sz="800" dirty="0">
              <a:latin typeface="微软雅黑" panose="020B0503020204020204" pitchFamily="34" charset="-122"/>
              <a:ea typeface="微软雅黑" panose="020B0503020204020204" pitchFamily="34" charset="-122"/>
            </a:endParaRPr>
          </a:p>
        </p:txBody>
      </p:sp>
      <p:sp>
        <p:nvSpPr>
          <p:cNvPr id="43"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650</a:t>
            </a: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万</a:t>
            </a:r>
            <a:endPar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4"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420</a:t>
            </a: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万</a:t>
            </a:r>
            <a:endPar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5"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220</a:t>
            </a: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万</a:t>
            </a:r>
            <a:endPar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6"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240</a:t>
            </a: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万</a:t>
            </a:r>
            <a:endPar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7" name="矩形 46"/>
          <p:cNvSpPr/>
          <p:nvPr/>
        </p:nvSpPr>
        <p:spPr>
          <a:xfrm>
            <a:off x="6660852" y="3870035"/>
            <a:ext cx="342079" cy="164287"/>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sp>
        <p:nvSpPr>
          <p:cNvPr id="48" name="矩形 47"/>
          <p:cNvSpPr/>
          <p:nvPr/>
        </p:nvSpPr>
        <p:spPr>
          <a:xfrm>
            <a:off x="6660852" y="4167503"/>
            <a:ext cx="342079" cy="164287"/>
          </a:xfrm>
          <a:prstGeom prst="rect">
            <a:avLst/>
          </a:prstGeom>
          <a:solidFill>
            <a:srgbClr val="FF9800"/>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微软雅黑" panose="020B0503020204020204" pitchFamily="34" charset="-122"/>
            </a:endParaRPr>
          </a:p>
        </p:txBody>
      </p:sp>
      <p:sp>
        <p:nvSpPr>
          <p:cNvPr id="49"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700</a:t>
            </a:r>
            <a:r>
              <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万</a:t>
            </a:r>
            <a:endParaRPr kumimoji="0" lang="zh-CN" altLang="en-US" sz="13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 fill="hold"/>
                                        <p:tgtEl>
                                          <p:spTgt spid="24"/>
                                        </p:tgtEl>
                                        <p:attrNameLst>
                                          <p:attrName>ppt_x</p:attrName>
                                        </p:attrNameLst>
                                      </p:cBhvr>
                                      <p:tavLst>
                                        <p:tav tm="0">
                                          <p:val>
                                            <p:strVal val="0-#ppt_w/2"/>
                                          </p:val>
                                        </p:tav>
                                        <p:tav tm="100000">
                                          <p:val>
                                            <p:strVal val="#ppt_x"/>
                                          </p:val>
                                        </p:tav>
                                      </p:tavLst>
                                    </p:anim>
                                    <p:anim calcmode="lin" valueType="num">
                                      <p:cBhvr additive="base">
                                        <p:cTn id="12" dur="1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 fill="hold"/>
                                        <p:tgtEl>
                                          <p:spTgt spid="3"/>
                                        </p:tgtEl>
                                        <p:attrNameLst>
                                          <p:attrName>ppt_x</p:attrName>
                                        </p:attrNameLst>
                                      </p:cBhvr>
                                      <p:tavLst>
                                        <p:tav tm="0">
                                          <p:val>
                                            <p:strVal val="0-#ppt_w/2"/>
                                          </p:val>
                                        </p:tav>
                                        <p:tav tm="100000">
                                          <p:val>
                                            <p:strVal val="#ppt_x"/>
                                          </p:val>
                                        </p:tav>
                                      </p:tavLst>
                                    </p:anim>
                                    <p:anim calcmode="lin" valueType="num">
                                      <p:cBhvr additive="base">
                                        <p:cTn id="17" dur="1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 fill="hold"/>
                                        <p:tgtEl>
                                          <p:spTgt spid="7"/>
                                        </p:tgtEl>
                                        <p:attrNameLst>
                                          <p:attrName>ppt_x</p:attrName>
                                        </p:attrNameLst>
                                      </p:cBhvr>
                                      <p:tavLst>
                                        <p:tav tm="0">
                                          <p:val>
                                            <p:strVal val="0-#ppt_w/2"/>
                                          </p:val>
                                        </p:tav>
                                        <p:tav tm="100000">
                                          <p:val>
                                            <p:strVal val="#ppt_x"/>
                                          </p:val>
                                        </p:tav>
                                      </p:tavLst>
                                    </p:anim>
                                    <p:anim calcmode="lin" valueType="num">
                                      <p:cBhvr additive="base">
                                        <p:cTn id="22" dur="1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 fill="hold"/>
                                        <p:tgtEl>
                                          <p:spTgt spid="8"/>
                                        </p:tgtEl>
                                        <p:attrNameLst>
                                          <p:attrName>ppt_x</p:attrName>
                                        </p:attrNameLst>
                                      </p:cBhvr>
                                      <p:tavLst>
                                        <p:tav tm="0">
                                          <p:val>
                                            <p:strVal val="0-#ppt_w/2"/>
                                          </p:val>
                                        </p:tav>
                                        <p:tav tm="100000">
                                          <p:val>
                                            <p:strVal val="#ppt_x"/>
                                          </p:val>
                                        </p:tav>
                                      </p:tavLst>
                                    </p:anim>
                                    <p:anim calcmode="lin" valueType="num">
                                      <p:cBhvr additive="base">
                                        <p:cTn id="27" dur="1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 fill="hold"/>
                                        <p:tgtEl>
                                          <p:spTgt spid="9"/>
                                        </p:tgtEl>
                                        <p:attrNameLst>
                                          <p:attrName>ppt_x</p:attrName>
                                        </p:attrNameLst>
                                      </p:cBhvr>
                                      <p:tavLst>
                                        <p:tav tm="0">
                                          <p:val>
                                            <p:strVal val="0-#ppt_w/2"/>
                                          </p:val>
                                        </p:tav>
                                        <p:tav tm="100000">
                                          <p:val>
                                            <p:strVal val="#ppt_x"/>
                                          </p:val>
                                        </p:tav>
                                      </p:tavLst>
                                    </p:anim>
                                    <p:anim calcmode="lin" valueType="num">
                                      <p:cBhvr additive="base">
                                        <p:cTn id="32" dur="1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 fill="hold"/>
                                        <p:tgtEl>
                                          <p:spTgt spid="10"/>
                                        </p:tgtEl>
                                        <p:attrNameLst>
                                          <p:attrName>ppt_x</p:attrName>
                                        </p:attrNameLst>
                                      </p:cBhvr>
                                      <p:tavLst>
                                        <p:tav tm="0">
                                          <p:val>
                                            <p:strVal val="0-#ppt_w/2"/>
                                          </p:val>
                                        </p:tav>
                                        <p:tav tm="100000">
                                          <p:val>
                                            <p:strVal val="#ppt_x"/>
                                          </p:val>
                                        </p:tav>
                                      </p:tavLst>
                                    </p:anim>
                                    <p:anim calcmode="lin" valueType="num">
                                      <p:cBhvr additive="base">
                                        <p:cTn id="37" dur="1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 fill="hold"/>
                                        <p:tgtEl>
                                          <p:spTgt spid="11"/>
                                        </p:tgtEl>
                                        <p:attrNameLst>
                                          <p:attrName>ppt_x</p:attrName>
                                        </p:attrNameLst>
                                      </p:cBhvr>
                                      <p:tavLst>
                                        <p:tav tm="0">
                                          <p:val>
                                            <p:strVal val="0-#ppt_w/2"/>
                                          </p:val>
                                        </p:tav>
                                        <p:tav tm="100000">
                                          <p:val>
                                            <p:strVal val="#ppt_x"/>
                                          </p:val>
                                        </p:tav>
                                      </p:tavLst>
                                    </p:anim>
                                    <p:anim calcmode="lin" valueType="num">
                                      <p:cBhvr additive="base">
                                        <p:cTn id="42" dur="1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 fill="hold"/>
                                        <p:tgtEl>
                                          <p:spTgt spid="12"/>
                                        </p:tgtEl>
                                        <p:attrNameLst>
                                          <p:attrName>ppt_x</p:attrName>
                                        </p:attrNameLst>
                                      </p:cBhvr>
                                      <p:tavLst>
                                        <p:tav tm="0">
                                          <p:val>
                                            <p:strVal val="0-#ppt_w/2"/>
                                          </p:val>
                                        </p:tav>
                                        <p:tav tm="100000">
                                          <p:val>
                                            <p:strVal val="#ppt_x"/>
                                          </p:val>
                                        </p:tav>
                                      </p:tavLst>
                                    </p:anim>
                                    <p:anim calcmode="lin" valueType="num">
                                      <p:cBhvr additive="base">
                                        <p:cTn id="47" dur="1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 fill="hold"/>
                                        <p:tgtEl>
                                          <p:spTgt spid="23"/>
                                        </p:tgtEl>
                                        <p:attrNameLst>
                                          <p:attrName>ppt_x</p:attrName>
                                        </p:attrNameLst>
                                      </p:cBhvr>
                                      <p:tavLst>
                                        <p:tav tm="0">
                                          <p:val>
                                            <p:strVal val="0-#ppt_w/2"/>
                                          </p:val>
                                        </p:tav>
                                        <p:tav tm="100000">
                                          <p:val>
                                            <p:strVal val="#ppt_x"/>
                                          </p:val>
                                        </p:tav>
                                      </p:tavLst>
                                    </p:anim>
                                    <p:anim calcmode="lin" valueType="num">
                                      <p:cBhvr additive="base">
                                        <p:cTn id="52" dur="1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additive="base">
                                        <p:cTn id="56" dur="200" fill="hold"/>
                                        <p:tgtEl>
                                          <p:spTgt spid="42"/>
                                        </p:tgtEl>
                                        <p:attrNameLst>
                                          <p:attrName>ppt_x</p:attrName>
                                        </p:attrNameLst>
                                      </p:cBhvr>
                                      <p:tavLst>
                                        <p:tav tm="0">
                                          <p:val>
                                            <p:strVal val="0-#ppt_w/2"/>
                                          </p:val>
                                        </p:tav>
                                        <p:tav tm="100000">
                                          <p:val>
                                            <p:strVal val="#ppt_x"/>
                                          </p:val>
                                        </p:tav>
                                      </p:tavLst>
                                    </p:anim>
                                    <p:anim calcmode="lin" valueType="num">
                                      <p:cBhvr additive="base">
                                        <p:cTn id="57" dur="200" fill="hold"/>
                                        <p:tgtEl>
                                          <p:spTgt spid="42"/>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200" fill="hold"/>
                                        <p:tgtEl>
                                          <p:spTgt spid="2"/>
                                        </p:tgtEl>
                                        <p:attrNameLst>
                                          <p:attrName>ppt_x</p:attrName>
                                        </p:attrNameLst>
                                      </p:cBhvr>
                                      <p:tavLst>
                                        <p:tav tm="0">
                                          <p:val>
                                            <p:strVal val="0-#ppt_w/2"/>
                                          </p:val>
                                        </p:tav>
                                        <p:tav tm="100000">
                                          <p:val>
                                            <p:strVal val="#ppt_x"/>
                                          </p:val>
                                        </p:tav>
                                      </p:tavLst>
                                    </p:anim>
                                    <p:anim calcmode="lin" valueType="num">
                                      <p:cBhvr additive="base">
                                        <p:cTn id="62" dur="200" fill="hold"/>
                                        <p:tgtEl>
                                          <p:spTgt spid="2"/>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down)">
                                      <p:cBhvr>
                                        <p:cTn id="66" dur="300"/>
                                        <p:tgtEl>
                                          <p:spTgt spid="25"/>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 calcmode="lin" valueType="num">
                                      <p:cBhvr>
                                        <p:cTn id="70" dur="300" fill="hold"/>
                                        <p:tgtEl>
                                          <p:spTgt spid="49"/>
                                        </p:tgtEl>
                                        <p:attrNameLst>
                                          <p:attrName>ppt_w</p:attrName>
                                        </p:attrNameLst>
                                      </p:cBhvr>
                                      <p:tavLst>
                                        <p:tav tm="0">
                                          <p:val>
                                            <p:fltVal val="0"/>
                                          </p:val>
                                        </p:tav>
                                        <p:tav tm="100000">
                                          <p:val>
                                            <p:strVal val="#ppt_w"/>
                                          </p:val>
                                        </p:tav>
                                      </p:tavLst>
                                    </p:anim>
                                    <p:anim calcmode="lin" valueType="num">
                                      <p:cBhvr>
                                        <p:cTn id="71" dur="300" fill="hold"/>
                                        <p:tgtEl>
                                          <p:spTgt spid="49"/>
                                        </p:tgtEl>
                                        <p:attrNameLst>
                                          <p:attrName>ppt_h</p:attrName>
                                        </p:attrNameLst>
                                      </p:cBhvr>
                                      <p:tavLst>
                                        <p:tav tm="0">
                                          <p:val>
                                            <p:fltVal val="0"/>
                                          </p:val>
                                        </p:tav>
                                        <p:tav tm="100000">
                                          <p:val>
                                            <p:strVal val="#ppt_h"/>
                                          </p:val>
                                        </p:tav>
                                      </p:tavLst>
                                    </p:anim>
                                    <p:animEffect transition="in" filter="fade">
                                      <p:cBhvr>
                                        <p:cTn id="72" dur="300"/>
                                        <p:tgtEl>
                                          <p:spTgt spid="49"/>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p:cTn id="80" dur="300" fill="hold"/>
                                        <p:tgtEl>
                                          <p:spTgt spid="43"/>
                                        </p:tgtEl>
                                        <p:attrNameLst>
                                          <p:attrName>ppt_w</p:attrName>
                                        </p:attrNameLst>
                                      </p:cBhvr>
                                      <p:tavLst>
                                        <p:tav tm="0">
                                          <p:val>
                                            <p:fltVal val="0"/>
                                          </p:val>
                                        </p:tav>
                                        <p:tav tm="100000">
                                          <p:val>
                                            <p:strVal val="#ppt_w"/>
                                          </p:val>
                                        </p:tav>
                                      </p:tavLst>
                                    </p:anim>
                                    <p:anim calcmode="lin" valueType="num">
                                      <p:cBhvr>
                                        <p:cTn id="81" dur="300" fill="hold"/>
                                        <p:tgtEl>
                                          <p:spTgt spid="43"/>
                                        </p:tgtEl>
                                        <p:attrNameLst>
                                          <p:attrName>ppt_h</p:attrName>
                                        </p:attrNameLst>
                                      </p:cBhvr>
                                      <p:tavLst>
                                        <p:tav tm="0">
                                          <p:val>
                                            <p:fltVal val="0"/>
                                          </p:val>
                                        </p:tav>
                                        <p:tav tm="100000">
                                          <p:val>
                                            <p:strVal val="#ppt_h"/>
                                          </p:val>
                                        </p:tav>
                                      </p:tavLst>
                                    </p:anim>
                                    <p:animEffect transition="in" filter="fade">
                                      <p:cBhvr>
                                        <p:cTn id="82" dur="300"/>
                                        <p:tgtEl>
                                          <p:spTgt spid="43"/>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 calcmode="lin" valueType="num">
                                      <p:cBhvr additive="base">
                                        <p:cTn id="86" dur="200" fill="hold"/>
                                        <p:tgtEl>
                                          <p:spTgt spid="4"/>
                                        </p:tgtEl>
                                        <p:attrNameLst>
                                          <p:attrName>ppt_x</p:attrName>
                                        </p:attrNameLst>
                                      </p:cBhvr>
                                      <p:tavLst>
                                        <p:tav tm="0">
                                          <p:val>
                                            <p:strVal val="0-#ppt_w/2"/>
                                          </p:val>
                                        </p:tav>
                                        <p:tav tm="100000">
                                          <p:val>
                                            <p:strVal val="#ppt_x"/>
                                          </p:val>
                                        </p:tav>
                                      </p:tavLst>
                                    </p:anim>
                                    <p:anim calcmode="lin" valueType="num">
                                      <p:cBhvr additive="base">
                                        <p:cTn id="87" dur="200" fill="hold"/>
                                        <p:tgtEl>
                                          <p:spTgt spid="4"/>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300"/>
                                        <p:tgtEl>
                                          <p:spTgt spid="27"/>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 calcmode="lin" valueType="num">
                                      <p:cBhvr>
                                        <p:cTn id="95" dur="300" fill="hold"/>
                                        <p:tgtEl>
                                          <p:spTgt spid="40"/>
                                        </p:tgtEl>
                                        <p:attrNameLst>
                                          <p:attrName>ppt_w</p:attrName>
                                        </p:attrNameLst>
                                      </p:cBhvr>
                                      <p:tavLst>
                                        <p:tav tm="0">
                                          <p:val>
                                            <p:fltVal val="0"/>
                                          </p:val>
                                        </p:tav>
                                        <p:tav tm="100000">
                                          <p:val>
                                            <p:strVal val="#ppt_w"/>
                                          </p:val>
                                        </p:tav>
                                      </p:tavLst>
                                    </p:anim>
                                    <p:anim calcmode="lin" valueType="num">
                                      <p:cBhvr>
                                        <p:cTn id="96" dur="300" fill="hold"/>
                                        <p:tgtEl>
                                          <p:spTgt spid="40"/>
                                        </p:tgtEl>
                                        <p:attrNameLst>
                                          <p:attrName>ppt_h</p:attrName>
                                        </p:attrNameLst>
                                      </p:cBhvr>
                                      <p:tavLst>
                                        <p:tav tm="0">
                                          <p:val>
                                            <p:fltVal val="0"/>
                                          </p:val>
                                        </p:tav>
                                        <p:tav tm="100000">
                                          <p:val>
                                            <p:strVal val="#ppt_h"/>
                                          </p:val>
                                        </p:tav>
                                      </p:tavLst>
                                    </p:anim>
                                    <p:animEffect transition="in" filter="fade">
                                      <p:cBhvr>
                                        <p:cTn id="97" dur="300"/>
                                        <p:tgtEl>
                                          <p:spTgt spid="40"/>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down)">
                                      <p:cBhvr>
                                        <p:cTn id="101" dur="500"/>
                                        <p:tgtEl>
                                          <p:spTgt spid="28"/>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300" fill="hold"/>
                                        <p:tgtEl>
                                          <p:spTgt spid="44"/>
                                        </p:tgtEl>
                                        <p:attrNameLst>
                                          <p:attrName>ppt_w</p:attrName>
                                        </p:attrNameLst>
                                      </p:cBhvr>
                                      <p:tavLst>
                                        <p:tav tm="0">
                                          <p:val>
                                            <p:fltVal val="0"/>
                                          </p:val>
                                        </p:tav>
                                        <p:tav tm="100000">
                                          <p:val>
                                            <p:strVal val="#ppt_w"/>
                                          </p:val>
                                        </p:tav>
                                      </p:tavLst>
                                    </p:anim>
                                    <p:anim calcmode="lin" valueType="num">
                                      <p:cBhvr>
                                        <p:cTn id="106" dur="300" fill="hold"/>
                                        <p:tgtEl>
                                          <p:spTgt spid="44"/>
                                        </p:tgtEl>
                                        <p:attrNameLst>
                                          <p:attrName>ppt_h</p:attrName>
                                        </p:attrNameLst>
                                      </p:cBhvr>
                                      <p:tavLst>
                                        <p:tav tm="0">
                                          <p:val>
                                            <p:fltVal val="0"/>
                                          </p:val>
                                        </p:tav>
                                        <p:tav tm="100000">
                                          <p:val>
                                            <p:strVal val="#ppt_h"/>
                                          </p:val>
                                        </p:tav>
                                      </p:tavLst>
                                    </p:anim>
                                    <p:animEffect transition="in" filter="fade">
                                      <p:cBhvr>
                                        <p:cTn id="107" dur="300"/>
                                        <p:tgtEl>
                                          <p:spTgt spid="44"/>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additive="base">
                                        <p:cTn id="111" dur="200" fill="hold"/>
                                        <p:tgtEl>
                                          <p:spTgt spid="5"/>
                                        </p:tgtEl>
                                        <p:attrNameLst>
                                          <p:attrName>ppt_x</p:attrName>
                                        </p:attrNameLst>
                                      </p:cBhvr>
                                      <p:tavLst>
                                        <p:tav tm="0">
                                          <p:val>
                                            <p:strVal val="0-#ppt_w/2"/>
                                          </p:val>
                                        </p:tav>
                                        <p:tav tm="100000">
                                          <p:val>
                                            <p:strVal val="#ppt_x"/>
                                          </p:val>
                                        </p:tav>
                                      </p:tavLst>
                                    </p:anim>
                                    <p:anim calcmode="lin" valueType="num">
                                      <p:cBhvr additive="base">
                                        <p:cTn id="112" dur="200" fill="hold"/>
                                        <p:tgtEl>
                                          <p:spTgt spid="5"/>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wipe(down)">
                                      <p:cBhvr>
                                        <p:cTn id="116" dur="300"/>
                                        <p:tgtEl>
                                          <p:spTgt spid="29"/>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39"/>
                                        </p:tgtEl>
                                        <p:attrNameLst>
                                          <p:attrName>style.visibility</p:attrName>
                                        </p:attrNameLst>
                                      </p:cBhvr>
                                      <p:to>
                                        <p:strVal val="visible"/>
                                      </p:to>
                                    </p:set>
                                    <p:anim calcmode="lin" valueType="num">
                                      <p:cBhvr>
                                        <p:cTn id="120" dur="300" fill="hold"/>
                                        <p:tgtEl>
                                          <p:spTgt spid="39"/>
                                        </p:tgtEl>
                                        <p:attrNameLst>
                                          <p:attrName>ppt_w</p:attrName>
                                        </p:attrNameLst>
                                      </p:cBhvr>
                                      <p:tavLst>
                                        <p:tav tm="0">
                                          <p:val>
                                            <p:fltVal val="0"/>
                                          </p:val>
                                        </p:tav>
                                        <p:tav tm="100000">
                                          <p:val>
                                            <p:strVal val="#ppt_w"/>
                                          </p:val>
                                        </p:tav>
                                      </p:tavLst>
                                    </p:anim>
                                    <p:anim calcmode="lin" valueType="num">
                                      <p:cBhvr>
                                        <p:cTn id="121" dur="300" fill="hold"/>
                                        <p:tgtEl>
                                          <p:spTgt spid="39"/>
                                        </p:tgtEl>
                                        <p:attrNameLst>
                                          <p:attrName>ppt_h</p:attrName>
                                        </p:attrNameLst>
                                      </p:cBhvr>
                                      <p:tavLst>
                                        <p:tav tm="0">
                                          <p:val>
                                            <p:fltVal val="0"/>
                                          </p:val>
                                        </p:tav>
                                        <p:tav tm="100000">
                                          <p:val>
                                            <p:strVal val="#ppt_h"/>
                                          </p:val>
                                        </p:tav>
                                      </p:tavLst>
                                    </p:anim>
                                    <p:animEffect transition="in" filter="fade">
                                      <p:cBhvr>
                                        <p:cTn id="122" dur="300"/>
                                        <p:tgtEl>
                                          <p:spTgt spid="39"/>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45"/>
                                        </p:tgtEl>
                                        <p:attrNameLst>
                                          <p:attrName>style.visibility</p:attrName>
                                        </p:attrNameLst>
                                      </p:cBhvr>
                                      <p:to>
                                        <p:strVal val="visible"/>
                                      </p:to>
                                    </p:set>
                                    <p:anim calcmode="lin" valueType="num">
                                      <p:cBhvr>
                                        <p:cTn id="130" dur="300" fill="hold"/>
                                        <p:tgtEl>
                                          <p:spTgt spid="45"/>
                                        </p:tgtEl>
                                        <p:attrNameLst>
                                          <p:attrName>ppt_w</p:attrName>
                                        </p:attrNameLst>
                                      </p:cBhvr>
                                      <p:tavLst>
                                        <p:tav tm="0">
                                          <p:val>
                                            <p:fltVal val="0"/>
                                          </p:val>
                                        </p:tav>
                                        <p:tav tm="100000">
                                          <p:val>
                                            <p:strVal val="#ppt_w"/>
                                          </p:val>
                                        </p:tav>
                                      </p:tavLst>
                                    </p:anim>
                                    <p:anim calcmode="lin" valueType="num">
                                      <p:cBhvr>
                                        <p:cTn id="131" dur="300" fill="hold"/>
                                        <p:tgtEl>
                                          <p:spTgt spid="45"/>
                                        </p:tgtEl>
                                        <p:attrNameLst>
                                          <p:attrName>ppt_h</p:attrName>
                                        </p:attrNameLst>
                                      </p:cBhvr>
                                      <p:tavLst>
                                        <p:tav tm="0">
                                          <p:val>
                                            <p:fltVal val="0"/>
                                          </p:val>
                                        </p:tav>
                                        <p:tav tm="100000">
                                          <p:val>
                                            <p:strVal val="#ppt_h"/>
                                          </p:val>
                                        </p:tav>
                                      </p:tavLst>
                                    </p:anim>
                                    <p:animEffect transition="in" filter="fade">
                                      <p:cBhvr>
                                        <p:cTn id="132" dur="300"/>
                                        <p:tgtEl>
                                          <p:spTgt spid="45"/>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6"/>
                                        </p:tgtEl>
                                        <p:attrNameLst>
                                          <p:attrName>style.visibility</p:attrName>
                                        </p:attrNameLst>
                                      </p:cBhvr>
                                      <p:to>
                                        <p:strVal val="visible"/>
                                      </p:to>
                                    </p:set>
                                    <p:anim calcmode="lin" valueType="num">
                                      <p:cBhvr additive="base">
                                        <p:cTn id="136" dur="200" fill="hold"/>
                                        <p:tgtEl>
                                          <p:spTgt spid="6"/>
                                        </p:tgtEl>
                                        <p:attrNameLst>
                                          <p:attrName>ppt_x</p:attrName>
                                        </p:attrNameLst>
                                      </p:cBhvr>
                                      <p:tavLst>
                                        <p:tav tm="0">
                                          <p:val>
                                            <p:strVal val="0-#ppt_w/2"/>
                                          </p:val>
                                        </p:tav>
                                        <p:tav tm="100000">
                                          <p:val>
                                            <p:strVal val="#ppt_x"/>
                                          </p:val>
                                        </p:tav>
                                      </p:tavLst>
                                    </p:anim>
                                    <p:anim calcmode="lin" valueType="num">
                                      <p:cBhvr additive="base">
                                        <p:cTn id="137" dur="200" fill="hold"/>
                                        <p:tgtEl>
                                          <p:spTgt spid="6"/>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ipe(down)">
                                      <p:cBhvr>
                                        <p:cTn id="141" dur="300"/>
                                        <p:tgtEl>
                                          <p:spTgt spid="31"/>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41"/>
                                        </p:tgtEl>
                                        <p:attrNameLst>
                                          <p:attrName>style.visibility</p:attrName>
                                        </p:attrNameLst>
                                      </p:cBhvr>
                                      <p:to>
                                        <p:strVal val="visible"/>
                                      </p:to>
                                    </p:set>
                                    <p:anim calcmode="lin" valueType="num">
                                      <p:cBhvr>
                                        <p:cTn id="145" dur="300" fill="hold"/>
                                        <p:tgtEl>
                                          <p:spTgt spid="41"/>
                                        </p:tgtEl>
                                        <p:attrNameLst>
                                          <p:attrName>ppt_w</p:attrName>
                                        </p:attrNameLst>
                                      </p:cBhvr>
                                      <p:tavLst>
                                        <p:tav tm="0">
                                          <p:val>
                                            <p:fltVal val="0"/>
                                          </p:val>
                                        </p:tav>
                                        <p:tav tm="100000">
                                          <p:val>
                                            <p:strVal val="#ppt_w"/>
                                          </p:val>
                                        </p:tav>
                                      </p:tavLst>
                                    </p:anim>
                                    <p:anim calcmode="lin" valueType="num">
                                      <p:cBhvr>
                                        <p:cTn id="146" dur="300" fill="hold"/>
                                        <p:tgtEl>
                                          <p:spTgt spid="41"/>
                                        </p:tgtEl>
                                        <p:attrNameLst>
                                          <p:attrName>ppt_h</p:attrName>
                                        </p:attrNameLst>
                                      </p:cBhvr>
                                      <p:tavLst>
                                        <p:tav tm="0">
                                          <p:val>
                                            <p:fltVal val="0"/>
                                          </p:val>
                                        </p:tav>
                                        <p:tav tm="100000">
                                          <p:val>
                                            <p:strVal val="#ppt_h"/>
                                          </p:val>
                                        </p:tav>
                                      </p:tavLst>
                                    </p:anim>
                                    <p:animEffect transition="in" filter="fade">
                                      <p:cBhvr>
                                        <p:cTn id="147" dur="300"/>
                                        <p:tgtEl>
                                          <p:spTgt spid="41"/>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wipe(down)">
                                      <p:cBhvr>
                                        <p:cTn id="151" dur="500"/>
                                        <p:tgtEl>
                                          <p:spTgt spid="32"/>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46"/>
                                        </p:tgtEl>
                                        <p:attrNameLst>
                                          <p:attrName>style.visibility</p:attrName>
                                        </p:attrNameLst>
                                      </p:cBhvr>
                                      <p:to>
                                        <p:strVal val="visible"/>
                                      </p:to>
                                    </p:set>
                                    <p:anim calcmode="lin" valueType="num">
                                      <p:cBhvr>
                                        <p:cTn id="155" dur="300" fill="hold"/>
                                        <p:tgtEl>
                                          <p:spTgt spid="46"/>
                                        </p:tgtEl>
                                        <p:attrNameLst>
                                          <p:attrName>ppt_w</p:attrName>
                                        </p:attrNameLst>
                                      </p:cBhvr>
                                      <p:tavLst>
                                        <p:tav tm="0">
                                          <p:val>
                                            <p:fltVal val="0"/>
                                          </p:val>
                                        </p:tav>
                                        <p:tav tm="100000">
                                          <p:val>
                                            <p:strVal val="#ppt_w"/>
                                          </p:val>
                                        </p:tav>
                                      </p:tavLst>
                                    </p:anim>
                                    <p:anim calcmode="lin" valueType="num">
                                      <p:cBhvr>
                                        <p:cTn id="156" dur="300" fill="hold"/>
                                        <p:tgtEl>
                                          <p:spTgt spid="46"/>
                                        </p:tgtEl>
                                        <p:attrNameLst>
                                          <p:attrName>ppt_h</p:attrName>
                                        </p:attrNameLst>
                                      </p:cBhvr>
                                      <p:tavLst>
                                        <p:tav tm="0">
                                          <p:val>
                                            <p:fltVal val="0"/>
                                          </p:val>
                                        </p:tav>
                                        <p:tav tm="100000">
                                          <p:val>
                                            <p:strVal val="#ppt_h"/>
                                          </p:val>
                                        </p:tav>
                                      </p:tavLst>
                                    </p:anim>
                                    <p:animEffect transition="in" filter="fade">
                                      <p:cBhvr>
                                        <p:cTn id="157" dur="300"/>
                                        <p:tgtEl>
                                          <p:spTgt spid="46"/>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300" fill="hold"/>
                                        <p:tgtEl>
                                          <p:spTgt spid="34"/>
                                        </p:tgtEl>
                                        <p:attrNameLst>
                                          <p:attrName>ppt_x</p:attrName>
                                        </p:attrNameLst>
                                      </p:cBhvr>
                                      <p:tavLst>
                                        <p:tav tm="0">
                                          <p:val>
                                            <p:strVal val="1+#ppt_w/2"/>
                                          </p:val>
                                        </p:tav>
                                        <p:tav tm="100000">
                                          <p:val>
                                            <p:strVal val="#ppt_x"/>
                                          </p:val>
                                        </p:tav>
                                      </p:tavLst>
                                    </p:anim>
                                    <p:anim calcmode="lin" valueType="num">
                                      <p:cBhvr additive="base">
                                        <p:cTn id="162" dur="300" fill="hold"/>
                                        <p:tgtEl>
                                          <p:spTgt spid="34"/>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additive="base">
                                        <p:cTn id="166" dur="300" fill="hold"/>
                                        <p:tgtEl>
                                          <p:spTgt spid="33"/>
                                        </p:tgtEl>
                                        <p:attrNameLst>
                                          <p:attrName>ppt_x</p:attrName>
                                        </p:attrNameLst>
                                      </p:cBhvr>
                                      <p:tavLst>
                                        <p:tav tm="0">
                                          <p:val>
                                            <p:strVal val="1+#ppt_w/2"/>
                                          </p:val>
                                        </p:tav>
                                        <p:tav tm="100000">
                                          <p:val>
                                            <p:strVal val="#ppt_x"/>
                                          </p:val>
                                        </p:tav>
                                      </p:tavLst>
                                    </p:anim>
                                    <p:anim calcmode="lin" valueType="num">
                                      <p:cBhvr additive="base">
                                        <p:cTn id="167" dur="300" fill="hold"/>
                                        <p:tgtEl>
                                          <p:spTgt spid="33"/>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36"/>
                                        </p:tgtEl>
                                        <p:attrNameLst>
                                          <p:attrName>style.visibility</p:attrName>
                                        </p:attrNameLst>
                                      </p:cBhvr>
                                      <p:to>
                                        <p:strVal val="visible"/>
                                      </p:to>
                                    </p:set>
                                    <p:animEffect transition="in" filter="wipe(left)">
                                      <p:cBhvr>
                                        <p:cTn id="171" dur="500"/>
                                        <p:tgtEl>
                                          <p:spTgt spid="36"/>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35"/>
                                        </p:tgtEl>
                                        <p:attrNameLst>
                                          <p:attrName>style.visibility</p:attrName>
                                        </p:attrNameLst>
                                      </p:cBhvr>
                                      <p:to>
                                        <p:strVal val="visible"/>
                                      </p:to>
                                    </p:set>
                                    <p:animEffect transition="in" filter="wipe(left)">
                                      <p:cBhvr>
                                        <p:cTn id="175" dur="500"/>
                                        <p:tgtEl>
                                          <p:spTgt spid="35"/>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37"/>
                                        </p:tgtEl>
                                        <p:attrNameLst>
                                          <p:attrName>style.visibility</p:attrName>
                                        </p:attrNameLst>
                                      </p:cBhvr>
                                      <p:to>
                                        <p:strVal val="visible"/>
                                      </p:to>
                                    </p:set>
                                    <p:animEffect transition="in" filter="wipe(left)">
                                      <p:cBhvr>
                                        <p:cTn id="179" dur="500"/>
                                        <p:tgtEl>
                                          <p:spTgt spid="37"/>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47"/>
                                        </p:tgtEl>
                                        <p:attrNameLst>
                                          <p:attrName>style.visibility</p:attrName>
                                        </p:attrNameLst>
                                      </p:cBhvr>
                                      <p:to>
                                        <p:strVal val="visible"/>
                                      </p:to>
                                    </p:set>
                                    <p:animEffect transition="in" filter="wipe(down)">
                                      <p:cBhvr>
                                        <p:cTn id="183" dur="500"/>
                                        <p:tgtEl>
                                          <p:spTgt spid="47"/>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38"/>
                                        </p:tgtEl>
                                        <p:attrNameLst>
                                          <p:attrName>style.visibility</p:attrName>
                                        </p:attrNameLst>
                                      </p:cBhvr>
                                      <p:to>
                                        <p:strVal val="visible"/>
                                      </p:to>
                                    </p:set>
                                    <p:animEffect transition="in" filter="wipe(left)">
                                      <p:cBhvr>
                                        <p:cTn id="187" dur="500"/>
                                        <p:tgtEl>
                                          <p:spTgt spid="38"/>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48"/>
                                        </p:tgtEl>
                                        <p:attrNameLst>
                                          <p:attrName>style.visibility</p:attrName>
                                        </p:attrNameLst>
                                      </p:cBhvr>
                                      <p:to>
                                        <p:strVal val="visible"/>
                                      </p:to>
                                    </p:set>
                                    <p:animEffect transition="in" filter="wipe(down)">
                                      <p:cBhvr>
                                        <p:cTn id="19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23" grpId="0"/>
      <p:bldP spid="24" grpId="0"/>
      <p:bldP spid="25" grpId="0" animBg="1"/>
      <p:bldP spid="26" grpId="0" bldLvl="0" animBg="1"/>
      <p:bldP spid="27" grpId="0" animBg="1"/>
      <p:bldP spid="28" grpId="0" bldLvl="0" animBg="1"/>
      <p:bldP spid="29" grpId="0" animBg="1"/>
      <p:bldP spid="30" grpId="0" bldLvl="0" animBg="1"/>
      <p:bldP spid="31" grpId="0" animBg="1"/>
      <p:bldP spid="32" grpId="0" bldLvl="0" animBg="1"/>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animBg="1"/>
      <p:bldP spid="48" grpId="0" bldLvl="0" animBg="1"/>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5"/>
          <p:cNvSpPr/>
          <p:nvPr/>
        </p:nvSpPr>
        <p:spPr>
          <a:xfrm>
            <a:off x="628568" y="2284289"/>
            <a:ext cx="2448272" cy="2375693"/>
          </a:xfrm>
          <a:prstGeom prst="roundRect">
            <a:avLst/>
          </a:prstGeom>
          <a:no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宋体" panose="02010600030101010101" pitchFamily="2" charset="-122"/>
            </a:endParaRPr>
          </a:p>
        </p:txBody>
      </p:sp>
      <p:grpSp>
        <p:nvGrpSpPr>
          <p:cNvPr id="24" name="组合 23"/>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25"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宋体" panose="02010600030101010101" pitchFamily="2" charset="-122"/>
              </a:endParaRPr>
            </a:p>
          </p:txBody>
        </p:sp>
        <p:sp>
          <p:nvSpPr>
            <p:cNvPr id="26" name="椭圆 25"/>
            <p:cNvSpPr/>
            <p:nvPr/>
          </p:nvSpPr>
          <p:spPr>
            <a:xfrm>
              <a:off x="392112" y="760412"/>
              <a:ext cx="3825874" cy="3825874"/>
            </a:xfrm>
            <a:prstGeom prst="ellipse">
              <a:avLst/>
            </a:prstGeom>
            <a:solidFill>
              <a:srgbClr val="FF98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Calibri" panose="020F0502020204030204"/>
                <a:ea typeface="宋体" panose="02010600030101010101" pitchFamily="2" charset="-122"/>
              </a:endParaRPr>
            </a:p>
          </p:txBody>
        </p:sp>
      </p:grpSp>
      <p:sp>
        <p:nvSpPr>
          <p:cNvPr id="27" name="椭圆 26"/>
          <p:cNvSpPr/>
          <p:nvPr/>
        </p:nvSpPr>
        <p:spPr>
          <a:xfrm>
            <a:off x="2212421" y="2097634"/>
            <a:ext cx="373310" cy="373310"/>
          </a:xfrm>
          <a:prstGeom prst="ellipse">
            <a:avLst/>
          </a:prstGeom>
          <a:solidFill>
            <a:srgbClr val="FF98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effectLst/>
                <a:uLnTx/>
                <a:uFillTx/>
                <a:latin typeface="Calibri" panose="020F0502020204030204"/>
                <a:ea typeface="宋体" panose="02010600030101010101" pitchFamily="2" charset="-122"/>
              </a:rPr>
              <a:t>1</a:t>
            </a:r>
            <a:endParaRPr kumimoji="0" lang="zh-CN" altLang="en-US" sz="1800" b="0" i="0" u="none" strike="noStrike" kern="0" cap="none" spc="0" normalizeH="0" baseline="0" noProof="0" dirty="0">
              <a:ln>
                <a:noFill/>
              </a:ln>
              <a:effectLst/>
              <a:uLnTx/>
              <a:uFillTx/>
              <a:latin typeface="Calibri" panose="020F0502020204030204"/>
              <a:ea typeface="宋体" panose="02010600030101010101" pitchFamily="2" charset="-122"/>
            </a:endParaRPr>
          </a:p>
        </p:txBody>
      </p:sp>
      <p:sp>
        <p:nvSpPr>
          <p:cNvPr id="28" name="矩形 27"/>
          <p:cNvSpPr/>
          <p:nvPr/>
        </p:nvSpPr>
        <p:spPr>
          <a:xfrm>
            <a:off x="1508889" y="1647056"/>
            <a:ext cx="646331" cy="64633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800" b="1" kern="0" dirty="0">
                <a:latin typeface="微软雅黑" panose="020B0503020204020204" pitchFamily="34" charset="-122"/>
                <a:ea typeface="微软雅黑" panose="020B0503020204020204" pitchFamily="34" charset="-122"/>
              </a:rPr>
              <a:t>添加</a:t>
            </a:r>
            <a:endParaRPr lang="en-US" altLang="zh-CN" sz="1800" b="1" kern="0" dirty="0">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800" b="1" kern="0" dirty="0">
                <a:latin typeface="微软雅黑" panose="020B0503020204020204" pitchFamily="34" charset="-122"/>
                <a:ea typeface="微软雅黑" panose="020B0503020204020204" pitchFamily="34" charset="-122"/>
              </a:rPr>
              <a:t>标题</a:t>
            </a:r>
            <a:endPar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9" name="圆角矩形 11"/>
          <p:cNvSpPr/>
          <p:nvPr/>
        </p:nvSpPr>
        <p:spPr>
          <a:xfrm>
            <a:off x="5580112" y="2253677"/>
            <a:ext cx="2448272" cy="2375693"/>
          </a:xfrm>
          <a:prstGeom prst="roundRect">
            <a:avLst/>
          </a:prstGeom>
          <a:noFill/>
          <a:ln w="12700" cap="flat" cmpd="sng" algn="ctr">
            <a:solidFill>
              <a:schemeClr val="accent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宋体" panose="02010600030101010101" pitchFamily="2" charset="-122"/>
            </a:endParaRPr>
          </a:p>
        </p:txBody>
      </p:sp>
      <p:grpSp>
        <p:nvGrpSpPr>
          <p:cNvPr id="30" name="组合 29"/>
          <p:cNvGrpSpPr/>
          <p:nvPr/>
        </p:nvGrpSpPr>
        <p:grpSpPr>
          <a:xfrm>
            <a:off x="6080527" y="1165705"/>
            <a:ext cx="1447442" cy="1447442"/>
            <a:chOff x="304800" y="673100"/>
            <a:chExt cx="4000500" cy="4000500"/>
          </a:xfrm>
          <a:effectLst>
            <a:outerShdw blurRad="444500" dist="254000" dir="8100000" algn="tr" rotWithShape="0">
              <a:prstClr val="black">
                <a:alpha val="50000"/>
              </a:prstClr>
            </a:outerShdw>
          </a:effectLst>
        </p:grpSpPr>
        <p:sp>
          <p:nvSpPr>
            <p:cNvPr id="31"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宋体" panose="02010600030101010101" pitchFamily="2" charset="-122"/>
              </a:endParaRPr>
            </a:p>
          </p:txBody>
        </p:sp>
        <p:sp>
          <p:nvSpPr>
            <p:cNvPr id="32" name="椭圆 31"/>
            <p:cNvSpPr/>
            <p:nvPr/>
          </p:nvSpPr>
          <p:spPr>
            <a:xfrm>
              <a:off x="392112" y="760412"/>
              <a:ext cx="3825874" cy="3825874"/>
            </a:xfrm>
            <a:prstGeom prst="ellipse">
              <a:avLst/>
            </a:prstGeom>
            <a:solidFill>
              <a:srgbClr val="FF98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Calibri" panose="020F0502020204030204"/>
                <a:ea typeface="宋体" panose="02010600030101010101" pitchFamily="2" charset="-122"/>
              </a:endParaRPr>
            </a:p>
          </p:txBody>
        </p:sp>
      </p:grpSp>
      <p:sp>
        <p:nvSpPr>
          <p:cNvPr id="33" name="椭圆 32"/>
          <p:cNvSpPr/>
          <p:nvPr/>
        </p:nvSpPr>
        <p:spPr>
          <a:xfrm>
            <a:off x="7237772" y="2067023"/>
            <a:ext cx="373310" cy="373310"/>
          </a:xfrm>
          <a:prstGeom prst="ellipse">
            <a:avLst/>
          </a:prstGeom>
          <a:solidFill>
            <a:srgbClr val="FF98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effectLst/>
                <a:uLnTx/>
                <a:uFillTx/>
                <a:latin typeface="Calibri" panose="020F0502020204030204"/>
                <a:ea typeface="宋体" panose="02010600030101010101" pitchFamily="2" charset="-122"/>
              </a:rPr>
              <a:t>2</a:t>
            </a:r>
            <a:endParaRPr kumimoji="0" lang="zh-CN" altLang="en-US" sz="1800" b="0" i="0" u="none" strike="noStrike" kern="0" cap="none" spc="0" normalizeH="0" baseline="0" noProof="0" dirty="0">
              <a:ln>
                <a:noFill/>
              </a:ln>
              <a:effectLst/>
              <a:uLnTx/>
              <a:uFillTx/>
              <a:latin typeface="Calibri" panose="020F0502020204030204"/>
              <a:ea typeface="宋体" panose="02010600030101010101" pitchFamily="2" charset="-122"/>
            </a:endParaRPr>
          </a:p>
        </p:txBody>
      </p:sp>
      <p:sp>
        <p:nvSpPr>
          <p:cNvPr id="34" name="矩形 33"/>
          <p:cNvSpPr/>
          <p:nvPr/>
        </p:nvSpPr>
        <p:spPr>
          <a:xfrm>
            <a:off x="6481082" y="1686218"/>
            <a:ext cx="646331" cy="646331"/>
          </a:xfrm>
          <a:prstGeom prst="rect">
            <a:avLst/>
          </a:prstGeom>
        </p:spPr>
        <p:txBody>
          <a:bodyPr wrap="none">
            <a:spAutoFit/>
          </a:bodyPr>
          <a:lstStyle/>
          <a:p>
            <a:pPr lvl="0" defTabSz="914400">
              <a:defRPr/>
            </a:pPr>
            <a:r>
              <a:rPr lang="zh-CN" altLang="en-US" sz="1800" b="1" kern="0" dirty="0">
                <a:latin typeface="微软雅黑" panose="020B0503020204020204" pitchFamily="34" charset="-122"/>
                <a:ea typeface="微软雅黑" panose="020B0503020204020204" pitchFamily="34" charset="-122"/>
              </a:rPr>
              <a:t>添加</a:t>
            </a:r>
            <a:endParaRPr lang="en-US" altLang="zh-CN" sz="1800" b="1" kern="0" dirty="0">
              <a:latin typeface="微软雅黑" panose="020B0503020204020204" pitchFamily="34" charset="-122"/>
              <a:ea typeface="微软雅黑" panose="020B0503020204020204" pitchFamily="34" charset="-122"/>
            </a:endParaRPr>
          </a:p>
          <a:p>
            <a:pPr lvl="0" defTabSz="914400">
              <a:defRPr/>
            </a:pPr>
            <a:r>
              <a:rPr lang="zh-CN" altLang="en-US" sz="1800" b="1" kern="0" dirty="0">
                <a:latin typeface="微软雅黑" panose="020B0503020204020204" pitchFamily="34" charset="-122"/>
                <a:ea typeface="微软雅黑" panose="020B0503020204020204" pitchFamily="34" charset="-122"/>
              </a:rPr>
              <a:t>标题</a:t>
            </a:r>
            <a:endParaRPr lang="zh-CN" altLang="en-US" sz="1800" b="1" kern="0" dirty="0">
              <a:latin typeface="微软雅黑" panose="020B0503020204020204" pitchFamily="34" charset="-122"/>
              <a:ea typeface="微软雅黑" panose="020B0503020204020204" pitchFamily="34" charset="-122"/>
            </a:endParaRPr>
          </a:p>
        </p:txBody>
      </p:sp>
      <p:sp>
        <p:nvSpPr>
          <p:cNvPr id="35" name="TextBox 18"/>
          <p:cNvSpPr txBox="1"/>
          <p:nvPr/>
        </p:nvSpPr>
        <p:spPr>
          <a:xfrm>
            <a:off x="892717" y="2829770"/>
            <a:ext cx="1944216" cy="1600438"/>
          </a:xfrm>
          <a:prstGeom prst="rect">
            <a:avLst/>
          </a:prstGeom>
          <a:noFill/>
        </p:spPr>
        <p:txBody>
          <a:bodyPr wrap="square" lIns="0" tIns="0" rIns="0" bIns="0"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kumimoji="0" lang="en-US" altLang="zh-CN"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点击输入简要文字内容，文字内容需概括精炼，不用多余的文字修饰。</a:t>
            </a:r>
            <a:endParaRPr kumimoji="0" lang="zh-CN" altLang="en-US" sz="16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6" name="TextBox 19"/>
          <p:cNvSpPr txBox="1"/>
          <p:nvPr/>
        </p:nvSpPr>
        <p:spPr>
          <a:xfrm>
            <a:off x="5832140" y="2793515"/>
            <a:ext cx="1944216" cy="1600438"/>
          </a:xfrm>
          <a:prstGeom prst="rect">
            <a:avLst/>
          </a:prstGeom>
          <a:noFill/>
        </p:spPr>
        <p:txBody>
          <a:bodyPr wrap="square" lIns="0" tIns="0" rIns="0" bIns="0"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kumimoji="0" lang="en-US" altLang="zh-CN"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点击输入简要文字内容，文字内容需概括精炼，不用多余的文字修饰。</a:t>
            </a:r>
            <a:endParaRPr kumimoji="0" lang="zh-CN" altLang="en-US" sz="16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7" name="Freeform 27"/>
          <p:cNvSpPr>
            <a:spLocks noChangeAspect="1"/>
          </p:cNvSpPr>
          <p:nvPr/>
        </p:nvSpPr>
        <p:spPr bwMode="auto">
          <a:xfrm>
            <a:off x="4272265" y="1259287"/>
            <a:ext cx="966319" cy="2952328"/>
          </a:xfrm>
          <a:custGeom>
            <a:avLst/>
            <a:gdLst>
              <a:gd name="T0" fmla="*/ 88 w 1065"/>
              <a:gd name="T1" fmla="*/ 1758 h 3258"/>
              <a:gd name="T2" fmla="*/ 201 w 1065"/>
              <a:gd name="T3" fmla="*/ 1774 h 3258"/>
              <a:gd name="T4" fmla="*/ 186 w 1065"/>
              <a:gd name="T5" fmla="*/ 2117 h 3258"/>
              <a:gd name="T6" fmla="*/ 174 w 1065"/>
              <a:gd name="T7" fmla="*/ 2406 h 3258"/>
              <a:gd name="T8" fmla="*/ 167 w 1065"/>
              <a:gd name="T9" fmla="*/ 3007 h 3258"/>
              <a:gd name="T10" fmla="*/ 221 w 1065"/>
              <a:gd name="T11" fmla="*/ 3116 h 3258"/>
              <a:gd name="T12" fmla="*/ 216 w 1065"/>
              <a:gd name="T13" fmla="*/ 3183 h 3258"/>
              <a:gd name="T14" fmla="*/ 380 w 1065"/>
              <a:gd name="T15" fmla="*/ 3099 h 3258"/>
              <a:gd name="T16" fmla="*/ 422 w 1065"/>
              <a:gd name="T17" fmla="*/ 2957 h 3258"/>
              <a:gd name="T18" fmla="*/ 392 w 1065"/>
              <a:gd name="T19" fmla="*/ 2738 h 3258"/>
              <a:gd name="T20" fmla="*/ 377 w 1065"/>
              <a:gd name="T21" fmla="*/ 2375 h 3258"/>
              <a:gd name="T22" fmla="*/ 498 w 1065"/>
              <a:gd name="T23" fmla="*/ 1950 h 3258"/>
              <a:gd name="T24" fmla="*/ 569 w 1065"/>
              <a:gd name="T25" fmla="*/ 2566 h 3258"/>
              <a:gd name="T26" fmla="*/ 558 w 1065"/>
              <a:gd name="T27" fmla="*/ 2921 h 3258"/>
              <a:gd name="T28" fmla="*/ 584 w 1065"/>
              <a:gd name="T29" fmla="*/ 3105 h 3258"/>
              <a:gd name="T30" fmla="*/ 712 w 1065"/>
              <a:gd name="T31" fmla="*/ 3113 h 3258"/>
              <a:gd name="T32" fmla="*/ 1062 w 1065"/>
              <a:gd name="T33" fmla="*/ 3113 h 3258"/>
              <a:gd name="T34" fmla="*/ 832 w 1065"/>
              <a:gd name="T35" fmla="*/ 2941 h 3258"/>
              <a:gd name="T36" fmla="*/ 855 w 1065"/>
              <a:gd name="T37" fmla="*/ 1626 h 3258"/>
              <a:gd name="T38" fmla="*/ 889 w 1065"/>
              <a:gd name="T39" fmla="*/ 1305 h 3258"/>
              <a:gd name="T40" fmla="*/ 866 w 1065"/>
              <a:gd name="T41" fmla="*/ 1161 h 3258"/>
              <a:gd name="T42" fmla="*/ 847 w 1065"/>
              <a:gd name="T43" fmla="*/ 1063 h 3258"/>
              <a:gd name="T44" fmla="*/ 859 w 1065"/>
              <a:gd name="T45" fmla="*/ 853 h 3258"/>
              <a:gd name="T46" fmla="*/ 626 w 1065"/>
              <a:gd name="T47" fmla="*/ 505 h 3258"/>
              <a:gd name="T48" fmla="*/ 651 w 1065"/>
              <a:gd name="T49" fmla="*/ 352 h 3258"/>
              <a:gd name="T50" fmla="*/ 684 w 1065"/>
              <a:gd name="T51" fmla="*/ 264 h 3258"/>
              <a:gd name="T52" fmla="*/ 668 w 1065"/>
              <a:gd name="T53" fmla="*/ 115 h 3258"/>
              <a:gd name="T54" fmla="*/ 595 w 1065"/>
              <a:gd name="T55" fmla="*/ 41 h 3258"/>
              <a:gd name="T56" fmla="*/ 385 w 1065"/>
              <a:gd name="T57" fmla="*/ 105 h 3258"/>
              <a:gd name="T58" fmla="*/ 383 w 1065"/>
              <a:gd name="T59" fmla="*/ 110 h 3258"/>
              <a:gd name="T60" fmla="*/ 380 w 1065"/>
              <a:gd name="T61" fmla="*/ 219 h 3258"/>
              <a:gd name="T62" fmla="*/ 381 w 1065"/>
              <a:gd name="T63" fmla="*/ 245 h 3258"/>
              <a:gd name="T64" fmla="*/ 385 w 1065"/>
              <a:gd name="T65" fmla="*/ 334 h 3258"/>
              <a:gd name="T66" fmla="*/ 407 w 1065"/>
              <a:gd name="T67" fmla="*/ 334 h 3258"/>
              <a:gd name="T68" fmla="*/ 332 w 1065"/>
              <a:gd name="T69" fmla="*/ 497 h 3258"/>
              <a:gd name="T70" fmla="*/ 62 w 1065"/>
              <a:gd name="T71" fmla="*/ 689 h 3258"/>
              <a:gd name="T72" fmla="*/ 24 w 1065"/>
              <a:gd name="T73" fmla="*/ 1060 h 3258"/>
              <a:gd name="T74" fmla="*/ 24 w 1065"/>
              <a:gd name="T75" fmla="*/ 1305 h 3258"/>
              <a:gd name="T76" fmla="*/ 99 w 1065"/>
              <a:gd name="T77" fmla="*/ 1493 h 3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5" h="3258">
                <a:moveTo>
                  <a:pt x="9" y="1727"/>
                </a:moveTo>
                <a:cubicBezTo>
                  <a:pt x="17" y="1764"/>
                  <a:pt x="57" y="1749"/>
                  <a:pt x="88" y="1758"/>
                </a:cubicBezTo>
                <a:cubicBezTo>
                  <a:pt x="121" y="1768"/>
                  <a:pt x="139" y="1805"/>
                  <a:pt x="178" y="1793"/>
                </a:cubicBezTo>
                <a:cubicBezTo>
                  <a:pt x="190" y="1790"/>
                  <a:pt x="189" y="1782"/>
                  <a:pt x="201" y="1774"/>
                </a:cubicBezTo>
                <a:cubicBezTo>
                  <a:pt x="191" y="1841"/>
                  <a:pt x="206" y="1913"/>
                  <a:pt x="204" y="1989"/>
                </a:cubicBezTo>
                <a:cubicBezTo>
                  <a:pt x="204" y="2030"/>
                  <a:pt x="188" y="2074"/>
                  <a:pt x="186" y="2117"/>
                </a:cubicBezTo>
                <a:cubicBezTo>
                  <a:pt x="183" y="2162"/>
                  <a:pt x="191" y="2214"/>
                  <a:pt x="189" y="2254"/>
                </a:cubicBezTo>
                <a:cubicBezTo>
                  <a:pt x="187" y="2304"/>
                  <a:pt x="177" y="2355"/>
                  <a:pt x="174" y="2406"/>
                </a:cubicBezTo>
                <a:cubicBezTo>
                  <a:pt x="166" y="2599"/>
                  <a:pt x="159" y="2789"/>
                  <a:pt x="201" y="2960"/>
                </a:cubicBezTo>
                <a:cubicBezTo>
                  <a:pt x="195" y="2985"/>
                  <a:pt x="167" y="2985"/>
                  <a:pt x="167" y="3007"/>
                </a:cubicBezTo>
                <a:cubicBezTo>
                  <a:pt x="166" y="3035"/>
                  <a:pt x="205" y="3047"/>
                  <a:pt x="224" y="3070"/>
                </a:cubicBezTo>
                <a:cubicBezTo>
                  <a:pt x="220" y="3084"/>
                  <a:pt x="221" y="3098"/>
                  <a:pt x="221" y="3116"/>
                </a:cubicBezTo>
                <a:cubicBezTo>
                  <a:pt x="221" y="3131"/>
                  <a:pt x="219" y="3147"/>
                  <a:pt x="223" y="3160"/>
                </a:cubicBezTo>
                <a:cubicBezTo>
                  <a:pt x="220" y="3165"/>
                  <a:pt x="216" y="3169"/>
                  <a:pt x="216" y="3183"/>
                </a:cubicBezTo>
                <a:cubicBezTo>
                  <a:pt x="235" y="3223"/>
                  <a:pt x="350" y="3258"/>
                  <a:pt x="385" y="3216"/>
                </a:cubicBezTo>
                <a:cubicBezTo>
                  <a:pt x="420" y="3187"/>
                  <a:pt x="380" y="3137"/>
                  <a:pt x="380" y="3099"/>
                </a:cubicBezTo>
                <a:cubicBezTo>
                  <a:pt x="380" y="3061"/>
                  <a:pt x="372" y="3054"/>
                  <a:pt x="385" y="3036"/>
                </a:cubicBezTo>
                <a:cubicBezTo>
                  <a:pt x="396" y="3011"/>
                  <a:pt x="412" y="2987"/>
                  <a:pt x="422" y="2957"/>
                </a:cubicBezTo>
                <a:cubicBezTo>
                  <a:pt x="418" y="2939"/>
                  <a:pt x="405" y="2930"/>
                  <a:pt x="396" y="2918"/>
                </a:cubicBezTo>
                <a:cubicBezTo>
                  <a:pt x="389" y="2855"/>
                  <a:pt x="407" y="2799"/>
                  <a:pt x="392" y="2738"/>
                </a:cubicBezTo>
                <a:cubicBezTo>
                  <a:pt x="382" y="2694"/>
                  <a:pt x="351" y="2653"/>
                  <a:pt x="347" y="2613"/>
                </a:cubicBezTo>
                <a:cubicBezTo>
                  <a:pt x="341" y="2539"/>
                  <a:pt x="365" y="2439"/>
                  <a:pt x="377" y="2375"/>
                </a:cubicBezTo>
                <a:cubicBezTo>
                  <a:pt x="396" y="2278"/>
                  <a:pt x="417" y="2187"/>
                  <a:pt x="441" y="2102"/>
                </a:cubicBezTo>
                <a:cubicBezTo>
                  <a:pt x="457" y="2048"/>
                  <a:pt x="474" y="1997"/>
                  <a:pt x="498" y="1950"/>
                </a:cubicBezTo>
                <a:cubicBezTo>
                  <a:pt x="547" y="2048"/>
                  <a:pt x="524" y="2221"/>
                  <a:pt x="577" y="2316"/>
                </a:cubicBezTo>
                <a:cubicBezTo>
                  <a:pt x="567" y="2398"/>
                  <a:pt x="568" y="2480"/>
                  <a:pt x="569" y="2566"/>
                </a:cubicBezTo>
                <a:cubicBezTo>
                  <a:pt x="570" y="2648"/>
                  <a:pt x="598" y="2732"/>
                  <a:pt x="592" y="2804"/>
                </a:cubicBezTo>
                <a:cubicBezTo>
                  <a:pt x="588" y="2847"/>
                  <a:pt x="555" y="2880"/>
                  <a:pt x="558" y="2921"/>
                </a:cubicBezTo>
                <a:cubicBezTo>
                  <a:pt x="571" y="2937"/>
                  <a:pt x="583" y="2955"/>
                  <a:pt x="599" y="2968"/>
                </a:cubicBezTo>
                <a:cubicBezTo>
                  <a:pt x="583" y="3009"/>
                  <a:pt x="585" y="3055"/>
                  <a:pt x="584" y="3105"/>
                </a:cubicBezTo>
                <a:cubicBezTo>
                  <a:pt x="613" y="3122"/>
                  <a:pt x="660" y="3120"/>
                  <a:pt x="701" y="3124"/>
                </a:cubicBezTo>
                <a:cubicBezTo>
                  <a:pt x="711" y="3127"/>
                  <a:pt x="708" y="3116"/>
                  <a:pt x="712" y="3113"/>
                </a:cubicBezTo>
                <a:cubicBezTo>
                  <a:pt x="800" y="3134"/>
                  <a:pt x="987" y="3200"/>
                  <a:pt x="1065" y="3132"/>
                </a:cubicBezTo>
                <a:cubicBezTo>
                  <a:pt x="1062" y="3128"/>
                  <a:pt x="1061" y="3122"/>
                  <a:pt x="1062" y="3113"/>
                </a:cubicBezTo>
                <a:cubicBezTo>
                  <a:pt x="945" y="3089"/>
                  <a:pt x="866" y="3046"/>
                  <a:pt x="810" y="2957"/>
                </a:cubicBezTo>
                <a:cubicBezTo>
                  <a:pt x="816" y="2950"/>
                  <a:pt x="824" y="2945"/>
                  <a:pt x="832" y="2941"/>
                </a:cubicBezTo>
                <a:cubicBezTo>
                  <a:pt x="850" y="2772"/>
                  <a:pt x="806" y="2560"/>
                  <a:pt x="817" y="2383"/>
                </a:cubicBezTo>
                <a:cubicBezTo>
                  <a:pt x="832" y="2134"/>
                  <a:pt x="874" y="1888"/>
                  <a:pt x="855" y="1626"/>
                </a:cubicBezTo>
                <a:cubicBezTo>
                  <a:pt x="858" y="1616"/>
                  <a:pt x="870" y="1616"/>
                  <a:pt x="877" y="1610"/>
                </a:cubicBezTo>
                <a:cubicBezTo>
                  <a:pt x="895" y="1499"/>
                  <a:pt x="873" y="1405"/>
                  <a:pt x="889" y="1305"/>
                </a:cubicBezTo>
                <a:cubicBezTo>
                  <a:pt x="887" y="1290"/>
                  <a:pt x="873" y="1287"/>
                  <a:pt x="866" y="1278"/>
                </a:cubicBezTo>
                <a:cubicBezTo>
                  <a:pt x="877" y="1239"/>
                  <a:pt x="866" y="1200"/>
                  <a:pt x="866" y="1161"/>
                </a:cubicBezTo>
                <a:cubicBezTo>
                  <a:pt x="866" y="1142"/>
                  <a:pt x="878" y="1126"/>
                  <a:pt x="874" y="1106"/>
                </a:cubicBezTo>
                <a:cubicBezTo>
                  <a:pt x="871" y="1090"/>
                  <a:pt x="850" y="1079"/>
                  <a:pt x="847" y="1063"/>
                </a:cubicBezTo>
                <a:cubicBezTo>
                  <a:pt x="843" y="1038"/>
                  <a:pt x="858" y="943"/>
                  <a:pt x="862" y="903"/>
                </a:cubicBezTo>
                <a:cubicBezTo>
                  <a:pt x="864" y="887"/>
                  <a:pt x="860" y="871"/>
                  <a:pt x="859" y="853"/>
                </a:cubicBezTo>
                <a:cubicBezTo>
                  <a:pt x="851" y="747"/>
                  <a:pt x="844" y="633"/>
                  <a:pt x="806" y="579"/>
                </a:cubicBezTo>
                <a:cubicBezTo>
                  <a:pt x="726" y="532"/>
                  <a:pt x="627" y="515"/>
                  <a:pt x="626" y="505"/>
                </a:cubicBezTo>
                <a:cubicBezTo>
                  <a:pt x="621" y="486"/>
                  <a:pt x="621" y="462"/>
                  <a:pt x="621" y="425"/>
                </a:cubicBezTo>
                <a:cubicBezTo>
                  <a:pt x="621" y="405"/>
                  <a:pt x="641" y="405"/>
                  <a:pt x="651" y="352"/>
                </a:cubicBezTo>
                <a:cubicBezTo>
                  <a:pt x="654" y="344"/>
                  <a:pt x="662" y="335"/>
                  <a:pt x="666" y="324"/>
                </a:cubicBezTo>
                <a:cubicBezTo>
                  <a:pt x="674" y="303"/>
                  <a:pt x="680" y="277"/>
                  <a:pt x="684" y="264"/>
                </a:cubicBezTo>
                <a:cubicBezTo>
                  <a:pt x="699" y="207"/>
                  <a:pt x="666" y="245"/>
                  <a:pt x="673" y="199"/>
                </a:cubicBezTo>
                <a:cubicBezTo>
                  <a:pt x="673" y="160"/>
                  <a:pt x="676" y="171"/>
                  <a:pt x="668" y="115"/>
                </a:cubicBezTo>
                <a:cubicBezTo>
                  <a:pt x="649" y="104"/>
                  <a:pt x="654" y="44"/>
                  <a:pt x="595" y="44"/>
                </a:cubicBezTo>
                <a:cubicBezTo>
                  <a:pt x="594" y="44"/>
                  <a:pt x="595" y="42"/>
                  <a:pt x="595" y="41"/>
                </a:cubicBezTo>
                <a:cubicBezTo>
                  <a:pt x="525" y="0"/>
                  <a:pt x="428" y="36"/>
                  <a:pt x="392" y="93"/>
                </a:cubicBezTo>
                <a:cubicBezTo>
                  <a:pt x="389" y="97"/>
                  <a:pt x="387" y="101"/>
                  <a:pt x="385" y="105"/>
                </a:cubicBezTo>
                <a:cubicBezTo>
                  <a:pt x="385" y="106"/>
                  <a:pt x="384" y="107"/>
                  <a:pt x="384" y="108"/>
                </a:cubicBezTo>
                <a:cubicBezTo>
                  <a:pt x="383" y="109"/>
                  <a:pt x="383" y="110"/>
                  <a:pt x="383" y="110"/>
                </a:cubicBezTo>
                <a:cubicBezTo>
                  <a:pt x="379" y="121"/>
                  <a:pt x="377" y="131"/>
                  <a:pt x="377" y="142"/>
                </a:cubicBezTo>
                <a:cubicBezTo>
                  <a:pt x="377" y="183"/>
                  <a:pt x="378" y="206"/>
                  <a:pt x="380" y="219"/>
                </a:cubicBezTo>
                <a:cubicBezTo>
                  <a:pt x="380" y="225"/>
                  <a:pt x="382" y="236"/>
                  <a:pt x="382" y="238"/>
                </a:cubicBezTo>
                <a:cubicBezTo>
                  <a:pt x="381" y="240"/>
                  <a:pt x="381" y="243"/>
                  <a:pt x="381" y="245"/>
                </a:cubicBezTo>
                <a:cubicBezTo>
                  <a:pt x="375" y="242"/>
                  <a:pt x="380" y="227"/>
                  <a:pt x="366" y="232"/>
                </a:cubicBezTo>
                <a:cubicBezTo>
                  <a:pt x="352" y="235"/>
                  <a:pt x="374" y="300"/>
                  <a:pt x="385" y="334"/>
                </a:cubicBezTo>
                <a:cubicBezTo>
                  <a:pt x="396" y="337"/>
                  <a:pt x="396" y="337"/>
                  <a:pt x="407" y="334"/>
                </a:cubicBezTo>
                <a:cubicBezTo>
                  <a:pt x="407" y="334"/>
                  <a:pt x="407" y="334"/>
                  <a:pt x="407" y="334"/>
                </a:cubicBezTo>
                <a:cubicBezTo>
                  <a:pt x="407" y="366"/>
                  <a:pt x="406" y="400"/>
                  <a:pt x="415" y="423"/>
                </a:cubicBezTo>
                <a:cubicBezTo>
                  <a:pt x="392" y="438"/>
                  <a:pt x="361" y="475"/>
                  <a:pt x="332" y="497"/>
                </a:cubicBezTo>
                <a:cubicBezTo>
                  <a:pt x="247" y="508"/>
                  <a:pt x="190" y="548"/>
                  <a:pt x="110" y="564"/>
                </a:cubicBezTo>
                <a:cubicBezTo>
                  <a:pt x="79" y="591"/>
                  <a:pt x="77" y="641"/>
                  <a:pt x="62" y="689"/>
                </a:cubicBezTo>
                <a:cubicBezTo>
                  <a:pt x="57" y="701"/>
                  <a:pt x="47" y="711"/>
                  <a:pt x="43" y="724"/>
                </a:cubicBezTo>
                <a:cubicBezTo>
                  <a:pt x="16" y="814"/>
                  <a:pt x="34" y="954"/>
                  <a:pt x="24" y="1060"/>
                </a:cubicBezTo>
                <a:cubicBezTo>
                  <a:pt x="19" y="1107"/>
                  <a:pt x="0" y="1150"/>
                  <a:pt x="24" y="1192"/>
                </a:cubicBezTo>
                <a:cubicBezTo>
                  <a:pt x="19" y="1214"/>
                  <a:pt x="11" y="1279"/>
                  <a:pt x="24" y="1305"/>
                </a:cubicBezTo>
                <a:cubicBezTo>
                  <a:pt x="35" y="1328"/>
                  <a:pt x="59" y="1347"/>
                  <a:pt x="69" y="1372"/>
                </a:cubicBezTo>
                <a:cubicBezTo>
                  <a:pt x="85" y="1411"/>
                  <a:pt x="79" y="1454"/>
                  <a:pt x="99" y="1493"/>
                </a:cubicBezTo>
                <a:cubicBezTo>
                  <a:pt x="66" y="1567"/>
                  <a:pt x="38" y="1648"/>
                  <a:pt x="9" y="1727"/>
                </a:cubicBezTo>
                <a:close/>
              </a:path>
            </a:pathLst>
          </a:custGeom>
          <a:solidFill>
            <a:sysClr val="windowText" lastClr="000000">
              <a:lumMod val="75000"/>
              <a:lumOff val="25000"/>
            </a:sysClr>
          </a:solidFill>
          <a:ln>
            <a:noFill/>
          </a:ln>
          <a:effectLst>
            <a:innerShdw blurRad="38100" dist="25400" dir="18900000">
              <a:prstClr val="black">
                <a:alpha val="50000"/>
              </a:prst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effectLst/>
              <a:uLnTx/>
              <a:uFillTx/>
            </a:endParaRPr>
          </a:p>
        </p:txBody>
      </p:sp>
      <p:sp>
        <p:nvSpPr>
          <p:cNvPr id="38" name="Freeform 5"/>
          <p:cNvSpPr/>
          <p:nvPr/>
        </p:nvSpPr>
        <p:spPr bwMode="auto">
          <a:xfrm>
            <a:off x="3607088" y="1384743"/>
            <a:ext cx="675632" cy="2731280"/>
          </a:xfrm>
          <a:custGeom>
            <a:avLst/>
            <a:gdLst>
              <a:gd name="T0" fmla="*/ 669 w 744"/>
              <a:gd name="T1" fmla="*/ 475 h 3015"/>
              <a:gd name="T2" fmla="*/ 617 w 744"/>
              <a:gd name="T3" fmla="*/ 421 h 3015"/>
              <a:gd name="T4" fmla="*/ 557 w 744"/>
              <a:gd name="T5" fmla="*/ 410 h 3015"/>
              <a:gd name="T6" fmla="*/ 559 w 744"/>
              <a:gd name="T7" fmla="*/ 398 h 3015"/>
              <a:gd name="T8" fmla="*/ 573 w 744"/>
              <a:gd name="T9" fmla="*/ 405 h 3015"/>
              <a:gd name="T10" fmla="*/ 596 w 744"/>
              <a:gd name="T11" fmla="*/ 388 h 3015"/>
              <a:gd name="T12" fmla="*/ 617 w 744"/>
              <a:gd name="T13" fmla="*/ 375 h 3015"/>
              <a:gd name="T14" fmla="*/ 631 w 744"/>
              <a:gd name="T15" fmla="*/ 329 h 3015"/>
              <a:gd name="T16" fmla="*/ 644 w 744"/>
              <a:gd name="T17" fmla="*/ 295 h 3015"/>
              <a:gd name="T18" fmla="*/ 648 w 744"/>
              <a:gd name="T19" fmla="*/ 260 h 3015"/>
              <a:gd name="T20" fmla="*/ 643 w 744"/>
              <a:gd name="T21" fmla="*/ 258 h 3015"/>
              <a:gd name="T22" fmla="*/ 637 w 744"/>
              <a:gd name="T23" fmla="*/ 254 h 3015"/>
              <a:gd name="T24" fmla="*/ 638 w 744"/>
              <a:gd name="T25" fmla="*/ 236 h 3015"/>
              <a:gd name="T26" fmla="*/ 653 w 744"/>
              <a:gd name="T27" fmla="*/ 247 h 3015"/>
              <a:gd name="T28" fmla="*/ 660 w 744"/>
              <a:gd name="T29" fmla="*/ 255 h 3015"/>
              <a:gd name="T30" fmla="*/ 634 w 744"/>
              <a:gd name="T31" fmla="*/ 211 h 3015"/>
              <a:gd name="T32" fmla="*/ 640 w 744"/>
              <a:gd name="T33" fmla="*/ 155 h 3015"/>
              <a:gd name="T34" fmla="*/ 611 w 744"/>
              <a:gd name="T35" fmla="*/ 89 h 3015"/>
              <a:gd name="T36" fmla="*/ 569 w 744"/>
              <a:gd name="T37" fmla="*/ 44 h 3015"/>
              <a:gd name="T38" fmla="*/ 497 w 744"/>
              <a:gd name="T39" fmla="*/ 12 h 3015"/>
              <a:gd name="T40" fmla="*/ 454 w 744"/>
              <a:gd name="T41" fmla="*/ 2 h 3015"/>
              <a:gd name="T42" fmla="*/ 418 w 744"/>
              <a:gd name="T43" fmla="*/ 20 h 3015"/>
              <a:gd name="T44" fmla="*/ 374 w 744"/>
              <a:gd name="T45" fmla="*/ 24 h 3015"/>
              <a:gd name="T46" fmla="*/ 317 w 744"/>
              <a:gd name="T47" fmla="*/ 73 h 3015"/>
              <a:gd name="T48" fmla="*/ 285 w 744"/>
              <a:gd name="T49" fmla="*/ 115 h 3015"/>
              <a:gd name="T50" fmla="*/ 269 w 744"/>
              <a:gd name="T51" fmla="*/ 170 h 3015"/>
              <a:gd name="T52" fmla="*/ 285 w 744"/>
              <a:gd name="T53" fmla="*/ 250 h 3015"/>
              <a:gd name="T54" fmla="*/ 307 w 744"/>
              <a:gd name="T55" fmla="*/ 309 h 3015"/>
              <a:gd name="T56" fmla="*/ 332 w 744"/>
              <a:gd name="T57" fmla="*/ 354 h 3015"/>
              <a:gd name="T58" fmla="*/ 337 w 744"/>
              <a:gd name="T59" fmla="*/ 391 h 3015"/>
              <a:gd name="T60" fmla="*/ 349 w 744"/>
              <a:gd name="T61" fmla="*/ 369 h 3015"/>
              <a:gd name="T62" fmla="*/ 359 w 744"/>
              <a:gd name="T63" fmla="*/ 394 h 3015"/>
              <a:gd name="T64" fmla="*/ 366 w 744"/>
              <a:gd name="T65" fmla="*/ 417 h 3015"/>
              <a:gd name="T66" fmla="*/ 383 w 744"/>
              <a:gd name="T67" fmla="*/ 410 h 3015"/>
              <a:gd name="T68" fmla="*/ 400 w 744"/>
              <a:gd name="T69" fmla="*/ 405 h 3015"/>
              <a:gd name="T70" fmla="*/ 418 w 744"/>
              <a:gd name="T71" fmla="*/ 441 h 3015"/>
              <a:gd name="T72" fmla="*/ 353 w 744"/>
              <a:gd name="T73" fmla="*/ 497 h 3015"/>
              <a:gd name="T74" fmla="*/ 173 w 744"/>
              <a:gd name="T75" fmla="*/ 699 h 3015"/>
              <a:gd name="T76" fmla="*/ 94 w 744"/>
              <a:gd name="T77" fmla="*/ 1057 h 3015"/>
              <a:gd name="T78" fmla="*/ 164 w 744"/>
              <a:gd name="T79" fmla="*/ 1145 h 3015"/>
              <a:gd name="T80" fmla="*/ 152 w 744"/>
              <a:gd name="T81" fmla="*/ 1404 h 3015"/>
              <a:gd name="T82" fmla="*/ 256 w 744"/>
              <a:gd name="T83" fmla="*/ 2435 h 3015"/>
              <a:gd name="T84" fmla="*/ 139 w 744"/>
              <a:gd name="T85" fmla="*/ 2964 h 3015"/>
              <a:gd name="T86" fmla="*/ 316 w 744"/>
              <a:gd name="T87" fmla="*/ 3010 h 3015"/>
              <a:gd name="T88" fmla="*/ 377 w 744"/>
              <a:gd name="T89" fmla="*/ 2988 h 3015"/>
              <a:gd name="T90" fmla="*/ 433 w 744"/>
              <a:gd name="T91" fmla="*/ 2985 h 3015"/>
              <a:gd name="T92" fmla="*/ 438 w 744"/>
              <a:gd name="T93" fmla="*/ 2963 h 3015"/>
              <a:gd name="T94" fmla="*/ 526 w 744"/>
              <a:gd name="T95" fmla="*/ 2861 h 3015"/>
              <a:gd name="T96" fmla="*/ 552 w 744"/>
              <a:gd name="T97" fmla="*/ 2960 h 3015"/>
              <a:gd name="T98" fmla="*/ 594 w 744"/>
              <a:gd name="T99" fmla="*/ 2841 h 3015"/>
              <a:gd name="T100" fmla="*/ 566 w 744"/>
              <a:gd name="T101" fmla="*/ 2444 h 3015"/>
              <a:gd name="T102" fmla="*/ 643 w 744"/>
              <a:gd name="T103" fmla="*/ 1536 h 3015"/>
              <a:gd name="T104" fmla="*/ 605 w 744"/>
              <a:gd name="T105" fmla="*/ 1013 h 3015"/>
              <a:gd name="T106" fmla="*/ 684 w 744"/>
              <a:gd name="T107" fmla="*/ 835 h 3015"/>
              <a:gd name="T108" fmla="*/ 744 w 744"/>
              <a:gd name="T109" fmla="*/ 556 h 3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4" h="3015">
                <a:moveTo>
                  <a:pt x="744" y="556"/>
                </a:moveTo>
                <a:cubicBezTo>
                  <a:pt x="744" y="529"/>
                  <a:pt x="714" y="477"/>
                  <a:pt x="669" y="475"/>
                </a:cubicBezTo>
                <a:cubicBezTo>
                  <a:pt x="616" y="469"/>
                  <a:pt x="633" y="428"/>
                  <a:pt x="618" y="421"/>
                </a:cubicBezTo>
                <a:cubicBezTo>
                  <a:pt x="618" y="421"/>
                  <a:pt x="617" y="421"/>
                  <a:pt x="617" y="421"/>
                </a:cubicBezTo>
                <a:cubicBezTo>
                  <a:pt x="601" y="408"/>
                  <a:pt x="587" y="411"/>
                  <a:pt x="565" y="414"/>
                </a:cubicBezTo>
                <a:cubicBezTo>
                  <a:pt x="560" y="414"/>
                  <a:pt x="558" y="412"/>
                  <a:pt x="557" y="410"/>
                </a:cubicBezTo>
                <a:cubicBezTo>
                  <a:pt x="553" y="405"/>
                  <a:pt x="549" y="401"/>
                  <a:pt x="553" y="400"/>
                </a:cubicBezTo>
                <a:cubicBezTo>
                  <a:pt x="557" y="399"/>
                  <a:pt x="558" y="395"/>
                  <a:pt x="559" y="398"/>
                </a:cubicBezTo>
                <a:cubicBezTo>
                  <a:pt x="561" y="400"/>
                  <a:pt x="560" y="401"/>
                  <a:pt x="564" y="403"/>
                </a:cubicBezTo>
                <a:cubicBezTo>
                  <a:pt x="568" y="404"/>
                  <a:pt x="569" y="406"/>
                  <a:pt x="573" y="405"/>
                </a:cubicBezTo>
                <a:cubicBezTo>
                  <a:pt x="577" y="405"/>
                  <a:pt x="576" y="404"/>
                  <a:pt x="579" y="400"/>
                </a:cubicBezTo>
                <a:cubicBezTo>
                  <a:pt x="582" y="397"/>
                  <a:pt x="589" y="392"/>
                  <a:pt x="596" y="388"/>
                </a:cubicBezTo>
                <a:cubicBezTo>
                  <a:pt x="603" y="385"/>
                  <a:pt x="605" y="384"/>
                  <a:pt x="608" y="381"/>
                </a:cubicBezTo>
                <a:cubicBezTo>
                  <a:pt x="611" y="378"/>
                  <a:pt x="613" y="381"/>
                  <a:pt x="617" y="375"/>
                </a:cubicBezTo>
                <a:cubicBezTo>
                  <a:pt x="620" y="369"/>
                  <a:pt x="621" y="366"/>
                  <a:pt x="622" y="363"/>
                </a:cubicBezTo>
                <a:cubicBezTo>
                  <a:pt x="624" y="359"/>
                  <a:pt x="629" y="334"/>
                  <a:pt x="631" y="329"/>
                </a:cubicBezTo>
                <a:cubicBezTo>
                  <a:pt x="633" y="323"/>
                  <a:pt x="633" y="326"/>
                  <a:pt x="637" y="315"/>
                </a:cubicBezTo>
                <a:cubicBezTo>
                  <a:pt x="641" y="304"/>
                  <a:pt x="642" y="303"/>
                  <a:pt x="644" y="295"/>
                </a:cubicBezTo>
                <a:cubicBezTo>
                  <a:pt x="646" y="288"/>
                  <a:pt x="650" y="286"/>
                  <a:pt x="649" y="276"/>
                </a:cubicBezTo>
                <a:cubicBezTo>
                  <a:pt x="649" y="267"/>
                  <a:pt x="650" y="265"/>
                  <a:pt x="648" y="260"/>
                </a:cubicBezTo>
                <a:cubicBezTo>
                  <a:pt x="646" y="255"/>
                  <a:pt x="648" y="258"/>
                  <a:pt x="646" y="255"/>
                </a:cubicBezTo>
                <a:cubicBezTo>
                  <a:pt x="641" y="248"/>
                  <a:pt x="646" y="255"/>
                  <a:pt x="643" y="258"/>
                </a:cubicBezTo>
                <a:cubicBezTo>
                  <a:pt x="640" y="262"/>
                  <a:pt x="639" y="264"/>
                  <a:pt x="638" y="263"/>
                </a:cubicBezTo>
                <a:cubicBezTo>
                  <a:pt x="637" y="263"/>
                  <a:pt x="638" y="260"/>
                  <a:pt x="637" y="254"/>
                </a:cubicBezTo>
                <a:cubicBezTo>
                  <a:pt x="637" y="248"/>
                  <a:pt x="638" y="249"/>
                  <a:pt x="637" y="243"/>
                </a:cubicBezTo>
                <a:cubicBezTo>
                  <a:pt x="637" y="237"/>
                  <a:pt x="633" y="235"/>
                  <a:pt x="638" y="236"/>
                </a:cubicBezTo>
                <a:cubicBezTo>
                  <a:pt x="644" y="238"/>
                  <a:pt x="642" y="235"/>
                  <a:pt x="646" y="239"/>
                </a:cubicBezTo>
                <a:cubicBezTo>
                  <a:pt x="651" y="244"/>
                  <a:pt x="650" y="241"/>
                  <a:pt x="653" y="247"/>
                </a:cubicBezTo>
                <a:cubicBezTo>
                  <a:pt x="655" y="252"/>
                  <a:pt x="655" y="250"/>
                  <a:pt x="658" y="257"/>
                </a:cubicBezTo>
                <a:cubicBezTo>
                  <a:pt x="661" y="263"/>
                  <a:pt x="667" y="267"/>
                  <a:pt x="660" y="255"/>
                </a:cubicBezTo>
                <a:cubicBezTo>
                  <a:pt x="654" y="243"/>
                  <a:pt x="648" y="235"/>
                  <a:pt x="643" y="227"/>
                </a:cubicBezTo>
                <a:cubicBezTo>
                  <a:pt x="638" y="219"/>
                  <a:pt x="636" y="215"/>
                  <a:pt x="634" y="211"/>
                </a:cubicBezTo>
                <a:cubicBezTo>
                  <a:pt x="633" y="207"/>
                  <a:pt x="633" y="198"/>
                  <a:pt x="635" y="196"/>
                </a:cubicBezTo>
                <a:cubicBezTo>
                  <a:pt x="637" y="194"/>
                  <a:pt x="646" y="172"/>
                  <a:pt x="640" y="155"/>
                </a:cubicBezTo>
                <a:cubicBezTo>
                  <a:pt x="635" y="139"/>
                  <a:pt x="629" y="135"/>
                  <a:pt x="629" y="125"/>
                </a:cubicBezTo>
                <a:cubicBezTo>
                  <a:pt x="629" y="116"/>
                  <a:pt x="619" y="96"/>
                  <a:pt x="611" y="89"/>
                </a:cubicBezTo>
                <a:cubicBezTo>
                  <a:pt x="604" y="83"/>
                  <a:pt x="596" y="68"/>
                  <a:pt x="590" y="63"/>
                </a:cubicBezTo>
                <a:cubicBezTo>
                  <a:pt x="585" y="58"/>
                  <a:pt x="577" y="48"/>
                  <a:pt x="569" y="44"/>
                </a:cubicBezTo>
                <a:cubicBezTo>
                  <a:pt x="561" y="41"/>
                  <a:pt x="556" y="34"/>
                  <a:pt x="542" y="28"/>
                </a:cubicBezTo>
                <a:cubicBezTo>
                  <a:pt x="528" y="23"/>
                  <a:pt x="506" y="15"/>
                  <a:pt x="497" y="12"/>
                </a:cubicBezTo>
                <a:cubicBezTo>
                  <a:pt x="488" y="9"/>
                  <a:pt x="487" y="6"/>
                  <a:pt x="477" y="5"/>
                </a:cubicBezTo>
                <a:cubicBezTo>
                  <a:pt x="468" y="4"/>
                  <a:pt x="468" y="4"/>
                  <a:pt x="454" y="2"/>
                </a:cubicBezTo>
                <a:cubicBezTo>
                  <a:pt x="441" y="0"/>
                  <a:pt x="437" y="4"/>
                  <a:pt x="430" y="10"/>
                </a:cubicBezTo>
                <a:cubicBezTo>
                  <a:pt x="423" y="15"/>
                  <a:pt x="418" y="19"/>
                  <a:pt x="418" y="20"/>
                </a:cubicBezTo>
                <a:cubicBezTo>
                  <a:pt x="418" y="20"/>
                  <a:pt x="409" y="23"/>
                  <a:pt x="409" y="23"/>
                </a:cubicBezTo>
                <a:cubicBezTo>
                  <a:pt x="397" y="25"/>
                  <a:pt x="383" y="18"/>
                  <a:pt x="374" y="24"/>
                </a:cubicBezTo>
                <a:cubicBezTo>
                  <a:pt x="365" y="30"/>
                  <a:pt x="349" y="36"/>
                  <a:pt x="334" y="50"/>
                </a:cubicBezTo>
                <a:cubicBezTo>
                  <a:pt x="319" y="65"/>
                  <a:pt x="328" y="62"/>
                  <a:pt x="317" y="73"/>
                </a:cubicBezTo>
                <a:cubicBezTo>
                  <a:pt x="306" y="85"/>
                  <a:pt x="300" y="84"/>
                  <a:pt x="296" y="91"/>
                </a:cubicBezTo>
                <a:cubicBezTo>
                  <a:pt x="293" y="97"/>
                  <a:pt x="291" y="108"/>
                  <a:pt x="285" y="115"/>
                </a:cubicBezTo>
                <a:cubicBezTo>
                  <a:pt x="278" y="123"/>
                  <a:pt x="277" y="117"/>
                  <a:pt x="273" y="132"/>
                </a:cubicBezTo>
                <a:cubicBezTo>
                  <a:pt x="269" y="148"/>
                  <a:pt x="267" y="155"/>
                  <a:pt x="269" y="170"/>
                </a:cubicBezTo>
                <a:cubicBezTo>
                  <a:pt x="271" y="184"/>
                  <a:pt x="267" y="197"/>
                  <a:pt x="272" y="207"/>
                </a:cubicBezTo>
                <a:cubicBezTo>
                  <a:pt x="278" y="216"/>
                  <a:pt x="283" y="236"/>
                  <a:pt x="285" y="250"/>
                </a:cubicBezTo>
                <a:cubicBezTo>
                  <a:pt x="287" y="264"/>
                  <a:pt x="296" y="287"/>
                  <a:pt x="300" y="294"/>
                </a:cubicBezTo>
                <a:cubicBezTo>
                  <a:pt x="303" y="301"/>
                  <a:pt x="300" y="307"/>
                  <a:pt x="307" y="309"/>
                </a:cubicBezTo>
                <a:cubicBezTo>
                  <a:pt x="313" y="311"/>
                  <a:pt x="321" y="328"/>
                  <a:pt x="324" y="335"/>
                </a:cubicBezTo>
                <a:cubicBezTo>
                  <a:pt x="326" y="342"/>
                  <a:pt x="332" y="342"/>
                  <a:pt x="332" y="354"/>
                </a:cubicBezTo>
                <a:cubicBezTo>
                  <a:pt x="332" y="365"/>
                  <a:pt x="337" y="377"/>
                  <a:pt x="336" y="384"/>
                </a:cubicBezTo>
                <a:cubicBezTo>
                  <a:pt x="334" y="390"/>
                  <a:pt x="334" y="398"/>
                  <a:pt x="337" y="391"/>
                </a:cubicBezTo>
                <a:cubicBezTo>
                  <a:pt x="341" y="384"/>
                  <a:pt x="345" y="386"/>
                  <a:pt x="346" y="378"/>
                </a:cubicBezTo>
                <a:cubicBezTo>
                  <a:pt x="348" y="370"/>
                  <a:pt x="346" y="364"/>
                  <a:pt x="349" y="369"/>
                </a:cubicBezTo>
                <a:cubicBezTo>
                  <a:pt x="352" y="374"/>
                  <a:pt x="356" y="373"/>
                  <a:pt x="359" y="379"/>
                </a:cubicBezTo>
                <a:cubicBezTo>
                  <a:pt x="362" y="385"/>
                  <a:pt x="362" y="385"/>
                  <a:pt x="359" y="394"/>
                </a:cubicBezTo>
                <a:cubicBezTo>
                  <a:pt x="357" y="402"/>
                  <a:pt x="349" y="408"/>
                  <a:pt x="354" y="413"/>
                </a:cubicBezTo>
                <a:cubicBezTo>
                  <a:pt x="360" y="417"/>
                  <a:pt x="362" y="423"/>
                  <a:pt x="366" y="417"/>
                </a:cubicBezTo>
                <a:cubicBezTo>
                  <a:pt x="370" y="412"/>
                  <a:pt x="366" y="409"/>
                  <a:pt x="370" y="412"/>
                </a:cubicBezTo>
                <a:cubicBezTo>
                  <a:pt x="375" y="415"/>
                  <a:pt x="380" y="418"/>
                  <a:pt x="383" y="410"/>
                </a:cubicBezTo>
                <a:cubicBezTo>
                  <a:pt x="386" y="402"/>
                  <a:pt x="388" y="397"/>
                  <a:pt x="390" y="390"/>
                </a:cubicBezTo>
                <a:cubicBezTo>
                  <a:pt x="393" y="384"/>
                  <a:pt x="398" y="392"/>
                  <a:pt x="400" y="405"/>
                </a:cubicBezTo>
                <a:cubicBezTo>
                  <a:pt x="403" y="417"/>
                  <a:pt x="410" y="418"/>
                  <a:pt x="412" y="422"/>
                </a:cubicBezTo>
                <a:cubicBezTo>
                  <a:pt x="414" y="425"/>
                  <a:pt x="417" y="433"/>
                  <a:pt x="418" y="441"/>
                </a:cubicBezTo>
                <a:cubicBezTo>
                  <a:pt x="418" y="445"/>
                  <a:pt x="419" y="449"/>
                  <a:pt x="419" y="454"/>
                </a:cubicBezTo>
                <a:cubicBezTo>
                  <a:pt x="422" y="473"/>
                  <a:pt x="369" y="484"/>
                  <a:pt x="353" y="497"/>
                </a:cubicBezTo>
                <a:cubicBezTo>
                  <a:pt x="334" y="511"/>
                  <a:pt x="224" y="529"/>
                  <a:pt x="224" y="576"/>
                </a:cubicBezTo>
                <a:cubicBezTo>
                  <a:pt x="224" y="609"/>
                  <a:pt x="173" y="664"/>
                  <a:pt x="173" y="699"/>
                </a:cubicBezTo>
                <a:cubicBezTo>
                  <a:pt x="164" y="732"/>
                  <a:pt x="60" y="846"/>
                  <a:pt x="38" y="888"/>
                </a:cubicBezTo>
                <a:cubicBezTo>
                  <a:pt x="25" y="932"/>
                  <a:pt x="0" y="1029"/>
                  <a:pt x="94" y="1057"/>
                </a:cubicBezTo>
                <a:cubicBezTo>
                  <a:pt x="124" y="1057"/>
                  <a:pt x="156" y="1054"/>
                  <a:pt x="180" y="1057"/>
                </a:cubicBezTo>
                <a:cubicBezTo>
                  <a:pt x="205" y="1061"/>
                  <a:pt x="164" y="1092"/>
                  <a:pt x="164" y="1145"/>
                </a:cubicBezTo>
                <a:cubicBezTo>
                  <a:pt x="164" y="1176"/>
                  <a:pt x="124" y="1331"/>
                  <a:pt x="124" y="1363"/>
                </a:cubicBezTo>
                <a:cubicBezTo>
                  <a:pt x="119" y="1394"/>
                  <a:pt x="152" y="1374"/>
                  <a:pt x="152" y="1404"/>
                </a:cubicBezTo>
                <a:cubicBezTo>
                  <a:pt x="150" y="1544"/>
                  <a:pt x="169" y="1677"/>
                  <a:pt x="179" y="1811"/>
                </a:cubicBezTo>
                <a:cubicBezTo>
                  <a:pt x="190" y="1956"/>
                  <a:pt x="265" y="2156"/>
                  <a:pt x="256" y="2435"/>
                </a:cubicBezTo>
                <a:cubicBezTo>
                  <a:pt x="269" y="2540"/>
                  <a:pt x="286" y="2703"/>
                  <a:pt x="239" y="2806"/>
                </a:cubicBezTo>
                <a:cubicBezTo>
                  <a:pt x="202" y="2880"/>
                  <a:pt x="239" y="2938"/>
                  <a:pt x="139" y="2964"/>
                </a:cubicBezTo>
                <a:cubicBezTo>
                  <a:pt x="81" y="2977"/>
                  <a:pt x="54" y="3015"/>
                  <a:pt x="160" y="3015"/>
                </a:cubicBezTo>
                <a:cubicBezTo>
                  <a:pt x="191" y="3015"/>
                  <a:pt x="280" y="3010"/>
                  <a:pt x="316" y="3010"/>
                </a:cubicBezTo>
                <a:cubicBezTo>
                  <a:pt x="359" y="3010"/>
                  <a:pt x="326" y="2953"/>
                  <a:pt x="368" y="2949"/>
                </a:cubicBezTo>
                <a:cubicBezTo>
                  <a:pt x="383" y="2950"/>
                  <a:pt x="381" y="2972"/>
                  <a:pt x="377" y="2988"/>
                </a:cubicBezTo>
                <a:cubicBezTo>
                  <a:pt x="375" y="2992"/>
                  <a:pt x="400" y="2991"/>
                  <a:pt x="412" y="2991"/>
                </a:cubicBezTo>
                <a:cubicBezTo>
                  <a:pt x="419" y="2991"/>
                  <a:pt x="432" y="2994"/>
                  <a:pt x="433" y="2985"/>
                </a:cubicBezTo>
                <a:cubicBezTo>
                  <a:pt x="434" y="2976"/>
                  <a:pt x="435" y="2973"/>
                  <a:pt x="435" y="2966"/>
                </a:cubicBezTo>
                <a:cubicBezTo>
                  <a:pt x="435" y="2963"/>
                  <a:pt x="437" y="2963"/>
                  <a:pt x="438" y="2963"/>
                </a:cubicBezTo>
                <a:cubicBezTo>
                  <a:pt x="456" y="2960"/>
                  <a:pt x="492" y="2967"/>
                  <a:pt x="498" y="2964"/>
                </a:cubicBezTo>
                <a:cubicBezTo>
                  <a:pt x="530" y="2951"/>
                  <a:pt x="492" y="2854"/>
                  <a:pt x="526" y="2861"/>
                </a:cubicBezTo>
                <a:cubicBezTo>
                  <a:pt x="535" y="2861"/>
                  <a:pt x="528" y="2959"/>
                  <a:pt x="539" y="2960"/>
                </a:cubicBezTo>
                <a:cubicBezTo>
                  <a:pt x="544" y="2961"/>
                  <a:pt x="547" y="2961"/>
                  <a:pt x="552" y="2960"/>
                </a:cubicBezTo>
                <a:cubicBezTo>
                  <a:pt x="556" y="2958"/>
                  <a:pt x="555" y="2919"/>
                  <a:pt x="560" y="2870"/>
                </a:cubicBezTo>
                <a:cubicBezTo>
                  <a:pt x="562" y="2859"/>
                  <a:pt x="555" y="2848"/>
                  <a:pt x="594" y="2841"/>
                </a:cubicBezTo>
                <a:cubicBezTo>
                  <a:pt x="652" y="2824"/>
                  <a:pt x="637" y="2793"/>
                  <a:pt x="631" y="2778"/>
                </a:cubicBezTo>
                <a:cubicBezTo>
                  <a:pt x="607" y="2676"/>
                  <a:pt x="585" y="2564"/>
                  <a:pt x="566" y="2444"/>
                </a:cubicBezTo>
                <a:cubicBezTo>
                  <a:pt x="540" y="2269"/>
                  <a:pt x="546" y="2239"/>
                  <a:pt x="534" y="2031"/>
                </a:cubicBezTo>
                <a:cubicBezTo>
                  <a:pt x="529" y="1938"/>
                  <a:pt x="646" y="1580"/>
                  <a:pt x="643" y="1536"/>
                </a:cubicBezTo>
                <a:cubicBezTo>
                  <a:pt x="654" y="1321"/>
                  <a:pt x="622" y="1248"/>
                  <a:pt x="622" y="1211"/>
                </a:cubicBezTo>
                <a:cubicBezTo>
                  <a:pt x="622" y="1120"/>
                  <a:pt x="596" y="1059"/>
                  <a:pt x="605" y="1013"/>
                </a:cubicBezTo>
                <a:cubicBezTo>
                  <a:pt x="611" y="981"/>
                  <a:pt x="652" y="968"/>
                  <a:pt x="652" y="908"/>
                </a:cubicBezTo>
                <a:cubicBezTo>
                  <a:pt x="652" y="870"/>
                  <a:pt x="683" y="836"/>
                  <a:pt x="684" y="835"/>
                </a:cubicBezTo>
                <a:cubicBezTo>
                  <a:pt x="733" y="807"/>
                  <a:pt x="714" y="773"/>
                  <a:pt x="714" y="743"/>
                </a:cubicBezTo>
                <a:cubicBezTo>
                  <a:pt x="714" y="698"/>
                  <a:pt x="744" y="599"/>
                  <a:pt x="744" y="556"/>
                </a:cubicBezTo>
                <a:close/>
              </a:path>
            </a:pathLst>
          </a:custGeom>
          <a:solidFill>
            <a:sysClr val="windowText" lastClr="000000">
              <a:lumMod val="75000"/>
              <a:lumOff val="25000"/>
            </a:sysClr>
          </a:solidFill>
          <a:ln>
            <a:noFill/>
          </a:ln>
          <a:effectLst>
            <a:innerShdw blurRad="38100" dist="25400" dir="18900000">
              <a:prstClr val="black">
                <a:alpha val="50000"/>
              </a:prst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effectLst/>
              <a:uLnTx/>
              <a:uFillTx/>
            </a:endParaRPr>
          </a:p>
        </p:txBody>
      </p:sp>
      <p:sp>
        <p:nvSpPr>
          <p:cNvPr id="39" name="任意多边形 22"/>
          <p:cNvSpPr/>
          <p:nvPr/>
        </p:nvSpPr>
        <p:spPr bwMode="auto">
          <a:xfrm>
            <a:off x="3629767" y="2020456"/>
            <a:ext cx="629875" cy="2095567"/>
          </a:xfrm>
          <a:custGeom>
            <a:avLst/>
            <a:gdLst>
              <a:gd name="connsiteX0" fmla="*/ 141193 w 667440"/>
              <a:gd name="connsiteY0" fmla="*/ 0 h 2220543"/>
              <a:gd name="connsiteX1" fmla="*/ 667440 w 667440"/>
              <a:gd name="connsiteY1" fmla="*/ 0 h 2220543"/>
              <a:gd name="connsiteX2" fmla="*/ 663026 w 667440"/>
              <a:gd name="connsiteY2" fmla="*/ 39597 h 2220543"/>
              <a:gd name="connsiteX3" fmla="*/ 634158 w 667440"/>
              <a:gd name="connsiteY3" fmla="*/ 127910 h 2220543"/>
              <a:gd name="connsiteX4" fmla="*/ 603366 w 667440"/>
              <a:gd name="connsiteY4" fmla="*/ 197985 h 2220543"/>
              <a:gd name="connsiteX5" fmla="*/ 558139 w 667440"/>
              <a:gd name="connsiteY5" fmla="*/ 298777 h 2220543"/>
              <a:gd name="connsiteX6" fmla="*/ 574498 w 667440"/>
              <a:gd name="connsiteY6" fmla="*/ 488841 h 2220543"/>
              <a:gd name="connsiteX7" fmla="*/ 594705 w 667440"/>
              <a:gd name="connsiteY7" fmla="*/ 800817 h 2220543"/>
              <a:gd name="connsiteX8" fmla="*/ 489818 w 667440"/>
              <a:gd name="connsiteY8" fmla="*/ 1275979 h 2220543"/>
              <a:gd name="connsiteX9" fmla="*/ 520611 w 667440"/>
              <a:gd name="connsiteY9" fmla="*/ 1672427 h 2220543"/>
              <a:gd name="connsiteX10" fmla="*/ 583158 w 667440"/>
              <a:gd name="connsiteY10" fmla="*/ 1993041 h 2220543"/>
              <a:gd name="connsiteX11" fmla="*/ 547554 w 667440"/>
              <a:gd name="connsiteY11" fmla="*/ 2053516 h 2220543"/>
              <a:gd name="connsiteX12" fmla="*/ 514837 w 667440"/>
              <a:gd name="connsiteY12" fmla="*/ 2081354 h 2220543"/>
              <a:gd name="connsiteX13" fmla="*/ 507139 w 667440"/>
              <a:gd name="connsiteY13" fmla="*/ 2167747 h 2220543"/>
              <a:gd name="connsiteX14" fmla="*/ 494630 w 667440"/>
              <a:gd name="connsiteY14" fmla="*/ 2167747 h 2220543"/>
              <a:gd name="connsiteX15" fmla="*/ 482120 w 667440"/>
              <a:gd name="connsiteY15" fmla="*/ 2072715 h 2220543"/>
              <a:gd name="connsiteX16" fmla="*/ 455177 w 667440"/>
              <a:gd name="connsiteY16" fmla="*/ 2171587 h 2220543"/>
              <a:gd name="connsiteX17" fmla="*/ 397441 w 667440"/>
              <a:gd name="connsiteY17" fmla="*/ 2170627 h 2220543"/>
              <a:gd name="connsiteX18" fmla="*/ 394554 w 667440"/>
              <a:gd name="connsiteY18" fmla="*/ 2173507 h 2220543"/>
              <a:gd name="connsiteX19" fmla="*/ 392629 w 667440"/>
              <a:gd name="connsiteY19" fmla="*/ 2191745 h 2220543"/>
              <a:gd name="connsiteX20" fmla="*/ 372422 w 667440"/>
              <a:gd name="connsiteY20" fmla="*/ 2197505 h 2220543"/>
              <a:gd name="connsiteX21" fmla="*/ 338742 w 667440"/>
              <a:gd name="connsiteY21" fmla="*/ 2194625 h 2220543"/>
              <a:gd name="connsiteX22" fmla="*/ 330082 w 667440"/>
              <a:gd name="connsiteY22" fmla="*/ 2157188 h 2220543"/>
              <a:gd name="connsiteX23" fmla="*/ 280044 w 667440"/>
              <a:gd name="connsiteY23" fmla="*/ 2215744 h 2220543"/>
              <a:gd name="connsiteX24" fmla="*/ 129931 w 667440"/>
              <a:gd name="connsiteY24" fmla="*/ 2220543 h 2220543"/>
              <a:gd name="connsiteX25" fmla="*/ 109723 w 667440"/>
              <a:gd name="connsiteY25" fmla="*/ 2171587 h 2220543"/>
              <a:gd name="connsiteX26" fmla="*/ 205950 w 667440"/>
              <a:gd name="connsiteY26" fmla="*/ 2019919 h 2220543"/>
              <a:gd name="connsiteX27" fmla="*/ 222308 w 667440"/>
              <a:gd name="connsiteY27" fmla="*/ 1663788 h 2220543"/>
              <a:gd name="connsiteX28" fmla="*/ 148214 w 667440"/>
              <a:gd name="connsiteY28" fmla="*/ 1064795 h 2220543"/>
              <a:gd name="connsiteX29" fmla="*/ 122233 w 667440"/>
              <a:gd name="connsiteY29" fmla="*/ 674107 h 2220543"/>
              <a:gd name="connsiteX30" fmla="*/ 95289 w 667440"/>
              <a:gd name="connsiteY30" fmla="*/ 634750 h 2220543"/>
              <a:gd name="connsiteX31" fmla="*/ 133780 w 667440"/>
              <a:gd name="connsiteY31" fmla="*/ 425486 h 2220543"/>
              <a:gd name="connsiteX32" fmla="*/ 149176 w 667440"/>
              <a:gd name="connsiteY32" fmla="*/ 341013 h 2220543"/>
              <a:gd name="connsiteX33" fmla="*/ 66421 w 667440"/>
              <a:gd name="connsiteY33" fmla="*/ 341013 h 2220543"/>
              <a:gd name="connsiteX34" fmla="*/ 12534 w 667440"/>
              <a:gd name="connsiteY34" fmla="*/ 178786 h 2220543"/>
              <a:gd name="connsiteX35" fmla="*/ 135240 w 667440"/>
              <a:gd name="connsiteY35" fmla="*/ 12598 h 22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7440" h="2220543">
                <a:moveTo>
                  <a:pt x="141193" y="0"/>
                </a:moveTo>
                <a:lnTo>
                  <a:pt x="667440" y="0"/>
                </a:lnTo>
                <a:lnTo>
                  <a:pt x="663026" y="39597"/>
                </a:lnTo>
                <a:cubicBezTo>
                  <a:pt x="663026" y="68395"/>
                  <a:pt x="681309" y="101032"/>
                  <a:pt x="634158" y="127910"/>
                </a:cubicBezTo>
                <a:cubicBezTo>
                  <a:pt x="633196" y="128870"/>
                  <a:pt x="603366" y="161507"/>
                  <a:pt x="603366" y="197985"/>
                </a:cubicBezTo>
                <a:cubicBezTo>
                  <a:pt x="603366" y="255580"/>
                  <a:pt x="563913" y="268059"/>
                  <a:pt x="558139" y="298777"/>
                </a:cubicBezTo>
                <a:cubicBezTo>
                  <a:pt x="549479" y="342933"/>
                  <a:pt x="574498" y="401488"/>
                  <a:pt x="574498" y="488841"/>
                </a:cubicBezTo>
                <a:cubicBezTo>
                  <a:pt x="574498" y="524359"/>
                  <a:pt x="605290" y="594433"/>
                  <a:pt x="594705" y="800817"/>
                </a:cubicBezTo>
                <a:cubicBezTo>
                  <a:pt x="597592" y="843053"/>
                  <a:pt x="485007" y="1186706"/>
                  <a:pt x="489818" y="1275979"/>
                </a:cubicBezTo>
                <a:cubicBezTo>
                  <a:pt x="501365" y="1475643"/>
                  <a:pt x="495592" y="1504440"/>
                  <a:pt x="520611" y="1672427"/>
                </a:cubicBezTo>
                <a:cubicBezTo>
                  <a:pt x="538894" y="1787618"/>
                  <a:pt x="560064" y="1895129"/>
                  <a:pt x="583158" y="1993041"/>
                </a:cubicBezTo>
                <a:cubicBezTo>
                  <a:pt x="588932" y="2007440"/>
                  <a:pt x="603366" y="2037198"/>
                  <a:pt x="547554" y="2053516"/>
                </a:cubicBezTo>
                <a:cubicBezTo>
                  <a:pt x="510026" y="2060236"/>
                  <a:pt x="516762" y="2070795"/>
                  <a:pt x="514837" y="2081354"/>
                </a:cubicBezTo>
                <a:cubicBezTo>
                  <a:pt x="510026" y="2128390"/>
                  <a:pt x="510988" y="2165827"/>
                  <a:pt x="507139" y="2167747"/>
                </a:cubicBezTo>
                <a:cubicBezTo>
                  <a:pt x="502328" y="2168707"/>
                  <a:pt x="499441" y="2168707"/>
                  <a:pt x="494630" y="2167747"/>
                </a:cubicBezTo>
                <a:cubicBezTo>
                  <a:pt x="484045" y="2166787"/>
                  <a:pt x="490781" y="2072715"/>
                  <a:pt x="482120" y="2072715"/>
                </a:cubicBezTo>
                <a:cubicBezTo>
                  <a:pt x="449403" y="2065995"/>
                  <a:pt x="485969" y="2159108"/>
                  <a:pt x="455177" y="2171587"/>
                </a:cubicBezTo>
                <a:cubicBezTo>
                  <a:pt x="449403" y="2174467"/>
                  <a:pt x="414761" y="2167747"/>
                  <a:pt x="397441" y="2170627"/>
                </a:cubicBezTo>
                <a:cubicBezTo>
                  <a:pt x="396478" y="2170627"/>
                  <a:pt x="394554" y="2170627"/>
                  <a:pt x="394554" y="2173507"/>
                </a:cubicBezTo>
                <a:cubicBezTo>
                  <a:pt x="394554" y="2180226"/>
                  <a:pt x="393592" y="2183106"/>
                  <a:pt x="392629" y="2191745"/>
                </a:cubicBezTo>
                <a:cubicBezTo>
                  <a:pt x="391667" y="2200385"/>
                  <a:pt x="379158" y="2197505"/>
                  <a:pt x="372422" y="2197505"/>
                </a:cubicBezTo>
                <a:cubicBezTo>
                  <a:pt x="360875" y="2197505"/>
                  <a:pt x="336818" y="2198465"/>
                  <a:pt x="338742" y="2194625"/>
                </a:cubicBezTo>
                <a:cubicBezTo>
                  <a:pt x="342592" y="2179266"/>
                  <a:pt x="344516" y="2158148"/>
                  <a:pt x="330082" y="2157188"/>
                </a:cubicBezTo>
                <a:cubicBezTo>
                  <a:pt x="289667" y="2161028"/>
                  <a:pt x="321422" y="2215744"/>
                  <a:pt x="280044" y="2215744"/>
                </a:cubicBezTo>
                <a:cubicBezTo>
                  <a:pt x="245403" y="2215744"/>
                  <a:pt x="159761" y="2220543"/>
                  <a:pt x="129931" y="2220543"/>
                </a:cubicBezTo>
                <a:cubicBezTo>
                  <a:pt x="27930" y="2220543"/>
                  <a:pt x="53912" y="2184066"/>
                  <a:pt x="109723" y="2171587"/>
                </a:cubicBezTo>
                <a:cubicBezTo>
                  <a:pt x="205950" y="2146629"/>
                  <a:pt x="170346" y="2090953"/>
                  <a:pt x="205950" y="2019919"/>
                </a:cubicBezTo>
                <a:cubicBezTo>
                  <a:pt x="251176" y="1921047"/>
                  <a:pt x="234818" y="1764580"/>
                  <a:pt x="222308" y="1663788"/>
                </a:cubicBezTo>
                <a:cubicBezTo>
                  <a:pt x="230969" y="1395969"/>
                  <a:pt x="158799" y="1203984"/>
                  <a:pt x="148214" y="1064795"/>
                </a:cubicBezTo>
                <a:cubicBezTo>
                  <a:pt x="138591" y="936166"/>
                  <a:pt x="120308" y="808496"/>
                  <a:pt x="122233" y="674107"/>
                </a:cubicBezTo>
                <a:cubicBezTo>
                  <a:pt x="122233" y="645309"/>
                  <a:pt x="90478" y="664507"/>
                  <a:pt x="95289" y="634750"/>
                </a:cubicBezTo>
                <a:cubicBezTo>
                  <a:pt x="95289" y="604032"/>
                  <a:pt x="133780" y="455244"/>
                  <a:pt x="133780" y="425486"/>
                </a:cubicBezTo>
                <a:cubicBezTo>
                  <a:pt x="133780" y="374610"/>
                  <a:pt x="173233" y="344853"/>
                  <a:pt x="149176" y="341013"/>
                </a:cubicBezTo>
                <a:cubicBezTo>
                  <a:pt x="126082" y="338133"/>
                  <a:pt x="95289" y="341013"/>
                  <a:pt x="66421" y="341013"/>
                </a:cubicBezTo>
                <a:cubicBezTo>
                  <a:pt x="-24032" y="314135"/>
                  <a:pt x="25" y="221023"/>
                  <a:pt x="12534" y="178786"/>
                </a:cubicBezTo>
                <a:cubicBezTo>
                  <a:pt x="31058" y="143509"/>
                  <a:pt x="109994" y="55316"/>
                  <a:pt x="135240" y="12598"/>
                </a:cubicBezTo>
                <a:close/>
              </a:path>
            </a:pathLst>
          </a:custGeom>
          <a:solidFill>
            <a:srgbClr val="FF9800"/>
          </a:solidFill>
          <a:ln>
            <a:noFill/>
          </a:ln>
          <a:effectLst>
            <a:innerShdw blurRad="38100" dist="25400" dir="2700000">
              <a:prstClr val="black">
                <a:alpha val="40000"/>
              </a:prstClr>
            </a:innerShdw>
          </a:effectLst>
        </p:spPr>
        <p:txBody>
          <a:bodyPr vert="horz" wrap="square" lIns="91440" tIns="45720" rIns="91440" bIns="45720" numCol="1" anchor="t" anchorCtr="0" compatLnSpc="1">
            <a:noAutofit/>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effectLst/>
              <a:uLnTx/>
              <a:uFillTx/>
            </a:endParaRPr>
          </a:p>
        </p:txBody>
      </p:sp>
      <p:sp>
        <p:nvSpPr>
          <p:cNvPr id="40" name="任意多边形 24"/>
          <p:cNvSpPr>
            <a:spLocks noChangeAspect="1"/>
          </p:cNvSpPr>
          <p:nvPr/>
        </p:nvSpPr>
        <p:spPr bwMode="auto">
          <a:xfrm>
            <a:off x="4272265" y="1870884"/>
            <a:ext cx="958153" cy="2319910"/>
          </a:xfrm>
          <a:custGeom>
            <a:avLst/>
            <a:gdLst>
              <a:gd name="connsiteX0" fmla="*/ 54420 w 1015296"/>
              <a:gd name="connsiteY0" fmla="*/ 0 h 2458266"/>
              <a:gd name="connsiteX1" fmla="*/ 796726 w 1015296"/>
              <a:gd name="connsiteY1" fmla="*/ 0 h 2458266"/>
              <a:gd name="connsiteX2" fmla="*/ 807367 w 1015296"/>
              <a:gd name="connsiteY2" fmla="*/ 56693 h 2458266"/>
              <a:gd name="connsiteX3" fmla="*/ 817237 w 1015296"/>
              <a:gd name="connsiteY3" fmla="*/ 170997 h 2458266"/>
              <a:gd name="connsiteX4" fmla="*/ 820121 w 1015296"/>
              <a:gd name="connsiteY4" fmla="*/ 219008 h 2458266"/>
              <a:gd name="connsiteX5" fmla="*/ 805699 w 1015296"/>
              <a:gd name="connsiteY5" fmla="*/ 372643 h 2458266"/>
              <a:gd name="connsiteX6" fmla="*/ 831658 w 1015296"/>
              <a:gd name="connsiteY6" fmla="*/ 413933 h 2458266"/>
              <a:gd name="connsiteX7" fmla="*/ 823967 w 1015296"/>
              <a:gd name="connsiteY7" fmla="*/ 466745 h 2458266"/>
              <a:gd name="connsiteX8" fmla="*/ 823967 w 1015296"/>
              <a:gd name="connsiteY8" fmla="*/ 579091 h 2458266"/>
              <a:gd name="connsiteX9" fmla="*/ 846080 w 1015296"/>
              <a:gd name="connsiteY9" fmla="*/ 605017 h 2458266"/>
              <a:gd name="connsiteX10" fmla="*/ 834543 w 1015296"/>
              <a:gd name="connsiteY10" fmla="*/ 897884 h 2458266"/>
              <a:gd name="connsiteX11" fmla="*/ 813391 w 1015296"/>
              <a:gd name="connsiteY11" fmla="*/ 913248 h 2458266"/>
              <a:gd name="connsiteX12" fmla="*/ 776856 w 1015296"/>
              <a:gd name="connsiteY12" fmla="*/ 1640135 h 2458266"/>
              <a:gd name="connsiteX13" fmla="*/ 791277 w 1015296"/>
              <a:gd name="connsiteY13" fmla="*/ 2175938 h 2458266"/>
              <a:gd name="connsiteX14" fmla="*/ 770125 w 1015296"/>
              <a:gd name="connsiteY14" fmla="*/ 2191302 h 2458266"/>
              <a:gd name="connsiteX15" fmla="*/ 1012412 w 1015296"/>
              <a:gd name="connsiteY15" fmla="*/ 2341096 h 2458266"/>
              <a:gd name="connsiteX16" fmla="*/ 1015296 w 1015296"/>
              <a:gd name="connsiteY16" fmla="*/ 2359340 h 2458266"/>
              <a:gd name="connsiteX17" fmla="*/ 675903 w 1015296"/>
              <a:gd name="connsiteY17" fmla="*/ 2341096 h 2458266"/>
              <a:gd name="connsiteX18" fmla="*/ 665327 w 1015296"/>
              <a:gd name="connsiteY18" fmla="*/ 2351659 h 2458266"/>
              <a:gd name="connsiteX19" fmla="*/ 552837 w 1015296"/>
              <a:gd name="connsiteY19" fmla="*/ 2333414 h 2458266"/>
              <a:gd name="connsiteX20" fmla="*/ 567258 w 1015296"/>
              <a:gd name="connsiteY20" fmla="*/ 2201864 h 2458266"/>
              <a:gd name="connsiteX21" fmla="*/ 527839 w 1015296"/>
              <a:gd name="connsiteY21" fmla="*/ 2156734 h 2458266"/>
              <a:gd name="connsiteX22" fmla="*/ 560528 w 1015296"/>
              <a:gd name="connsiteY22" fmla="*/ 2044388 h 2458266"/>
              <a:gd name="connsiteX23" fmla="*/ 538415 w 1015296"/>
              <a:gd name="connsiteY23" fmla="*/ 1815855 h 2458266"/>
              <a:gd name="connsiteX24" fmla="*/ 546106 w 1015296"/>
              <a:gd name="connsiteY24" fmla="*/ 1575800 h 2458266"/>
              <a:gd name="connsiteX25" fmla="*/ 470152 w 1015296"/>
              <a:gd name="connsiteY25" fmla="*/ 1224359 h 2458266"/>
              <a:gd name="connsiteX26" fmla="*/ 415349 w 1015296"/>
              <a:gd name="connsiteY26" fmla="*/ 1370313 h 2458266"/>
              <a:gd name="connsiteX27" fmla="*/ 353816 w 1015296"/>
              <a:gd name="connsiteY27" fmla="*/ 1632453 h 2458266"/>
              <a:gd name="connsiteX28" fmla="*/ 324972 w 1015296"/>
              <a:gd name="connsiteY28" fmla="*/ 1860986 h 2458266"/>
              <a:gd name="connsiteX29" fmla="*/ 368237 w 1015296"/>
              <a:gd name="connsiteY29" fmla="*/ 1981013 h 2458266"/>
              <a:gd name="connsiteX30" fmla="*/ 372083 w 1015296"/>
              <a:gd name="connsiteY30" fmla="*/ 2153853 h 2458266"/>
              <a:gd name="connsiteX31" fmla="*/ 397081 w 1015296"/>
              <a:gd name="connsiteY31" fmla="*/ 2191302 h 2458266"/>
              <a:gd name="connsiteX32" fmla="*/ 361507 w 1015296"/>
              <a:gd name="connsiteY32" fmla="*/ 2267159 h 2458266"/>
              <a:gd name="connsiteX33" fmla="*/ 356700 w 1015296"/>
              <a:gd name="connsiteY33" fmla="*/ 2327653 h 2458266"/>
              <a:gd name="connsiteX34" fmla="*/ 361507 w 1015296"/>
              <a:gd name="connsiteY34" fmla="*/ 2439999 h 2458266"/>
              <a:gd name="connsiteX35" fmla="*/ 199021 w 1015296"/>
              <a:gd name="connsiteY35" fmla="*/ 2408312 h 2458266"/>
              <a:gd name="connsiteX36" fmla="*/ 205752 w 1015296"/>
              <a:gd name="connsiteY36" fmla="*/ 2386226 h 2458266"/>
              <a:gd name="connsiteX37" fmla="*/ 203829 w 1015296"/>
              <a:gd name="connsiteY37" fmla="*/ 2343977 h 2458266"/>
              <a:gd name="connsiteX38" fmla="*/ 206713 w 1015296"/>
              <a:gd name="connsiteY38" fmla="*/ 2299807 h 2458266"/>
              <a:gd name="connsiteX39" fmla="*/ 151910 w 1015296"/>
              <a:gd name="connsiteY39" fmla="*/ 2239313 h 2458266"/>
              <a:gd name="connsiteX40" fmla="*/ 184600 w 1015296"/>
              <a:gd name="connsiteY40" fmla="*/ 2194182 h 2458266"/>
              <a:gd name="connsiteX41" fmla="*/ 158640 w 1015296"/>
              <a:gd name="connsiteY41" fmla="*/ 1662220 h 2458266"/>
              <a:gd name="connsiteX42" fmla="*/ 173062 w 1015296"/>
              <a:gd name="connsiteY42" fmla="*/ 1516266 h 2458266"/>
              <a:gd name="connsiteX43" fmla="*/ 170178 w 1015296"/>
              <a:gd name="connsiteY43" fmla="*/ 1384716 h 2458266"/>
              <a:gd name="connsiteX44" fmla="*/ 187484 w 1015296"/>
              <a:gd name="connsiteY44" fmla="*/ 1261808 h 2458266"/>
              <a:gd name="connsiteX45" fmla="*/ 184600 w 1015296"/>
              <a:gd name="connsiteY45" fmla="*/ 1055360 h 2458266"/>
              <a:gd name="connsiteX46" fmla="*/ 162486 w 1015296"/>
              <a:gd name="connsiteY46" fmla="*/ 1073604 h 2458266"/>
              <a:gd name="connsiteX47" fmla="*/ 75955 w 1015296"/>
              <a:gd name="connsiteY47" fmla="*/ 1039997 h 2458266"/>
              <a:gd name="connsiteX48" fmla="*/ 0 w 1015296"/>
              <a:gd name="connsiteY48" fmla="*/ 1010230 h 2458266"/>
              <a:gd name="connsiteX49" fmla="*/ 86531 w 1015296"/>
              <a:gd name="connsiteY49" fmla="*/ 785538 h 2458266"/>
              <a:gd name="connsiteX50" fmla="*/ 57688 w 1015296"/>
              <a:gd name="connsiteY50" fmla="*/ 669351 h 2458266"/>
              <a:gd name="connsiteX51" fmla="*/ 14422 w 1015296"/>
              <a:gd name="connsiteY51" fmla="*/ 605017 h 2458266"/>
              <a:gd name="connsiteX52" fmla="*/ 14422 w 1015296"/>
              <a:gd name="connsiteY52" fmla="*/ 496512 h 2458266"/>
              <a:gd name="connsiteX53" fmla="*/ 14422 w 1015296"/>
              <a:gd name="connsiteY53" fmla="*/ 369762 h 2458266"/>
              <a:gd name="connsiteX54" fmla="*/ 32690 w 1015296"/>
              <a:gd name="connsiteY54" fmla="*/ 47128 h 2458266"/>
              <a:gd name="connsiteX55" fmla="*/ 50957 w 1015296"/>
              <a:gd name="connsiteY55" fmla="*/ 13520 h 245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15296" h="2458266">
                <a:moveTo>
                  <a:pt x="54420" y="0"/>
                </a:moveTo>
                <a:lnTo>
                  <a:pt x="796726" y="0"/>
                </a:lnTo>
                <a:lnTo>
                  <a:pt x="807367" y="56693"/>
                </a:lnTo>
                <a:cubicBezTo>
                  <a:pt x="811603" y="93579"/>
                  <a:pt x="814353" y="132828"/>
                  <a:pt x="817237" y="170997"/>
                </a:cubicBezTo>
                <a:cubicBezTo>
                  <a:pt x="818198" y="188281"/>
                  <a:pt x="822044" y="203644"/>
                  <a:pt x="820121" y="219008"/>
                </a:cubicBezTo>
                <a:cubicBezTo>
                  <a:pt x="816275" y="257417"/>
                  <a:pt x="801853" y="348638"/>
                  <a:pt x="805699" y="372643"/>
                </a:cubicBezTo>
                <a:cubicBezTo>
                  <a:pt x="808584" y="388007"/>
                  <a:pt x="828774" y="398569"/>
                  <a:pt x="831658" y="413933"/>
                </a:cubicBezTo>
                <a:cubicBezTo>
                  <a:pt x="835504" y="433137"/>
                  <a:pt x="823967" y="448501"/>
                  <a:pt x="823967" y="466745"/>
                </a:cubicBezTo>
                <a:cubicBezTo>
                  <a:pt x="823967" y="504193"/>
                  <a:pt x="834543" y="541642"/>
                  <a:pt x="823967" y="579091"/>
                </a:cubicBezTo>
                <a:cubicBezTo>
                  <a:pt x="830697" y="587733"/>
                  <a:pt x="844157" y="590613"/>
                  <a:pt x="846080" y="605017"/>
                </a:cubicBezTo>
                <a:cubicBezTo>
                  <a:pt x="830697" y="701039"/>
                  <a:pt x="851849" y="791299"/>
                  <a:pt x="834543" y="897884"/>
                </a:cubicBezTo>
                <a:cubicBezTo>
                  <a:pt x="827813" y="903645"/>
                  <a:pt x="816275" y="903645"/>
                  <a:pt x="813391" y="913248"/>
                </a:cubicBezTo>
                <a:cubicBezTo>
                  <a:pt x="831658" y="1164825"/>
                  <a:pt x="791277" y="1401040"/>
                  <a:pt x="776856" y="1640135"/>
                </a:cubicBezTo>
                <a:cubicBezTo>
                  <a:pt x="766280" y="1810094"/>
                  <a:pt x="808584" y="2013661"/>
                  <a:pt x="791277" y="2175938"/>
                </a:cubicBezTo>
                <a:cubicBezTo>
                  <a:pt x="783586" y="2179779"/>
                  <a:pt x="775894" y="2184580"/>
                  <a:pt x="770125" y="2191302"/>
                </a:cubicBezTo>
                <a:cubicBezTo>
                  <a:pt x="823967" y="2276761"/>
                  <a:pt x="899922" y="2318051"/>
                  <a:pt x="1012412" y="2341096"/>
                </a:cubicBezTo>
                <a:cubicBezTo>
                  <a:pt x="1011450" y="2349738"/>
                  <a:pt x="1012412" y="2355499"/>
                  <a:pt x="1015296" y="2359340"/>
                </a:cubicBezTo>
                <a:cubicBezTo>
                  <a:pt x="940303" y="2424635"/>
                  <a:pt x="760511" y="2361261"/>
                  <a:pt x="675903" y="2341096"/>
                </a:cubicBezTo>
                <a:cubicBezTo>
                  <a:pt x="672057" y="2343977"/>
                  <a:pt x="674941" y="2354539"/>
                  <a:pt x="665327" y="2351659"/>
                </a:cubicBezTo>
                <a:cubicBezTo>
                  <a:pt x="625907" y="2347818"/>
                  <a:pt x="580719" y="2349738"/>
                  <a:pt x="552837" y="2333414"/>
                </a:cubicBezTo>
                <a:cubicBezTo>
                  <a:pt x="553798" y="2285403"/>
                  <a:pt x="551875" y="2241233"/>
                  <a:pt x="567258" y="2201864"/>
                </a:cubicBezTo>
                <a:cubicBezTo>
                  <a:pt x="551875" y="2189381"/>
                  <a:pt x="540338" y="2172097"/>
                  <a:pt x="527839" y="2156734"/>
                </a:cubicBezTo>
                <a:cubicBezTo>
                  <a:pt x="524954" y="2117365"/>
                  <a:pt x="556682" y="2085677"/>
                  <a:pt x="560528" y="2044388"/>
                </a:cubicBezTo>
                <a:cubicBezTo>
                  <a:pt x="566297" y="1975252"/>
                  <a:pt x="539376" y="1894593"/>
                  <a:pt x="538415" y="1815855"/>
                </a:cubicBezTo>
                <a:cubicBezTo>
                  <a:pt x="537453" y="1733276"/>
                  <a:pt x="536492" y="1654538"/>
                  <a:pt x="546106" y="1575800"/>
                </a:cubicBezTo>
                <a:cubicBezTo>
                  <a:pt x="495149" y="1484579"/>
                  <a:pt x="517263" y="1318461"/>
                  <a:pt x="470152" y="1224359"/>
                </a:cubicBezTo>
                <a:cubicBezTo>
                  <a:pt x="447077" y="1269490"/>
                  <a:pt x="430732" y="1318461"/>
                  <a:pt x="415349" y="1370313"/>
                </a:cubicBezTo>
                <a:cubicBezTo>
                  <a:pt x="392274" y="1451931"/>
                  <a:pt x="372083" y="1539312"/>
                  <a:pt x="353816" y="1632453"/>
                </a:cubicBezTo>
                <a:cubicBezTo>
                  <a:pt x="342278" y="1693907"/>
                  <a:pt x="319203" y="1789929"/>
                  <a:pt x="324972" y="1860986"/>
                </a:cubicBezTo>
                <a:cubicBezTo>
                  <a:pt x="328818" y="1899394"/>
                  <a:pt x="358623" y="1938763"/>
                  <a:pt x="368237" y="1981013"/>
                </a:cubicBezTo>
                <a:cubicBezTo>
                  <a:pt x="382659" y="2039587"/>
                  <a:pt x="365353" y="2093359"/>
                  <a:pt x="372083" y="2153853"/>
                </a:cubicBezTo>
                <a:cubicBezTo>
                  <a:pt x="380736" y="2165376"/>
                  <a:pt x="393235" y="2174018"/>
                  <a:pt x="397081" y="2191302"/>
                </a:cubicBezTo>
                <a:cubicBezTo>
                  <a:pt x="387466" y="2220108"/>
                  <a:pt x="372083" y="2243154"/>
                  <a:pt x="361507" y="2267159"/>
                </a:cubicBezTo>
                <a:cubicBezTo>
                  <a:pt x="349008" y="2284443"/>
                  <a:pt x="356700" y="2291165"/>
                  <a:pt x="356700" y="2327653"/>
                </a:cubicBezTo>
                <a:cubicBezTo>
                  <a:pt x="356700" y="2364141"/>
                  <a:pt x="395158" y="2412152"/>
                  <a:pt x="361507" y="2439999"/>
                </a:cubicBezTo>
                <a:cubicBezTo>
                  <a:pt x="327856" y="2480328"/>
                  <a:pt x="217289" y="2446720"/>
                  <a:pt x="199021" y="2408312"/>
                </a:cubicBezTo>
                <a:cubicBezTo>
                  <a:pt x="199021" y="2394868"/>
                  <a:pt x="202867" y="2391028"/>
                  <a:pt x="205752" y="2386226"/>
                </a:cubicBezTo>
                <a:cubicBezTo>
                  <a:pt x="201906" y="2373744"/>
                  <a:pt x="203829" y="2358380"/>
                  <a:pt x="203829" y="2343977"/>
                </a:cubicBezTo>
                <a:cubicBezTo>
                  <a:pt x="203829" y="2326693"/>
                  <a:pt x="202867" y="2313250"/>
                  <a:pt x="206713" y="2299807"/>
                </a:cubicBezTo>
                <a:cubicBezTo>
                  <a:pt x="188445" y="2277721"/>
                  <a:pt x="150949" y="2266199"/>
                  <a:pt x="151910" y="2239313"/>
                </a:cubicBezTo>
                <a:cubicBezTo>
                  <a:pt x="151910" y="2218188"/>
                  <a:pt x="178831" y="2218188"/>
                  <a:pt x="184600" y="2194182"/>
                </a:cubicBezTo>
                <a:cubicBezTo>
                  <a:pt x="144219" y="2029984"/>
                  <a:pt x="150949" y="1847542"/>
                  <a:pt x="158640" y="1662220"/>
                </a:cubicBezTo>
                <a:cubicBezTo>
                  <a:pt x="161525" y="1613249"/>
                  <a:pt x="171139" y="1564277"/>
                  <a:pt x="173062" y="1516266"/>
                </a:cubicBezTo>
                <a:cubicBezTo>
                  <a:pt x="174985" y="1477857"/>
                  <a:pt x="167293" y="1427926"/>
                  <a:pt x="170178" y="1384716"/>
                </a:cubicBezTo>
                <a:cubicBezTo>
                  <a:pt x="172101" y="1343427"/>
                  <a:pt x="187484" y="1301177"/>
                  <a:pt x="187484" y="1261808"/>
                </a:cubicBezTo>
                <a:cubicBezTo>
                  <a:pt x="189407" y="1188831"/>
                  <a:pt x="174985" y="1119695"/>
                  <a:pt x="184600" y="1055360"/>
                </a:cubicBezTo>
                <a:cubicBezTo>
                  <a:pt x="173062" y="1063042"/>
                  <a:pt x="174024" y="1070724"/>
                  <a:pt x="162486" y="1073604"/>
                </a:cubicBezTo>
                <a:cubicBezTo>
                  <a:pt x="124989" y="1085127"/>
                  <a:pt x="107683" y="1049599"/>
                  <a:pt x="75955" y="1039997"/>
                </a:cubicBezTo>
                <a:cubicBezTo>
                  <a:pt x="46150" y="1031355"/>
                  <a:pt x="7692" y="1045758"/>
                  <a:pt x="0" y="1010230"/>
                </a:cubicBezTo>
                <a:cubicBezTo>
                  <a:pt x="27883" y="934372"/>
                  <a:pt x="54803" y="856594"/>
                  <a:pt x="86531" y="785538"/>
                </a:cubicBezTo>
                <a:cubicBezTo>
                  <a:pt x="67302" y="748090"/>
                  <a:pt x="73071" y="706800"/>
                  <a:pt x="57688" y="669351"/>
                </a:cubicBezTo>
                <a:cubicBezTo>
                  <a:pt x="48073" y="645346"/>
                  <a:pt x="24998" y="627102"/>
                  <a:pt x="14422" y="605017"/>
                </a:cubicBezTo>
                <a:cubicBezTo>
                  <a:pt x="1923" y="580051"/>
                  <a:pt x="9615" y="517636"/>
                  <a:pt x="14422" y="496512"/>
                </a:cubicBezTo>
                <a:cubicBezTo>
                  <a:pt x="-8653" y="456182"/>
                  <a:pt x="9615" y="414893"/>
                  <a:pt x="14422" y="369762"/>
                </a:cubicBezTo>
                <a:cubicBezTo>
                  <a:pt x="24037" y="267979"/>
                  <a:pt x="6731" y="133548"/>
                  <a:pt x="32690" y="47128"/>
                </a:cubicBezTo>
                <a:cubicBezTo>
                  <a:pt x="36536" y="34645"/>
                  <a:pt x="46150" y="25043"/>
                  <a:pt x="50957" y="13520"/>
                </a:cubicBezTo>
                <a:close/>
              </a:path>
            </a:pathLst>
          </a:custGeom>
          <a:solidFill>
            <a:srgbClr val="FF9800"/>
          </a:solidFill>
          <a:ln>
            <a:noFill/>
          </a:ln>
          <a:effectLst>
            <a:innerShdw blurRad="38100" dist="25400" dir="2700000">
              <a:prstClr val="black">
                <a:alpha val="40000"/>
              </a:prstClr>
            </a:innerShdw>
          </a:effectLst>
        </p:spPr>
        <p:txBody>
          <a:bodyPr vert="horz" wrap="square" lIns="91440" tIns="45720" rIns="91440" bIns="45720" numCol="1" anchor="t" anchorCtr="0" compatLnSpc="1">
            <a:noAutofit/>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effectLst/>
              <a:uLnTx/>
              <a:uFillTx/>
            </a:endParaRPr>
          </a:p>
        </p:txBody>
      </p:sp>
      <p:sp>
        <p:nvSpPr>
          <p:cNvPr id="41" name="TextBox 5"/>
          <p:cNvSpPr txBox="1"/>
          <p:nvPr/>
        </p:nvSpPr>
        <p:spPr>
          <a:xfrm>
            <a:off x="3586162" y="4396259"/>
            <a:ext cx="466053" cy="179536"/>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ts val="1400"/>
              </a:lnSpc>
              <a:spcBef>
                <a:spcPct val="0"/>
              </a:spcBef>
              <a:spcAft>
                <a:spcPct val="0"/>
              </a:spcAft>
              <a:buClrTx/>
              <a:buSzTx/>
              <a:buFontTx/>
              <a:buNone/>
              <a:defRPr/>
            </a:pPr>
            <a:r>
              <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成效值</a:t>
            </a:r>
            <a:endParaRPr kumimoji="0" lang="en-US" altLang="zh-CN"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42" name="TextBox 7"/>
          <p:cNvSpPr>
            <a:spLocks noChangeArrowheads="1"/>
          </p:cNvSpPr>
          <p:nvPr/>
        </p:nvSpPr>
        <p:spPr bwMode="auto">
          <a:xfrm>
            <a:off x="4128616" y="4280890"/>
            <a:ext cx="2620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400">
                <a:effectLst>
                  <a:innerShdw blurRad="63500" dist="50800" dir="18900000">
                    <a:prstClr val="black">
                      <a:alpha val="50000"/>
                    </a:prstClr>
                  </a:innerShdw>
                </a:effectLst>
                <a:latin typeface="DFHeiW12-GB5" panose="020B0C09000000000000" pitchFamily="49" charset="-120"/>
                <a:ea typeface="DFHeiW12-GB5" panose="020B0C09000000000000" pitchFamily="49" charset="-120"/>
                <a:sym typeface="微软雅黑" panose="020B0503020204020204" pitchFamily="34" charset="-122"/>
              </a:rPr>
              <a:t>6</a:t>
            </a:r>
            <a:endParaRPr lang="zh-CN" altLang="en-US" sz="2400" dirty="0">
              <a:effectLst>
                <a:innerShdw blurRad="63500" dist="50800" dir="18900000">
                  <a:prstClr val="black">
                    <a:alpha val="50000"/>
                  </a:prstClr>
                </a:innerShdw>
              </a:effectLst>
              <a:latin typeface="DFHeiW12-GB5" panose="020B0C09000000000000" pitchFamily="49" charset="-120"/>
              <a:ea typeface="DFHeiW12-GB5" panose="020B0C09000000000000" pitchFamily="49" charset="-120"/>
              <a:sym typeface="微软雅黑" panose="020B0503020204020204" pitchFamily="34" charset="-122"/>
            </a:endParaRPr>
          </a:p>
        </p:txBody>
      </p:sp>
      <p:sp>
        <p:nvSpPr>
          <p:cNvPr id="43" name="TextBox 5"/>
          <p:cNvSpPr txBox="1"/>
          <p:nvPr/>
        </p:nvSpPr>
        <p:spPr>
          <a:xfrm>
            <a:off x="4636341" y="4396259"/>
            <a:ext cx="466053" cy="179536"/>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ts val="1400"/>
              </a:lnSpc>
              <a:spcBef>
                <a:spcPct val="0"/>
              </a:spcBef>
              <a:spcAft>
                <a:spcPct val="0"/>
              </a:spcAft>
              <a:buClrTx/>
              <a:buSzTx/>
              <a:buFontTx/>
              <a:buNone/>
              <a:defRPr/>
            </a:pPr>
            <a:r>
              <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经验值</a:t>
            </a:r>
            <a:endParaRPr kumimoji="0" lang="en-US" altLang="zh-CN"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endParaRPr>
          </a:p>
        </p:txBody>
      </p:sp>
      <p:sp>
        <p:nvSpPr>
          <p:cNvPr id="44" name="TextBox 7"/>
          <p:cNvSpPr>
            <a:spLocks noChangeArrowheads="1"/>
          </p:cNvSpPr>
          <p:nvPr/>
        </p:nvSpPr>
        <p:spPr bwMode="auto">
          <a:xfrm>
            <a:off x="5085179" y="4274098"/>
            <a:ext cx="2620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400" dirty="0">
                <a:effectLst>
                  <a:innerShdw blurRad="63500" dist="50800" dir="18900000">
                    <a:prstClr val="black">
                      <a:alpha val="50000"/>
                    </a:prstClr>
                  </a:innerShdw>
                </a:effectLst>
                <a:latin typeface="DFHeiW12-GB5" panose="020B0C09000000000000" pitchFamily="49" charset="-120"/>
                <a:ea typeface="DFHeiW12-GB5" panose="020B0C09000000000000" pitchFamily="49" charset="-120"/>
                <a:sym typeface="微软雅黑" panose="020B0503020204020204" pitchFamily="34" charset="-122"/>
              </a:rPr>
              <a:t>8</a:t>
            </a:r>
            <a:endParaRPr lang="zh-CN" altLang="en-US" sz="2400" dirty="0">
              <a:effectLst>
                <a:innerShdw blurRad="63500" dist="50800" dir="18900000">
                  <a:prstClr val="black">
                    <a:alpha val="50000"/>
                  </a:prstClr>
                </a:innerShdw>
              </a:effectLst>
              <a:latin typeface="DFHeiW12-GB5" panose="020B0C09000000000000" pitchFamily="49" charset="-120"/>
              <a:ea typeface="DFHeiW12-GB5" panose="020B0C09000000000000" pitchFamily="49" charset="-120"/>
              <a:sym typeface="微软雅黑" panose="020B0503020204020204" pitchFamily="34" charset="-122"/>
            </a:endParaRPr>
          </a:p>
        </p:txBody>
      </p:sp>
      <p:cxnSp>
        <p:nvCxnSpPr>
          <p:cNvPr id="45" name="直接连接符 44"/>
          <p:cNvCxnSpPr/>
          <p:nvPr/>
        </p:nvCxnSpPr>
        <p:spPr>
          <a:xfrm flipV="1">
            <a:off x="4503576" y="4331844"/>
            <a:ext cx="0" cy="239667"/>
          </a:xfrm>
          <a:prstGeom prst="line">
            <a:avLst/>
          </a:prstGeom>
          <a:noFill/>
          <a:ln w="6350" cap="flat" cmpd="sng" algn="ctr">
            <a:solidFill>
              <a:sysClr val="windowText" lastClr="000000">
                <a:lumMod val="50000"/>
                <a:lumOff val="50000"/>
              </a:sysClr>
            </a:solidFill>
            <a:prstDash val="solid"/>
          </a:ln>
          <a:effectLst/>
        </p:spPr>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0000">
                                          <p:cBhvr additive="base">
                                            <p:cTn id="7"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14:bounceEnd="40000">
                                          <p:cBhvr additive="base">
                                            <p:cTn id="12"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30"/>
                                            </p:tgtEl>
                                            <p:attrNameLst>
                                              <p:attrName>ppt_y</p:attrName>
                                            </p:attrNameLst>
                                          </p:cBhvr>
                                          <p:tavLst>
                                            <p:tav tm="0">
                                              <p:val>
                                                <p:strVal val="#ppt_y"/>
                                              </p:val>
                                            </p:tav>
                                            <p:tav tm="100000">
                                              <p:val>
                                                <p:strVal val="#ppt_y"/>
                                              </p:val>
                                            </p:tav>
                                          </p:tavLst>
                                        </p:anim>
                                      </p:childTnLst>
                                    </p:cTn>
                                  </p:par>
                                  <p:par>
                                    <p:cTn id="14" presetID="53" presetClass="entr" presetSubtype="16" fill="hold" grpId="0"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childTnLst>
                              </p:cTn>
                            </p:par>
                            <p:par>
                              <p:cTn id="24" fill="hold">
                                <p:stCondLst>
                                  <p:cond delay="1000"/>
                                </p:stCondLst>
                                <p:childTnLst>
                                  <p:par>
                                    <p:cTn id="25" presetID="16" presetClass="entr" presetSubtype="37"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arn(outVertical)">
                                          <p:cBhvr>
                                            <p:cTn id="27" dur="500"/>
                                            <p:tgtEl>
                                              <p:spTgt spid="34"/>
                                            </p:tgtEl>
                                          </p:cBhvr>
                                        </p:animEffect>
                                      </p:childTnLst>
                                    </p:cTn>
                                  </p:par>
                                  <p:par>
                                    <p:cTn id="28" presetID="16" presetClass="entr" presetSubtype="37"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barn(outVertical)">
                                          <p:cBhvr>
                                            <p:cTn id="30" dur="500"/>
                                            <p:tgtEl>
                                              <p:spTgt spid="28"/>
                                            </p:tgtEl>
                                          </p:cBhvr>
                                        </p:animEffect>
                                      </p:childTnLst>
                                    </p:cTn>
                                  </p:par>
                                </p:childTnLst>
                              </p:cTn>
                            </p:par>
                            <p:par>
                              <p:cTn id="31" fill="hold">
                                <p:stCondLst>
                                  <p:cond delay="1500"/>
                                </p:stCondLst>
                                <p:childTnLst>
                                  <p:par>
                                    <p:cTn id="32" presetID="21" presetClass="entr" presetSubtype="1"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heel(1)">
                                          <p:cBhvr>
                                            <p:cTn id="34" dur="800"/>
                                            <p:tgtEl>
                                              <p:spTgt spid="23"/>
                                            </p:tgtEl>
                                          </p:cBhvr>
                                        </p:animEffect>
                                      </p:childTnLst>
                                    </p:cTn>
                                  </p:par>
                                  <p:par>
                                    <p:cTn id="35" presetID="21" presetClass="entr" presetSubtype="1" fill="hold" grpId="0" nodeType="withEffect">
                                      <p:stCondLst>
                                        <p:cond delay="200"/>
                                      </p:stCondLst>
                                      <p:childTnLst>
                                        <p:set>
                                          <p:cBhvr>
                                            <p:cTn id="36" dur="1" fill="hold">
                                              <p:stCondLst>
                                                <p:cond delay="0"/>
                                              </p:stCondLst>
                                            </p:cTn>
                                            <p:tgtEl>
                                              <p:spTgt spid="29"/>
                                            </p:tgtEl>
                                            <p:attrNameLst>
                                              <p:attrName>style.visibility</p:attrName>
                                            </p:attrNameLst>
                                          </p:cBhvr>
                                          <p:to>
                                            <p:strVal val="visible"/>
                                          </p:to>
                                        </p:set>
                                        <p:animEffect transition="in" filter="wheel(1)">
                                          <p:cBhvr>
                                            <p:cTn id="37" dur="800"/>
                                            <p:tgtEl>
                                              <p:spTgt spid="29"/>
                                            </p:tgtEl>
                                          </p:cBhvr>
                                        </p:animEffect>
                                      </p:childTnLst>
                                    </p:cTn>
                                  </p:par>
                                </p:childTnLst>
                              </p:cTn>
                            </p:par>
                            <p:par>
                              <p:cTn id="38" fill="hold">
                                <p:stCondLst>
                                  <p:cond delay="2500"/>
                                </p:stCondLst>
                                <p:childTnLst>
                                  <p:par>
                                    <p:cTn id="39" presetID="22" presetClass="entr" presetSubtype="8" fill="hold" grpId="0" nodeType="afterEffect">
                                      <p:stCondLst>
                                        <p:cond delay="0"/>
                                      </p:stCondLst>
                                      <p:iterate type="lt">
                                        <p:tmPct val="30000"/>
                                      </p:iterate>
                                      <p:childTnLst>
                                        <p:set>
                                          <p:cBhvr>
                                            <p:cTn id="40" dur="1" fill="hold">
                                              <p:stCondLst>
                                                <p:cond delay="0"/>
                                              </p:stCondLst>
                                            </p:cTn>
                                            <p:tgtEl>
                                              <p:spTgt spid="35"/>
                                            </p:tgtEl>
                                            <p:attrNameLst>
                                              <p:attrName>style.visibility</p:attrName>
                                            </p:attrNameLst>
                                          </p:cBhvr>
                                          <p:to>
                                            <p:strVal val="visible"/>
                                          </p:to>
                                        </p:set>
                                        <p:animEffect transition="in" filter="wipe(left)">
                                          <p:cBhvr>
                                            <p:cTn id="41" dur="50"/>
                                            <p:tgtEl>
                                              <p:spTgt spid="35"/>
                                            </p:tgtEl>
                                          </p:cBhvr>
                                        </p:animEffect>
                                      </p:childTnLst>
                                    </p:cTn>
                                  </p:par>
                                  <p:par>
                                    <p:cTn id="42" presetID="36" presetClass="emph" presetSubtype="0" fill="hold" grpId="1" nodeType="withEffect">
                                      <p:stCondLst>
                                        <p:cond delay="0"/>
                                      </p:stCondLst>
                                      <p:iterate type="lt">
                                        <p:tmPct val="30000"/>
                                      </p:iterate>
                                      <p:childTnLst>
                                        <p:animScale>
                                          <p:cBhvr>
                                            <p:cTn id="43" dur="25" autoRev="1" fill="hold">
                                              <p:stCondLst>
                                                <p:cond delay="0"/>
                                              </p:stCondLst>
                                            </p:cTn>
                                            <p:tgtEl>
                                              <p:spTgt spid="35"/>
                                            </p:tgtEl>
                                          </p:cBhvr>
                                          <p:to x="80000" y="100000"/>
                                        </p:animScale>
                                        <p:anim by="(#ppt_w*0.10)" calcmode="lin" valueType="num">
                                          <p:cBhvr>
                                            <p:cTn id="44" dur="25" autoRev="1" fill="hold">
                                              <p:stCondLst>
                                                <p:cond delay="0"/>
                                              </p:stCondLst>
                                            </p:cTn>
                                            <p:tgtEl>
                                              <p:spTgt spid="35"/>
                                            </p:tgtEl>
                                            <p:attrNameLst>
                                              <p:attrName>ppt_x</p:attrName>
                                            </p:attrNameLst>
                                          </p:cBhvr>
                                        </p:anim>
                                        <p:anim by="(-#ppt_w*0.10)" calcmode="lin" valueType="num">
                                          <p:cBhvr>
                                            <p:cTn id="45" dur="25" autoRev="1" fill="hold">
                                              <p:stCondLst>
                                                <p:cond delay="0"/>
                                              </p:stCondLst>
                                            </p:cTn>
                                            <p:tgtEl>
                                              <p:spTgt spid="35"/>
                                            </p:tgtEl>
                                            <p:attrNameLst>
                                              <p:attrName>ppt_y</p:attrName>
                                            </p:attrNameLst>
                                          </p:cBhvr>
                                        </p:anim>
                                        <p:animRot by="-480000">
                                          <p:cBhvr>
                                            <p:cTn id="46" dur="25" autoRev="1" fill="hold">
                                              <p:stCondLst>
                                                <p:cond delay="0"/>
                                              </p:stCondLst>
                                            </p:cTn>
                                            <p:tgtEl>
                                              <p:spTgt spid="35"/>
                                            </p:tgtEl>
                                            <p:attrNameLst>
                                              <p:attrName>r</p:attrName>
                                            </p:attrNameLst>
                                          </p:cBhvr>
                                        </p:animRot>
                                      </p:childTnLst>
                                    </p:cTn>
                                  </p:par>
                                  <p:par>
                                    <p:cTn id="47" presetID="22" presetClass="entr" presetSubtype="8" fill="hold" grpId="0" nodeType="withEffect">
                                      <p:stCondLst>
                                        <p:cond delay="500"/>
                                      </p:stCondLst>
                                      <p:iterate type="lt">
                                        <p:tmPct val="30000"/>
                                      </p:iterate>
                                      <p:childTnLst>
                                        <p:set>
                                          <p:cBhvr>
                                            <p:cTn id="48" dur="1" fill="hold">
                                              <p:stCondLst>
                                                <p:cond delay="0"/>
                                              </p:stCondLst>
                                            </p:cTn>
                                            <p:tgtEl>
                                              <p:spTgt spid="36"/>
                                            </p:tgtEl>
                                            <p:attrNameLst>
                                              <p:attrName>style.visibility</p:attrName>
                                            </p:attrNameLst>
                                          </p:cBhvr>
                                          <p:to>
                                            <p:strVal val="visible"/>
                                          </p:to>
                                        </p:set>
                                        <p:animEffect transition="in" filter="wipe(left)">
                                          <p:cBhvr>
                                            <p:cTn id="49" dur="50"/>
                                            <p:tgtEl>
                                              <p:spTgt spid="36"/>
                                            </p:tgtEl>
                                          </p:cBhvr>
                                        </p:animEffect>
                                      </p:childTnLst>
                                    </p:cTn>
                                  </p:par>
                                  <p:par>
                                    <p:cTn id="50" presetID="36" presetClass="emph" presetSubtype="0" fill="hold" grpId="1" nodeType="withEffect">
                                      <p:stCondLst>
                                        <p:cond delay="500"/>
                                      </p:stCondLst>
                                      <p:iterate type="lt">
                                        <p:tmPct val="30000"/>
                                      </p:iterate>
                                      <p:childTnLst>
                                        <p:animScale>
                                          <p:cBhvr>
                                            <p:cTn id="51" dur="25" autoRev="1" fill="hold">
                                              <p:stCondLst>
                                                <p:cond delay="0"/>
                                              </p:stCondLst>
                                            </p:cTn>
                                            <p:tgtEl>
                                              <p:spTgt spid="36"/>
                                            </p:tgtEl>
                                          </p:cBhvr>
                                          <p:to x="80000" y="100000"/>
                                        </p:animScale>
                                        <p:anim by="(#ppt_w*0.10)" calcmode="lin" valueType="num">
                                          <p:cBhvr>
                                            <p:cTn id="52" dur="25" autoRev="1" fill="hold">
                                              <p:stCondLst>
                                                <p:cond delay="0"/>
                                              </p:stCondLst>
                                            </p:cTn>
                                            <p:tgtEl>
                                              <p:spTgt spid="36"/>
                                            </p:tgtEl>
                                            <p:attrNameLst>
                                              <p:attrName>ppt_x</p:attrName>
                                            </p:attrNameLst>
                                          </p:cBhvr>
                                        </p:anim>
                                        <p:anim by="(-#ppt_w*0.10)" calcmode="lin" valueType="num">
                                          <p:cBhvr>
                                            <p:cTn id="53" dur="25" autoRev="1" fill="hold">
                                              <p:stCondLst>
                                                <p:cond delay="0"/>
                                              </p:stCondLst>
                                            </p:cTn>
                                            <p:tgtEl>
                                              <p:spTgt spid="36"/>
                                            </p:tgtEl>
                                            <p:attrNameLst>
                                              <p:attrName>ppt_y</p:attrName>
                                            </p:attrNameLst>
                                          </p:cBhvr>
                                        </p:anim>
                                        <p:animRot by="-480000">
                                          <p:cBhvr>
                                            <p:cTn id="54" dur="25" autoRev="1" fill="hold">
                                              <p:stCondLst>
                                                <p:cond delay="0"/>
                                              </p:stCondLst>
                                            </p:cTn>
                                            <p:tgtEl>
                                              <p:spTgt spid="36"/>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0-#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1+#ppt_w/2"/>
                                              </p:val>
                                            </p:tav>
                                            <p:tav tm="100000">
                                              <p:val>
                                                <p:strVal val="#ppt_x"/>
                                              </p:val>
                                            </p:tav>
                                          </p:tavLst>
                                        </p:anim>
                                        <p:anim calcmode="lin" valueType="num">
                                          <p:cBhvr additive="base">
                                            <p:cTn id="64" dur="500" fill="hold"/>
                                            <p:tgtEl>
                                              <p:spTgt spid="37"/>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2" presetClass="entr" presetSubtype="4"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down)">
                                          <p:cBhvr>
                                            <p:cTn id="68" dur="500"/>
                                            <p:tgtEl>
                                              <p:spTgt spid="39"/>
                                            </p:tgtEl>
                                          </p:cBhvr>
                                        </p:animEffect>
                                      </p:childTnLst>
                                    </p:cTn>
                                  </p:par>
                                  <p:par>
                                    <p:cTn id="69" presetID="22" presetClass="entr" presetSubtype="4" fill="hold" grpId="0" nodeType="withEffect">
                                      <p:stCondLst>
                                        <p:cond delay="300"/>
                                      </p:stCondLst>
                                      <p:childTnLst>
                                        <p:set>
                                          <p:cBhvr>
                                            <p:cTn id="70" dur="1" fill="hold">
                                              <p:stCondLst>
                                                <p:cond delay="0"/>
                                              </p:stCondLst>
                                            </p:cTn>
                                            <p:tgtEl>
                                              <p:spTgt spid="40"/>
                                            </p:tgtEl>
                                            <p:attrNameLst>
                                              <p:attrName>style.visibility</p:attrName>
                                            </p:attrNameLst>
                                          </p:cBhvr>
                                          <p:to>
                                            <p:strVal val="visible"/>
                                          </p:to>
                                        </p:set>
                                        <p:animEffect transition="in" filter="wipe(down)">
                                          <p:cBhvr>
                                            <p:cTn id="71" dur="500"/>
                                            <p:tgtEl>
                                              <p:spTgt spid="40"/>
                                            </p:tgtEl>
                                          </p:cBhvr>
                                        </p:animEffect>
                                      </p:childTnLst>
                                    </p:cTn>
                                  </p:par>
                                </p:childTnLst>
                              </p:cTn>
                            </p:par>
                            <p:par>
                              <p:cTn id="72" fill="hold">
                                <p:stCondLst>
                                  <p:cond delay="1000"/>
                                </p:stCondLst>
                                <p:childTnLst>
                                  <p:par>
                                    <p:cTn id="73" presetID="42" presetClass="entr" presetSubtype="0"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700"/>
                                            <p:tgtEl>
                                              <p:spTgt spid="41"/>
                                            </p:tgtEl>
                                          </p:cBhvr>
                                        </p:animEffect>
                                        <p:anim calcmode="lin" valueType="num">
                                          <p:cBhvr>
                                            <p:cTn id="76" dur="700" fill="hold"/>
                                            <p:tgtEl>
                                              <p:spTgt spid="41"/>
                                            </p:tgtEl>
                                            <p:attrNameLst>
                                              <p:attrName>ppt_x</p:attrName>
                                            </p:attrNameLst>
                                          </p:cBhvr>
                                          <p:tavLst>
                                            <p:tav tm="0">
                                              <p:val>
                                                <p:strVal val="#ppt_x"/>
                                              </p:val>
                                            </p:tav>
                                            <p:tav tm="100000">
                                              <p:val>
                                                <p:strVal val="#ppt_x"/>
                                              </p:val>
                                            </p:tav>
                                          </p:tavLst>
                                        </p:anim>
                                        <p:anim calcmode="lin" valueType="num">
                                          <p:cBhvr>
                                            <p:cTn id="77" dur="7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700"/>
                                            <p:tgtEl>
                                              <p:spTgt spid="42"/>
                                            </p:tgtEl>
                                          </p:cBhvr>
                                        </p:animEffect>
                                        <p:anim calcmode="lin" valueType="num">
                                          <p:cBhvr>
                                            <p:cTn id="81" dur="700" fill="hold"/>
                                            <p:tgtEl>
                                              <p:spTgt spid="42"/>
                                            </p:tgtEl>
                                            <p:attrNameLst>
                                              <p:attrName>ppt_x</p:attrName>
                                            </p:attrNameLst>
                                          </p:cBhvr>
                                          <p:tavLst>
                                            <p:tav tm="0">
                                              <p:val>
                                                <p:strVal val="#ppt_x"/>
                                              </p:val>
                                            </p:tav>
                                            <p:tav tm="100000">
                                              <p:val>
                                                <p:strVal val="#ppt_x"/>
                                              </p:val>
                                            </p:tav>
                                          </p:tavLst>
                                        </p:anim>
                                        <p:anim calcmode="lin" valueType="num">
                                          <p:cBhvr>
                                            <p:cTn id="82" dur="700" fill="hold"/>
                                            <p:tgtEl>
                                              <p:spTgt spid="4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700"/>
                                            <p:tgtEl>
                                              <p:spTgt spid="43"/>
                                            </p:tgtEl>
                                          </p:cBhvr>
                                        </p:animEffect>
                                        <p:anim calcmode="lin" valueType="num">
                                          <p:cBhvr>
                                            <p:cTn id="86" dur="700" fill="hold"/>
                                            <p:tgtEl>
                                              <p:spTgt spid="43"/>
                                            </p:tgtEl>
                                            <p:attrNameLst>
                                              <p:attrName>ppt_x</p:attrName>
                                            </p:attrNameLst>
                                          </p:cBhvr>
                                          <p:tavLst>
                                            <p:tav tm="0">
                                              <p:val>
                                                <p:strVal val="#ppt_x"/>
                                              </p:val>
                                            </p:tav>
                                            <p:tav tm="100000">
                                              <p:val>
                                                <p:strVal val="#ppt_x"/>
                                              </p:val>
                                            </p:tav>
                                          </p:tavLst>
                                        </p:anim>
                                        <p:anim calcmode="lin" valueType="num">
                                          <p:cBhvr>
                                            <p:cTn id="87" dur="700" fill="hold"/>
                                            <p:tgtEl>
                                              <p:spTgt spid="4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700"/>
                                            <p:tgtEl>
                                              <p:spTgt spid="44"/>
                                            </p:tgtEl>
                                          </p:cBhvr>
                                        </p:animEffect>
                                        <p:anim calcmode="lin" valueType="num">
                                          <p:cBhvr>
                                            <p:cTn id="91" dur="700" fill="hold"/>
                                            <p:tgtEl>
                                              <p:spTgt spid="44"/>
                                            </p:tgtEl>
                                            <p:attrNameLst>
                                              <p:attrName>ppt_x</p:attrName>
                                            </p:attrNameLst>
                                          </p:cBhvr>
                                          <p:tavLst>
                                            <p:tav tm="0">
                                              <p:val>
                                                <p:strVal val="#ppt_x"/>
                                              </p:val>
                                            </p:tav>
                                            <p:tav tm="100000">
                                              <p:val>
                                                <p:strVal val="#ppt_x"/>
                                              </p:val>
                                            </p:tav>
                                          </p:tavLst>
                                        </p:anim>
                                        <p:anim calcmode="lin" valueType="num">
                                          <p:cBhvr>
                                            <p:cTn id="92" dur="700" fill="hold"/>
                                            <p:tgtEl>
                                              <p:spTgt spid="44"/>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700"/>
                                            <p:tgtEl>
                                              <p:spTgt spid="45"/>
                                            </p:tgtEl>
                                          </p:cBhvr>
                                        </p:animEffect>
                                        <p:anim calcmode="lin" valueType="num">
                                          <p:cBhvr>
                                            <p:cTn id="96" dur="700" fill="hold"/>
                                            <p:tgtEl>
                                              <p:spTgt spid="45"/>
                                            </p:tgtEl>
                                            <p:attrNameLst>
                                              <p:attrName>ppt_x</p:attrName>
                                            </p:attrNameLst>
                                          </p:cBhvr>
                                          <p:tavLst>
                                            <p:tav tm="0">
                                              <p:val>
                                                <p:strVal val="#ppt_x"/>
                                              </p:val>
                                            </p:tav>
                                            <p:tav tm="100000">
                                              <p:val>
                                                <p:strVal val="#ppt_x"/>
                                              </p:val>
                                            </p:tav>
                                          </p:tavLst>
                                        </p:anim>
                                        <p:anim calcmode="lin" valueType="num">
                                          <p:cBhvr>
                                            <p:cTn id="97" dur="7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bldLvl="0" animBg="1"/>
          <p:bldP spid="28" grpId="0"/>
          <p:bldP spid="29" grpId="0" animBg="1"/>
          <p:bldP spid="33" grpId="0" bldLvl="0" animBg="1"/>
          <p:bldP spid="34" grpId="0"/>
          <p:bldP spid="35" grpId="0"/>
          <p:bldP spid="35" grpId="1"/>
          <p:bldP spid="36" grpId="0"/>
          <p:bldP spid="36" grpId="1"/>
          <p:bldP spid="37" grpId="0" animBg="1"/>
          <p:bldP spid="38" grpId="0" animBg="1"/>
          <p:bldP spid="39" grpId="0" bldLvl="0" animBg="1"/>
          <p:bldP spid="40" grpId="0" bldLvl="0" animBg="1"/>
          <p:bldP spid="41" grpId="0"/>
          <p:bldP spid="42" grpId="0"/>
          <p:bldP spid="43" grpId="0"/>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par>
                                    <p:cTn id="14" presetID="53" presetClass="entr" presetSubtype="16" fill="hold" grpId="0"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childTnLst>
                              </p:cTn>
                            </p:par>
                            <p:par>
                              <p:cTn id="24" fill="hold">
                                <p:stCondLst>
                                  <p:cond delay="1000"/>
                                </p:stCondLst>
                                <p:childTnLst>
                                  <p:par>
                                    <p:cTn id="25" presetID="16" presetClass="entr" presetSubtype="37"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arn(outVertical)">
                                          <p:cBhvr>
                                            <p:cTn id="27" dur="500"/>
                                            <p:tgtEl>
                                              <p:spTgt spid="34"/>
                                            </p:tgtEl>
                                          </p:cBhvr>
                                        </p:animEffect>
                                      </p:childTnLst>
                                    </p:cTn>
                                  </p:par>
                                  <p:par>
                                    <p:cTn id="28" presetID="16" presetClass="entr" presetSubtype="37"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barn(outVertical)">
                                          <p:cBhvr>
                                            <p:cTn id="30" dur="500"/>
                                            <p:tgtEl>
                                              <p:spTgt spid="28"/>
                                            </p:tgtEl>
                                          </p:cBhvr>
                                        </p:animEffect>
                                      </p:childTnLst>
                                    </p:cTn>
                                  </p:par>
                                </p:childTnLst>
                              </p:cTn>
                            </p:par>
                            <p:par>
                              <p:cTn id="31" fill="hold">
                                <p:stCondLst>
                                  <p:cond delay="1500"/>
                                </p:stCondLst>
                                <p:childTnLst>
                                  <p:par>
                                    <p:cTn id="32" presetID="21" presetClass="entr" presetSubtype="1"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heel(1)">
                                          <p:cBhvr>
                                            <p:cTn id="34" dur="800"/>
                                            <p:tgtEl>
                                              <p:spTgt spid="23"/>
                                            </p:tgtEl>
                                          </p:cBhvr>
                                        </p:animEffect>
                                      </p:childTnLst>
                                    </p:cTn>
                                  </p:par>
                                  <p:par>
                                    <p:cTn id="35" presetID="21" presetClass="entr" presetSubtype="1" fill="hold" grpId="0" nodeType="withEffect">
                                      <p:stCondLst>
                                        <p:cond delay="200"/>
                                      </p:stCondLst>
                                      <p:childTnLst>
                                        <p:set>
                                          <p:cBhvr>
                                            <p:cTn id="36" dur="1" fill="hold">
                                              <p:stCondLst>
                                                <p:cond delay="0"/>
                                              </p:stCondLst>
                                            </p:cTn>
                                            <p:tgtEl>
                                              <p:spTgt spid="29"/>
                                            </p:tgtEl>
                                            <p:attrNameLst>
                                              <p:attrName>style.visibility</p:attrName>
                                            </p:attrNameLst>
                                          </p:cBhvr>
                                          <p:to>
                                            <p:strVal val="visible"/>
                                          </p:to>
                                        </p:set>
                                        <p:animEffect transition="in" filter="wheel(1)">
                                          <p:cBhvr>
                                            <p:cTn id="37" dur="800"/>
                                            <p:tgtEl>
                                              <p:spTgt spid="29"/>
                                            </p:tgtEl>
                                          </p:cBhvr>
                                        </p:animEffect>
                                      </p:childTnLst>
                                    </p:cTn>
                                  </p:par>
                                </p:childTnLst>
                              </p:cTn>
                            </p:par>
                            <p:par>
                              <p:cTn id="38" fill="hold">
                                <p:stCondLst>
                                  <p:cond delay="2500"/>
                                </p:stCondLst>
                                <p:childTnLst>
                                  <p:par>
                                    <p:cTn id="39" presetID="22" presetClass="entr" presetSubtype="8" fill="hold" grpId="0" nodeType="afterEffect">
                                      <p:stCondLst>
                                        <p:cond delay="0"/>
                                      </p:stCondLst>
                                      <p:iterate type="lt">
                                        <p:tmPct val="30000"/>
                                      </p:iterate>
                                      <p:childTnLst>
                                        <p:set>
                                          <p:cBhvr>
                                            <p:cTn id="40" dur="1" fill="hold">
                                              <p:stCondLst>
                                                <p:cond delay="0"/>
                                              </p:stCondLst>
                                            </p:cTn>
                                            <p:tgtEl>
                                              <p:spTgt spid="35"/>
                                            </p:tgtEl>
                                            <p:attrNameLst>
                                              <p:attrName>style.visibility</p:attrName>
                                            </p:attrNameLst>
                                          </p:cBhvr>
                                          <p:to>
                                            <p:strVal val="visible"/>
                                          </p:to>
                                        </p:set>
                                        <p:animEffect transition="in" filter="wipe(left)">
                                          <p:cBhvr>
                                            <p:cTn id="41" dur="50"/>
                                            <p:tgtEl>
                                              <p:spTgt spid="35"/>
                                            </p:tgtEl>
                                          </p:cBhvr>
                                        </p:animEffect>
                                      </p:childTnLst>
                                    </p:cTn>
                                  </p:par>
                                  <p:par>
                                    <p:cTn id="42" presetID="36" presetClass="emph" presetSubtype="0" fill="hold" grpId="1" nodeType="withEffect">
                                      <p:stCondLst>
                                        <p:cond delay="0"/>
                                      </p:stCondLst>
                                      <p:iterate type="lt">
                                        <p:tmPct val="30000"/>
                                      </p:iterate>
                                      <p:childTnLst>
                                        <p:animScale>
                                          <p:cBhvr>
                                            <p:cTn id="43" dur="25" autoRev="1" fill="hold">
                                              <p:stCondLst>
                                                <p:cond delay="0"/>
                                              </p:stCondLst>
                                            </p:cTn>
                                            <p:tgtEl>
                                              <p:spTgt spid="35"/>
                                            </p:tgtEl>
                                          </p:cBhvr>
                                          <p:to x="80000" y="100000"/>
                                        </p:animScale>
                                        <p:anim by="(#ppt_w*0.10)" calcmode="lin" valueType="num">
                                          <p:cBhvr>
                                            <p:cTn id="44" dur="25" autoRev="1" fill="hold">
                                              <p:stCondLst>
                                                <p:cond delay="0"/>
                                              </p:stCondLst>
                                            </p:cTn>
                                            <p:tgtEl>
                                              <p:spTgt spid="35"/>
                                            </p:tgtEl>
                                            <p:attrNameLst>
                                              <p:attrName>ppt_x</p:attrName>
                                            </p:attrNameLst>
                                          </p:cBhvr>
                                        </p:anim>
                                        <p:anim by="(-#ppt_w*0.10)" calcmode="lin" valueType="num">
                                          <p:cBhvr>
                                            <p:cTn id="45" dur="25" autoRev="1" fill="hold">
                                              <p:stCondLst>
                                                <p:cond delay="0"/>
                                              </p:stCondLst>
                                            </p:cTn>
                                            <p:tgtEl>
                                              <p:spTgt spid="35"/>
                                            </p:tgtEl>
                                            <p:attrNameLst>
                                              <p:attrName>ppt_y</p:attrName>
                                            </p:attrNameLst>
                                          </p:cBhvr>
                                        </p:anim>
                                        <p:animRot by="-480000">
                                          <p:cBhvr>
                                            <p:cTn id="46" dur="25" autoRev="1" fill="hold">
                                              <p:stCondLst>
                                                <p:cond delay="0"/>
                                              </p:stCondLst>
                                            </p:cTn>
                                            <p:tgtEl>
                                              <p:spTgt spid="35"/>
                                            </p:tgtEl>
                                            <p:attrNameLst>
                                              <p:attrName>r</p:attrName>
                                            </p:attrNameLst>
                                          </p:cBhvr>
                                        </p:animRot>
                                      </p:childTnLst>
                                    </p:cTn>
                                  </p:par>
                                  <p:par>
                                    <p:cTn id="47" presetID="22" presetClass="entr" presetSubtype="8" fill="hold" grpId="0" nodeType="withEffect">
                                      <p:stCondLst>
                                        <p:cond delay="500"/>
                                      </p:stCondLst>
                                      <p:iterate type="lt">
                                        <p:tmPct val="30000"/>
                                      </p:iterate>
                                      <p:childTnLst>
                                        <p:set>
                                          <p:cBhvr>
                                            <p:cTn id="48" dur="1" fill="hold">
                                              <p:stCondLst>
                                                <p:cond delay="0"/>
                                              </p:stCondLst>
                                            </p:cTn>
                                            <p:tgtEl>
                                              <p:spTgt spid="36"/>
                                            </p:tgtEl>
                                            <p:attrNameLst>
                                              <p:attrName>style.visibility</p:attrName>
                                            </p:attrNameLst>
                                          </p:cBhvr>
                                          <p:to>
                                            <p:strVal val="visible"/>
                                          </p:to>
                                        </p:set>
                                        <p:animEffect transition="in" filter="wipe(left)">
                                          <p:cBhvr>
                                            <p:cTn id="49" dur="50"/>
                                            <p:tgtEl>
                                              <p:spTgt spid="36"/>
                                            </p:tgtEl>
                                          </p:cBhvr>
                                        </p:animEffect>
                                      </p:childTnLst>
                                    </p:cTn>
                                  </p:par>
                                  <p:par>
                                    <p:cTn id="50" presetID="36" presetClass="emph" presetSubtype="0" fill="hold" grpId="1" nodeType="withEffect">
                                      <p:stCondLst>
                                        <p:cond delay="500"/>
                                      </p:stCondLst>
                                      <p:iterate type="lt">
                                        <p:tmPct val="30000"/>
                                      </p:iterate>
                                      <p:childTnLst>
                                        <p:animScale>
                                          <p:cBhvr>
                                            <p:cTn id="51" dur="25" autoRev="1" fill="hold">
                                              <p:stCondLst>
                                                <p:cond delay="0"/>
                                              </p:stCondLst>
                                            </p:cTn>
                                            <p:tgtEl>
                                              <p:spTgt spid="36"/>
                                            </p:tgtEl>
                                          </p:cBhvr>
                                          <p:to x="80000" y="100000"/>
                                        </p:animScale>
                                        <p:anim by="(#ppt_w*0.10)" calcmode="lin" valueType="num">
                                          <p:cBhvr>
                                            <p:cTn id="52" dur="25" autoRev="1" fill="hold">
                                              <p:stCondLst>
                                                <p:cond delay="0"/>
                                              </p:stCondLst>
                                            </p:cTn>
                                            <p:tgtEl>
                                              <p:spTgt spid="36"/>
                                            </p:tgtEl>
                                            <p:attrNameLst>
                                              <p:attrName>ppt_x</p:attrName>
                                            </p:attrNameLst>
                                          </p:cBhvr>
                                        </p:anim>
                                        <p:anim by="(-#ppt_w*0.10)" calcmode="lin" valueType="num">
                                          <p:cBhvr>
                                            <p:cTn id="53" dur="25" autoRev="1" fill="hold">
                                              <p:stCondLst>
                                                <p:cond delay="0"/>
                                              </p:stCondLst>
                                            </p:cTn>
                                            <p:tgtEl>
                                              <p:spTgt spid="36"/>
                                            </p:tgtEl>
                                            <p:attrNameLst>
                                              <p:attrName>ppt_y</p:attrName>
                                            </p:attrNameLst>
                                          </p:cBhvr>
                                        </p:anim>
                                        <p:animRot by="-480000">
                                          <p:cBhvr>
                                            <p:cTn id="54" dur="25" autoRev="1" fill="hold">
                                              <p:stCondLst>
                                                <p:cond delay="0"/>
                                              </p:stCondLst>
                                            </p:cTn>
                                            <p:tgtEl>
                                              <p:spTgt spid="36"/>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0-#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1+#ppt_w/2"/>
                                              </p:val>
                                            </p:tav>
                                            <p:tav tm="100000">
                                              <p:val>
                                                <p:strVal val="#ppt_x"/>
                                              </p:val>
                                            </p:tav>
                                          </p:tavLst>
                                        </p:anim>
                                        <p:anim calcmode="lin" valueType="num">
                                          <p:cBhvr additive="base">
                                            <p:cTn id="64" dur="500" fill="hold"/>
                                            <p:tgtEl>
                                              <p:spTgt spid="37"/>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2" presetClass="entr" presetSubtype="4"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down)">
                                          <p:cBhvr>
                                            <p:cTn id="68" dur="500"/>
                                            <p:tgtEl>
                                              <p:spTgt spid="39"/>
                                            </p:tgtEl>
                                          </p:cBhvr>
                                        </p:animEffect>
                                      </p:childTnLst>
                                    </p:cTn>
                                  </p:par>
                                  <p:par>
                                    <p:cTn id="69" presetID="22" presetClass="entr" presetSubtype="4" fill="hold" grpId="0" nodeType="withEffect">
                                      <p:stCondLst>
                                        <p:cond delay="300"/>
                                      </p:stCondLst>
                                      <p:childTnLst>
                                        <p:set>
                                          <p:cBhvr>
                                            <p:cTn id="70" dur="1" fill="hold">
                                              <p:stCondLst>
                                                <p:cond delay="0"/>
                                              </p:stCondLst>
                                            </p:cTn>
                                            <p:tgtEl>
                                              <p:spTgt spid="40"/>
                                            </p:tgtEl>
                                            <p:attrNameLst>
                                              <p:attrName>style.visibility</p:attrName>
                                            </p:attrNameLst>
                                          </p:cBhvr>
                                          <p:to>
                                            <p:strVal val="visible"/>
                                          </p:to>
                                        </p:set>
                                        <p:animEffect transition="in" filter="wipe(down)">
                                          <p:cBhvr>
                                            <p:cTn id="71" dur="500"/>
                                            <p:tgtEl>
                                              <p:spTgt spid="40"/>
                                            </p:tgtEl>
                                          </p:cBhvr>
                                        </p:animEffect>
                                      </p:childTnLst>
                                    </p:cTn>
                                  </p:par>
                                </p:childTnLst>
                              </p:cTn>
                            </p:par>
                            <p:par>
                              <p:cTn id="72" fill="hold">
                                <p:stCondLst>
                                  <p:cond delay="1000"/>
                                </p:stCondLst>
                                <p:childTnLst>
                                  <p:par>
                                    <p:cTn id="73" presetID="42" presetClass="entr" presetSubtype="0"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700"/>
                                            <p:tgtEl>
                                              <p:spTgt spid="41"/>
                                            </p:tgtEl>
                                          </p:cBhvr>
                                        </p:animEffect>
                                        <p:anim calcmode="lin" valueType="num">
                                          <p:cBhvr>
                                            <p:cTn id="76" dur="700" fill="hold"/>
                                            <p:tgtEl>
                                              <p:spTgt spid="41"/>
                                            </p:tgtEl>
                                            <p:attrNameLst>
                                              <p:attrName>ppt_x</p:attrName>
                                            </p:attrNameLst>
                                          </p:cBhvr>
                                          <p:tavLst>
                                            <p:tav tm="0">
                                              <p:val>
                                                <p:strVal val="#ppt_x"/>
                                              </p:val>
                                            </p:tav>
                                            <p:tav tm="100000">
                                              <p:val>
                                                <p:strVal val="#ppt_x"/>
                                              </p:val>
                                            </p:tav>
                                          </p:tavLst>
                                        </p:anim>
                                        <p:anim calcmode="lin" valueType="num">
                                          <p:cBhvr>
                                            <p:cTn id="77" dur="7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700"/>
                                            <p:tgtEl>
                                              <p:spTgt spid="42"/>
                                            </p:tgtEl>
                                          </p:cBhvr>
                                        </p:animEffect>
                                        <p:anim calcmode="lin" valueType="num">
                                          <p:cBhvr>
                                            <p:cTn id="81" dur="700" fill="hold"/>
                                            <p:tgtEl>
                                              <p:spTgt spid="42"/>
                                            </p:tgtEl>
                                            <p:attrNameLst>
                                              <p:attrName>ppt_x</p:attrName>
                                            </p:attrNameLst>
                                          </p:cBhvr>
                                          <p:tavLst>
                                            <p:tav tm="0">
                                              <p:val>
                                                <p:strVal val="#ppt_x"/>
                                              </p:val>
                                            </p:tav>
                                            <p:tav tm="100000">
                                              <p:val>
                                                <p:strVal val="#ppt_x"/>
                                              </p:val>
                                            </p:tav>
                                          </p:tavLst>
                                        </p:anim>
                                        <p:anim calcmode="lin" valueType="num">
                                          <p:cBhvr>
                                            <p:cTn id="82" dur="700" fill="hold"/>
                                            <p:tgtEl>
                                              <p:spTgt spid="4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700"/>
                                            <p:tgtEl>
                                              <p:spTgt spid="43"/>
                                            </p:tgtEl>
                                          </p:cBhvr>
                                        </p:animEffect>
                                        <p:anim calcmode="lin" valueType="num">
                                          <p:cBhvr>
                                            <p:cTn id="86" dur="700" fill="hold"/>
                                            <p:tgtEl>
                                              <p:spTgt spid="43"/>
                                            </p:tgtEl>
                                            <p:attrNameLst>
                                              <p:attrName>ppt_x</p:attrName>
                                            </p:attrNameLst>
                                          </p:cBhvr>
                                          <p:tavLst>
                                            <p:tav tm="0">
                                              <p:val>
                                                <p:strVal val="#ppt_x"/>
                                              </p:val>
                                            </p:tav>
                                            <p:tav tm="100000">
                                              <p:val>
                                                <p:strVal val="#ppt_x"/>
                                              </p:val>
                                            </p:tav>
                                          </p:tavLst>
                                        </p:anim>
                                        <p:anim calcmode="lin" valueType="num">
                                          <p:cBhvr>
                                            <p:cTn id="87" dur="700" fill="hold"/>
                                            <p:tgtEl>
                                              <p:spTgt spid="4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700"/>
                                            <p:tgtEl>
                                              <p:spTgt spid="44"/>
                                            </p:tgtEl>
                                          </p:cBhvr>
                                        </p:animEffect>
                                        <p:anim calcmode="lin" valueType="num">
                                          <p:cBhvr>
                                            <p:cTn id="91" dur="700" fill="hold"/>
                                            <p:tgtEl>
                                              <p:spTgt spid="44"/>
                                            </p:tgtEl>
                                            <p:attrNameLst>
                                              <p:attrName>ppt_x</p:attrName>
                                            </p:attrNameLst>
                                          </p:cBhvr>
                                          <p:tavLst>
                                            <p:tav tm="0">
                                              <p:val>
                                                <p:strVal val="#ppt_x"/>
                                              </p:val>
                                            </p:tav>
                                            <p:tav tm="100000">
                                              <p:val>
                                                <p:strVal val="#ppt_x"/>
                                              </p:val>
                                            </p:tav>
                                          </p:tavLst>
                                        </p:anim>
                                        <p:anim calcmode="lin" valueType="num">
                                          <p:cBhvr>
                                            <p:cTn id="92" dur="700" fill="hold"/>
                                            <p:tgtEl>
                                              <p:spTgt spid="44"/>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700"/>
                                            <p:tgtEl>
                                              <p:spTgt spid="45"/>
                                            </p:tgtEl>
                                          </p:cBhvr>
                                        </p:animEffect>
                                        <p:anim calcmode="lin" valueType="num">
                                          <p:cBhvr>
                                            <p:cTn id="96" dur="700" fill="hold"/>
                                            <p:tgtEl>
                                              <p:spTgt spid="45"/>
                                            </p:tgtEl>
                                            <p:attrNameLst>
                                              <p:attrName>ppt_x</p:attrName>
                                            </p:attrNameLst>
                                          </p:cBhvr>
                                          <p:tavLst>
                                            <p:tav tm="0">
                                              <p:val>
                                                <p:strVal val="#ppt_x"/>
                                              </p:val>
                                            </p:tav>
                                            <p:tav tm="100000">
                                              <p:val>
                                                <p:strVal val="#ppt_x"/>
                                              </p:val>
                                            </p:tav>
                                          </p:tavLst>
                                        </p:anim>
                                        <p:anim calcmode="lin" valueType="num">
                                          <p:cBhvr>
                                            <p:cTn id="97" dur="7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bldLvl="0" animBg="1"/>
          <p:bldP spid="28" grpId="0"/>
          <p:bldP spid="29" grpId="0" animBg="1"/>
          <p:bldP spid="33" grpId="0" bldLvl="0" animBg="1"/>
          <p:bldP spid="34" grpId="0"/>
          <p:bldP spid="35" grpId="0"/>
          <p:bldP spid="35" grpId="1"/>
          <p:bldP spid="36" grpId="0"/>
          <p:bldP spid="36" grpId="1"/>
          <p:bldP spid="37" grpId="0" animBg="1"/>
          <p:bldP spid="38" grpId="0" animBg="1"/>
          <p:bldP spid="39" grpId="0" bldLvl="0" animBg="1"/>
          <p:bldP spid="40" grpId="0" bldLvl="0" animBg="1"/>
          <p:bldP spid="41" grpId="0"/>
          <p:bldP spid="42" grpId="0"/>
          <p:bldP spid="43" grpId="0"/>
          <p:bldP spid="4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7"/>
          <p:cNvSpPr>
            <a:spLocks noEditPoints="1"/>
          </p:cNvSpPr>
          <p:nvPr/>
        </p:nvSpPr>
        <p:spPr bwMode="auto">
          <a:xfrm>
            <a:off x="7202151" y="2777167"/>
            <a:ext cx="2003083" cy="2386177"/>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tx1"/>
          </a:solidFill>
          <a:ln>
            <a:noFill/>
          </a:ln>
        </p:spPr>
        <p:txBody>
          <a:bodyPr vert="horz" wrap="square" lIns="91452" tIns="45726" rIns="91452" bIns="45726"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Calibri" panose="020F0502020204030204"/>
              <a:ea typeface="+mn-ea"/>
              <a:cs typeface="+mn-cs"/>
            </a:endParaRPr>
          </a:p>
        </p:txBody>
      </p:sp>
      <p:grpSp>
        <p:nvGrpSpPr>
          <p:cNvPr id="3" name="组合 2"/>
          <p:cNvGrpSpPr/>
          <p:nvPr/>
        </p:nvGrpSpPr>
        <p:grpSpPr>
          <a:xfrm>
            <a:off x="5487194" y="1322093"/>
            <a:ext cx="2368253" cy="2368253"/>
            <a:chOff x="304800" y="673100"/>
            <a:chExt cx="4000500" cy="4000500"/>
          </a:xfrm>
          <a:effectLst>
            <a:outerShdw blurRad="444500" dist="254000" dir="8100000" algn="tr" rotWithShape="0">
              <a:prstClr val="black">
                <a:alpha val="50000"/>
              </a:prstClr>
            </a:outerShdw>
          </a:effectLst>
        </p:grpSpPr>
        <p:sp>
          <p:nvSpPr>
            <p:cNvPr id="4"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sp>
          <p:nvSpPr>
            <p:cNvPr id="5" name="椭圆 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grpSp>
      <p:grpSp>
        <p:nvGrpSpPr>
          <p:cNvPr id="6" name="组合 5"/>
          <p:cNvGrpSpPr/>
          <p:nvPr/>
        </p:nvGrpSpPr>
        <p:grpSpPr>
          <a:xfrm>
            <a:off x="6858794" y="972344"/>
            <a:ext cx="956002" cy="956000"/>
            <a:chOff x="304800" y="673100"/>
            <a:chExt cx="4000500" cy="4000500"/>
          </a:xfrm>
          <a:effectLst>
            <a:outerShdw blurRad="444500" dist="254000" dir="8100000" algn="tr" rotWithShape="0">
              <a:prstClr val="black">
                <a:alpha val="50000"/>
              </a:prstClr>
            </a:outerShdw>
          </a:effectLst>
        </p:grpSpPr>
        <p:sp>
          <p:nvSpPr>
            <p:cNvPr id="7"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grpSp>
      <p:grpSp>
        <p:nvGrpSpPr>
          <p:cNvPr id="9" name="组合 8"/>
          <p:cNvGrpSpPr/>
          <p:nvPr/>
        </p:nvGrpSpPr>
        <p:grpSpPr>
          <a:xfrm>
            <a:off x="4932664" y="667544"/>
            <a:ext cx="1240330" cy="1240328"/>
            <a:chOff x="304800" y="673100"/>
            <a:chExt cx="4000500" cy="4000500"/>
          </a:xfrm>
          <a:effectLst>
            <a:outerShdw blurRad="444500" dist="254000" dir="8100000" algn="tr" rotWithShape="0">
              <a:prstClr val="black">
                <a:alpha val="50000"/>
              </a:prstClr>
            </a:outerShdw>
          </a:effectLst>
        </p:grpSpPr>
        <p:sp>
          <p:nvSpPr>
            <p:cNvPr id="10"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grpSp>
      <p:grpSp>
        <p:nvGrpSpPr>
          <p:cNvPr id="12" name="组合 11"/>
          <p:cNvGrpSpPr/>
          <p:nvPr/>
        </p:nvGrpSpPr>
        <p:grpSpPr>
          <a:xfrm>
            <a:off x="5885538" y="3236373"/>
            <a:ext cx="1125656" cy="1125655"/>
            <a:chOff x="304800" y="673100"/>
            <a:chExt cx="4000500" cy="4000500"/>
          </a:xfrm>
          <a:effectLst>
            <a:outerShdw blurRad="444500" dist="254000" dir="8100000" algn="tr" rotWithShape="0">
              <a:prstClr val="black">
                <a:alpha val="50000"/>
              </a:prstClr>
            </a:outerShdw>
          </a:effectLst>
        </p:grpSpPr>
        <p:sp>
          <p:nvSpPr>
            <p:cNvPr id="13"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grpSp>
      <p:grpSp>
        <p:nvGrpSpPr>
          <p:cNvPr id="15" name="组合 14"/>
          <p:cNvGrpSpPr/>
          <p:nvPr/>
        </p:nvGrpSpPr>
        <p:grpSpPr>
          <a:xfrm>
            <a:off x="4754302" y="4080553"/>
            <a:ext cx="398984" cy="398984"/>
            <a:chOff x="304800" y="673100"/>
            <a:chExt cx="4000500" cy="4000500"/>
          </a:xfrm>
          <a:effectLst>
            <a:outerShdw blurRad="444500" dist="254000" dir="8100000" algn="tr" rotWithShape="0">
              <a:prstClr val="black">
                <a:alpha val="50000"/>
              </a:prstClr>
            </a:outerShdw>
          </a:effectLst>
        </p:grpSpPr>
        <p:sp>
          <p:nvSpPr>
            <p:cNvPr id="16"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sp>
          <p:nvSpPr>
            <p:cNvPr id="17" name="椭圆 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grpSp>
      <p:grpSp>
        <p:nvGrpSpPr>
          <p:cNvPr id="18" name="组合 17"/>
          <p:cNvGrpSpPr/>
          <p:nvPr/>
        </p:nvGrpSpPr>
        <p:grpSpPr>
          <a:xfrm>
            <a:off x="5440327" y="3490854"/>
            <a:ext cx="398984" cy="398984"/>
            <a:chOff x="304800" y="673100"/>
            <a:chExt cx="4000500" cy="4000500"/>
          </a:xfrm>
          <a:effectLst>
            <a:outerShdw blurRad="444500" dist="254000" dir="8100000" algn="tr" rotWithShape="0">
              <a:prstClr val="black">
                <a:alpha val="50000"/>
              </a:prstClr>
            </a:outerShdw>
          </a:effectLst>
        </p:grpSpPr>
        <p:sp>
          <p:nvSpPr>
            <p:cNvPr id="19"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grpSp>
      <p:sp>
        <p:nvSpPr>
          <p:cNvPr id="21" name="矩形 20"/>
          <p:cNvSpPr/>
          <p:nvPr/>
        </p:nvSpPr>
        <p:spPr>
          <a:xfrm>
            <a:off x="6919978" y="1115950"/>
            <a:ext cx="903361" cy="646331"/>
          </a:xfrm>
          <a:prstGeom prst="rect">
            <a:avLst/>
          </a:prstGeom>
        </p:spPr>
        <p:txBody>
          <a:bodyPr wrap="square">
            <a:spAutoFit/>
          </a:bodyPr>
          <a:lstStyle/>
          <a:p>
            <a:pPr algn="ctr" defTabSz="914400">
              <a:defRPr/>
            </a:pPr>
            <a:r>
              <a:rPr lang="zh-CN" altLang="en-US" sz="1800" kern="0" dirty="0">
                <a:solidFill>
                  <a:schemeClr val="bg1"/>
                </a:solidFill>
                <a:latin typeface="微软雅黑" panose="020B0503020204020204" pitchFamily="34" charset="-122"/>
                <a:ea typeface="微软雅黑" panose="020B0503020204020204" pitchFamily="34" charset="-122"/>
              </a:rPr>
              <a:t>添加</a:t>
            </a:r>
            <a:endParaRPr lang="en-US" altLang="zh-CN" sz="1800" kern="0" dirty="0">
              <a:solidFill>
                <a:schemeClr val="bg1"/>
              </a:solidFill>
              <a:latin typeface="微软雅黑" panose="020B0503020204020204" pitchFamily="34" charset="-122"/>
              <a:ea typeface="微软雅黑" panose="020B0503020204020204" pitchFamily="34" charset="-122"/>
            </a:endParaRPr>
          </a:p>
          <a:p>
            <a:pPr algn="ctr" defTabSz="914400">
              <a:defRPr/>
            </a:pPr>
            <a:r>
              <a:rPr lang="zh-CN" altLang="en-US" sz="1800" kern="0" dirty="0">
                <a:solidFill>
                  <a:schemeClr val="bg1"/>
                </a:solidFill>
                <a:latin typeface="微软雅黑" panose="020B0503020204020204" pitchFamily="34" charset="-122"/>
                <a:ea typeface="微软雅黑" panose="020B0503020204020204" pitchFamily="34" charset="-122"/>
              </a:rPr>
              <a:t>标题</a:t>
            </a:r>
            <a:endParaRPr lang="zh-CN" altLang="en-US" sz="1800" kern="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064239" y="3452758"/>
            <a:ext cx="813558" cy="646331"/>
          </a:xfrm>
          <a:prstGeom prst="rect">
            <a:avLst/>
          </a:prstGeom>
          <a:ln>
            <a:noFill/>
          </a:ln>
        </p:spPr>
        <p:txBody>
          <a:bodyPr wrap="square">
            <a:spAutoFit/>
          </a:bodyPr>
          <a:lstStyle/>
          <a:p>
            <a:pPr algn="ctr" defTabSz="914400">
              <a:defRPr/>
            </a:pPr>
            <a:r>
              <a:rPr lang="zh-CN" altLang="en-US" sz="1800" kern="0" dirty="0">
                <a:solidFill>
                  <a:schemeClr val="bg1"/>
                </a:solidFill>
                <a:latin typeface="微软雅黑" panose="020B0503020204020204" pitchFamily="34" charset="-122"/>
                <a:ea typeface="微软雅黑" panose="020B0503020204020204" pitchFamily="34" charset="-122"/>
              </a:rPr>
              <a:t>添加</a:t>
            </a:r>
            <a:endParaRPr lang="en-US" altLang="zh-CN" sz="1800" kern="0" dirty="0">
              <a:solidFill>
                <a:schemeClr val="bg1"/>
              </a:solidFill>
              <a:latin typeface="微软雅黑" panose="020B0503020204020204" pitchFamily="34" charset="-122"/>
              <a:ea typeface="微软雅黑" panose="020B0503020204020204" pitchFamily="34" charset="-122"/>
            </a:endParaRPr>
          </a:p>
          <a:p>
            <a:pPr algn="ctr" defTabSz="914400">
              <a:defRPr/>
            </a:pPr>
            <a:r>
              <a:rPr lang="zh-CN" altLang="en-US" sz="1800" kern="0" dirty="0">
                <a:solidFill>
                  <a:schemeClr val="bg1"/>
                </a:solidFill>
                <a:latin typeface="微软雅黑" panose="020B0503020204020204" pitchFamily="34" charset="-122"/>
                <a:ea typeface="微软雅黑" panose="020B0503020204020204" pitchFamily="34" charset="-122"/>
              </a:rPr>
              <a:t>标题</a:t>
            </a:r>
            <a:endParaRPr lang="zh-CN" altLang="en-US" sz="1800" kern="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5116756" y="1011813"/>
            <a:ext cx="870930" cy="646331"/>
          </a:xfrm>
          <a:prstGeom prst="rect">
            <a:avLst/>
          </a:prstGeom>
          <a:ln>
            <a:noFill/>
          </a:ln>
        </p:spPr>
        <p:txBody>
          <a:bodyPr wrap="square">
            <a:spAutoFit/>
          </a:bodyPr>
          <a:lstStyle/>
          <a:p>
            <a:pPr algn="ctr" defTabSz="914400">
              <a:defRPr/>
            </a:pPr>
            <a:r>
              <a:rPr lang="zh-CN" altLang="en-US" sz="1800" kern="0" dirty="0">
                <a:solidFill>
                  <a:schemeClr val="bg1"/>
                </a:solidFill>
                <a:latin typeface="微软雅黑" panose="020B0503020204020204" pitchFamily="34" charset="-122"/>
                <a:ea typeface="微软雅黑" panose="020B0503020204020204" pitchFamily="34" charset="-122"/>
              </a:rPr>
              <a:t>添加</a:t>
            </a:r>
            <a:endParaRPr lang="en-US" altLang="zh-CN" sz="1800" kern="0" dirty="0">
              <a:solidFill>
                <a:schemeClr val="bg1"/>
              </a:solidFill>
              <a:latin typeface="微软雅黑" panose="020B0503020204020204" pitchFamily="34" charset="-122"/>
              <a:ea typeface="微软雅黑" panose="020B0503020204020204" pitchFamily="34" charset="-122"/>
            </a:endParaRPr>
          </a:p>
          <a:p>
            <a:pPr algn="ctr" defTabSz="914400">
              <a:defRPr/>
            </a:pPr>
            <a:r>
              <a:rPr lang="zh-CN" altLang="en-US" sz="1800" kern="0" dirty="0">
                <a:solidFill>
                  <a:schemeClr val="bg1"/>
                </a:solidFill>
                <a:latin typeface="微软雅黑" panose="020B0503020204020204" pitchFamily="34" charset="-122"/>
                <a:ea typeface="微软雅黑" panose="020B0503020204020204" pitchFamily="34" charset="-122"/>
              </a:rPr>
              <a:t>标题</a:t>
            </a:r>
            <a:endParaRPr lang="zh-CN" altLang="en-US" sz="1800" kern="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901602" y="2312969"/>
            <a:ext cx="781445" cy="781444"/>
            <a:chOff x="304800" y="673100"/>
            <a:chExt cx="4000500" cy="4000500"/>
          </a:xfrm>
          <a:effectLst>
            <a:outerShdw blurRad="444500" dist="254000" dir="8100000" algn="tr" rotWithShape="0">
              <a:prstClr val="black">
                <a:alpha val="50000"/>
              </a:prstClr>
            </a:outerShdw>
          </a:effectLst>
        </p:grpSpPr>
        <p:sp>
          <p:nvSpPr>
            <p:cNvPr id="25"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sp>
          <p:nvSpPr>
            <p:cNvPr id="26" name="椭圆 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800" kern="0">
                <a:solidFill>
                  <a:schemeClr val="bg1"/>
                </a:solidFill>
                <a:ea typeface="宋体" panose="02010600030101010101" pitchFamily="2" charset="-122"/>
              </a:endParaRPr>
            </a:p>
          </p:txBody>
        </p:sp>
      </p:grpSp>
      <p:sp>
        <p:nvSpPr>
          <p:cNvPr id="27" name="矩形 26"/>
          <p:cNvSpPr/>
          <p:nvPr/>
        </p:nvSpPr>
        <p:spPr>
          <a:xfrm>
            <a:off x="4953794" y="2430324"/>
            <a:ext cx="750438" cy="523220"/>
          </a:xfrm>
          <a:prstGeom prst="rect">
            <a:avLst/>
          </a:prstGeom>
        </p:spPr>
        <p:txBody>
          <a:bodyPr wrap="square">
            <a:spAutoFit/>
          </a:bodyPr>
          <a:lstStyle/>
          <a:p>
            <a:pPr algn="ctr" defTabSz="914400">
              <a:defRPr/>
            </a:pPr>
            <a:r>
              <a:rPr lang="zh-CN" altLang="en-US" sz="1400" kern="0" dirty="0">
                <a:solidFill>
                  <a:schemeClr val="bg1"/>
                </a:solidFill>
                <a:latin typeface="微软雅黑" panose="020B0503020204020204" pitchFamily="34" charset="-122"/>
                <a:ea typeface="微软雅黑" panose="020B0503020204020204" pitchFamily="34" charset="-122"/>
              </a:rPr>
              <a:t>添加</a:t>
            </a:r>
            <a:endParaRPr lang="en-US" altLang="zh-CN" sz="1400" kern="0" dirty="0">
              <a:solidFill>
                <a:schemeClr val="bg1"/>
              </a:solidFill>
              <a:latin typeface="微软雅黑" panose="020B0503020204020204" pitchFamily="34" charset="-122"/>
              <a:ea typeface="微软雅黑" panose="020B0503020204020204" pitchFamily="34" charset="-122"/>
            </a:endParaRPr>
          </a:p>
          <a:p>
            <a:pPr algn="ctr" defTabSz="914400">
              <a:defRPr/>
            </a:pPr>
            <a:r>
              <a:rPr lang="zh-CN" altLang="en-US" sz="1400" kern="0" dirty="0">
                <a:solidFill>
                  <a:schemeClr val="bg1"/>
                </a:solidFill>
                <a:latin typeface="微软雅黑" panose="020B0503020204020204" pitchFamily="34" charset="-122"/>
                <a:ea typeface="微软雅黑" panose="020B0503020204020204" pitchFamily="34" charset="-122"/>
              </a:rPr>
              <a:t>标题</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28" name="Rectangle 370" descr="2"/>
          <p:cNvSpPr>
            <a:spLocks noChangeArrowheads="1"/>
          </p:cNvSpPr>
          <p:nvPr/>
        </p:nvSpPr>
        <p:spPr bwMode="gray">
          <a:xfrm>
            <a:off x="5909010" y="1644299"/>
            <a:ext cx="1569660" cy="1754326"/>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defTabSz="914400">
              <a:defRPr/>
            </a:pPr>
            <a:r>
              <a:rPr lang="zh-CN" altLang="en-US" sz="5400" b="1" kern="0" dirty="0">
                <a:solidFill>
                  <a:schemeClr val="bg1"/>
                </a:solidFill>
                <a:latin typeface="微软雅黑" panose="020B0503020204020204" pitchFamily="34" charset="-122"/>
                <a:ea typeface="微软雅黑" panose="020B0503020204020204" pitchFamily="34" charset="-122"/>
              </a:rPr>
              <a:t>添加</a:t>
            </a:r>
            <a:endParaRPr lang="en-US" altLang="zh-CN" sz="5400" b="1" kern="0" dirty="0">
              <a:solidFill>
                <a:schemeClr val="bg1"/>
              </a:solidFill>
              <a:latin typeface="微软雅黑" panose="020B0503020204020204" pitchFamily="34" charset="-122"/>
              <a:ea typeface="微软雅黑" panose="020B0503020204020204" pitchFamily="34" charset="-122"/>
            </a:endParaRPr>
          </a:p>
          <a:p>
            <a:pPr algn="ctr" defTabSz="914400">
              <a:defRPr/>
            </a:pPr>
            <a:r>
              <a:rPr lang="zh-CN" altLang="en-US" sz="5400" b="1" kern="0" dirty="0">
                <a:solidFill>
                  <a:schemeClr val="bg1"/>
                </a:solidFill>
                <a:latin typeface="微软雅黑" panose="020B0503020204020204" pitchFamily="34" charset="-122"/>
                <a:ea typeface="微软雅黑" panose="020B0503020204020204" pitchFamily="34" charset="-122"/>
              </a:rPr>
              <a:t>标题</a:t>
            </a:r>
            <a:endParaRPr lang="zh-CN" altLang="en-US" sz="5400" b="1" kern="0" dirty="0">
              <a:solidFill>
                <a:schemeClr val="bg1"/>
              </a:solidFill>
              <a:latin typeface="微软雅黑" panose="020B0503020204020204" pitchFamily="34" charset="-122"/>
              <a:ea typeface="微软雅黑" panose="020B0503020204020204" pitchFamily="34" charset="-122"/>
            </a:endParaRPr>
          </a:p>
        </p:txBody>
      </p:sp>
      <p:sp>
        <p:nvSpPr>
          <p:cNvPr id="31" name="TextBox 79"/>
          <p:cNvSpPr txBox="1"/>
          <p:nvPr/>
        </p:nvSpPr>
        <p:spPr>
          <a:xfrm>
            <a:off x="610394" y="1302948"/>
            <a:ext cx="1728789" cy="476559"/>
          </a:xfrm>
          <a:prstGeom prst="rect">
            <a:avLst/>
          </a:prstGeom>
          <a:noFill/>
        </p:spPr>
        <p:txBody>
          <a:bodyPr wrap="square" lIns="68598" tIns="34299" rIns="68598" bIns="34299" rtlCol="0">
            <a:spAutoFit/>
          </a:bodyPr>
          <a:lstStyle/>
          <a:p>
            <a:pPr defTabSz="914400">
              <a:lnSpc>
                <a:spcPct val="150000"/>
              </a:lnSpc>
              <a:defRPr/>
            </a:pPr>
            <a:r>
              <a:rPr lang="zh-CN" altLang="en-US" sz="2000" kern="0" dirty="0">
                <a:latin typeface="微软雅黑" panose="020B0503020204020204" pitchFamily="34" charset="-122"/>
                <a:ea typeface="微软雅黑" panose="020B0503020204020204" pitchFamily="34" charset="-122"/>
                <a:cs typeface="华文黑体" pitchFamily="2" charset="-122"/>
              </a:rPr>
              <a:t>结束语</a:t>
            </a:r>
            <a:r>
              <a:rPr lang="en-US" altLang="zh-CN" sz="2000" kern="0" dirty="0">
                <a:latin typeface="微软雅黑" panose="020B0503020204020204" pitchFamily="34" charset="-122"/>
                <a:ea typeface="微软雅黑" panose="020B0503020204020204" pitchFamily="34" charset="-122"/>
                <a:cs typeface="华文黑体" pitchFamily="2" charset="-122"/>
              </a:rPr>
              <a:t>:</a:t>
            </a:r>
            <a:endParaRPr lang="zh-CN" altLang="en-US" sz="2000" kern="0" dirty="0">
              <a:latin typeface="微软雅黑" panose="020B0503020204020204" pitchFamily="34" charset="-122"/>
              <a:ea typeface="微软雅黑" panose="020B0503020204020204" pitchFamily="34" charset="-122"/>
              <a:cs typeface="华文黑体" pitchFamily="2" charset="-122"/>
            </a:endParaRPr>
          </a:p>
        </p:txBody>
      </p:sp>
      <p:sp>
        <p:nvSpPr>
          <p:cNvPr id="32" name="TextBox 80"/>
          <p:cNvSpPr txBox="1"/>
          <p:nvPr/>
        </p:nvSpPr>
        <p:spPr>
          <a:xfrm>
            <a:off x="625736" y="1903021"/>
            <a:ext cx="4006135" cy="1269596"/>
          </a:xfrm>
          <a:prstGeom prst="rect">
            <a:avLst/>
          </a:prstGeom>
          <a:noFill/>
        </p:spPr>
        <p:txBody>
          <a:bodyPr wrap="square" lIns="68598" tIns="34299" rIns="68598" bIns="34299" rtlCol="0">
            <a:spAutoFit/>
          </a:bodyPr>
          <a:lstStyle/>
          <a:p>
            <a:pPr defTabSz="914400">
              <a:lnSpc>
                <a:spcPct val="130000"/>
              </a:lnSpc>
              <a:defRPr/>
            </a:pPr>
            <a:r>
              <a:rPr lang="zh-CN" altLang="en-US" sz="1200" kern="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endParaRPr lang="zh-CN" altLang="en-US" sz="1200" kern="0" dirty="0">
              <a:latin typeface="微软雅黑" panose="020B0503020204020204" pitchFamily="34" charset="-122"/>
              <a:ea typeface="微软雅黑" panose="020B0503020204020204" pitchFamily="34" charset="-122"/>
            </a:endParaRPr>
          </a:p>
          <a:p>
            <a:pPr defTabSz="914400">
              <a:lnSpc>
                <a:spcPct val="130000"/>
              </a:lnSpc>
              <a:defRPr/>
            </a:pPr>
            <a:endParaRPr lang="zh-CN" altLang="en-US" sz="1200" kern="0" dirty="0">
              <a:latin typeface="微软雅黑" panose="020B0503020204020204" pitchFamily="34" charset="-122"/>
              <a:ea typeface="微软雅黑" panose="020B0503020204020204" pitchFamily="34" charset="-122"/>
            </a:endParaRPr>
          </a:p>
        </p:txBody>
      </p:sp>
      <p:sp>
        <p:nvSpPr>
          <p:cNvPr id="33" name="TextBox 81"/>
          <p:cNvSpPr txBox="1"/>
          <p:nvPr/>
        </p:nvSpPr>
        <p:spPr>
          <a:xfrm>
            <a:off x="625736" y="3055548"/>
            <a:ext cx="4006135" cy="1269596"/>
          </a:xfrm>
          <a:prstGeom prst="rect">
            <a:avLst/>
          </a:prstGeom>
          <a:noFill/>
        </p:spPr>
        <p:txBody>
          <a:bodyPr wrap="square" lIns="68598" tIns="34299" rIns="68598" bIns="34299" rtlCol="0">
            <a:spAutoFit/>
          </a:bodyPr>
          <a:lstStyle/>
          <a:p>
            <a:pPr defTabSz="914400">
              <a:lnSpc>
                <a:spcPct val="130000"/>
              </a:lnSpc>
              <a:defRPr/>
            </a:pPr>
            <a:r>
              <a:rPr lang="zh-CN" altLang="en-US" sz="1200" kern="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endParaRPr lang="zh-CN" altLang="en-US" sz="1200" kern="0" dirty="0">
              <a:latin typeface="微软雅黑" panose="020B0503020204020204" pitchFamily="34" charset="-122"/>
              <a:ea typeface="微软雅黑" panose="020B0503020204020204" pitchFamily="34" charset="-122"/>
            </a:endParaRPr>
          </a:p>
          <a:p>
            <a:pPr defTabSz="914400">
              <a:lnSpc>
                <a:spcPct val="130000"/>
              </a:lnSpc>
              <a:defRPr/>
            </a:pPr>
            <a:endParaRPr lang="zh-CN" altLang="en-US" sz="1200" kern="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par>
                                <p:cTn id="16" presetID="2" presetClass="entr" presetSubtype="9" fill="hold" nodeType="withEffect">
                                  <p:stCondLst>
                                    <p:cond delay="40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20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1" fill="hold" nodeType="withEffect">
                                  <p:stCondLst>
                                    <p:cond delay="4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0-#ppt_h/2"/>
                                          </p:val>
                                        </p:tav>
                                        <p:tav tm="100000">
                                          <p:val>
                                            <p:strVal val="#ppt_y"/>
                                          </p:val>
                                        </p:tav>
                                      </p:tavLst>
                                    </p:anim>
                                  </p:childTnLst>
                                </p:cTn>
                              </p:par>
                              <p:par>
                                <p:cTn id="28" presetID="2" presetClass="entr" presetSubtype="3" fill="hold" nodeType="withEffect">
                                  <p:stCondLst>
                                    <p:cond delay="1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1+#ppt_w/2"/>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par>
                                <p:cTn id="32" presetID="2" presetClass="entr" presetSubtype="2" fill="hold" nodeType="withEffect">
                                  <p:stCondLst>
                                    <p:cond delay="3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6" fill="hold" nodeType="withEffect">
                                  <p:stCondLst>
                                    <p:cond delay="4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childTnLst>
                          </p:cTn>
                        </p:par>
                        <p:par>
                          <p:cTn id="40" fill="hold">
                            <p:stCondLst>
                              <p:cond delay="1000"/>
                            </p:stCondLst>
                            <p:childTnLst>
                              <p:par>
                                <p:cTn id="41" presetID="23" presetClass="entr" presetSubtype="528" fill="hold" grpId="0" nodeType="afterEffect">
                                  <p:stCondLst>
                                    <p:cond delay="0"/>
                                  </p:stCondLst>
                                  <p:iterate type="lt">
                                    <p:tmPct val="60000"/>
                                  </p:iterate>
                                  <p:childTnLst>
                                    <p:set>
                                      <p:cBhvr>
                                        <p:cTn id="42" dur="1" fill="hold">
                                          <p:stCondLst>
                                            <p:cond delay="0"/>
                                          </p:stCondLst>
                                        </p:cTn>
                                        <p:tgtEl>
                                          <p:spTgt spid="28"/>
                                        </p:tgtEl>
                                        <p:attrNameLst>
                                          <p:attrName>style.visibility</p:attrName>
                                        </p:attrNameLst>
                                      </p:cBhvr>
                                      <p:to>
                                        <p:strVal val="visible"/>
                                      </p:to>
                                    </p:set>
                                    <p:anim calcmode="lin" valueType="num">
                                      <p:cBhvr>
                                        <p:cTn id="43" dur="600" fill="hold"/>
                                        <p:tgtEl>
                                          <p:spTgt spid="28"/>
                                        </p:tgtEl>
                                        <p:attrNameLst>
                                          <p:attrName>ppt_w</p:attrName>
                                        </p:attrNameLst>
                                      </p:cBhvr>
                                      <p:tavLst>
                                        <p:tav tm="0">
                                          <p:val>
                                            <p:fltVal val="0"/>
                                          </p:val>
                                        </p:tav>
                                        <p:tav tm="100000">
                                          <p:val>
                                            <p:strVal val="#ppt_w"/>
                                          </p:val>
                                        </p:tav>
                                      </p:tavLst>
                                    </p:anim>
                                    <p:anim calcmode="lin" valueType="num">
                                      <p:cBhvr>
                                        <p:cTn id="44" dur="600" fill="hold"/>
                                        <p:tgtEl>
                                          <p:spTgt spid="28"/>
                                        </p:tgtEl>
                                        <p:attrNameLst>
                                          <p:attrName>ppt_h</p:attrName>
                                        </p:attrNameLst>
                                      </p:cBhvr>
                                      <p:tavLst>
                                        <p:tav tm="0">
                                          <p:val>
                                            <p:fltVal val="0"/>
                                          </p:val>
                                        </p:tav>
                                        <p:tav tm="100000">
                                          <p:val>
                                            <p:strVal val="#ppt_h"/>
                                          </p:val>
                                        </p:tav>
                                      </p:tavLst>
                                    </p:anim>
                                    <p:anim calcmode="lin" valueType="num">
                                      <p:cBhvr>
                                        <p:cTn id="45" dur="600" fill="hold"/>
                                        <p:tgtEl>
                                          <p:spTgt spid="28"/>
                                        </p:tgtEl>
                                        <p:attrNameLst>
                                          <p:attrName>ppt_x</p:attrName>
                                        </p:attrNameLst>
                                      </p:cBhvr>
                                      <p:tavLst>
                                        <p:tav tm="0">
                                          <p:val>
                                            <p:fltVal val="0.5"/>
                                          </p:val>
                                        </p:tav>
                                        <p:tav tm="100000">
                                          <p:val>
                                            <p:strVal val="#ppt_x"/>
                                          </p:val>
                                        </p:tav>
                                      </p:tavLst>
                                    </p:anim>
                                    <p:anim calcmode="lin" valueType="num">
                                      <p:cBhvr>
                                        <p:cTn id="46" dur="600" fill="hold"/>
                                        <p:tgtEl>
                                          <p:spTgt spid="28"/>
                                        </p:tgtEl>
                                        <p:attrNameLst>
                                          <p:attrName>ppt_y</p:attrName>
                                        </p:attrNameLst>
                                      </p:cBhvr>
                                      <p:tavLst>
                                        <p:tav tm="0">
                                          <p:val>
                                            <p:fltVal val="0.5"/>
                                          </p:val>
                                        </p:tav>
                                        <p:tav tm="100000">
                                          <p:val>
                                            <p:strVal val="#ppt_y"/>
                                          </p:val>
                                        </p:tav>
                                      </p:tavLst>
                                    </p:anim>
                                  </p:childTnLst>
                                </p:cTn>
                              </p:par>
                            </p:childTnLst>
                          </p:cTn>
                        </p:par>
                        <p:par>
                          <p:cTn id="47" fill="hold">
                            <p:stCondLst>
                              <p:cond delay="3079"/>
                            </p:stCondLst>
                            <p:childTnLst>
                              <p:par>
                                <p:cTn id="48" presetID="53" presetClass="entr" presetSubtype="16"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500" fill="hold"/>
                                        <p:tgtEl>
                                          <p:spTgt spid="21"/>
                                        </p:tgtEl>
                                        <p:attrNameLst>
                                          <p:attrName>ppt_w</p:attrName>
                                        </p:attrNameLst>
                                      </p:cBhvr>
                                      <p:tavLst>
                                        <p:tav tm="0">
                                          <p:val>
                                            <p:fltVal val="0"/>
                                          </p:val>
                                        </p:tav>
                                        <p:tav tm="100000">
                                          <p:val>
                                            <p:strVal val="#ppt_w"/>
                                          </p:val>
                                        </p:tav>
                                      </p:tavLst>
                                    </p:anim>
                                    <p:anim calcmode="lin" valueType="num">
                                      <p:cBhvr>
                                        <p:cTn id="66" dur="500" fill="hold"/>
                                        <p:tgtEl>
                                          <p:spTgt spid="21"/>
                                        </p:tgtEl>
                                        <p:attrNameLst>
                                          <p:attrName>ppt_h</p:attrName>
                                        </p:attrNameLst>
                                      </p:cBhvr>
                                      <p:tavLst>
                                        <p:tav tm="0">
                                          <p:val>
                                            <p:fltVal val="0"/>
                                          </p:val>
                                        </p:tav>
                                        <p:tav tm="100000">
                                          <p:val>
                                            <p:strVal val="#ppt_h"/>
                                          </p:val>
                                        </p:tav>
                                      </p:tavLst>
                                    </p:anim>
                                    <p:animEffect transition="in" filter="fade">
                                      <p:cBhvr>
                                        <p:cTn id="67" dur="500"/>
                                        <p:tgtEl>
                                          <p:spTgt spid="21"/>
                                        </p:tgtEl>
                                      </p:cBhvr>
                                    </p:animEffect>
                                  </p:childTnLst>
                                </p:cTn>
                              </p:par>
                            </p:childTnLst>
                          </p:cTn>
                        </p:par>
                        <p:par>
                          <p:cTn id="68" fill="hold">
                            <p:stCondLst>
                              <p:cond delay="3579"/>
                            </p:stCondLst>
                            <p:childTnLst>
                              <p:par>
                                <p:cTn id="69" presetID="12" presetClass="entr" presetSubtype="2"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p:tgtEl>
                                          <p:spTgt spid="31"/>
                                        </p:tgtEl>
                                        <p:attrNameLst>
                                          <p:attrName>ppt_x</p:attrName>
                                        </p:attrNameLst>
                                      </p:cBhvr>
                                      <p:tavLst>
                                        <p:tav tm="0">
                                          <p:val>
                                            <p:strVal val="#ppt_x+#ppt_w*1.125000"/>
                                          </p:val>
                                        </p:tav>
                                        <p:tav tm="100000">
                                          <p:val>
                                            <p:strVal val="#ppt_x"/>
                                          </p:val>
                                        </p:tav>
                                      </p:tavLst>
                                    </p:anim>
                                    <p:animEffect transition="in" filter="wipe(left)">
                                      <p:cBhvr>
                                        <p:cTn id="72" dur="500"/>
                                        <p:tgtEl>
                                          <p:spTgt spid="31"/>
                                        </p:tgtEl>
                                      </p:cBhvr>
                                    </p:animEffect>
                                  </p:childTnLst>
                                </p:cTn>
                              </p:par>
                            </p:childTnLst>
                          </p:cTn>
                        </p:par>
                        <p:par>
                          <p:cTn id="73" fill="hold">
                            <p:stCondLst>
                              <p:cond delay="4079"/>
                            </p:stCondLst>
                            <p:childTnLst>
                              <p:par>
                                <p:cTn id="74" presetID="22" presetClass="entr" presetSubtype="1"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par>
                                <p:cTn id="77" presetID="22" presetClass="entr" presetSubtype="1" fill="hold" grpId="0" nodeType="withEffect">
                                  <p:stCondLst>
                                    <p:cond delay="300"/>
                                  </p:stCondLst>
                                  <p:childTnLst>
                                    <p:set>
                                      <p:cBhvr>
                                        <p:cTn id="78" dur="1" fill="hold">
                                          <p:stCondLst>
                                            <p:cond delay="0"/>
                                          </p:stCondLst>
                                        </p:cTn>
                                        <p:tgtEl>
                                          <p:spTgt spid="33"/>
                                        </p:tgtEl>
                                        <p:attrNameLst>
                                          <p:attrName>style.visibility</p:attrName>
                                        </p:attrNameLst>
                                      </p:cBhvr>
                                      <p:to>
                                        <p:strVal val="visible"/>
                                      </p:to>
                                    </p:set>
                                    <p:animEffect transition="in" filter="wipe(up)">
                                      <p:cBhvr>
                                        <p:cTn id="7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7" grpId="0"/>
      <p:bldP spid="28" grpId="0"/>
      <p:bldP spid="31" grpId="0"/>
      <p:bldP spid="32"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250641" y="3845686"/>
            <a:ext cx="6559859" cy="658811"/>
          </a:xfrm>
        </p:spPr>
        <p:txBody>
          <a:bodyPr/>
          <a:lstStyle/>
          <a:p>
            <a:r>
              <a:rPr lang="zh-CN" altLang="en-US" sz="4000" dirty="0"/>
              <a:t>卡通可爱课件</a:t>
            </a:r>
            <a:r>
              <a:rPr lang="en-US" altLang="zh-CN" sz="4000" dirty="0"/>
              <a:t>PPT</a:t>
            </a:r>
            <a:r>
              <a:rPr lang="zh-CN" altLang="en-US" sz="4000" dirty="0"/>
              <a:t>模板</a:t>
            </a:r>
            <a:endParaRPr lang="zh-CN" altLang="en-US" sz="4000" dirty="0"/>
          </a:p>
        </p:txBody>
      </p:sp>
      <p:sp>
        <p:nvSpPr>
          <p:cNvPr id="5" name="副标题 2"/>
          <p:cNvSpPr>
            <a:spLocks noGrp="1"/>
          </p:cNvSpPr>
          <p:nvPr>
            <p:ph type="subTitle" idx="1"/>
          </p:nvPr>
        </p:nvSpPr>
        <p:spPr>
          <a:xfrm>
            <a:off x="1250641" y="4504497"/>
            <a:ext cx="6559859" cy="341984"/>
          </a:xfrm>
        </p:spPr>
        <p:txBody>
          <a:bodyPr/>
          <a:lstStyle/>
          <a:p>
            <a:r>
              <a:rPr lang="zh-CN" altLang="en-US" dirty="0"/>
              <a:t>课件名称：</a:t>
            </a:r>
            <a:r>
              <a:rPr lang="en-US" altLang="zh-CN" dirty="0" err="1"/>
              <a:t>xxxx</a:t>
            </a:r>
            <a:r>
              <a:rPr lang="en-US" altLang="zh-CN" dirty="0"/>
              <a:t>     </a:t>
            </a:r>
            <a:r>
              <a:rPr lang="zh-CN" altLang="en-US" dirty="0"/>
              <a:t>时间：</a:t>
            </a:r>
            <a:r>
              <a:rPr lang="en-US" altLang="zh-CN" dirty="0"/>
              <a:t>201X.07.08</a:t>
            </a:r>
            <a:endParaRPr lang="zh-CN" altLang="en-US" dirty="0"/>
          </a:p>
        </p:txBody>
      </p:sp>
      <p:grpSp>
        <p:nvGrpSpPr>
          <p:cNvPr id="7" name="组合 6"/>
          <p:cNvGrpSpPr/>
          <p:nvPr/>
        </p:nvGrpSpPr>
        <p:grpSpPr>
          <a:xfrm>
            <a:off x="2202809" y="2495208"/>
            <a:ext cx="922815" cy="922815"/>
            <a:chOff x="4967145" y="3923836"/>
            <a:chExt cx="922815" cy="922815"/>
          </a:xfrm>
        </p:grpSpPr>
        <p:sp>
          <p:nvSpPr>
            <p:cNvPr id="8" name="椭圆 7"/>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A1B3"/>
                </a:solidFill>
                <a:effectLst/>
                <a:uLnTx/>
                <a:uFillTx/>
                <a:latin typeface="Calibri" panose="020F0502020204030204"/>
                <a:ea typeface="宋体" panose="02010600030101010101" pitchFamily="2" charset="-122"/>
                <a:cs typeface="+mn-cs"/>
              </a:endParaRPr>
            </a:p>
          </p:txBody>
        </p:sp>
        <p:sp>
          <p:nvSpPr>
            <p:cNvPr id="9" name="文本框 8"/>
            <p:cNvSpPr txBox="1"/>
            <p:nvPr/>
          </p:nvSpPr>
          <p:spPr>
            <a:xfrm>
              <a:off x="5111306" y="4069697"/>
              <a:ext cx="53065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rPr>
                <a:t>卡</a:t>
              </a:r>
              <a:endPar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419696" y="2495208"/>
            <a:ext cx="922815" cy="922815"/>
            <a:chOff x="4967145" y="3923836"/>
            <a:chExt cx="922815" cy="922815"/>
          </a:xfrm>
        </p:grpSpPr>
        <p:sp>
          <p:nvSpPr>
            <p:cNvPr id="11" name="椭圆 10"/>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A1B3"/>
                </a:solidFill>
                <a:effectLst/>
                <a:uLnTx/>
                <a:uFillTx/>
                <a:latin typeface="Calibri" panose="020F0502020204030204"/>
                <a:ea typeface="宋体" panose="02010600030101010101" pitchFamily="2" charset="-122"/>
                <a:cs typeface="+mn-cs"/>
              </a:endParaRPr>
            </a:p>
          </p:txBody>
        </p:sp>
        <p:sp>
          <p:nvSpPr>
            <p:cNvPr id="12" name="文本框 11"/>
            <p:cNvSpPr txBox="1"/>
            <p:nvPr/>
          </p:nvSpPr>
          <p:spPr>
            <a:xfrm>
              <a:off x="5126546" y="4062077"/>
              <a:ext cx="53065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rPr>
                <a:t>通</a:t>
              </a:r>
              <a:endPar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636583" y="2495208"/>
            <a:ext cx="922815" cy="922815"/>
            <a:chOff x="4967145" y="3923836"/>
            <a:chExt cx="922815" cy="922815"/>
          </a:xfrm>
        </p:grpSpPr>
        <p:sp>
          <p:nvSpPr>
            <p:cNvPr id="14" name="椭圆 13"/>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A1B3"/>
                </a:solidFill>
                <a:effectLst/>
                <a:uLnTx/>
                <a:uFillTx/>
                <a:latin typeface="Calibri" panose="020F0502020204030204"/>
                <a:ea typeface="宋体" panose="02010600030101010101" pitchFamily="2" charset="-122"/>
                <a:cs typeface="+mn-cs"/>
              </a:endParaRPr>
            </a:p>
          </p:txBody>
        </p:sp>
        <p:sp>
          <p:nvSpPr>
            <p:cNvPr id="15" name="文本框 14"/>
            <p:cNvSpPr txBox="1"/>
            <p:nvPr/>
          </p:nvSpPr>
          <p:spPr>
            <a:xfrm>
              <a:off x="5126546" y="4062077"/>
              <a:ext cx="53065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rPr>
                <a:t>课</a:t>
              </a:r>
              <a:endPar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5853470" y="2495208"/>
            <a:ext cx="922815" cy="922815"/>
            <a:chOff x="4967145" y="3923836"/>
            <a:chExt cx="922815" cy="922815"/>
          </a:xfrm>
        </p:grpSpPr>
        <p:sp>
          <p:nvSpPr>
            <p:cNvPr id="17" name="椭圆 16"/>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A1B3"/>
                </a:solidFill>
                <a:effectLst/>
                <a:uLnTx/>
                <a:uFillTx/>
                <a:latin typeface="Calibri" panose="020F0502020204030204"/>
                <a:ea typeface="宋体" panose="02010600030101010101" pitchFamily="2" charset="-122"/>
                <a:cs typeface="+mn-cs"/>
              </a:endParaRPr>
            </a:p>
          </p:txBody>
        </p:sp>
        <p:sp>
          <p:nvSpPr>
            <p:cNvPr id="18" name="文本框 17"/>
            <p:cNvSpPr txBox="1"/>
            <p:nvPr/>
          </p:nvSpPr>
          <p:spPr>
            <a:xfrm>
              <a:off x="5126546" y="4062077"/>
              <a:ext cx="53065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rPr>
                <a:t>件</a:t>
              </a:r>
              <a:endParaRPr kumimoji="0" lang="zh-CN" altLang="en-US" sz="3600" b="1" i="0" u="none" strike="noStrike" kern="0" cap="none" spc="0" normalizeH="0" baseline="0" noProof="0" dirty="0">
                <a:ln>
                  <a:noFill/>
                </a:ln>
                <a:solidFill>
                  <a:srgbClr val="00A1B3"/>
                </a:solidFill>
                <a:effectLst/>
                <a:uLnTx/>
                <a:uFillTx/>
                <a:latin typeface="微软雅黑" panose="020B0503020204020204" pitchFamily="34" charset="-122"/>
                <a:ea typeface="微软雅黑" panose="020B0503020204020204" pitchFamily="34" charset="-122"/>
              </a:endParaRPr>
            </a:p>
          </p:txBody>
        </p:sp>
      </p:grpSp>
      <p:pic>
        <p:nvPicPr>
          <p:cNvPr id="20" name="Crepe - 소녀의 고백">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898650" y="-3048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200" fill="hold"/>
                                        <p:tgtEl>
                                          <p:spTgt spid="7"/>
                                        </p:tgtEl>
                                        <p:attrNameLst>
                                          <p:attrName>ppt_w</p:attrName>
                                        </p:attrNameLst>
                                      </p:cBhvr>
                                      <p:tavLst>
                                        <p:tav tm="0">
                                          <p:val>
                                            <p:fltVal val="0"/>
                                          </p:val>
                                        </p:tav>
                                        <p:tav tm="100000">
                                          <p:val>
                                            <p:strVal val="#ppt_w"/>
                                          </p:val>
                                        </p:tav>
                                      </p:tavLst>
                                    </p:anim>
                                    <p:anim calcmode="lin" valueType="num">
                                      <p:cBhvr>
                                        <p:cTn id="19" dur="200" fill="hold"/>
                                        <p:tgtEl>
                                          <p:spTgt spid="7"/>
                                        </p:tgtEl>
                                        <p:attrNameLst>
                                          <p:attrName>ppt_h</p:attrName>
                                        </p:attrNameLst>
                                      </p:cBhvr>
                                      <p:tavLst>
                                        <p:tav tm="0">
                                          <p:val>
                                            <p:fltVal val="0"/>
                                          </p:val>
                                        </p:tav>
                                        <p:tav tm="100000">
                                          <p:val>
                                            <p:strVal val="#ppt_h"/>
                                          </p:val>
                                        </p:tav>
                                      </p:tavLst>
                                    </p:anim>
                                    <p:animEffect transition="in" filter="fade">
                                      <p:cBhvr>
                                        <p:cTn id="20" dur="200"/>
                                        <p:tgtEl>
                                          <p:spTgt spid="7"/>
                                        </p:tgtEl>
                                      </p:cBhvr>
                                    </p:animEffect>
                                  </p:childTnLst>
                                </p:cTn>
                              </p:par>
                              <p:par>
                                <p:cTn id="21" presetID="6" presetClass="emph" presetSubtype="0" autoRev="1" fill="hold" nodeType="withEffect">
                                  <p:stCondLst>
                                    <p:cond delay="200"/>
                                  </p:stCondLst>
                                  <p:childTnLst>
                                    <p:animScale>
                                      <p:cBhvr>
                                        <p:cTn id="22" dur="200" fill="hold"/>
                                        <p:tgtEl>
                                          <p:spTgt spid="7"/>
                                        </p:tgtEl>
                                      </p:cBhvr>
                                      <p:by x="150000" y="150000"/>
                                    </p:animScale>
                                  </p:childTnLst>
                                </p:cTn>
                              </p:par>
                              <p:par>
                                <p:cTn id="23" presetID="53" presetClass="entr" presetSubtype="16" fill="hold" nodeType="withEffect">
                                  <p:stCondLst>
                                    <p:cond delay="4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200" fill="hold"/>
                                        <p:tgtEl>
                                          <p:spTgt spid="10"/>
                                        </p:tgtEl>
                                        <p:attrNameLst>
                                          <p:attrName>ppt_w</p:attrName>
                                        </p:attrNameLst>
                                      </p:cBhvr>
                                      <p:tavLst>
                                        <p:tav tm="0">
                                          <p:val>
                                            <p:fltVal val="0"/>
                                          </p:val>
                                        </p:tav>
                                        <p:tav tm="100000">
                                          <p:val>
                                            <p:strVal val="#ppt_w"/>
                                          </p:val>
                                        </p:tav>
                                      </p:tavLst>
                                    </p:anim>
                                    <p:anim calcmode="lin" valueType="num">
                                      <p:cBhvr>
                                        <p:cTn id="26" dur="200" fill="hold"/>
                                        <p:tgtEl>
                                          <p:spTgt spid="10"/>
                                        </p:tgtEl>
                                        <p:attrNameLst>
                                          <p:attrName>ppt_h</p:attrName>
                                        </p:attrNameLst>
                                      </p:cBhvr>
                                      <p:tavLst>
                                        <p:tav tm="0">
                                          <p:val>
                                            <p:fltVal val="0"/>
                                          </p:val>
                                        </p:tav>
                                        <p:tav tm="100000">
                                          <p:val>
                                            <p:strVal val="#ppt_h"/>
                                          </p:val>
                                        </p:tav>
                                      </p:tavLst>
                                    </p:anim>
                                    <p:animEffect transition="in" filter="fade">
                                      <p:cBhvr>
                                        <p:cTn id="27" dur="200"/>
                                        <p:tgtEl>
                                          <p:spTgt spid="10"/>
                                        </p:tgtEl>
                                      </p:cBhvr>
                                    </p:animEffect>
                                  </p:childTnLst>
                                </p:cTn>
                              </p:par>
                              <p:par>
                                <p:cTn id="28" presetID="6" presetClass="emph" presetSubtype="0" autoRev="1" fill="hold" nodeType="withEffect">
                                  <p:stCondLst>
                                    <p:cond delay="600"/>
                                  </p:stCondLst>
                                  <p:childTnLst>
                                    <p:animScale>
                                      <p:cBhvr>
                                        <p:cTn id="29" dur="200" fill="hold"/>
                                        <p:tgtEl>
                                          <p:spTgt spid="10"/>
                                        </p:tgtEl>
                                      </p:cBhvr>
                                      <p:by x="150000" y="150000"/>
                                    </p:animScale>
                                  </p:childTnLst>
                                </p:cTn>
                              </p:par>
                              <p:par>
                                <p:cTn id="30" presetID="53" presetClass="entr" presetSubtype="16"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200" fill="hold"/>
                                        <p:tgtEl>
                                          <p:spTgt spid="13"/>
                                        </p:tgtEl>
                                        <p:attrNameLst>
                                          <p:attrName>ppt_w</p:attrName>
                                        </p:attrNameLst>
                                      </p:cBhvr>
                                      <p:tavLst>
                                        <p:tav tm="0">
                                          <p:val>
                                            <p:fltVal val="0"/>
                                          </p:val>
                                        </p:tav>
                                        <p:tav tm="100000">
                                          <p:val>
                                            <p:strVal val="#ppt_w"/>
                                          </p:val>
                                        </p:tav>
                                      </p:tavLst>
                                    </p:anim>
                                    <p:anim calcmode="lin" valueType="num">
                                      <p:cBhvr>
                                        <p:cTn id="33" dur="200" fill="hold"/>
                                        <p:tgtEl>
                                          <p:spTgt spid="13"/>
                                        </p:tgtEl>
                                        <p:attrNameLst>
                                          <p:attrName>ppt_h</p:attrName>
                                        </p:attrNameLst>
                                      </p:cBhvr>
                                      <p:tavLst>
                                        <p:tav tm="0">
                                          <p:val>
                                            <p:fltVal val="0"/>
                                          </p:val>
                                        </p:tav>
                                        <p:tav tm="100000">
                                          <p:val>
                                            <p:strVal val="#ppt_h"/>
                                          </p:val>
                                        </p:tav>
                                      </p:tavLst>
                                    </p:anim>
                                    <p:animEffect transition="in" filter="fade">
                                      <p:cBhvr>
                                        <p:cTn id="34" dur="200"/>
                                        <p:tgtEl>
                                          <p:spTgt spid="13"/>
                                        </p:tgtEl>
                                      </p:cBhvr>
                                    </p:animEffect>
                                  </p:childTnLst>
                                </p:cTn>
                              </p:par>
                              <p:par>
                                <p:cTn id="35" presetID="6" presetClass="emph" presetSubtype="0" autoRev="1" fill="hold" nodeType="withEffect">
                                  <p:stCondLst>
                                    <p:cond delay="800"/>
                                  </p:stCondLst>
                                  <p:childTnLst>
                                    <p:animScale>
                                      <p:cBhvr>
                                        <p:cTn id="36" dur="200" fill="hold"/>
                                        <p:tgtEl>
                                          <p:spTgt spid="13"/>
                                        </p:tgtEl>
                                      </p:cBhvr>
                                      <p:by x="150000" y="150000"/>
                                    </p:animScale>
                                  </p:childTnLst>
                                </p:cTn>
                              </p:par>
                              <p:par>
                                <p:cTn id="37" presetID="53" presetClass="entr" presetSubtype="16" fill="hold" nodeType="withEffect">
                                  <p:stCondLst>
                                    <p:cond delay="800"/>
                                  </p:stCondLst>
                                  <p:childTnLst>
                                    <p:set>
                                      <p:cBhvr>
                                        <p:cTn id="38" dur="1" fill="hold">
                                          <p:stCondLst>
                                            <p:cond delay="0"/>
                                          </p:stCondLst>
                                        </p:cTn>
                                        <p:tgtEl>
                                          <p:spTgt spid="16"/>
                                        </p:tgtEl>
                                        <p:attrNameLst>
                                          <p:attrName>style.visibility</p:attrName>
                                        </p:attrNameLst>
                                      </p:cBhvr>
                                      <p:to>
                                        <p:strVal val="visible"/>
                                      </p:to>
                                    </p:set>
                                    <p:anim calcmode="lin" valueType="num">
                                      <p:cBhvr>
                                        <p:cTn id="39" dur="200" fill="hold"/>
                                        <p:tgtEl>
                                          <p:spTgt spid="16"/>
                                        </p:tgtEl>
                                        <p:attrNameLst>
                                          <p:attrName>ppt_w</p:attrName>
                                        </p:attrNameLst>
                                      </p:cBhvr>
                                      <p:tavLst>
                                        <p:tav tm="0">
                                          <p:val>
                                            <p:fltVal val="0"/>
                                          </p:val>
                                        </p:tav>
                                        <p:tav tm="100000">
                                          <p:val>
                                            <p:strVal val="#ppt_w"/>
                                          </p:val>
                                        </p:tav>
                                      </p:tavLst>
                                    </p:anim>
                                    <p:anim calcmode="lin" valueType="num">
                                      <p:cBhvr>
                                        <p:cTn id="40" dur="200" fill="hold"/>
                                        <p:tgtEl>
                                          <p:spTgt spid="16"/>
                                        </p:tgtEl>
                                        <p:attrNameLst>
                                          <p:attrName>ppt_h</p:attrName>
                                        </p:attrNameLst>
                                      </p:cBhvr>
                                      <p:tavLst>
                                        <p:tav tm="0">
                                          <p:val>
                                            <p:fltVal val="0"/>
                                          </p:val>
                                        </p:tav>
                                        <p:tav tm="100000">
                                          <p:val>
                                            <p:strVal val="#ppt_h"/>
                                          </p:val>
                                        </p:tav>
                                      </p:tavLst>
                                    </p:anim>
                                    <p:animEffect transition="in" filter="fade">
                                      <p:cBhvr>
                                        <p:cTn id="41" dur="200"/>
                                        <p:tgtEl>
                                          <p:spTgt spid="16"/>
                                        </p:tgtEl>
                                      </p:cBhvr>
                                    </p:animEffect>
                                  </p:childTnLst>
                                </p:cTn>
                              </p:par>
                              <p:par>
                                <p:cTn id="42" presetID="6" presetClass="emph" presetSubtype="0" autoRev="1" fill="hold" nodeType="withEffect">
                                  <p:stCondLst>
                                    <p:cond delay="1000"/>
                                  </p:stCondLst>
                                  <p:childTnLst>
                                    <p:animScale>
                                      <p:cBhvr>
                                        <p:cTn id="43" dur="200" fill="hold"/>
                                        <p:tgtEl>
                                          <p:spTgt spid="1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hold" display="0">
                  <p:stCondLst>
                    <p:cond delay="indefinite"/>
                  </p:stCondLst>
                  <p:endCondLst>
                    <p:cond evt="onStopAudio" delay="0">
                      <p:tgtEl>
                        <p:sldTgt/>
                      </p:tgtEl>
                    </p:cond>
                  </p:endCondLst>
                </p:cTn>
                <p:tgtEl>
                  <p:spTgt spid="20"/>
                </p:tgtEl>
              </p:cMediaNode>
            </p:audio>
          </p:childTnLst>
        </p:cTn>
      </p:par>
    </p:tnLst>
    <p:bldLst>
      <p:bldP spid="4" grpId="0"/>
      <p:bldP spid="5" grpId="0" build="p"/>
    </p:bldLst>
  </p:timing>
</p:sld>
</file>

<file path=ppt/theme/theme1.xml><?xml version="1.0" encoding="utf-8"?>
<a:theme xmlns:a="http://schemas.openxmlformats.org/drawingml/2006/main" name="A000120140530A99PPBG">
  <a:themeElements>
    <a:clrScheme name="自定义 8">
      <a:dk1>
        <a:srgbClr val="FFFFFF"/>
      </a:dk1>
      <a:lt1>
        <a:srgbClr val="FF9800"/>
      </a:lt1>
      <a:dk2>
        <a:srgbClr val="FFFFFF"/>
      </a:dk2>
      <a:lt2>
        <a:srgbClr val="FF9800"/>
      </a:lt2>
      <a:accent1>
        <a:srgbClr val="FF9800"/>
      </a:accent1>
      <a:accent2>
        <a:srgbClr val="FFFFFF"/>
      </a:accent2>
      <a:accent3>
        <a:srgbClr val="FF9800"/>
      </a:accent3>
      <a:accent4>
        <a:srgbClr val="FFFFFF"/>
      </a:accent4>
      <a:accent5>
        <a:srgbClr val="FF9800"/>
      </a:accent5>
      <a:accent6>
        <a:srgbClr val="FFFFFF"/>
      </a:accent6>
      <a:hlink>
        <a:srgbClr val="00B0F0"/>
      </a:hlink>
      <a:folHlink>
        <a:srgbClr val="AFB2B4"/>
      </a:folHlink>
    </a:clrScheme>
    <a:fontScheme name="KSO主题5">
      <a:majorFont>
        <a:latin typeface="Broadway"/>
        <a:ea typeface="微软雅黑"/>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A000120151030A07KPBG</Template>
  <TotalTime>0</TotalTime>
  <Words>3764</Words>
  <Application>WPS 演示</Application>
  <PresentationFormat>全屏显示(16:9)</PresentationFormat>
  <Paragraphs>558</Paragraphs>
  <Slides>25</Slides>
  <Notes>25</Notes>
  <HiddenSlides>0</HiddenSlides>
  <MMClips>2</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25</vt:i4>
      </vt:variant>
    </vt:vector>
  </HeadingPairs>
  <TitlesOfParts>
    <vt:vector size="54" baseType="lpstr">
      <vt:lpstr>Arial</vt:lpstr>
      <vt:lpstr>宋体</vt:lpstr>
      <vt:lpstr>Wingdings</vt:lpstr>
      <vt:lpstr>微软雅黑</vt:lpstr>
      <vt:lpstr>Wingdings 2</vt:lpstr>
      <vt:lpstr>幼圆</vt:lpstr>
      <vt:lpstr>Calibri</vt:lpstr>
      <vt:lpstr>Roboto</vt:lpstr>
      <vt:lpstr>华文黑体</vt:lpstr>
      <vt:lpstr>Palatino Linotype</vt:lpstr>
      <vt:lpstr>Impact</vt:lpstr>
      <vt:lpstr>Arial Unicode MS</vt:lpstr>
      <vt:lpstr>等线</vt:lpstr>
      <vt:lpstr>Segoe Print</vt:lpstr>
      <vt:lpstr>方正兰亭黑_GBK</vt:lpstr>
      <vt:lpstr>Calibri</vt:lpstr>
      <vt:lpstr>方正正准黑简体</vt:lpstr>
      <vt:lpstr>方正兰亭细黑_GBK</vt:lpstr>
      <vt:lpstr>方正大黑简体</vt:lpstr>
      <vt:lpstr>方正兰亭细黑_GBK_M</vt:lpstr>
      <vt:lpstr>Gill Sans</vt:lpstr>
      <vt:lpstr>Lato Light</vt:lpstr>
      <vt:lpstr>Bebas Neue</vt:lpstr>
      <vt:lpstr>DFHeiW12-GB5</vt:lpstr>
      <vt:lpstr>Broadway</vt:lpstr>
      <vt:lpstr>黑体</vt:lpstr>
      <vt:lpstr>Gill Sans MT</vt:lpstr>
      <vt:lpstr>MingLiU</vt:lpstr>
      <vt:lpstr>A000120140530A99PPBG</vt:lpstr>
      <vt:lpstr>卡通可爱课件PPT模板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卡通可爱课件PPT模板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12</cp:revision>
  <dcterms:created xsi:type="dcterms:W3CDTF">2017-07-07T15:43:00Z</dcterms:created>
  <dcterms:modified xsi:type="dcterms:W3CDTF">2018-01-31T06:13:40Z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