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264" r:id="rId1"/>
    <p:sldMasterId id="2147484277" r:id="rId2"/>
  </p:sldMasterIdLst>
  <p:notesMasterIdLst>
    <p:notesMasterId r:id="rId28"/>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83" r:id="rId17"/>
    <p:sldId id="271" r:id="rId18"/>
    <p:sldId id="272" r:id="rId19"/>
    <p:sldId id="273" r:id="rId20"/>
    <p:sldId id="274" r:id="rId21"/>
    <p:sldId id="275" r:id="rId22"/>
    <p:sldId id="284" r:id="rId23"/>
    <p:sldId id="277" r:id="rId24"/>
    <p:sldId id="278" r:id="rId25"/>
    <p:sldId id="280" r:id="rId26"/>
    <p:sldId id="285" r:id="rId27"/>
  </p:sldIdLst>
  <p:sldSz cx="9144000" cy="5143500" type="screen16x9"/>
  <p:notesSz cx="6858000" cy="9144000"/>
  <p:custShowLst>
    <p:custShow name="自定义放映 1" id="0">
      <p:sldLst>
        <p:sld r:id="rId3"/>
      </p:sldLst>
    </p:custShow>
  </p:custShowLst>
  <p:defaultTextStyle>
    <a:defPPr>
      <a:defRPr lang="en-US"/>
    </a:defPPr>
    <a:lvl1pPr algn="l" rtl="0" fontAlgn="base">
      <a:spcBef>
        <a:spcPct val="0"/>
      </a:spcBef>
      <a:spcAft>
        <a:spcPct val="0"/>
      </a:spcAft>
      <a:defRPr kern="1200">
        <a:solidFill>
          <a:schemeClr val="tx1"/>
        </a:solidFill>
        <a:latin typeface="Arial" pitchFamily="34" charset="0"/>
        <a:ea typeface="宋体" pitchFamily="2" charset="-122"/>
        <a:cs typeface="+mn-cs"/>
      </a:defRPr>
    </a:lvl1pPr>
    <a:lvl2pPr marL="457200" algn="l" rtl="0" fontAlgn="base">
      <a:spcBef>
        <a:spcPct val="0"/>
      </a:spcBef>
      <a:spcAft>
        <a:spcPct val="0"/>
      </a:spcAft>
      <a:defRPr kern="1200">
        <a:solidFill>
          <a:schemeClr val="tx1"/>
        </a:solidFill>
        <a:latin typeface="Arial" pitchFamily="34" charset="0"/>
        <a:ea typeface="宋体" pitchFamily="2" charset="-122"/>
        <a:cs typeface="+mn-cs"/>
      </a:defRPr>
    </a:lvl2pPr>
    <a:lvl3pPr marL="914400" algn="l" rtl="0" fontAlgn="base">
      <a:spcBef>
        <a:spcPct val="0"/>
      </a:spcBef>
      <a:spcAft>
        <a:spcPct val="0"/>
      </a:spcAft>
      <a:defRPr kern="1200">
        <a:solidFill>
          <a:schemeClr val="tx1"/>
        </a:solidFill>
        <a:latin typeface="Arial" pitchFamily="34" charset="0"/>
        <a:ea typeface="宋体" pitchFamily="2" charset="-122"/>
        <a:cs typeface="+mn-cs"/>
      </a:defRPr>
    </a:lvl3pPr>
    <a:lvl4pPr marL="1371600" algn="l" rtl="0" fontAlgn="base">
      <a:spcBef>
        <a:spcPct val="0"/>
      </a:spcBef>
      <a:spcAft>
        <a:spcPct val="0"/>
      </a:spcAft>
      <a:defRPr kern="1200">
        <a:solidFill>
          <a:schemeClr val="tx1"/>
        </a:solidFill>
        <a:latin typeface="Arial" pitchFamily="34" charset="0"/>
        <a:ea typeface="宋体" pitchFamily="2" charset="-122"/>
        <a:cs typeface="+mn-cs"/>
      </a:defRPr>
    </a:lvl4pPr>
    <a:lvl5pPr marL="1828800" algn="l" rtl="0" fontAlgn="base">
      <a:spcBef>
        <a:spcPct val="0"/>
      </a:spcBef>
      <a:spcAft>
        <a:spcPct val="0"/>
      </a:spcAft>
      <a:defRPr kern="1200">
        <a:solidFill>
          <a:schemeClr val="tx1"/>
        </a:solidFill>
        <a:latin typeface="Arial" pitchFamily="34" charset="0"/>
        <a:ea typeface="宋体" pitchFamily="2" charset="-122"/>
        <a:cs typeface="+mn-cs"/>
      </a:defRPr>
    </a:lvl5pPr>
    <a:lvl6pPr marL="2286000" algn="l" defTabSz="914400" rtl="0" eaLnBrk="1" latinLnBrk="0" hangingPunct="1">
      <a:defRPr kern="1200">
        <a:solidFill>
          <a:schemeClr val="tx1"/>
        </a:solidFill>
        <a:latin typeface="Arial" pitchFamily="34" charset="0"/>
        <a:ea typeface="宋体" pitchFamily="2" charset="-122"/>
        <a:cs typeface="+mn-cs"/>
      </a:defRPr>
    </a:lvl6pPr>
    <a:lvl7pPr marL="2743200" algn="l" defTabSz="914400" rtl="0" eaLnBrk="1" latinLnBrk="0" hangingPunct="1">
      <a:defRPr kern="1200">
        <a:solidFill>
          <a:schemeClr val="tx1"/>
        </a:solidFill>
        <a:latin typeface="Arial" pitchFamily="34" charset="0"/>
        <a:ea typeface="宋体" pitchFamily="2" charset="-122"/>
        <a:cs typeface="+mn-cs"/>
      </a:defRPr>
    </a:lvl7pPr>
    <a:lvl8pPr marL="3200400" algn="l" defTabSz="914400" rtl="0" eaLnBrk="1" latinLnBrk="0" hangingPunct="1">
      <a:defRPr kern="1200">
        <a:solidFill>
          <a:schemeClr val="tx1"/>
        </a:solidFill>
        <a:latin typeface="Arial" pitchFamily="34" charset="0"/>
        <a:ea typeface="宋体" pitchFamily="2" charset="-122"/>
        <a:cs typeface="+mn-cs"/>
      </a:defRPr>
    </a:lvl8pPr>
    <a:lvl9pPr marL="3657600" algn="l" defTabSz="914400" rtl="0" eaLnBrk="1" latinLnBrk="0" hangingPunct="1">
      <a:defRPr kern="1200">
        <a:solidFill>
          <a:schemeClr val="tx1"/>
        </a:solidFill>
        <a:latin typeface="Arial" pitchFamily="34" charset="0"/>
        <a:ea typeface="宋体" pitchFamily="2" charset="-122"/>
        <a:cs typeface="+mn-cs"/>
      </a:defRPr>
    </a:lvl9pPr>
  </p:defaultTextStyle>
  <p:extLst>
    <p:ext uri="{EFAFB233-063F-42B5-8137-9DF3F51BA10A}">
      <p15:sldGuideLst xmlns:p15="http://schemas.microsoft.com/office/powerpoint/2012/main" xmlns="">
        <p15:guide id="1" orient="horz" pos="1511" userDrawn="1">
          <p15:clr>
            <a:srgbClr val="A4A3A4"/>
          </p15:clr>
        </p15:guide>
        <p15:guide id="2" pos="29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87E"/>
    <a:srgbClr val="0067B4"/>
    <a:srgbClr val="004274"/>
    <a:srgbClr val="3BCCFF"/>
    <a:srgbClr val="34A3FF"/>
    <a:srgbClr val="29C7FF"/>
    <a:srgbClr val="FF1919"/>
    <a:srgbClr val="FF2D2D"/>
    <a:srgbClr val="FF3300"/>
    <a:srgbClr val="8E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464" autoAdjust="0"/>
  </p:normalViewPr>
  <p:slideViewPr>
    <p:cSldViewPr>
      <p:cViewPr varScale="1">
        <p:scale>
          <a:sx n="112" d="100"/>
          <a:sy n="112" d="100"/>
        </p:scale>
        <p:origin x="-336" y="-90"/>
      </p:cViewPr>
      <p:guideLst>
        <p:guide orient="horz" pos="1511"/>
        <p:guide pos="2947"/>
      </p:guideLst>
    </p:cSldViewPr>
  </p:slideViewPr>
  <p:notesTextViewPr>
    <p:cViewPr>
      <p:scale>
        <a:sx n="1" d="1"/>
        <a:sy n="1" d="1"/>
      </p:scale>
      <p:origin x="0" y="0"/>
    </p:cViewPr>
  </p:notesTextViewPr>
  <p:sorterViewPr>
    <p:cViewPr>
      <p:scale>
        <a:sx n="50" d="100"/>
        <a:sy n="50" d="100"/>
      </p:scale>
      <p:origin x="0" y="0"/>
    </p:cViewPr>
  </p:sorter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3A930D33-079D-4CA9-A1E7-7078CAC5F2FE}" type="slidenum">
              <a:rPr lang="zh-CN" altLang="en-US"/>
              <a:pPr/>
              <a:t>‹#›</a:t>
            </a:fld>
            <a:endParaRPr lang="en-US" dirty="0"/>
          </a:p>
        </p:txBody>
      </p:sp>
    </p:spTree>
    <p:extLst>
      <p:ext uri="{BB962C8B-B14F-4D97-AF65-F5344CB8AC3E}">
        <p14:creationId xmlns:p14="http://schemas.microsoft.com/office/powerpoint/2010/main" val="361947395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pPr/>
              <a:t>1</a:t>
            </a:fld>
            <a:endParaRPr lang="en-US" dirty="0"/>
          </a:p>
        </p:txBody>
      </p:sp>
    </p:spTree>
    <p:extLst>
      <p:ext uri="{BB962C8B-B14F-4D97-AF65-F5344CB8AC3E}">
        <p14:creationId xmlns:p14="http://schemas.microsoft.com/office/powerpoint/2010/main" val="42876632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1288452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4911735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573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C5BCFD88-BCFC-4591-8BD1-B023B47A0F10}"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en-US" altLang="zh-CN"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535932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7170000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9959286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497337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724486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070256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223773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8881466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00B1FB53-074E-453F-8BCF-006D7CFC3CA0}"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735313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3343981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221942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8352034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747150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9288EACC-3148-4639-B8F8-DA7D85113A1E}"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333924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3A930D33-079D-4CA9-A1E7-7078CAC5F2FE}" type="slidenum">
              <a:rPr kumimoji="0" lang="zh-CN" altLang="en-US" sz="1200" b="0" i="0" u="none" strike="noStrike" kern="1200" cap="none" spc="0" normalizeH="0" baseline="0" noProof="0" smtClean="0">
                <a:ln>
                  <a:noFill/>
                </a:ln>
                <a:solidFill>
                  <a:srgbClr val="000000"/>
                </a:solidFill>
                <a:effectLst/>
                <a:uLnTx/>
                <a:uFillTx/>
                <a:latin typeface="Arial" pitchFamily="34" charset="0"/>
                <a:ea typeface="宋体" pitchFamily="2" charset="-122"/>
                <a:cs typeface="+mn-cs"/>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srgbClr val="000000"/>
              </a:solidFill>
              <a:effectLst/>
              <a:uLnTx/>
              <a:uFillTx/>
              <a:latin typeface="Arial" pitchFamily="34" charset="0"/>
              <a:ea typeface="宋体" pitchFamily="2" charset="-122"/>
              <a:cs typeface="+mn-cs"/>
            </a:endParaRPr>
          </a:p>
        </p:txBody>
      </p:sp>
    </p:spTree>
    <p:extLst>
      <p:ext uri="{BB962C8B-B14F-4D97-AF65-F5344CB8AC3E}">
        <p14:creationId xmlns:p14="http://schemas.microsoft.com/office/powerpoint/2010/main" val="3312656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972431561"/>
      </p:ext>
    </p:extLst>
  </p:cSld>
  <p:clrMapOvr>
    <a:masterClrMapping/>
  </p:clrMapOvr>
  <p:transition spd="med" advClick="0" advTm="13210">
    <p:blinds dir="vert"/>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2429646249"/>
      </p:ext>
    </p:extLst>
  </p:cSld>
  <p:clrMapOvr>
    <a:masterClrMapping/>
  </p:clrMapOvr>
  <p:transition spd="med" advClick="0" advTm="13210">
    <p:blinds dir="ver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72158072"/>
      </p:ext>
    </p:extLst>
  </p:cSld>
  <p:clrMapOvr>
    <a:masterClrMapping/>
  </p:clrMapOvr>
  <p:transition spd="med" advClick="0" advTm="13210">
    <p:blinds dir="vert"/>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717312753"/>
      </p:ext>
    </p:extLst>
  </p:cSld>
  <p:clrMapOvr>
    <a:masterClrMapping/>
  </p:clrMapOvr>
  <p:transition spd="med" advClick="0" advTm="13210">
    <p:blinds dir="ver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330251810"/>
      </p:ext>
    </p:extLst>
  </p:cSld>
  <p:clrMapOvr>
    <a:masterClrMapping/>
  </p:clrMapOvr>
  <p:transition spd="med" advClick="0" advTm="13210">
    <p:blinds dir="ver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959452710"/>
      </p:ext>
    </p:extLst>
  </p:cSld>
  <p:clrMapOvr>
    <a:masterClrMapping/>
  </p:clrMapOvr>
  <p:transition spd="med" advClick="0" advTm="13210">
    <p:blinds dir="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72197642"/>
      </p:ext>
    </p:extLst>
  </p:cSld>
  <p:clrMapOvr>
    <a:masterClrMapping/>
  </p:clrMapOvr>
  <p:transition spd="med" advClick="0" advTm="13210">
    <p:blinds dir="ver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66486556"/>
      </p:ext>
    </p:extLst>
  </p:cSld>
  <p:clrMapOvr>
    <a:masterClrMapping/>
  </p:clrMapOvr>
  <p:transition spd="med" advClick="0" advTm="13210">
    <p:blinds dir="ver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093598755"/>
      </p:ext>
    </p:extLst>
  </p:cSld>
  <p:clrMapOvr>
    <a:masterClrMapping/>
  </p:clrMapOvr>
  <p:transition spd="med" advClick="0" advTm="13210">
    <p:blinds dir="ver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233381338"/>
      </p:ext>
    </p:extLst>
  </p:cSld>
  <p:clrMapOvr>
    <a:masterClrMapping/>
  </p:clrMapOvr>
  <p:transition spd="med" advClick="0" advTm="13210">
    <p:blinds dir="ver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169593880"/>
      </p:ext>
    </p:extLst>
  </p:cSld>
  <p:clrMapOvr>
    <a:masterClrMapping/>
  </p:clrMapOvr>
  <p:transition spd="med" advClick="0" advTm="13210">
    <p:blinds dir="vert"/>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385154865"/>
      </p:ext>
    </p:extLst>
  </p:cSld>
  <p:clrMapOvr>
    <a:masterClrMapping/>
  </p:clrMapOvr>
  <p:transition spd="med" advClick="0" advTm="13210">
    <p:blinds dir="vert"/>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99776272"/>
      </p:ext>
    </p:extLst>
  </p:cSld>
  <p:clrMapOvr>
    <a:masterClrMapping/>
  </p:clrMapOvr>
  <p:transition spd="med" advClick="0" advTm="13210">
    <p:blinds dir="vert"/>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660555263"/>
      </p:ext>
    </p:extLst>
  </p:cSld>
  <p:clrMapOvr>
    <a:masterClrMapping/>
  </p:clrMapOvr>
  <p:transition spd="med" advClick="0" advTm="13210">
    <p:blinds dir="vert"/>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4159118426"/>
      </p:ext>
    </p:extLst>
  </p:cSld>
  <p:clrMapOvr>
    <a:masterClrMapping/>
  </p:clrMapOvr>
  <p:transition spd="med" advClick="0" advTm="13210">
    <p:blinds dir="vert"/>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045175740"/>
      </p:ext>
    </p:extLst>
  </p:cSld>
  <p:clrMapOvr>
    <a:masterClrMapping/>
  </p:clrMapOvr>
  <p:transition spd="med" advClick="0" advTm="13210">
    <p:blinds dir="vert"/>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969204939"/>
      </p:ext>
    </p:extLst>
  </p:cSld>
  <p:clrMapOvr>
    <a:masterClrMapping/>
  </p:clrMapOvr>
  <p:transition spd="med" advClick="0" advTm="13210">
    <p:blinds dir="vert"/>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892856101"/>
      </p:ext>
    </p:extLst>
  </p:cSld>
  <p:clrMapOvr>
    <a:masterClrMapping/>
  </p:clrMapOvr>
  <p:transition spd="med" advClick="0" advTm="13210">
    <p:blinds dir="vert"/>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968725873"/>
      </p:ext>
    </p:extLst>
  </p:cSld>
  <p:clrMapOvr>
    <a:masterClrMapping/>
  </p:clrMapOvr>
  <p:transition spd="med" advClick="0" advTm="13210">
    <p:blinds dir="vert"/>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966557011"/>
      </p:ext>
    </p:extLst>
  </p:cSld>
  <p:clrMapOvr>
    <a:masterClrMapping/>
  </p:clrMapOvr>
  <p:transition spd="med" advClick="0" advTm="13210">
    <p:blinds dir="vert"/>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3372270960"/>
      </p:ext>
    </p:extLst>
  </p:cSld>
  <p:clrMapOvr>
    <a:masterClrMapping/>
  </p:clrMapOvr>
  <p:transition spd="med" advClick="0" advTm="13210">
    <p:blinds dir="vert"/>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2">
            <a:extLst>
              <a:ext uri="{28A0092B-C50C-407E-A947-70E740481C1C}">
                <a14:useLocalDpi xmlns:a14="http://schemas.microsoft.com/office/drawing/2010/main" val="0"/>
              </a:ext>
            </a:extLst>
          </a:blip>
          <a:srcRect b="56842"/>
          <a:stretch/>
        </p:blipFill>
        <p:spPr>
          <a:xfrm>
            <a:off x="-46" y="-12463"/>
            <a:ext cx="9144000" cy="2343157"/>
          </a:xfrm>
          <a:prstGeom prst="rect">
            <a:avLst/>
          </a:prstGeom>
        </p:spPr>
      </p:pic>
      <p:sp>
        <p:nvSpPr>
          <p:cNvPr id="8" name="矩形 7"/>
          <p:cNvSpPr/>
          <p:nvPr userDrawn="1"/>
        </p:nvSpPr>
        <p:spPr>
          <a:xfrm>
            <a:off x="-27062" y="596900"/>
            <a:ext cx="9171062" cy="419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9"/>
          <p:cNvSpPr txBox="1"/>
          <p:nvPr userDrawn="1"/>
        </p:nvSpPr>
        <p:spPr>
          <a:xfrm>
            <a:off x="4952990" y="-18982"/>
            <a:ext cx="3775393"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800" b="1" i="0" u="none" strike="noStrike" kern="120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单击此处添加文字标题</a:t>
            </a:r>
            <a:endParaRPr kumimoji="0" lang="zh-CN" altLang="en-US" sz="2800" b="1" i="0" u="none" strike="noStrike" kern="120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4117876301"/>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theme" Target="../theme/theme2.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4267" r:id="rId1"/>
    <p:sldLayoutId id="2147484268" r:id="rId2"/>
    <p:sldLayoutId id="2147484269" r:id="rId3"/>
    <p:sldLayoutId id="2147484270" r:id="rId4"/>
    <p:sldLayoutId id="2147484271" r:id="rId5"/>
    <p:sldLayoutId id="2147484272" r:id="rId6"/>
    <p:sldLayoutId id="2147484273" r:id="rId7"/>
    <p:sldLayoutId id="2147484274" r:id="rId8"/>
    <p:sldLayoutId id="2147484275" r:id="rId9"/>
    <p:sldLayoutId id="2147484276" r:id="rId10"/>
  </p:sldLayoutIdLst>
  <p:transition spd="med" advClick="0" advTm="13210">
    <p:blinds dir="vert"/>
  </p:transition>
  <p:timing>
    <p:tnLst>
      <p:par>
        <p:cTn id="1" dur="indefinite" restart="never" nodeType="tmRoot"/>
      </p:par>
    </p:tnLst>
  </p:timing>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itchFamily="34" charset="0"/>
        </a:defRPr>
      </a:lvl2pPr>
      <a:lvl3pPr algn="l" rtl="0" eaLnBrk="0" fontAlgn="base" hangingPunct="0">
        <a:spcBef>
          <a:spcPct val="0"/>
        </a:spcBef>
        <a:spcAft>
          <a:spcPct val="0"/>
        </a:spcAft>
        <a:defRPr sz="4000" b="1">
          <a:solidFill>
            <a:schemeClr val="tx2"/>
          </a:solidFill>
          <a:latin typeface="Arial" pitchFamily="34" charset="0"/>
        </a:defRPr>
      </a:lvl3pPr>
      <a:lvl4pPr algn="l" rtl="0" eaLnBrk="0" fontAlgn="base" hangingPunct="0">
        <a:spcBef>
          <a:spcPct val="0"/>
        </a:spcBef>
        <a:spcAft>
          <a:spcPct val="0"/>
        </a:spcAft>
        <a:defRPr sz="4000" b="1">
          <a:solidFill>
            <a:schemeClr val="tx2"/>
          </a:solidFill>
          <a:latin typeface="Arial" pitchFamily="34" charset="0"/>
        </a:defRPr>
      </a:lvl4pPr>
      <a:lvl5pPr algn="l" rtl="0" eaLnBrk="0" fontAlgn="base" hangingPunct="0">
        <a:spcBef>
          <a:spcPct val="0"/>
        </a:spcBef>
        <a:spcAft>
          <a:spcPct val="0"/>
        </a:spcAft>
        <a:defRPr sz="4000" b="1">
          <a:solidFill>
            <a:schemeClr val="tx2"/>
          </a:solidFill>
          <a:latin typeface="Arial" pitchFamily="34" charset="0"/>
        </a:defRPr>
      </a:lvl5pPr>
      <a:lvl6pPr marL="457200" algn="l" rtl="0" eaLnBrk="0" fontAlgn="base" hangingPunct="0">
        <a:spcBef>
          <a:spcPct val="0"/>
        </a:spcBef>
        <a:spcAft>
          <a:spcPct val="0"/>
        </a:spcAft>
        <a:defRPr sz="4000" b="1">
          <a:solidFill>
            <a:schemeClr val="tx2"/>
          </a:solidFill>
          <a:latin typeface="Arial" pitchFamily="34" charset="0"/>
        </a:defRPr>
      </a:lvl6pPr>
      <a:lvl7pPr marL="914400" algn="l" rtl="0" eaLnBrk="0" fontAlgn="base" hangingPunct="0">
        <a:spcBef>
          <a:spcPct val="0"/>
        </a:spcBef>
        <a:spcAft>
          <a:spcPct val="0"/>
        </a:spcAft>
        <a:defRPr sz="4000" b="1">
          <a:solidFill>
            <a:schemeClr val="tx2"/>
          </a:solidFill>
          <a:latin typeface="Arial" pitchFamily="34" charset="0"/>
        </a:defRPr>
      </a:lvl7pPr>
      <a:lvl8pPr marL="1371600" algn="l" rtl="0" eaLnBrk="0" fontAlgn="base" hangingPunct="0">
        <a:spcBef>
          <a:spcPct val="0"/>
        </a:spcBef>
        <a:spcAft>
          <a:spcPct val="0"/>
        </a:spcAft>
        <a:defRPr sz="4000" b="1">
          <a:solidFill>
            <a:schemeClr val="tx2"/>
          </a:solidFill>
          <a:latin typeface="Arial" pitchFamily="34" charset="0"/>
        </a:defRPr>
      </a:lvl8pPr>
      <a:lvl9pPr marL="1828800" algn="l" rtl="0" eaLnBrk="0" fontAlgn="base" hangingPunct="0">
        <a:spcBef>
          <a:spcPct val="0"/>
        </a:spcBef>
        <a:spcAft>
          <a:spcPct val="0"/>
        </a:spcAft>
        <a:defRPr sz="4000" b="1">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fld id="{917DE41E-BF40-4BAF-99D3-420F55510F06}"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l" defTabSz="685800" rtl="0" eaLnBrk="1" fontAlgn="auto" latinLnBrk="0" hangingPunct="1">
                <a:lnSpc>
                  <a:spcPct val="100000"/>
                </a:lnSpc>
                <a:spcBef>
                  <a:spcPts val="0"/>
                </a:spcBef>
                <a:spcAft>
                  <a:spcPts val="0"/>
                </a:spcAft>
                <a:buClrTx/>
                <a:buSzTx/>
                <a:buFontTx/>
                <a:buNone/>
                <a:tabLst/>
                <a:defRPr/>
              </a:pPr>
              <a:t>2018/1/9</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tabLst/>
              <a:defRPr/>
            </a:pPr>
            <a:fld id="{F0EA3706-336D-434F-B229-F821C503BD85}"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511208599"/>
      </p:ext>
    </p:extLst>
  </p:cSld>
  <p:clrMap bg1="lt1" tx1="dk1" bg2="lt2" tx2="dk2" accent1="accent1" accent2="accent2" accent3="accent3" accent4="accent4" accent5="accent5" accent6="accent6" hlink="hlink" folHlink="folHlink"/>
  <p:sldLayoutIdLst>
    <p:sldLayoutId id="2147484278" r:id="rId1"/>
    <p:sldLayoutId id="2147484279" r:id="rId2"/>
    <p:sldLayoutId id="2147484280" r:id="rId3"/>
    <p:sldLayoutId id="2147484281" r:id="rId4"/>
    <p:sldLayoutId id="2147484282" r:id="rId5"/>
    <p:sldLayoutId id="2147484283" r:id="rId6"/>
    <p:sldLayoutId id="2147484284" r:id="rId7"/>
    <p:sldLayoutId id="2147484285" r:id="rId8"/>
    <p:sldLayoutId id="2147484286" r:id="rId9"/>
    <p:sldLayoutId id="2147484287" r:id="rId10"/>
    <p:sldLayoutId id="2147484288" r:id="rId11"/>
    <p:sldLayoutId id="2147484289" r:id="rId12"/>
  </p:sldLayoutIdLst>
  <p:transition spd="med" advClick="0" advTm="13210">
    <p:blinds dir="vert"/>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1.xml"/><Relationship Id="rId6" Type="http://schemas.openxmlformats.org/officeDocument/2006/relationships/image" Target="../media/image1.jpg"/><Relationship Id="rId5" Type="http://schemas.openxmlformats.org/officeDocument/2006/relationships/notesSlide" Target="../notesSlides/notesSlide1.xml"/><Relationship Id="rId4" Type="http://schemas.openxmlformats.org/officeDocument/2006/relationships/slideLayout" Target="../slideLayouts/slideLayout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2.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2.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22.xml"/><Relationship Id="rId5" Type="http://schemas.openxmlformats.org/officeDocument/2006/relationships/image" Target="../media/image20.jpg"/><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audio" Target="../media/media1.mp3"/><Relationship Id="rId7" Type="http://schemas.openxmlformats.org/officeDocument/2006/relationships/image" Target="../media/image2.png"/><Relationship Id="rId2" Type="http://schemas.microsoft.com/office/2007/relationships/media" Target="../media/media1.mp3"/><Relationship Id="rId1" Type="http://schemas.openxmlformats.org/officeDocument/2006/relationships/tags" Target="../tags/tag2.xml"/><Relationship Id="rId6" Type="http://schemas.openxmlformats.org/officeDocument/2006/relationships/image" Target="../media/image1.jpg"/><Relationship Id="rId5" Type="http://schemas.openxmlformats.org/officeDocument/2006/relationships/notesSlide" Target="../notesSlides/notesSlide18.xml"/><Relationship Id="rId4" Type="http://schemas.openxmlformats.org/officeDocument/2006/relationships/slideLayout" Target="../slideLayouts/slideLayout1.xml"/><Relationship Id="rId9"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
            <a:ext cx="9144000" cy="5429251"/>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6" y="2387598"/>
            <a:ext cx="9143245" cy="3041653"/>
          </a:xfrm>
          <a:prstGeom prst="rect">
            <a:avLst/>
          </a:prstGeom>
        </p:spPr>
      </p:pic>
      <p:pic>
        <p:nvPicPr>
          <p:cNvPr id="12" name="Time Will Tell - 纯音乐版.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981268" y="-1180994"/>
            <a:ext cx="609600" cy="609600"/>
          </a:xfrm>
          <a:prstGeom prst="rect">
            <a:avLst/>
          </a:prstGeom>
        </p:spPr>
      </p:pic>
      <p:sp>
        <p:nvSpPr>
          <p:cNvPr id="3" name="TextBox 2"/>
          <p:cNvSpPr txBox="1"/>
          <p:nvPr/>
        </p:nvSpPr>
        <p:spPr>
          <a:xfrm>
            <a:off x="3890640" y="3588348"/>
            <a:ext cx="5253361" cy="830997"/>
          </a:xfrm>
          <a:prstGeom prst="rect">
            <a:avLst/>
          </a:prstGeom>
          <a:noFill/>
        </p:spPr>
        <p:txBody>
          <a:bodyPr wrap="none" rtlCol="0">
            <a:spAutoFit/>
          </a:bodyPr>
          <a:lstStyle/>
          <a:p>
            <a:r>
              <a:rPr lang="zh-CN" altLang="en-US" sz="4800" b="1" dirty="0">
                <a:solidFill>
                  <a:srgbClr val="00487E"/>
                </a:solidFill>
                <a:latin typeface="微软雅黑" panose="020B0503020204020204" pitchFamily="34" charset="-122"/>
                <a:ea typeface="微软雅黑" panose="020B0503020204020204" pitchFamily="34" charset="-122"/>
              </a:rPr>
              <a:t>建设银行</a:t>
            </a:r>
            <a:r>
              <a:rPr lang="en-US" altLang="zh-CN" sz="4800" b="1" dirty="0">
                <a:solidFill>
                  <a:srgbClr val="00487E"/>
                </a:solidFill>
                <a:latin typeface="微软雅黑" panose="020B0503020204020204" pitchFamily="34" charset="-122"/>
                <a:ea typeface="微软雅黑" panose="020B0503020204020204" pitchFamily="34" charset="-122"/>
              </a:rPr>
              <a:t>PPT</a:t>
            </a:r>
            <a:r>
              <a:rPr lang="zh-CN" altLang="en-US" sz="4800" b="1" dirty="0">
                <a:solidFill>
                  <a:srgbClr val="00487E"/>
                </a:solidFill>
                <a:latin typeface="微软雅黑" panose="020B0503020204020204" pitchFamily="34" charset="-122"/>
                <a:ea typeface="微软雅黑" panose="020B0503020204020204" pitchFamily="34" charset="-122"/>
              </a:rPr>
              <a:t>模板</a:t>
            </a:r>
          </a:p>
        </p:txBody>
      </p:sp>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7606" y="2145087"/>
            <a:ext cx="2481885" cy="2585296"/>
          </a:xfrm>
          <a:prstGeom prst="rect">
            <a:avLst/>
          </a:prstGeom>
        </p:spPr>
      </p:pic>
      <p:sp>
        <p:nvSpPr>
          <p:cNvPr id="7" name="TextBox 3"/>
          <p:cNvSpPr txBox="1"/>
          <p:nvPr/>
        </p:nvSpPr>
        <p:spPr>
          <a:xfrm>
            <a:off x="5931778" y="3126683"/>
            <a:ext cx="2983509" cy="461665"/>
          </a:xfrm>
          <a:prstGeom prst="rect">
            <a:avLst/>
          </a:prstGeom>
          <a:noFill/>
        </p:spPr>
        <p:txBody>
          <a:bodyPr wrap="none" rtlCol="0">
            <a:spAutoFit/>
          </a:bodyPr>
          <a:lstStyle/>
          <a:p>
            <a:r>
              <a:rPr lang="en-US" altLang="zh-CN" sz="2400" dirty="0" smtClean="0">
                <a:solidFill>
                  <a:srgbClr val="00487E"/>
                </a:solidFill>
                <a:latin typeface="微软雅黑" pitchFamily="34" charset="-122"/>
                <a:ea typeface="微软雅黑" pitchFamily="34" charset="-122"/>
              </a:rPr>
              <a:t>2019POWERPOINT</a:t>
            </a:r>
            <a:endParaRPr lang="zh-CN" altLang="en-US" sz="2400" dirty="0">
              <a:solidFill>
                <a:srgbClr val="00487E"/>
              </a:solidFill>
              <a:latin typeface="微软雅黑" pitchFamily="34" charset="-122"/>
              <a:ea typeface="微软雅黑" pitchFamily="34" charset="-122"/>
            </a:endParaRPr>
          </a:p>
        </p:txBody>
      </p:sp>
    </p:spTree>
    <p:custDataLst>
      <p:tags r:id="rId1"/>
    </p:custData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23" presetClass="entr" presetSubtype="32"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2000" fill="hold"/>
                                        <p:tgtEl>
                                          <p:spTgt spid="10"/>
                                        </p:tgtEl>
                                        <p:attrNameLst>
                                          <p:attrName>ppt_w</p:attrName>
                                        </p:attrNameLst>
                                      </p:cBhvr>
                                      <p:tavLst>
                                        <p:tav tm="0">
                                          <p:val>
                                            <p:strVal val="4*#ppt_w"/>
                                          </p:val>
                                        </p:tav>
                                        <p:tav tm="100000">
                                          <p:val>
                                            <p:strVal val="#ppt_w"/>
                                          </p:val>
                                        </p:tav>
                                      </p:tavLst>
                                    </p:anim>
                                    <p:anim calcmode="lin" valueType="num">
                                      <p:cBhvr>
                                        <p:cTn id="10" dur="2000" fill="hold"/>
                                        <p:tgtEl>
                                          <p:spTgt spid="10"/>
                                        </p:tgtEl>
                                        <p:attrNameLst>
                                          <p:attrName>ppt_h</p:attrName>
                                        </p:attrNameLst>
                                      </p:cBhvr>
                                      <p:tavLst>
                                        <p:tav tm="0">
                                          <p:val>
                                            <p:strVal val="4*#ppt_h"/>
                                          </p:val>
                                        </p:tav>
                                        <p:tav tm="100000">
                                          <p:val>
                                            <p:strVal val="#ppt_h"/>
                                          </p:val>
                                        </p:tav>
                                      </p:tavLst>
                                    </p:anim>
                                  </p:childTnLst>
                                </p:cTn>
                              </p:par>
                            </p:childTnLst>
                          </p:cTn>
                        </p:par>
                        <p:par>
                          <p:cTn id="11" fill="hold">
                            <p:stCondLst>
                              <p:cond delay="2000"/>
                            </p:stCondLst>
                            <p:childTnLst>
                              <p:par>
                                <p:cTn id="12" presetID="22" presetClass="entr" presetSubtype="2"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right)">
                                      <p:cBhvr>
                                        <p:cTn id="14" dur="1000"/>
                                        <p:tgtEl>
                                          <p:spTgt spid="11"/>
                                        </p:tgtEl>
                                      </p:cBhvr>
                                    </p:animEffect>
                                  </p:childTnLst>
                                </p:cTn>
                              </p:par>
                            </p:childTnLst>
                          </p:cTn>
                        </p:par>
                        <p:par>
                          <p:cTn id="15" fill="hold">
                            <p:stCondLst>
                              <p:cond delay="3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250"/>
                                        <p:tgtEl>
                                          <p:spTgt spid="2"/>
                                        </p:tgtEl>
                                      </p:cBhvr>
                                    </p:animEffect>
                                    <p:anim calcmode="lin" valueType="num">
                                      <p:cBhvr>
                                        <p:cTn id="19" dur="1250" fill="hold"/>
                                        <p:tgtEl>
                                          <p:spTgt spid="2"/>
                                        </p:tgtEl>
                                        <p:attrNameLst>
                                          <p:attrName>ppt_x</p:attrName>
                                        </p:attrNameLst>
                                      </p:cBhvr>
                                      <p:tavLst>
                                        <p:tav tm="0">
                                          <p:val>
                                            <p:strVal val="#ppt_x"/>
                                          </p:val>
                                        </p:tav>
                                        <p:tav tm="100000">
                                          <p:val>
                                            <p:strVal val="#ppt_x"/>
                                          </p:val>
                                        </p:tav>
                                      </p:tavLst>
                                    </p:anim>
                                    <p:anim calcmode="lin" valueType="num">
                                      <p:cBhvr>
                                        <p:cTn id="20" dur="1250" fill="hold"/>
                                        <p:tgtEl>
                                          <p:spTgt spid="2"/>
                                        </p:tgtEl>
                                        <p:attrNameLst>
                                          <p:attrName>ppt_y</p:attrName>
                                        </p:attrNameLst>
                                      </p:cBhvr>
                                      <p:tavLst>
                                        <p:tav tm="0">
                                          <p:val>
                                            <p:strVal val="#ppt_y+.1"/>
                                          </p:val>
                                        </p:tav>
                                        <p:tav tm="100000">
                                          <p:val>
                                            <p:strVal val="#ppt_y"/>
                                          </p:val>
                                        </p:tav>
                                      </p:tavLst>
                                    </p:anim>
                                  </p:childTnLst>
                                </p:cTn>
                              </p:par>
                              <p:par>
                                <p:cTn id="21" presetID="12" presetClass="entr" presetSubtype="4" fill="hold" grpId="0" nodeType="withEffect">
                                  <p:stCondLst>
                                    <p:cond delay="800"/>
                                  </p:stCondLst>
                                  <p:iterate type="lt">
                                    <p:tmPct val="10000"/>
                                  </p:iterate>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p:tgtEl>
                                          <p:spTgt spid="3"/>
                                        </p:tgtEl>
                                        <p:attrNameLst>
                                          <p:attrName>ppt_y</p:attrName>
                                        </p:attrNameLst>
                                      </p:cBhvr>
                                      <p:tavLst>
                                        <p:tav tm="0">
                                          <p:val>
                                            <p:strVal val="#ppt_y+#ppt_h*1.125000"/>
                                          </p:val>
                                        </p:tav>
                                        <p:tav tm="100000">
                                          <p:val>
                                            <p:strVal val="#ppt_y"/>
                                          </p:val>
                                        </p:tav>
                                      </p:tavLst>
                                    </p:anim>
                                    <p:animEffect transition="in" filter="wipe(up)">
                                      <p:cBhvr>
                                        <p:cTn id="24" dur="500"/>
                                        <p:tgtEl>
                                          <p:spTgt spid="3"/>
                                        </p:tgtEl>
                                      </p:cBhvr>
                                    </p:animEffect>
                                  </p:childTnLst>
                                </p:cTn>
                              </p:par>
                            </p:childTnLst>
                          </p:cTn>
                        </p:par>
                        <p:par>
                          <p:cTn id="25" fill="hold">
                            <p:stCondLst>
                              <p:cond delay="470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hold" display="0">
                  <p:stCondLst>
                    <p:cond delay="indefinite"/>
                  </p:stCondLst>
                  <p:endCondLst>
                    <p:cond evt="onStopAudio" delay="0">
                      <p:tgtEl>
                        <p:sldTgt/>
                      </p:tgtEl>
                    </p:cond>
                  </p:endCondLst>
                </p:cTn>
                <p:tgtEl>
                  <p:spTgt spid="12"/>
                </p:tgtEl>
              </p:cMediaNode>
            </p:audio>
          </p:childTnLst>
        </p:cTn>
      </p:par>
    </p:tnLst>
    <p:bldLst>
      <p:bldP spid="3" grpId="0"/>
      <p:bldP spid="7" grpId="0"/>
    </p:bldLst>
  </p:timing>
  <p:extLst mod="1">
    <p:ext uri="{E180D4A7-C9FB-4DFB-919C-405C955672EB}">
      <p14:showEvtLst xmlns:p14="http://schemas.microsoft.com/office/powerpoint/2010/main">
        <p14:playEvt time="0" objId="79"/>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2">
            <a:extLst>
              <a:ext uri="{28A0092B-C50C-407E-A947-70E740481C1C}">
                <a14:useLocalDpi xmlns:a14="http://schemas.microsoft.com/office/drawing/2010/main" val="0"/>
              </a:ext>
            </a:extLst>
          </a:blip>
          <a:srcRect b="56842"/>
          <a:stretch/>
        </p:blipFill>
        <p:spPr>
          <a:xfrm>
            <a:off x="-46" y="-12463"/>
            <a:ext cx="9144000" cy="2343157"/>
          </a:xfrm>
          <a:prstGeom prst="rect">
            <a:avLst/>
          </a:prstGeom>
        </p:spPr>
      </p:pic>
      <p:grpSp>
        <p:nvGrpSpPr>
          <p:cNvPr id="5" name="组合 4"/>
          <p:cNvGrpSpPr/>
          <p:nvPr/>
        </p:nvGrpSpPr>
        <p:grpSpPr>
          <a:xfrm>
            <a:off x="849086" y="1774372"/>
            <a:ext cx="2264229" cy="849086"/>
            <a:chOff x="1132114" y="2365829"/>
            <a:chExt cx="3018972" cy="1132114"/>
          </a:xfrm>
        </p:grpSpPr>
        <p:sp>
          <p:nvSpPr>
            <p:cNvPr id="2" name="圆角矩形 1"/>
            <p:cNvSpPr/>
            <p:nvPr/>
          </p:nvSpPr>
          <p:spPr>
            <a:xfrm>
              <a:off x="1132114" y="2365829"/>
              <a:ext cx="3018972" cy="1132114"/>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 name="文本框 2"/>
            <p:cNvSpPr txBox="1"/>
            <p:nvPr/>
          </p:nvSpPr>
          <p:spPr>
            <a:xfrm>
              <a:off x="1715027" y="2468764"/>
              <a:ext cx="2148115" cy="95410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目 录</a:t>
              </a:r>
            </a:p>
          </p:txBody>
        </p:sp>
      </p:grpSp>
      <p:sp>
        <p:nvSpPr>
          <p:cNvPr id="55" name="TextBox 11"/>
          <p:cNvSpPr txBox="1">
            <a:spLocks noChangeArrowheads="1"/>
          </p:cNvSpPr>
          <p:nvPr/>
        </p:nvSpPr>
        <p:spPr bwMode="auto">
          <a:xfrm>
            <a:off x="1175657" y="3147785"/>
            <a:ext cx="4411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zh-CN" sz="3600" b="1" i="0" u="none" strike="noStrike" kern="1200" cap="none" spc="0" normalizeH="0" baseline="0" noProof="0" dirty="0">
                <a:ln>
                  <a:noFill/>
                </a:ln>
                <a:solidFill>
                  <a:srgbClr val="00B0F0"/>
                </a:solidFill>
                <a:effectLst/>
                <a:uLnTx/>
                <a:uFillTx/>
                <a:latin typeface="Arial" charset="0"/>
                <a:ea typeface="微软雅黑" pitchFamily="34" charset="-122"/>
                <a:cs typeface="Arial" charset="0"/>
              </a:rPr>
              <a:t>1</a:t>
            </a:r>
            <a:endParaRPr kumimoji="0" lang="zh-CN" altLang="en-US" sz="3600" b="1" i="0" u="none" strike="noStrike" kern="1200" cap="none" spc="0" normalizeH="0" baseline="0" noProof="0" dirty="0">
              <a:ln>
                <a:noFill/>
              </a:ln>
              <a:solidFill>
                <a:srgbClr val="00B0F0"/>
              </a:solidFill>
              <a:effectLst/>
              <a:uLnTx/>
              <a:uFillTx/>
              <a:latin typeface="Arial" charset="0"/>
              <a:ea typeface="微软雅黑" pitchFamily="34" charset="-122"/>
              <a:cs typeface="Arial" charset="0"/>
            </a:endParaRPr>
          </a:p>
        </p:txBody>
      </p:sp>
      <p:sp>
        <p:nvSpPr>
          <p:cNvPr id="56" name="矩形 55"/>
          <p:cNvSpPr/>
          <p:nvPr/>
        </p:nvSpPr>
        <p:spPr>
          <a:xfrm>
            <a:off x="1597140" y="3311555"/>
            <a:ext cx="2636044" cy="31968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FFFFFF"/>
                </a:solidFill>
                <a:effectLst/>
                <a:uLnTx/>
                <a:uFillTx/>
                <a:latin typeface="微软雅黑" pitchFamily="34" charset="-122"/>
                <a:ea typeface="等线" panose="02010600030101010101" pitchFamily="2" charset="-122"/>
                <a:cs typeface="+mn-cs"/>
              </a:rPr>
              <a:t>请在此处输入您的文本</a:t>
            </a:r>
          </a:p>
        </p:txBody>
      </p:sp>
      <p:sp>
        <p:nvSpPr>
          <p:cNvPr id="60" name="TextBox 19"/>
          <p:cNvSpPr txBox="1">
            <a:spLocks noChangeArrowheads="1"/>
          </p:cNvSpPr>
          <p:nvPr/>
        </p:nvSpPr>
        <p:spPr bwMode="auto">
          <a:xfrm>
            <a:off x="1175657" y="3763041"/>
            <a:ext cx="4411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zh-CN" sz="3600" b="1" i="0" u="none" strike="noStrike" kern="1200" cap="none" spc="0" normalizeH="0" baseline="0" noProof="0" dirty="0">
                <a:ln>
                  <a:noFill/>
                </a:ln>
                <a:solidFill>
                  <a:srgbClr val="00B0F0"/>
                </a:solidFill>
                <a:effectLst/>
                <a:uLnTx/>
                <a:uFillTx/>
                <a:latin typeface="Arial" charset="0"/>
                <a:ea typeface="微软雅黑" pitchFamily="34" charset="-122"/>
                <a:cs typeface="Arial" charset="0"/>
              </a:rPr>
              <a:t>2</a:t>
            </a:r>
            <a:endParaRPr kumimoji="0" lang="zh-CN" altLang="en-US" sz="3600" b="1" i="0" u="none" strike="noStrike" kern="1200" cap="none" spc="0" normalizeH="0" baseline="0" noProof="0" dirty="0">
              <a:ln>
                <a:noFill/>
              </a:ln>
              <a:solidFill>
                <a:srgbClr val="00B0F0"/>
              </a:solidFill>
              <a:effectLst/>
              <a:uLnTx/>
              <a:uFillTx/>
              <a:latin typeface="Arial" charset="0"/>
              <a:ea typeface="微软雅黑" pitchFamily="34" charset="-122"/>
              <a:cs typeface="Arial" charset="0"/>
            </a:endParaRPr>
          </a:p>
        </p:txBody>
      </p:sp>
      <p:sp>
        <p:nvSpPr>
          <p:cNvPr id="61" name="矩形 60"/>
          <p:cNvSpPr/>
          <p:nvPr/>
        </p:nvSpPr>
        <p:spPr>
          <a:xfrm>
            <a:off x="1597140" y="3925917"/>
            <a:ext cx="2636044" cy="31968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FFFFFF"/>
                </a:solidFill>
                <a:effectLst/>
                <a:uLnTx/>
                <a:uFillTx/>
                <a:latin typeface="微软雅黑" pitchFamily="34" charset="-122"/>
                <a:ea typeface="等线" panose="02010600030101010101" pitchFamily="2" charset="-122"/>
                <a:cs typeface="+mn-cs"/>
              </a:rPr>
              <a:t>请在此处输入您的文本</a:t>
            </a:r>
          </a:p>
        </p:txBody>
      </p:sp>
      <p:sp>
        <p:nvSpPr>
          <p:cNvPr id="62" name="TextBox 27"/>
          <p:cNvSpPr txBox="1">
            <a:spLocks noChangeArrowheads="1"/>
          </p:cNvSpPr>
          <p:nvPr/>
        </p:nvSpPr>
        <p:spPr bwMode="auto">
          <a:xfrm>
            <a:off x="4395898" y="3148231"/>
            <a:ext cx="4411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zh-CN" sz="3600" b="1" i="0" u="none" strike="noStrike" kern="1200" cap="none" spc="0" normalizeH="0" baseline="0" noProof="0" dirty="0">
                <a:ln>
                  <a:noFill/>
                </a:ln>
                <a:solidFill>
                  <a:srgbClr val="00B0F0"/>
                </a:solidFill>
                <a:effectLst/>
                <a:uLnTx/>
                <a:uFillTx/>
                <a:latin typeface="Arial" charset="0"/>
                <a:ea typeface="微软雅黑" pitchFamily="34" charset="-122"/>
                <a:cs typeface="Arial" charset="0"/>
              </a:rPr>
              <a:t>3</a:t>
            </a:r>
            <a:endParaRPr kumimoji="0" lang="zh-CN" altLang="en-US" sz="3600" b="1" i="0" u="none" strike="noStrike" kern="1200" cap="none" spc="0" normalizeH="0" baseline="0" noProof="0" dirty="0">
              <a:ln>
                <a:noFill/>
              </a:ln>
              <a:solidFill>
                <a:srgbClr val="00B0F0"/>
              </a:solidFill>
              <a:effectLst/>
              <a:uLnTx/>
              <a:uFillTx/>
              <a:latin typeface="Arial" charset="0"/>
              <a:ea typeface="微软雅黑" pitchFamily="34" charset="-122"/>
              <a:cs typeface="Arial" charset="0"/>
            </a:endParaRPr>
          </a:p>
        </p:txBody>
      </p:sp>
      <p:sp>
        <p:nvSpPr>
          <p:cNvPr id="63" name="矩形 62"/>
          <p:cNvSpPr/>
          <p:nvPr/>
        </p:nvSpPr>
        <p:spPr>
          <a:xfrm>
            <a:off x="4817381" y="3311555"/>
            <a:ext cx="2636044" cy="31968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FFFFFF"/>
                </a:solidFill>
                <a:effectLst/>
                <a:uLnTx/>
                <a:uFillTx/>
                <a:latin typeface="微软雅黑" pitchFamily="34" charset="-122"/>
                <a:ea typeface="等线" panose="02010600030101010101" pitchFamily="2" charset="-122"/>
                <a:cs typeface="+mn-cs"/>
              </a:rPr>
              <a:t>请在此处输入您的文本</a:t>
            </a:r>
          </a:p>
        </p:txBody>
      </p:sp>
      <p:sp>
        <p:nvSpPr>
          <p:cNvPr id="64" name="TextBox 34"/>
          <p:cNvSpPr txBox="1">
            <a:spLocks noChangeArrowheads="1"/>
          </p:cNvSpPr>
          <p:nvPr/>
        </p:nvSpPr>
        <p:spPr bwMode="auto">
          <a:xfrm>
            <a:off x="4395898" y="3763040"/>
            <a:ext cx="44114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spAutoFit/>
          </a:bodyPr>
          <a:lstStyle>
            <a:lvl1pPr>
              <a:spcBef>
                <a:spcPct val="20000"/>
              </a:spcBef>
              <a:buFont typeface="Arial" charset="0"/>
              <a:buChar char="•"/>
              <a:defRPr sz="3200">
                <a:solidFill>
                  <a:schemeClr val="tx1"/>
                </a:solidFill>
                <a:latin typeface="Arial Narrow" pitchFamily="34" charset="0"/>
                <a:ea typeface="微软雅黑" pitchFamily="34" charset="-122"/>
              </a:defRPr>
            </a:lvl1pPr>
            <a:lvl2pPr marL="742950" indent="-285750">
              <a:spcBef>
                <a:spcPct val="20000"/>
              </a:spcBef>
              <a:buFont typeface="Arial" charset="0"/>
              <a:buChar char="–"/>
              <a:defRPr sz="2800">
                <a:solidFill>
                  <a:schemeClr val="tx1"/>
                </a:solidFill>
                <a:latin typeface="Arial Narrow" pitchFamily="34" charset="0"/>
                <a:ea typeface="微软雅黑" pitchFamily="34" charset="-122"/>
              </a:defRPr>
            </a:lvl2pPr>
            <a:lvl3pPr marL="1143000" indent="-228600">
              <a:spcBef>
                <a:spcPct val="20000"/>
              </a:spcBef>
              <a:buFont typeface="Arial" charset="0"/>
              <a:buChar char="•"/>
              <a:defRPr sz="2400">
                <a:solidFill>
                  <a:schemeClr val="tx1"/>
                </a:solidFill>
                <a:latin typeface="Arial Narrow" pitchFamily="34" charset="0"/>
                <a:ea typeface="微软雅黑" pitchFamily="34" charset="-122"/>
              </a:defRPr>
            </a:lvl3pPr>
            <a:lvl4pPr marL="1600200" indent="-228600">
              <a:spcBef>
                <a:spcPct val="20000"/>
              </a:spcBef>
              <a:buFont typeface="Arial" charset="0"/>
              <a:buChar char="–"/>
              <a:defRPr sz="2000">
                <a:solidFill>
                  <a:schemeClr val="tx1"/>
                </a:solidFill>
                <a:latin typeface="Arial Narrow" pitchFamily="34" charset="0"/>
                <a:ea typeface="微软雅黑" pitchFamily="34" charset="-122"/>
              </a:defRPr>
            </a:lvl4pPr>
            <a:lvl5pPr marL="2057400" indent="-228600">
              <a:spcBef>
                <a:spcPct val="20000"/>
              </a:spcBef>
              <a:buFont typeface="Arial" charset="0"/>
              <a:buChar char="»"/>
              <a:defRPr sz="2000">
                <a:solidFill>
                  <a:schemeClr val="tx1"/>
                </a:solidFill>
                <a:latin typeface="Arial Narrow" pitchFamily="34" charset="0"/>
                <a:ea typeface="微软雅黑" pitchFamily="34" charset="-122"/>
              </a:defRPr>
            </a:lvl5pPr>
            <a:lvl6pPr marL="25146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6pPr>
            <a:lvl7pPr marL="29718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7pPr>
            <a:lvl8pPr marL="34290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8pPr>
            <a:lvl9pPr marL="3886200" indent="-228600" eaLnBrk="0" fontAlgn="base" hangingPunct="0">
              <a:spcBef>
                <a:spcPct val="20000"/>
              </a:spcBef>
              <a:spcAft>
                <a:spcPct val="0"/>
              </a:spcAft>
              <a:buFont typeface="Arial" charset="0"/>
              <a:buChar char="»"/>
              <a:defRPr sz="2000">
                <a:solidFill>
                  <a:schemeClr val="tx1"/>
                </a:solidFill>
                <a:latin typeface="Arial Narrow" pitchFamily="34" charset="0"/>
                <a:ea typeface="微软雅黑" pitchFamily="34" charset="-122"/>
              </a:defRPr>
            </a:lvl9pPr>
          </a:lstStyle>
          <a:p>
            <a:pPr marL="0" marR="0" lvl="0" indent="0" algn="l" defTabSz="685800" rtl="0" eaLnBrk="1" fontAlgn="auto" latinLnBrk="0" hangingPunct="1">
              <a:lnSpc>
                <a:spcPct val="100000"/>
              </a:lnSpc>
              <a:spcBef>
                <a:spcPct val="0"/>
              </a:spcBef>
              <a:spcAft>
                <a:spcPts val="0"/>
              </a:spcAft>
              <a:buClrTx/>
              <a:buSzTx/>
              <a:buFontTx/>
              <a:buNone/>
              <a:tabLst/>
              <a:defRPr/>
            </a:pPr>
            <a:r>
              <a:rPr kumimoji="0" lang="en-US" altLang="zh-CN" sz="3600" b="1" i="0" u="none" strike="noStrike" kern="1200" cap="none" spc="0" normalizeH="0" baseline="0" noProof="0">
                <a:ln>
                  <a:noFill/>
                </a:ln>
                <a:solidFill>
                  <a:srgbClr val="00B0F0"/>
                </a:solidFill>
                <a:effectLst/>
                <a:uLnTx/>
                <a:uFillTx/>
                <a:latin typeface="Arial" charset="0"/>
                <a:ea typeface="微软雅黑" pitchFamily="34" charset="-122"/>
                <a:cs typeface="Arial" charset="0"/>
              </a:rPr>
              <a:t>4</a:t>
            </a:r>
            <a:endParaRPr kumimoji="0" lang="zh-CN" altLang="en-US" sz="3600" b="1" i="0" u="none" strike="noStrike" kern="1200" cap="none" spc="0" normalizeH="0" baseline="0" noProof="0">
              <a:ln>
                <a:noFill/>
              </a:ln>
              <a:solidFill>
                <a:srgbClr val="00B0F0"/>
              </a:solidFill>
              <a:effectLst/>
              <a:uLnTx/>
              <a:uFillTx/>
              <a:latin typeface="Arial" charset="0"/>
              <a:ea typeface="微软雅黑" pitchFamily="34" charset="-122"/>
              <a:cs typeface="Arial" charset="0"/>
            </a:endParaRPr>
          </a:p>
        </p:txBody>
      </p:sp>
      <p:sp>
        <p:nvSpPr>
          <p:cNvPr id="65" name="矩形 64"/>
          <p:cNvSpPr/>
          <p:nvPr/>
        </p:nvSpPr>
        <p:spPr>
          <a:xfrm>
            <a:off x="4817381" y="3926810"/>
            <a:ext cx="2636044" cy="319683"/>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500" b="1" i="0" u="none" strike="noStrike" kern="1200" cap="none" spc="0" normalizeH="0" baseline="0" noProof="0" dirty="0">
                <a:ln>
                  <a:noFill/>
                </a:ln>
                <a:solidFill>
                  <a:srgbClr val="FFFFFF"/>
                </a:solidFill>
                <a:effectLst/>
                <a:uLnTx/>
                <a:uFillTx/>
                <a:latin typeface="微软雅黑" pitchFamily="34" charset="-122"/>
                <a:ea typeface="等线" panose="02010600030101010101" pitchFamily="2" charset="-122"/>
                <a:cs typeface="+mn-cs"/>
              </a:rPr>
              <a:t>请在此处输入您的文本</a:t>
            </a:r>
          </a:p>
        </p:txBody>
      </p:sp>
    </p:spTree>
    <p:extLst>
      <p:ext uri="{BB962C8B-B14F-4D97-AF65-F5344CB8AC3E}">
        <p14:creationId xmlns:p14="http://schemas.microsoft.com/office/powerpoint/2010/main" val="749612000"/>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p:cTn id="13" dur="500" fill="hold"/>
                                        <p:tgtEl>
                                          <p:spTgt spid="55"/>
                                        </p:tgtEl>
                                        <p:attrNameLst>
                                          <p:attrName>ppt_w</p:attrName>
                                        </p:attrNameLst>
                                      </p:cBhvr>
                                      <p:tavLst>
                                        <p:tav tm="0">
                                          <p:val>
                                            <p:fltVal val="0"/>
                                          </p:val>
                                        </p:tav>
                                        <p:tav tm="100000">
                                          <p:val>
                                            <p:strVal val="#ppt_w"/>
                                          </p:val>
                                        </p:tav>
                                      </p:tavLst>
                                    </p:anim>
                                    <p:anim calcmode="lin" valueType="num">
                                      <p:cBhvr>
                                        <p:cTn id="14" dur="500" fill="hold"/>
                                        <p:tgtEl>
                                          <p:spTgt spid="55"/>
                                        </p:tgtEl>
                                        <p:attrNameLst>
                                          <p:attrName>ppt_h</p:attrName>
                                        </p:attrNameLst>
                                      </p:cBhvr>
                                      <p:tavLst>
                                        <p:tav tm="0">
                                          <p:val>
                                            <p:fltVal val="0"/>
                                          </p:val>
                                        </p:tav>
                                        <p:tav tm="100000">
                                          <p:val>
                                            <p:strVal val="#ppt_h"/>
                                          </p:val>
                                        </p:tav>
                                      </p:tavLst>
                                    </p:anim>
                                    <p:animEffect transition="in" filter="fade">
                                      <p:cBhvr>
                                        <p:cTn id="15" dur="500"/>
                                        <p:tgtEl>
                                          <p:spTgt spid="55"/>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barn(inVertical)">
                                      <p:cBhvr>
                                        <p:cTn id="19" dur="500"/>
                                        <p:tgtEl>
                                          <p:spTgt spid="56"/>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60"/>
                                        </p:tgtEl>
                                        <p:attrNameLst>
                                          <p:attrName>style.visibility</p:attrName>
                                        </p:attrNameLst>
                                      </p:cBhvr>
                                      <p:to>
                                        <p:strVal val="visible"/>
                                      </p:to>
                                    </p:set>
                                    <p:anim calcmode="lin" valueType="num">
                                      <p:cBhvr>
                                        <p:cTn id="23" dur="500" fill="hold"/>
                                        <p:tgtEl>
                                          <p:spTgt spid="60"/>
                                        </p:tgtEl>
                                        <p:attrNameLst>
                                          <p:attrName>ppt_w</p:attrName>
                                        </p:attrNameLst>
                                      </p:cBhvr>
                                      <p:tavLst>
                                        <p:tav tm="0">
                                          <p:val>
                                            <p:fltVal val="0"/>
                                          </p:val>
                                        </p:tav>
                                        <p:tav tm="100000">
                                          <p:val>
                                            <p:strVal val="#ppt_w"/>
                                          </p:val>
                                        </p:tav>
                                      </p:tavLst>
                                    </p:anim>
                                    <p:anim calcmode="lin" valueType="num">
                                      <p:cBhvr>
                                        <p:cTn id="24" dur="500" fill="hold"/>
                                        <p:tgtEl>
                                          <p:spTgt spid="60"/>
                                        </p:tgtEl>
                                        <p:attrNameLst>
                                          <p:attrName>ppt_h</p:attrName>
                                        </p:attrNameLst>
                                      </p:cBhvr>
                                      <p:tavLst>
                                        <p:tav tm="0">
                                          <p:val>
                                            <p:fltVal val="0"/>
                                          </p:val>
                                        </p:tav>
                                        <p:tav tm="100000">
                                          <p:val>
                                            <p:strVal val="#ppt_h"/>
                                          </p:val>
                                        </p:tav>
                                      </p:tavLst>
                                    </p:anim>
                                    <p:animEffect transition="in" filter="fade">
                                      <p:cBhvr>
                                        <p:cTn id="25" dur="500"/>
                                        <p:tgtEl>
                                          <p:spTgt spid="60"/>
                                        </p:tgtEl>
                                      </p:cBhvr>
                                    </p:animEffect>
                                  </p:childTnLst>
                                </p:cTn>
                              </p:par>
                            </p:childTnLst>
                          </p:cTn>
                        </p:par>
                        <p:par>
                          <p:cTn id="26" fill="hold">
                            <p:stCondLst>
                              <p:cond delay="2500"/>
                            </p:stCondLst>
                            <p:childTnLst>
                              <p:par>
                                <p:cTn id="27" presetID="16" presetClass="entr" presetSubtype="21"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barn(inVertical)">
                                      <p:cBhvr>
                                        <p:cTn id="29" dur="500"/>
                                        <p:tgtEl>
                                          <p:spTgt spid="61"/>
                                        </p:tgtEl>
                                      </p:cBhvr>
                                    </p:animEffect>
                                  </p:childTnLst>
                                </p:cTn>
                              </p:par>
                            </p:childTnLst>
                          </p:cTn>
                        </p:par>
                        <p:par>
                          <p:cTn id="30" fill="hold">
                            <p:stCondLst>
                              <p:cond delay="3000"/>
                            </p:stCondLst>
                            <p:childTnLst>
                              <p:par>
                                <p:cTn id="31" presetID="53" presetClass="entr" presetSubtype="16" fill="hold" grpId="0" nodeType="afterEffect">
                                  <p:stCondLst>
                                    <p:cond delay="0"/>
                                  </p:stCondLst>
                                  <p:childTnLst>
                                    <p:set>
                                      <p:cBhvr>
                                        <p:cTn id="32" dur="1" fill="hold">
                                          <p:stCondLst>
                                            <p:cond delay="0"/>
                                          </p:stCondLst>
                                        </p:cTn>
                                        <p:tgtEl>
                                          <p:spTgt spid="62"/>
                                        </p:tgtEl>
                                        <p:attrNameLst>
                                          <p:attrName>style.visibility</p:attrName>
                                        </p:attrNameLst>
                                      </p:cBhvr>
                                      <p:to>
                                        <p:strVal val="visible"/>
                                      </p:to>
                                    </p:set>
                                    <p:anim calcmode="lin" valueType="num">
                                      <p:cBhvr>
                                        <p:cTn id="33" dur="500" fill="hold"/>
                                        <p:tgtEl>
                                          <p:spTgt spid="62"/>
                                        </p:tgtEl>
                                        <p:attrNameLst>
                                          <p:attrName>ppt_w</p:attrName>
                                        </p:attrNameLst>
                                      </p:cBhvr>
                                      <p:tavLst>
                                        <p:tav tm="0">
                                          <p:val>
                                            <p:fltVal val="0"/>
                                          </p:val>
                                        </p:tav>
                                        <p:tav tm="100000">
                                          <p:val>
                                            <p:strVal val="#ppt_w"/>
                                          </p:val>
                                        </p:tav>
                                      </p:tavLst>
                                    </p:anim>
                                    <p:anim calcmode="lin" valueType="num">
                                      <p:cBhvr>
                                        <p:cTn id="34" dur="500" fill="hold"/>
                                        <p:tgtEl>
                                          <p:spTgt spid="62"/>
                                        </p:tgtEl>
                                        <p:attrNameLst>
                                          <p:attrName>ppt_h</p:attrName>
                                        </p:attrNameLst>
                                      </p:cBhvr>
                                      <p:tavLst>
                                        <p:tav tm="0">
                                          <p:val>
                                            <p:fltVal val="0"/>
                                          </p:val>
                                        </p:tav>
                                        <p:tav tm="100000">
                                          <p:val>
                                            <p:strVal val="#ppt_h"/>
                                          </p:val>
                                        </p:tav>
                                      </p:tavLst>
                                    </p:anim>
                                    <p:animEffect transition="in" filter="fade">
                                      <p:cBhvr>
                                        <p:cTn id="35" dur="500"/>
                                        <p:tgtEl>
                                          <p:spTgt spid="62"/>
                                        </p:tgtEl>
                                      </p:cBhvr>
                                    </p:animEffect>
                                  </p:childTnLst>
                                </p:cTn>
                              </p:par>
                            </p:childTnLst>
                          </p:cTn>
                        </p:par>
                        <p:par>
                          <p:cTn id="36" fill="hold">
                            <p:stCondLst>
                              <p:cond delay="3500"/>
                            </p:stCondLst>
                            <p:childTnLst>
                              <p:par>
                                <p:cTn id="37" presetID="16" presetClass="entr" presetSubtype="21" fill="hold" grpId="0" nodeType="afterEffect">
                                  <p:stCondLst>
                                    <p:cond delay="0"/>
                                  </p:stCondLst>
                                  <p:childTnLst>
                                    <p:set>
                                      <p:cBhvr>
                                        <p:cTn id="38" dur="1" fill="hold">
                                          <p:stCondLst>
                                            <p:cond delay="0"/>
                                          </p:stCondLst>
                                        </p:cTn>
                                        <p:tgtEl>
                                          <p:spTgt spid="63"/>
                                        </p:tgtEl>
                                        <p:attrNameLst>
                                          <p:attrName>style.visibility</p:attrName>
                                        </p:attrNameLst>
                                      </p:cBhvr>
                                      <p:to>
                                        <p:strVal val="visible"/>
                                      </p:to>
                                    </p:set>
                                    <p:animEffect transition="in" filter="barn(inVertical)">
                                      <p:cBhvr>
                                        <p:cTn id="39" dur="500"/>
                                        <p:tgtEl>
                                          <p:spTgt spid="63"/>
                                        </p:tgtEl>
                                      </p:cBhvr>
                                    </p:animEffect>
                                  </p:childTnLst>
                                </p:cTn>
                              </p:par>
                            </p:childTnLst>
                          </p:cTn>
                        </p:par>
                        <p:par>
                          <p:cTn id="40" fill="hold">
                            <p:stCondLst>
                              <p:cond delay="4000"/>
                            </p:stCondLst>
                            <p:childTnLst>
                              <p:par>
                                <p:cTn id="41" presetID="53" presetClass="entr" presetSubtype="16" fill="hold" grpId="0" nodeType="afterEffect">
                                  <p:stCondLst>
                                    <p:cond delay="0"/>
                                  </p:stCondLst>
                                  <p:childTnLst>
                                    <p:set>
                                      <p:cBhvr>
                                        <p:cTn id="42" dur="1" fill="hold">
                                          <p:stCondLst>
                                            <p:cond delay="0"/>
                                          </p:stCondLst>
                                        </p:cTn>
                                        <p:tgtEl>
                                          <p:spTgt spid="64"/>
                                        </p:tgtEl>
                                        <p:attrNameLst>
                                          <p:attrName>style.visibility</p:attrName>
                                        </p:attrNameLst>
                                      </p:cBhvr>
                                      <p:to>
                                        <p:strVal val="visible"/>
                                      </p:to>
                                    </p:set>
                                    <p:anim calcmode="lin" valueType="num">
                                      <p:cBhvr>
                                        <p:cTn id="43" dur="500" fill="hold"/>
                                        <p:tgtEl>
                                          <p:spTgt spid="64"/>
                                        </p:tgtEl>
                                        <p:attrNameLst>
                                          <p:attrName>ppt_w</p:attrName>
                                        </p:attrNameLst>
                                      </p:cBhvr>
                                      <p:tavLst>
                                        <p:tav tm="0">
                                          <p:val>
                                            <p:fltVal val="0"/>
                                          </p:val>
                                        </p:tav>
                                        <p:tav tm="100000">
                                          <p:val>
                                            <p:strVal val="#ppt_w"/>
                                          </p:val>
                                        </p:tav>
                                      </p:tavLst>
                                    </p:anim>
                                    <p:anim calcmode="lin" valueType="num">
                                      <p:cBhvr>
                                        <p:cTn id="44" dur="500" fill="hold"/>
                                        <p:tgtEl>
                                          <p:spTgt spid="64"/>
                                        </p:tgtEl>
                                        <p:attrNameLst>
                                          <p:attrName>ppt_h</p:attrName>
                                        </p:attrNameLst>
                                      </p:cBhvr>
                                      <p:tavLst>
                                        <p:tav tm="0">
                                          <p:val>
                                            <p:fltVal val="0"/>
                                          </p:val>
                                        </p:tav>
                                        <p:tav tm="100000">
                                          <p:val>
                                            <p:strVal val="#ppt_h"/>
                                          </p:val>
                                        </p:tav>
                                      </p:tavLst>
                                    </p:anim>
                                    <p:animEffect transition="in" filter="fade">
                                      <p:cBhvr>
                                        <p:cTn id="45" dur="500"/>
                                        <p:tgtEl>
                                          <p:spTgt spid="64"/>
                                        </p:tgtEl>
                                      </p:cBhvr>
                                    </p:animEffect>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65"/>
                                        </p:tgtEl>
                                        <p:attrNameLst>
                                          <p:attrName>style.visibility</p:attrName>
                                        </p:attrNameLst>
                                      </p:cBhvr>
                                      <p:to>
                                        <p:strVal val="visible"/>
                                      </p:to>
                                    </p:set>
                                    <p:animEffect transition="in" filter="barn(inVertical)">
                                      <p:cBhvr>
                                        <p:cTn id="49"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animBg="1"/>
      <p:bldP spid="60" grpId="0"/>
      <p:bldP spid="61" grpId="0" animBg="1"/>
      <p:bldP spid="62" grpId="0"/>
      <p:bldP spid="63" grpId="0" animBg="1"/>
      <p:bldP spid="64" grpId="0"/>
      <p:bldP spid="6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b="56842"/>
          <a:stretch/>
        </p:blipFill>
        <p:spPr>
          <a:xfrm>
            <a:off x="-46" y="-12463"/>
            <a:ext cx="9144000" cy="2343157"/>
          </a:xfrm>
          <a:prstGeom prst="rect">
            <a:avLst/>
          </a:prstGeom>
        </p:spPr>
      </p:pic>
      <p:grpSp>
        <p:nvGrpSpPr>
          <p:cNvPr id="5" name="组合 4"/>
          <p:cNvGrpSpPr/>
          <p:nvPr/>
        </p:nvGrpSpPr>
        <p:grpSpPr>
          <a:xfrm>
            <a:off x="849086" y="1774372"/>
            <a:ext cx="2264229" cy="849086"/>
            <a:chOff x="1132114" y="2365829"/>
            <a:chExt cx="3018972" cy="1132114"/>
          </a:xfrm>
        </p:grpSpPr>
        <p:sp>
          <p:nvSpPr>
            <p:cNvPr id="2" name="圆角矩形 1"/>
            <p:cNvSpPr/>
            <p:nvPr/>
          </p:nvSpPr>
          <p:spPr>
            <a:xfrm>
              <a:off x="1132114" y="2365829"/>
              <a:ext cx="3018972" cy="1132114"/>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 name="文本框 2"/>
            <p:cNvSpPr txBox="1"/>
            <p:nvPr/>
          </p:nvSpPr>
          <p:spPr>
            <a:xfrm>
              <a:off x="1600551" y="2470221"/>
              <a:ext cx="2550535" cy="95410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过渡页</a:t>
              </a:r>
            </a:p>
          </p:txBody>
        </p:sp>
      </p:grpSp>
      <p:sp>
        <p:nvSpPr>
          <p:cNvPr id="19" name="文本框 18"/>
          <p:cNvSpPr txBox="1"/>
          <p:nvPr/>
        </p:nvSpPr>
        <p:spPr>
          <a:xfrm>
            <a:off x="3234699" y="2762301"/>
            <a:ext cx="2492990" cy="784830"/>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4500" b="1"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rPr>
              <a:t>第一部分</a:t>
            </a:r>
          </a:p>
        </p:txBody>
      </p:sp>
      <p:sp>
        <p:nvSpPr>
          <p:cNvPr id="20" name="文本框 19"/>
          <p:cNvSpPr txBox="1"/>
          <p:nvPr/>
        </p:nvSpPr>
        <p:spPr>
          <a:xfrm>
            <a:off x="2191364" y="3497583"/>
            <a:ext cx="4801314" cy="646331"/>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rPr>
              <a:t>单击此处添加文字内容</a:t>
            </a:r>
          </a:p>
        </p:txBody>
      </p:sp>
      <p:sp>
        <p:nvSpPr>
          <p:cNvPr id="11" name="文本框 10"/>
          <p:cNvSpPr txBox="1"/>
          <p:nvPr/>
        </p:nvSpPr>
        <p:spPr>
          <a:xfrm>
            <a:off x="2745859" y="4241016"/>
            <a:ext cx="1826141" cy="338554"/>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p>
        </p:txBody>
      </p:sp>
      <p:sp>
        <p:nvSpPr>
          <p:cNvPr id="12" name="文本框 11"/>
          <p:cNvSpPr txBox="1"/>
          <p:nvPr/>
        </p:nvSpPr>
        <p:spPr>
          <a:xfrm>
            <a:off x="4572000" y="4241016"/>
            <a:ext cx="1826141" cy="338554"/>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p>
        </p:txBody>
      </p:sp>
    </p:spTree>
    <p:extLst>
      <p:ext uri="{BB962C8B-B14F-4D97-AF65-F5344CB8AC3E}">
        <p14:creationId xmlns:p14="http://schemas.microsoft.com/office/powerpoint/2010/main" val="2765025510"/>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 presetClass="entr" presetSubtype="2" decel="16000" fill="hold" nodeType="withEffect">
                                  <p:stCondLst>
                                    <p:cond delay="0"/>
                                  </p:stCondLst>
                                  <p:iterate type="lt">
                                    <p:tmPct val="14000"/>
                                  </p:iterate>
                                  <p:childTnLst>
                                    <p:set>
                                      <p:cBhvr>
                                        <p:cTn id="15" dur="1" fill="hold">
                                          <p:stCondLst>
                                            <p:cond delay="0"/>
                                          </p:stCondLst>
                                        </p:cTn>
                                        <p:tgtEl>
                                          <p:spTgt spid="20">
                                            <p:txEl>
                                              <p:pRg st="0" end="0"/>
                                            </p:txEl>
                                          </p:spTgt>
                                        </p:tgtEl>
                                        <p:attrNameLst>
                                          <p:attrName>style.visibility</p:attrName>
                                        </p:attrNameLst>
                                      </p:cBhvr>
                                      <p:to>
                                        <p:strVal val="visible"/>
                                      </p:to>
                                    </p:set>
                                    <p:anim calcmode="lin" valueType="num">
                                      <p:cBhvr additive="base">
                                        <p:cTn id="16"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2130"/>
                            </p:stCondLst>
                            <p:childTnLst>
                              <p:par>
                                <p:cTn id="19" presetID="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2630"/>
                            </p:stCondLst>
                            <p:childTnLst>
                              <p:par>
                                <p:cTn id="24" presetID="2" presetClass="entr" presetSubtype="4"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555435" y="3821174"/>
            <a:ext cx="2016182" cy="424732"/>
          </a:xfrm>
          <a:prstGeom prst="rect">
            <a:avLst/>
          </a:prstGeom>
          <a:noFill/>
          <a:ln>
            <a:noFill/>
          </a:ln>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160" b="1" i="0" u="none" strike="noStrike" kern="1200" cap="none" spc="270" normalizeH="0" baseline="0" noProof="0" dirty="0">
                <a:ln w="12700" cmpd="sng">
                  <a:noFill/>
                  <a:prstDash val="solid"/>
                  <a:miter lim="800000"/>
                </a:ln>
                <a:solidFill>
                  <a:srgbClr val="0070C0"/>
                </a:solidFill>
                <a:effectLst/>
                <a:uLnTx/>
                <a:uFillTx/>
                <a:latin typeface="微软雅黑" pitchFamily="34" charset="-122"/>
                <a:ea typeface="微软雅黑" pitchFamily="34" charset="-122"/>
                <a:cs typeface="+mn-cs"/>
              </a:rPr>
              <a:t>添加标题</a:t>
            </a:r>
          </a:p>
        </p:txBody>
      </p:sp>
      <p:grpSp>
        <p:nvGrpSpPr>
          <p:cNvPr id="5" name="组合 4"/>
          <p:cNvGrpSpPr/>
          <p:nvPr/>
        </p:nvGrpSpPr>
        <p:grpSpPr>
          <a:xfrm>
            <a:off x="1445047" y="1597693"/>
            <a:ext cx="1782000" cy="1458000"/>
            <a:chOff x="1098860" y="2274706"/>
            <a:chExt cx="1980000" cy="1620000"/>
          </a:xfrm>
        </p:grpSpPr>
        <p:sp>
          <p:nvSpPr>
            <p:cNvPr id="6" name="上箭头 5"/>
            <p:cNvSpPr/>
            <p:nvPr/>
          </p:nvSpPr>
          <p:spPr>
            <a:xfrm>
              <a:off x="1098860" y="2274706"/>
              <a:ext cx="1980000" cy="1620000"/>
            </a:xfrm>
            <a:prstGeom prst="upArrow">
              <a:avLst>
                <a:gd name="adj1" fmla="val 61884"/>
                <a:gd name="adj2" fmla="val 49610"/>
              </a:avLst>
            </a:prstGeom>
            <a:gradFill flip="none" rotWithShape="1">
              <a:gsLst>
                <a:gs pos="0">
                  <a:srgbClr val="00B0F0"/>
                </a:gs>
                <a:gs pos="90000">
                  <a:srgbClr val="0070C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tab pos="122870" algn="l"/>
                </a:tabLst>
                <a:defRPr/>
              </a:pPr>
              <a:endPar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nvGrpSpPr>
            <p:cNvPr id="7" name="组合 6"/>
            <p:cNvGrpSpPr/>
            <p:nvPr/>
          </p:nvGrpSpPr>
          <p:grpSpPr>
            <a:xfrm>
              <a:off x="1873250" y="2572668"/>
              <a:ext cx="431800" cy="896937"/>
              <a:chOff x="1873250" y="2572668"/>
              <a:chExt cx="431800" cy="896937"/>
            </a:xfrm>
          </p:grpSpPr>
          <p:sp>
            <p:nvSpPr>
              <p:cNvPr id="8" name="AutoShape 69"/>
              <p:cNvSpPr>
                <a:spLocks noChangeArrowheads="1"/>
              </p:cNvSpPr>
              <p:nvPr/>
            </p:nvSpPr>
            <p:spPr bwMode="gray">
              <a:xfrm rot="16200000" flipV="1">
                <a:off x="1945481" y="3110037"/>
                <a:ext cx="287337" cy="431800"/>
              </a:xfrm>
              <a:prstGeom prst="chevron">
                <a:avLst>
                  <a:gd name="adj" fmla="val 52514"/>
                </a:avLst>
              </a:prstGeom>
              <a:no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Tx/>
                  <a:buNone/>
                  <a:tabLst>
                    <a:tab pos="122870" algn="l"/>
                  </a:tabLst>
                  <a:defRPr/>
                </a:pPr>
                <a:endPar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9" name="AutoShape 69"/>
              <p:cNvSpPr>
                <a:spLocks noChangeArrowheads="1"/>
              </p:cNvSpPr>
              <p:nvPr/>
            </p:nvSpPr>
            <p:spPr bwMode="gray">
              <a:xfrm rot="16200000" flipV="1">
                <a:off x="1945481" y="2805237"/>
                <a:ext cx="287337" cy="431800"/>
              </a:xfrm>
              <a:prstGeom prst="chevron">
                <a:avLst>
                  <a:gd name="adj" fmla="val 52514"/>
                </a:avLst>
              </a:prstGeom>
              <a:no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Tx/>
                  <a:buNone/>
                  <a:tabLst>
                    <a:tab pos="122870" algn="l"/>
                  </a:tabLst>
                  <a:defRPr/>
                </a:pPr>
                <a:endPar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0" name="AutoShape 69"/>
              <p:cNvSpPr>
                <a:spLocks noChangeArrowheads="1"/>
              </p:cNvSpPr>
              <p:nvPr/>
            </p:nvSpPr>
            <p:spPr bwMode="gray">
              <a:xfrm rot="16200000" flipV="1">
                <a:off x="1945481" y="2500437"/>
                <a:ext cx="287337" cy="431800"/>
              </a:xfrm>
              <a:prstGeom prst="chevron">
                <a:avLst>
                  <a:gd name="adj" fmla="val 52514"/>
                </a:avLst>
              </a:prstGeom>
              <a:no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Tx/>
                  <a:buNone/>
                  <a:tabLst>
                    <a:tab pos="122870" algn="l"/>
                  </a:tabLst>
                  <a:defRPr/>
                </a:pPr>
                <a:endPar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grpSp>
        <p:nvGrpSpPr>
          <p:cNvPr id="11" name="组合 10"/>
          <p:cNvGrpSpPr/>
          <p:nvPr/>
        </p:nvGrpSpPr>
        <p:grpSpPr>
          <a:xfrm>
            <a:off x="5880958" y="1597693"/>
            <a:ext cx="1782000" cy="1458000"/>
            <a:chOff x="6027650" y="2274706"/>
            <a:chExt cx="1980000" cy="1620000"/>
          </a:xfrm>
        </p:grpSpPr>
        <p:sp>
          <p:nvSpPr>
            <p:cNvPr id="12" name="上箭头 11"/>
            <p:cNvSpPr/>
            <p:nvPr/>
          </p:nvSpPr>
          <p:spPr>
            <a:xfrm>
              <a:off x="6027650" y="2274706"/>
              <a:ext cx="1980000" cy="1620000"/>
            </a:xfrm>
            <a:prstGeom prst="upArrow">
              <a:avLst>
                <a:gd name="adj1" fmla="val 61884"/>
                <a:gd name="adj2" fmla="val 50353"/>
              </a:avLst>
            </a:prstGeom>
            <a:gradFill flip="none" rotWithShape="1">
              <a:gsLst>
                <a:gs pos="0">
                  <a:srgbClr val="00B0F0"/>
                </a:gs>
                <a:gs pos="90000">
                  <a:srgbClr val="0070C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tab pos="122870" algn="l"/>
                </a:tabLst>
                <a:defRPr/>
              </a:pPr>
              <a:endPar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nvGrpSpPr>
            <p:cNvPr id="13" name="组合 12"/>
            <p:cNvGrpSpPr/>
            <p:nvPr/>
          </p:nvGrpSpPr>
          <p:grpSpPr>
            <a:xfrm>
              <a:off x="6802438" y="2572668"/>
              <a:ext cx="431800" cy="896937"/>
              <a:chOff x="6802438" y="2572668"/>
              <a:chExt cx="431800" cy="896937"/>
            </a:xfrm>
          </p:grpSpPr>
          <p:sp>
            <p:nvSpPr>
              <p:cNvPr id="14" name="AutoShape 69"/>
              <p:cNvSpPr>
                <a:spLocks noChangeArrowheads="1"/>
              </p:cNvSpPr>
              <p:nvPr/>
            </p:nvSpPr>
            <p:spPr bwMode="gray">
              <a:xfrm rot="16200000" flipV="1">
                <a:off x="6874669" y="3110037"/>
                <a:ext cx="287337" cy="431800"/>
              </a:xfrm>
              <a:prstGeom prst="chevron">
                <a:avLst>
                  <a:gd name="adj" fmla="val 52514"/>
                </a:avLst>
              </a:prstGeom>
              <a:no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Tx/>
                  <a:buNone/>
                  <a:tabLst>
                    <a:tab pos="122870" algn="l"/>
                  </a:tabLst>
                  <a:defRPr/>
                </a:pPr>
                <a:endPar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5" name="AutoShape 69"/>
              <p:cNvSpPr>
                <a:spLocks noChangeArrowheads="1"/>
              </p:cNvSpPr>
              <p:nvPr/>
            </p:nvSpPr>
            <p:spPr bwMode="gray">
              <a:xfrm rot="16200000" flipV="1">
                <a:off x="6874669" y="2805237"/>
                <a:ext cx="287337" cy="431800"/>
              </a:xfrm>
              <a:prstGeom prst="chevron">
                <a:avLst>
                  <a:gd name="adj" fmla="val 52514"/>
                </a:avLst>
              </a:prstGeom>
              <a:no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Tx/>
                  <a:buNone/>
                  <a:tabLst>
                    <a:tab pos="122870" algn="l"/>
                  </a:tabLst>
                  <a:defRPr/>
                </a:pPr>
                <a:endPar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16" name="AutoShape 69"/>
              <p:cNvSpPr>
                <a:spLocks noChangeArrowheads="1"/>
              </p:cNvSpPr>
              <p:nvPr/>
            </p:nvSpPr>
            <p:spPr bwMode="gray">
              <a:xfrm rot="16200000" flipV="1">
                <a:off x="6874669" y="2500437"/>
                <a:ext cx="287337" cy="431800"/>
              </a:xfrm>
              <a:prstGeom prst="chevron">
                <a:avLst>
                  <a:gd name="adj" fmla="val 52514"/>
                </a:avLst>
              </a:prstGeom>
              <a:no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Tx/>
                  <a:buNone/>
                  <a:tabLst>
                    <a:tab pos="122870" algn="l"/>
                  </a:tabLst>
                  <a:defRPr/>
                </a:pPr>
                <a:endPar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grpSp>
        <p:nvGrpSpPr>
          <p:cNvPr id="17" name="组合 16"/>
          <p:cNvGrpSpPr/>
          <p:nvPr/>
        </p:nvGrpSpPr>
        <p:grpSpPr>
          <a:xfrm>
            <a:off x="3646826" y="1273693"/>
            <a:ext cx="1782000" cy="1782000"/>
            <a:chOff x="3545281" y="1914706"/>
            <a:chExt cx="1980000" cy="1980000"/>
          </a:xfrm>
        </p:grpSpPr>
        <p:sp>
          <p:nvSpPr>
            <p:cNvPr id="18" name="上箭头 17"/>
            <p:cNvSpPr/>
            <p:nvPr/>
          </p:nvSpPr>
          <p:spPr>
            <a:xfrm>
              <a:off x="3545281" y="1914706"/>
              <a:ext cx="1980000" cy="1980000"/>
            </a:xfrm>
            <a:prstGeom prst="upArrow">
              <a:avLst>
                <a:gd name="adj1" fmla="val 61884"/>
                <a:gd name="adj2" fmla="val 41845"/>
              </a:avLst>
            </a:prstGeom>
            <a:gradFill flip="none" rotWithShape="1">
              <a:gsLst>
                <a:gs pos="0">
                  <a:srgbClr val="00B0F0"/>
                </a:gs>
                <a:gs pos="90000">
                  <a:srgbClr val="0070C0"/>
                </a:gs>
              </a:gsLst>
              <a:lin ang="16200000" scaled="1"/>
              <a:tileRect/>
            </a:gradFill>
            <a:ln w="31750">
              <a:solidFill>
                <a:schemeClr val="bg1"/>
              </a:solidFill>
            </a:ln>
            <a:effectLst>
              <a:outerShdw blurRad="225425" dist="38100" dir="5220000" algn="ctr">
                <a:srgbClr val="000000">
                  <a:alpha val="33000"/>
                </a:srgbClr>
              </a:outerShdw>
            </a:effectLst>
            <a:scene3d>
              <a:camera prst="orthographicFront"/>
              <a:lightRig rig="flat" dir="t"/>
            </a:scene3d>
            <a:sp3d extrusionH="304800" contourW="25400">
              <a:bevelT prst="convex"/>
              <a:bevelB w="0" h="0"/>
              <a:contourClr>
                <a:srgbClr val="FFE593"/>
              </a:contourClr>
            </a:sp3d>
          </p:spPr>
          <p:style>
            <a:lnRef idx="1">
              <a:schemeClr val="accent2"/>
            </a:lnRef>
            <a:fillRef idx="3">
              <a:schemeClr val="accent2"/>
            </a:fillRef>
            <a:effectRef idx="2">
              <a:schemeClr val="accent2"/>
            </a:effectRef>
            <a:fontRef idx="minor">
              <a:schemeClr val="lt1"/>
            </a:fontRef>
          </p:style>
          <p:txBody>
            <a:bodyPr anchor="ctr">
              <a:sp3d/>
            </a:bodyPr>
            <a:lstStyle/>
            <a:p>
              <a:pPr marL="0" marR="0" lvl="2" indent="0" algn="ctr" defTabSz="685800" rtl="0" eaLnBrk="0" fontAlgn="ctr" latinLnBrk="0" hangingPunct="0">
                <a:lnSpc>
                  <a:spcPct val="100000"/>
                </a:lnSpc>
                <a:spcBef>
                  <a:spcPts val="0"/>
                </a:spcBef>
                <a:spcAft>
                  <a:spcPts val="0"/>
                </a:spcAft>
                <a:buClr>
                  <a:srgbClr val="FF0000"/>
                </a:buClr>
                <a:buSzPct val="70000"/>
                <a:buFont typeface="Wingdings" pitchFamily="2" charset="2"/>
                <a:buChar char="u"/>
                <a:tabLst>
                  <a:tab pos="122870" algn="l"/>
                </a:tabLst>
                <a:defRPr/>
              </a:pPr>
              <a:endParaRPr kumimoji="0" lang="zh-CN" altLang="en-US" sz="180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nvGrpSpPr>
            <p:cNvPr id="19" name="组合 18"/>
            <p:cNvGrpSpPr/>
            <p:nvPr/>
          </p:nvGrpSpPr>
          <p:grpSpPr>
            <a:xfrm>
              <a:off x="4319588" y="2267868"/>
              <a:ext cx="431800" cy="1201737"/>
              <a:chOff x="4319588" y="2267868"/>
              <a:chExt cx="431800" cy="1201737"/>
            </a:xfrm>
          </p:grpSpPr>
          <p:sp>
            <p:nvSpPr>
              <p:cNvPr id="20" name="AutoShape 69"/>
              <p:cNvSpPr>
                <a:spLocks noChangeArrowheads="1"/>
              </p:cNvSpPr>
              <p:nvPr/>
            </p:nvSpPr>
            <p:spPr bwMode="gray">
              <a:xfrm rot="16200000" flipV="1">
                <a:off x="4391819" y="3110037"/>
                <a:ext cx="287337" cy="431800"/>
              </a:xfrm>
              <a:prstGeom prst="chevron">
                <a:avLst>
                  <a:gd name="adj" fmla="val 52514"/>
                </a:avLst>
              </a:prstGeom>
              <a:noFill/>
              <a:ln w="19050">
                <a:solidFill>
                  <a:schemeClr val="bg1">
                    <a:alpha val="5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Tx/>
                  <a:buNone/>
                  <a:tabLst>
                    <a:tab pos="122870" algn="l"/>
                  </a:tabLst>
                  <a:defRPr/>
                </a:pPr>
                <a:endPar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1" name="AutoShape 69"/>
              <p:cNvSpPr>
                <a:spLocks noChangeArrowheads="1"/>
              </p:cNvSpPr>
              <p:nvPr/>
            </p:nvSpPr>
            <p:spPr bwMode="gray">
              <a:xfrm rot="16200000" flipV="1">
                <a:off x="4391819" y="2805237"/>
                <a:ext cx="287337" cy="431800"/>
              </a:xfrm>
              <a:prstGeom prst="chevron">
                <a:avLst>
                  <a:gd name="adj" fmla="val 52514"/>
                </a:avLst>
              </a:prstGeom>
              <a:noFill/>
              <a:ln w="19050">
                <a:solidFill>
                  <a:schemeClr val="bg1">
                    <a:alpha val="4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Tx/>
                  <a:buNone/>
                  <a:tabLst>
                    <a:tab pos="122870" algn="l"/>
                  </a:tabLst>
                  <a:defRPr/>
                </a:pPr>
                <a:endPar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2" name="AutoShape 69"/>
              <p:cNvSpPr>
                <a:spLocks noChangeArrowheads="1"/>
              </p:cNvSpPr>
              <p:nvPr/>
            </p:nvSpPr>
            <p:spPr bwMode="gray">
              <a:xfrm rot="16200000" flipV="1">
                <a:off x="4391819" y="2500437"/>
                <a:ext cx="287337" cy="431800"/>
              </a:xfrm>
              <a:prstGeom prst="chevron">
                <a:avLst>
                  <a:gd name="adj" fmla="val 52514"/>
                </a:avLst>
              </a:prstGeom>
              <a:noFill/>
              <a:ln w="19050">
                <a:solidFill>
                  <a:schemeClr val="bg1">
                    <a:alpha val="25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Tx/>
                  <a:buNone/>
                  <a:tabLst>
                    <a:tab pos="122870" algn="l"/>
                  </a:tabLst>
                  <a:defRPr/>
                </a:pPr>
                <a:endPar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sp>
            <p:nvSpPr>
              <p:cNvPr id="23" name="AutoShape 69"/>
              <p:cNvSpPr>
                <a:spLocks noChangeArrowheads="1"/>
              </p:cNvSpPr>
              <p:nvPr/>
            </p:nvSpPr>
            <p:spPr bwMode="gray">
              <a:xfrm rot="16200000" flipV="1">
                <a:off x="4391819" y="2195637"/>
                <a:ext cx="287337" cy="431800"/>
              </a:xfrm>
              <a:prstGeom prst="chevron">
                <a:avLst>
                  <a:gd name="adj" fmla="val 52514"/>
                </a:avLst>
              </a:prstGeom>
              <a:noFill/>
              <a:ln w="19050">
                <a:solidFill>
                  <a:schemeClr val="bg1">
                    <a:alpha val="10000"/>
                  </a:schemeClr>
                </a:solidFill>
                <a:prstDash val="sysDash"/>
              </a:ln>
              <a:effectLst/>
            </p:spPr>
            <p:style>
              <a:lnRef idx="1">
                <a:schemeClr val="accent2"/>
              </a:lnRef>
              <a:fillRef idx="3">
                <a:schemeClr val="accent2"/>
              </a:fillRef>
              <a:effectRef idx="2">
                <a:schemeClr val="accent2"/>
              </a:effectRef>
              <a:fontRef idx="minor">
                <a:schemeClr val="lt1"/>
              </a:fontRef>
            </p:style>
            <p:txBody>
              <a:bodyPr anchor="ctr"/>
              <a:lstStyle/>
              <a:p>
                <a:pPr marL="0" marR="0" lvl="2" indent="0" algn="ctr" defTabSz="685800" rtl="0" eaLnBrk="0" fontAlgn="ctr" latinLnBrk="0" hangingPunct="0">
                  <a:lnSpc>
                    <a:spcPct val="100000"/>
                  </a:lnSpc>
                  <a:spcBef>
                    <a:spcPts val="0"/>
                  </a:spcBef>
                  <a:spcAft>
                    <a:spcPts val="0"/>
                  </a:spcAft>
                  <a:buClr>
                    <a:srgbClr val="FF0000"/>
                  </a:buClr>
                  <a:buSzPct val="70000"/>
                  <a:buFontTx/>
                  <a:buNone/>
                  <a:tabLst>
                    <a:tab pos="122870" algn="l"/>
                  </a:tabLst>
                  <a:defRPr/>
                </a:pPr>
                <a:endPar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p:txBody>
          </p:sp>
        </p:grpSp>
      </p:grpSp>
      <p:sp>
        <p:nvSpPr>
          <p:cNvPr id="24" name="矩形 23"/>
          <p:cNvSpPr/>
          <p:nvPr/>
        </p:nvSpPr>
        <p:spPr>
          <a:xfrm>
            <a:off x="1691944" y="1102906"/>
            <a:ext cx="1287303" cy="480131"/>
          </a:xfrm>
          <a:prstGeom prst="rect">
            <a:avLst/>
          </a:prstGeom>
        </p:spPr>
        <p:txBody>
          <a:bodyPr>
            <a:spAutoFit/>
          </a:bodyPr>
          <a:lstStyle/>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260" b="0" i="0" u="none" strike="noStrike" kern="1200" cap="none" spc="45" normalizeH="0" baseline="0" noProof="0" dirty="0">
                <a:ln w="11430"/>
                <a:solidFill>
                  <a:prstClr val="black"/>
                </a:solidFill>
                <a:effectLst/>
                <a:uLnTx/>
                <a:uFillTx/>
                <a:latin typeface="微软雅黑" pitchFamily="34" charset="-122"/>
                <a:ea typeface="微软雅黑" pitchFamily="34" charset="-122"/>
                <a:cs typeface="+mn-cs"/>
              </a:rPr>
              <a:t>点击添加文本点击添加文本</a:t>
            </a:r>
          </a:p>
        </p:txBody>
      </p:sp>
      <p:sp>
        <p:nvSpPr>
          <p:cNvPr id="25" name="矩形 24"/>
          <p:cNvSpPr/>
          <p:nvPr/>
        </p:nvSpPr>
        <p:spPr>
          <a:xfrm>
            <a:off x="6132499" y="1091476"/>
            <a:ext cx="1287303" cy="480131"/>
          </a:xfrm>
          <a:prstGeom prst="rect">
            <a:avLst/>
          </a:prstGeom>
        </p:spPr>
        <p:txBody>
          <a:bodyPr>
            <a:spAutoFit/>
          </a:bodyPr>
          <a:lstStyle/>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260" b="0" i="0" u="none" strike="noStrike" kern="1200" cap="none" spc="45" normalizeH="0" baseline="0" noProof="0" dirty="0">
                <a:ln w="11430"/>
                <a:solidFill>
                  <a:prstClr val="black"/>
                </a:solidFill>
                <a:effectLst/>
                <a:uLnTx/>
                <a:uFillTx/>
                <a:latin typeface="微软雅黑" pitchFamily="34" charset="-122"/>
                <a:ea typeface="微软雅黑" pitchFamily="34" charset="-122"/>
                <a:cs typeface="+mn-cs"/>
              </a:rPr>
              <a:t>点击添加文本点击添加文本</a:t>
            </a:r>
          </a:p>
        </p:txBody>
      </p:sp>
      <p:sp>
        <p:nvSpPr>
          <p:cNvPr id="26" name="矩形 25"/>
          <p:cNvSpPr/>
          <p:nvPr/>
        </p:nvSpPr>
        <p:spPr>
          <a:xfrm>
            <a:off x="3890789" y="757150"/>
            <a:ext cx="1287304" cy="480131"/>
          </a:xfrm>
          <a:prstGeom prst="rect">
            <a:avLst/>
          </a:prstGeom>
        </p:spPr>
        <p:txBody>
          <a:bodyPr>
            <a:spAutoFit/>
          </a:bodyPr>
          <a:lstStyle/>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260" b="0" i="0" u="none" strike="noStrike" kern="1200" cap="none" spc="45" normalizeH="0" baseline="0" noProof="0" dirty="0">
                <a:ln w="11430"/>
                <a:solidFill>
                  <a:prstClr val="black"/>
                </a:solidFill>
                <a:effectLst/>
                <a:uLnTx/>
                <a:uFillTx/>
                <a:latin typeface="微软雅黑" pitchFamily="34" charset="-122"/>
                <a:ea typeface="微软雅黑" pitchFamily="34" charset="-122"/>
                <a:cs typeface="+mn-cs"/>
              </a:rPr>
              <a:t>点击添加文本点击添加文本</a:t>
            </a:r>
          </a:p>
        </p:txBody>
      </p:sp>
      <p:sp>
        <p:nvSpPr>
          <p:cNvPr id="27" name="椭圆 26"/>
          <p:cNvSpPr/>
          <p:nvPr/>
        </p:nvSpPr>
        <p:spPr bwMode="auto">
          <a:xfrm>
            <a:off x="3598226" y="2271513"/>
            <a:ext cx="1879200" cy="1360800"/>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dirty="0">
              <a:ln>
                <a:noFill/>
              </a:ln>
              <a:solidFill>
                <a:prstClr val="white"/>
              </a:solidFill>
              <a:effectLst/>
              <a:uLnTx/>
              <a:uFillTx/>
              <a:latin typeface="Calibri" panose="020F0502020204030204"/>
              <a:ea typeface="微软雅黑" pitchFamily="34" charset="-122"/>
              <a:cs typeface="+mn-cs"/>
            </a:endParaRPr>
          </a:p>
        </p:txBody>
      </p:sp>
      <p:sp>
        <p:nvSpPr>
          <p:cNvPr id="28" name="TextBox 20"/>
          <p:cNvSpPr txBox="1">
            <a:spLocks noChangeArrowheads="1"/>
          </p:cNvSpPr>
          <p:nvPr/>
        </p:nvSpPr>
        <p:spPr bwMode="auto">
          <a:xfrm>
            <a:off x="3838067" y="2799563"/>
            <a:ext cx="1399523" cy="313932"/>
          </a:xfrm>
          <a:prstGeom prst="rect">
            <a:avLst/>
          </a:prstGeom>
          <a:noFill/>
          <a:scene3d>
            <a:camera prst="orthographicFront"/>
            <a:lightRig rig="threePt" dir="t"/>
          </a:scene3d>
          <a:sp3d/>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white"/>
                </a:solidFill>
                <a:effectLst>
                  <a:reflection blurRad="6350" stA="50000" endA="300" endPos="50000" dist="60007" dir="5400000" sy="-100000" algn="bl" rotWithShape="0"/>
                </a:effectLst>
                <a:uLnTx/>
                <a:uFillTx/>
                <a:latin typeface="微软雅黑" pitchFamily="34" charset="-122"/>
                <a:ea typeface="微软雅黑" pitchFamily="34" charset="-122"/>
                <a:cs typeface="+mn-cs"/>
              </a:rPr>
              <a:t>分标题二</a:t>
            </a:r>
          </a:p>
        </p:txBody>
      </p:sp>
      <p:sp>
        <p:nvSpPr>
          <p:cNvPr id="29" name="椭圆 28"/>
          <p:cNvSpPr/>
          <p:nvPr/>
        </p:nvSpPr>
        <p:spPr bwMode="auto">
          <a:xfrm>
            <a:off x="5832358" y="2271513"/>
            <a:ext cx="1879200" cy="1360800"/>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dirty="0">
              <a:ln>
                <a:noFill/>
              </a:ln>
              <a:solidFill>
                <a:prstClr val="white"/>
              </a:solidFill>
              <a:effectLst/>
              <a:uLnTx/>
              <a:uFillTx/>
              <a:latin typeface="Calibri" panose="020F0502020204030204"/>
              <a:ea typeface="微软雅黑" pitchFamily="34" charset="-122"/>
              <a:cs typeface="+mn-cs"/>
            </a:endParaRPr>
          </a:p>
        </p:txBody>
      </p:sp>
      <p:sp>
        <p:nvSpPr>
          <p:cNvPr id="30" name="TextBox 20"/>
          <p:cNvSpPr txBox="1">
            <a:spLocks noChangeArrowheads="1"/>
          </p:cNvSpPr>
          <p:nvPr/>
        </p:nvSpPr>
        <p:spPr bwMode="auto">
          <a:xfrm>
            <a:off x="6072199" y="2799563"/>
            <a:ext cx="1399523" cy="313932"/>
          </a:xfrm>
          <a:prstGeom prst="rect">
            <a:avLst/>
          </a:prstGeom>
          <a:noFill/>
          <a:scene3d>
            <a:camera prst="orthographicFront"/>
            <a:lightRig rig="threePt" dir="t"/>
          </a:scene3d>
          <a:sp3d/>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white"/>
                </a:solidFill>
                <a:effectLst>
                  <a:reflection blurRad="6350" stA="50000" endA="300" endPos="50000" dist="60007" dir="5400000" sy="-100000" algn="bl" rotWithShape="0"/>
                </a:effectLst>
                <a:uLnTx/>
                <a:uFillTx/>
                <a:latin typeface="微软雅黑" pitchFamily="34" charset="-122"/>
                <a:ea typeface="微软雅黑" pitchFamily="34" charset="-122"/>
                <a:cs typeface="+mn-cs"/>
              </a:rPr>
              <a:t>分标题三</a:t>
            </a:r>
          </a:p>
        </p:txBody>
      </p:sp>
      <p:sp>
        <p:nvSpPr>
          <p:cNvPr id="31" name="椭圆 30"/>
          <p:cNvSpPr/>
          <p:nvPr/>
        </p:nvSpPr>
        <p:spPr bwMode="auto">
          <a:xfrm>
            <a:off x="1396447" y="2271513"/>
            <a:ext cx="1879200" cy="1360800"/>
          </a:xfrm>
          <a:prstGeom prst="ellipse">
            <a:avLst/>
          </a:prstGeom>
          <a:gradFill flip="none" rotWithShape="1">
            <a:gsLst>
              <a:gs pos="0">
                <a:srgbClr val="00DFF6"/>
              </a:gs>
              <a:gs pos="90000">
                <a:srgbClr val="002774"/>
              </a:gs>
            </a:gsLst>
            <a:lin ang="2700000" scaled="1"/>
            <a:tileRect/>
          </a:gradFill>
          <a:ln>
            <a:solidFill>
              <a:schemeClr val="bg1"/>
            </a:solidFill>
          </a:ln>
          <a:effectLst>
            <a:outerShdw blurRad="127000" dist="76200" dir="2700000" algn="tl" rotWithShape="0">
              <a:prstClr val="black">
                <a:alpha val="40000"/>
              </a:prstClr>
            </a:outerShdw>
          </a:effectLst>
          <a:scene3d>
            <a:camera prst="orthographicFront">
              <a:rot lat="17699985" lon="0" rev="0"/>
            </a:camera>
            <a:lightRig rig="threePt" dir="t">
              <a:rot lat="0" lon="0" rev="0"/>
            </a:lightRig>
          </a:scene3d>
          <a:sp3d extrusionH="279400" prstMaterial="plastic">
            <a:bevelT w="139700" h="152400" prst="convex"/>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dirty="0">
              <a:ln>
                <a:noFill/>
              </a:ln>
              <a:solidFill>
                <a:prstClr val="white"/>
              </a:solidFill>
              <a:effectLst/>
              <a:uLnTx/>
              <a:uFillTx/>
              <a:latin typeface="Calibri" panose="020F0502020204030204"/>
              <a:ea typeface="微软雅黑" pitchFamily="34" charset="-122"/>
              <a:cs typeface="+mn-cs"/>
            </a:endParaRPr>
          </a:p>
        </p:txBody>
      </p:sp>
      <p:sp>
        <p:nvSpPr>
          <p:cNvPr id="32" name="TextBox 20"/>
          <p:cNvSpPr txBox="1">
            <a:spLocks noChangeArrowheads="1"/>
          </p:cNvSpPr>
          <p:nvPr/>
        </p:nvSpPr>
        <p:spPr bwMode="auto">
          <a:xfrm>
            <a:off x="1636288" y="2799563"/>
            <a:ext cx="1399523" cy="313932"/>
          </a:xfrm>
          <a:prstGeom prst="rect">
            <a:avLst/>
          </a:prstGeom>
          <a:noFill/>
          <a:scene3d>
            <a:camera prst="orthographicFront"/>
            <a:lightRig rig="threePt" dir="t"/>
          </a:scene3d>
          <a:sp3d/>
        </p:spPr>
        <p:txBody>
          <a:bodyPr>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440" b="0" i="0" u="none" strike="noStrike" kern="1200" cap="none" spc="0" normalizeH="0" baseline="0" noProof="0" dirty="0">
                <a:ln>
                  <a:noFill/>
                </a:ln>
                <a:solidFill>
                  <a:prstClr val="white"/>
                </a:solidFill>
                <a:effectLst>
                  <a:reflection blurRad="6350" stA="50000" endA="300" endPos="50000" dist="60007" dir="5400000" sy="-100000" algn="bl" rotWithShape="0"/>
                </a:effectLst>
                <a:uLnTx/>
                <a:uFillTx/>
                <a:latin typeface="微软雅黑" pitchFamily="34" charset="-122"/>
                <a:ea typeface="微软雅黑" pitchFamily="34" charset="-122"/>
                <a:cs typeface="+mn-cs"/>
              </a:rPr>
              <a:t>分标题一</a:t>
            </a:r>
          </a:p>
        </p:txBody>
      </p:sp>
    </p:spTree>
    <p:extLst>
      <p:ext uri="{BB962C8B-B14F-4D97-AF65-F5344CB8AC3E}">
        <p14:creationId xmlns:p14="http://schemas.microsoft.com/office/powerpoint/2010/main" val="3660593806"/>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anim calcmode="lin" valueType="num">
                                      <p:cBhvr>
                                        <p:cTn id="8" dur="500" fill="hold"/>
                                        <p:tgtEl>
                                          <p:spTgt spid="31"/>
                                        </p:tgtEl>
                                        <p:attrNameLst>
                                          <p:attrName>ppt_x</p:attrName>
                                        </p:attrNameLst>
                                      </p:cBhvr>
                                      <p:tavLst>
                                        <p:tav tm="0">
                                          <p:val>
                                            <p:strVal val="#ppt_x"/>
                                          </p:val>
                                        </p:tav>
                                        <p:tav tm="100000">
                                          <p:val>
                                            <p:strVal val="#ppt_x"/>
                                          </p:val>
                                        </p:tav>
                                      </p:tavLst>
                                    </p:anim>
                                    <p:anim calcmode="lin" valueType="num">
                                      <p:cBhvr>
                                        <p:cTn id="9" dur="500" fill="hold"/>
                                        <p:tgtEl>
                                          <p:spTgt spid="31"/>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5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anim calcmode="lin" valueType="num">
                                      <p:cBhvr>
                                        <p:cTn id="13" dur="500" fill="hold"/>
                                        <p:tgtEl>
                                          <p:spTgt spid="27"/>
                                        </p:tgtEl>
                                        <p:attrNameLst>
                                          <p:attrName>ppt_x</p:attrName>
                                        </p:attrNameLst>
                                      </p:cBhvr>
                                      <p:tavLst>
                                        <p:tav tm="0">
                                          <p:val>
                                            <p:strVal val="#ppt_x"/>
                                          </p:val>
                                        </p:tav>
                                        <p:tav tm="100000">
                                          <p:val>
                                            <p:strVal val="#ppt_x"/>
                                          </p:val>
                                        </p:tav>
                                      </p:tavLst>
                                    </p:anim>
                                    <p:anim calcmode="lin" valueType="num">
                                      <p:cBhvr>
                                        <p:cTn id="14" dur="500" fill="hold"/>
                                        <p:tgtEl>
                                          <p:spTgt spid="2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500"/>
                                        <p:tgtEl>
                                          <p:spTgt spid="29"/>
                                        </p:tgtEl>
                                      </p:cBhvr>
                                    </p:animEffect>
                                    <p:anim calcmode="lin" valueType="num">
                                      <p:cBhvr>
                                        <p:cTn id="18" dur="500" fill="hold"/>
                                        <p:tgtEl>
                                          <p:spTgt spid="29"/>
                                        </p:tgtEl>
                                        <p:attrNameLst>
                                          <p:attrName>ppt_x</p:attrName>
                                        </p:attrNameLst>
                                      </p:cBhvr>
                                      <p:tavLst>
                                        <p:tav tm="0">
                                          <p:val>
                                            <p:strVal val="#ppt_x"/>
                                          </p:val>
                                        </p:tav>
                                        <p:tav tm="100000">
                                          <p:val>
                                            <p:strVal val="#ppt_x"/>
                                          </p:val>
                                        </p:tav>
                                      </p:tavLst>
                                    </p:anim>
                                    <p:anim calcmode="lin" valueType="num">
                                      <p:cBhvr>
                                        <p:cTn id="19" dur="50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anim calcmode="lin" valueType="num">
                                      <p:cBhvr>
                                        <p:cTn id="24" dur="500" fill="hold"/>
                                        <p:tgtEl>
                                          <p:spTgt spid="17"/>
                                        </p:tgtEl>
                                        <p:attrNameLst>
                                          <p:attrName>ppt_x</p:attrName>
                                        </p:attrNameLst>
                                      </p:cBhvr>
                                      <p:tavLst>
                                        <p:tav tm="0">
                                          <p:val>
                                            <p:strVal val="#ppt_x"/>
                                          </p:val>
                                        </p:tav>
                                        <p:tav tm="100000">
                                          <p:val>
                                            <p:strVal val="#ppt_x"/>
                                          </p:val>
                                        </p:tav>
                                      </p:tavLst>
                                    </p:anim>
                                    <p:anim calcmode="lin" valueType="num">
                                      <p:cBhvr>
                                        <p:cTn id="25" dur="500" fill="hold"/>
                                        <p:tgtEl>
                                          <p:spTgt spid="17"/>
                                        </p:tgtEl>
                                        <p:attrNameLst>
                                          <p:attrName>ppt_y</p:attrName>
                                        </p:attrNameLst>
                                      </p:cBhvr>
                                      <p:tavLst>
                                        <p:tav tm="0">
                                          <p:val>
                                            <p:strVal val="#ppt_y+.1"/>
                                          </p:val>
                                        </p:tav>
                                        <p:tav tm="100000">
                                          <p:val>
                                            <p:strVal val="#ppt_y"/>
                                          </p:val>
                                        </p:tav>
                                      </p:tavLst>
                                    </p:anim>
                                  </p:childTnLst>
                                </p:cTn>
                              </p:par>
                              <p:par>
                                <p:cTn id="26" presetID="12" presetClass="entr" presetSubtype="2"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left)">
                                      <p:cBhvr>
                                        <p:cTn id="29" dur="500"/>
                                        <p:tgtEl>
                                          <p:spTgt spid="5"/>
                                        </p:tgtEl>
                                      </p:cBhvr>
                                    </p:animEffect>
                                  </p:childTnLst>
                                </p:cTn>
                              </p:par>
                              <p:par>
                                <p:cTn id="30" presetID="12" presetClass="entr" presetSubtype="8" fill="hold"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p:tgtEl>
                                          <p:spTgt spid="11"/>
                                        </p:tgtEl>
                                        <p:attrNameLst>
                                          <p:attrName>ppt_x</p:attrName>
                                        </p:attrNameLst>
                                      </p:cBhvr>
                                      <p:tavLst>
                                        <p:tav tm="0">
                                          <p:val>
                                            <p:strVal val="#ppt_x-#ppt_w*1.125000"/>
                                          </p:val>
                                        </p:tav>
                                        <p:tav tm="100000">
                                          <p:val>
                                            <p:strVal val="#ppt_x"/>
                                          </p:val>
                                        </p:tav>
                                      </p:tavLst>
                                    </p:anim>
                                    <p:animEffect transition="in" filter="wipe(right)">
                                      <p:cBhvr>
                                        <p:cTn id="33" dur="500"/>
                                        <p:tgtEl>
                                          <p:spTgt spid="11"/>
                                        </p:tgtEl>
                                      </p:cBhvr>
                                    </p:animEffect>
                                  </p:childTnLst>
                                </p:cTn>
                              </p:par>
                            </p:childTnLst>
                          </p:cTn>
                        </p:par>
                        <p:par>
                          <p:cTn id="34" fill="hold">
                            <p:stCondLst>
                              <p:cond delay="1500"/>
                            </p:stCondLst>
                            <p:childTnLst>
                              <p:par>
                                <p:cTn id="35" presetID="14" presetClass="entr" presetSubtype="1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randombar(horizontal)">
                                      <p:cBhvr>
                                        <p:cTn id="37" dur="500"/>
                                        <p:tgtEl>
                                          <p:spTgt spid="4"/>
                                        </p:tgtEl>
                                      </p:cBhvr>
                                    </p:animEffect>
                                  </p:childTnLst>
                                </p:cTn>
                              </p:par>
                            </p:childTnLst>
                          </p:cTn>
                        </p:par>
                        <p:par>
                          <p:cTn id="38" fill="hold">
                            <p:stCondLst>
                              <p:cond delay="2000"/>
                            </p:stCondLst>
                            <p:childTnLst>
                              <p:par>
                                <p:cTn id="39" presetID="37" presetClass="entr" presetSubtype="0"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500"/>
                                        <p:tgtEl>
                                          <p:spTgt spid="32"/>
                                        </p:tgtEl>
                                      </p:cBhvr>
                                    </p:animEffect>
                                    <p:anim calcmode="lin" valueType="num">
                                      <p:cBhvr>
                                        <p:cTn id="42" dur="500" fill="hold"/>
                                        <p:tgtEl>
                                          <p:spTgt spid="32"/>
                                        </p:tgtEl>
                                        <p:attrNameLst>
                                          <p:attrName>ppt_x</p:attrName>
                                        </p:attrNameLst>
                                      </p:cBhvr>
                                      <p:tavLst>
                                        <p:tav tm="0">
                                          <p:val>
                                            <p:strVal val="#ppt_x"/>
                                          </p:val>
                                        </p:tav>
                                        <p:tav tm="100000">
                                          <p:val>
                                            <p:strVal val="#ppt_x"/>
                                          </p:val>
                                        </p:tav>
                                      </p:tavLst>
                                    </p:anim>
                                    <p:anim calcmode="lin" valueType="num">
                                      <p:cBhvr>
                                        <p:cTn id="43" dur="450" decel="100000" fill="hold"/>
                                        <p:tgtEl>
                                          <p:spTgt spid="32"/>
                                        </p:tgtEl>
                                        <p:attrNameLst>
                                          <p:attrName>ppt_y</p:attrName>
                                        </p:attrNameLst>
                                      </p:cBhvr>
                                      <p:tavLst>
                                        <p:tav tm="0">
                                          <p:val>
                                            <p:strVal val="#ppt_y+1"/>
                                          </p:val>
                                        </p:tav>
                                        <p:tav tm="100000">
                                          <p:val>
                                            <p:strVal val="#ppt_y-.03"/>
                                          </p:val>
                                        </p:tav>
                                      </p:tavLst>
                                    </p:anim>
                                    <p:anim calcmode="lin" valueType="num">
                                      <p:cBhvr>
                                        <p:cTn id="44" dur="50" accel="100000" fill="hold">
                                          <p:stCondLst>
                                            <p:cond delay="450"/>
                                          </p:stCondLst>
                                        </p:cTn>
                                        <p:tgtEl>
                                          <p:spTgt spid="32"/>
                                        </p:tgtEl>
                                        <p:attrNameLst>
                                          <p:attrName>ppt_y</p:attrName>
                                        </p:attrNameLst>
                                      </p:cBhvr>
                                      <p:tavLst>
                                        <p:tav tm="0">
                                          <p:val>
                                            <p:strVal val="#ppt_y-.03"/>
                                          </p:val>
                                        </p:tav>
                                        <p:tav tm="100000">
                                          <p:val>
                                            <p:strVal val="#ppt_y"/>
                                          </p:val>
                                        </p:tav>
                                      </p:tavLst>
                                    </p:anim>
                                  </p:childTnLst>
                                </p:cTn>
                              </p:par>
                              <p:par>
                                <p:cTn id="45" presetID="37" presetClass="entr" presetSubtype="0" fill="hold" grpId="0" nodeType="withEffect">
                                  <p:stCondLst>
                                    <p:cond delay="25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anim calcmode="lin" valueType="num">
                                      <p:cBhvr>
                                        <p:cTn id="48" dur="500" fill="hold"/>
                                        <p:tgtEl>
                                          <p:spTgt spid="28"/>
                                        </p:tgtEl>
                                        <p:attrNameLst>
                                          <p:attrName>ppt_x</p:attrName>
                                        </p:attrNameLst>
                                      </p:cBhvr>
                                      <p:tavLst>
                                        <p:tav tm="0">
                                          <p:val>
                                            <p:strVal val="#ppt_x"/>
                                          </p:val>
                                        </p:tav>
                                        <p:tav tm="100000">
                                          <p:val>
                                            <p:strVal val="#ppt_x"/>
                                          </p:val>
                                        </p:tav>
                                      </p:tavLst>
                                    </p:anim>
                                    <p:anim calcmode="lin" valueType="num">
                                      <p:cBhvr>
                                        <p:cTn id="49" dur="450" decel="100000" fill="hold"/>
                                        <p:tgtEl>
                                          <p:spTgt spid="28"/>
                                        </p:tgtEl>
                                        <p:attrNameLst>
                                          <p:attrName>ppt_y</p:attrName>
                                        </p:attrNameLst>
                                      </p:cBhvr>
                                      <p:tavLst>
                                        <p:tav tm="0">
                                          <p:val>
                                            <p:strVal val="#ppt_y+1"/>
                                          </p:val>
                                        </p:tav>
                                        <p:tav tm="100000">
                                          <p:val>
                                            <p:strVal val="#ppt_y-.03"/>
                                          </p:val>
                                        </p:tav>
                                      </p:tavLst>
                                    </p:anim>
                                    <p:anim calcmode="lin" valueType="num">
                                      <p:cBhvr>
                                        <p:cTn id="50" dur="50" accel="100000" fill="hold">
                                          <p:stCondLst>
                                            <p:cond delay="450"/>
                                          </p:stCondLst>
                                        </p:cTn>
                                        <p:tgtEl>
                                          <p:spTgt spid="28"/>
                                        </p:tgtEl>
                                        <p:attrNameLst>
                                          <p:attrName>ppt_y</p:attrName>
                                        </p:attrNameLst>
                                      </p:cBhvr>
                                      <p:tavLst>
                                        <p:tav tm="0">
                                          <p:val>
                                            <p:strVal val="#ppt_y-.03"/>
                                          </p:val>
                                        </p:tav>
                                        <p:tav tm="100000">
                                          <p:val>
                                            <p:strVal val="#ppt_y"/>
                                          </p:val>
                                        </p:tav>
                                      </p:tavLst>
                                    </p:anim>
                                  </p:childTnLst>
                                </p:cTn>
                              </p:par>
                              <p:par>
                                <p:cTn id="51" presetID="37" presetClass="entr" presetSubtype="0" fill="hold" grpId="0" nodeType="withEffect">
                                  <p:stCondLst>
                                    <p:cond delay="500"/>
                                  </p:stCondLst>
                                  <p:childTnLst>
                                    <p:set>
                                      <p:cBhvr>
                                        <p:cTn id="52" dur="1" fill="hold">
                                          <p:stCondLst>
                                            <p:cond delay="0"/>
                                          </p:stCondLst>
                                        </p:cTn>
                                        <p:tgtEl>
                                          <p:spTgt spid="30"/>
                                        </p:tgtEl>
                                        <p:attrNameLst>
                                          <p:attrName>style.visibility</p:attrName>
                                        </p:attrNameLst>
                                      </p:cBhvr>
                                      <p:to>
                                        <p:strVal val="visible"/>
                                      </p:to>
                                    </p:set>
                                    <p:animEffect transition="in" filter="fade">
                                      <p:cBhvr>
                                        <p:cTn id="53" dur="500"/>
                                        <p:tgtEl>
                                          <p:spTgt spid="30"/>
                                        </p:tgtEl>
                                      </p:cBhvr>
                                    </p:animEffect>
                                    <p:anim calcmode="lin" valueType="num">
                                      <p:cBhvr>
                                        <p:cTn id="54" dur="500" fill="hold"/>
                                        <p:tgtEl>
                                          <p:spTgt spid="30"/>
                                        </p:tgtEl>
                                        <p:attrNameLst>
                                          <p:attrName>ppt_x</p:attrName>
                                        </p:attrNameLst>
                                      </p:cBhvr>
                                      <p:tavLst>
                                        <p:tav tm="0">
                                          <p:val>
                                            <p:strVal val="#ppt_x"/>
                                          </p:val>
                                        </p:tav>
                                        <p:tav tm="100000">
                                          <p:val>
                                            <p:strVal val="#ppt_x"/>
                                          </p:val>
                                        </p:tav>
                                      </p:tavLst>
                                    </p:anim>
                                    <p:anim calcmode="lin" valueType="num">
                                      <p:cBhvr>
                                        <p:cTn id="55" dur="450" decel="100000" fill="hold"/>
                                        <p:tgtEl>
                                          <p:spTgt spid="30"/>
                                        </p:tgtEl>
                                        <p:attrNameLst>
                                          <p:attrName>ppt_y</p:attrName>
                                        </p:attrNameLst>
                                      </p:cBhvr>
                                      <p:tavLst>
                                        <p:tav tm="0">
                                          <p:val>
                                            <p:strVal val="#ppt_y+1"/>
                                          </p:val>
                                        </p:tav>
                                        <p:tav tm="100000">
                                          <p:val>
                                            <p:strVal val="#ppt_y-.03"/>
                                          </p:val>
                                        </p:tav>
                                      </p:tavLst>
                                    </p:anim>
                                    <p:anim calcmode="lin" valueType="num">
                                      <p:cBhvr>
                                        <p:cTn id="56" dur="50" accel="100000" fill="hold">
                                          <p:stCondLst>
                                            <p:cond delay="450"/>
                                          </p:stCondLst>
                                        </p:cTn>
                                        <p:tgtEl>
                                          <p:spTgt spid="30"/>
                                        </p:tgtEl>
                                        <p:attrNameLst>
                                          <p:attrName>ppt_y</p:attrName>
                                        </p:attrNameLst>
                                      </p:cBhvr>
                                      <p:tavLst>
                                        <p:tav tm="0">
                                          <p:val>
                                            <p:strVal val="#ppt_y-.03"/>
                                          </p:val>
                                        </p:tav>
                                        <p:tav tm="100000">
                                          <p:val>
                                            <p:strVal val="#ppt_y"/>
                                          </p:val>
                                        </p:tav>
                                      </p:tavLst>
                                    </p:anim>
                                  </p:childTnLst>
                                </p:cTn>
                              </p:par>
                              <p:par>
                                <p:cTn id="57" presetID="37" presetClass="entr" presetSubtype="0" fill="hold" grpId="0" nodeType="withEffect">
                                  <p:stCondLst>
                                    <p:cond delay="750"/>
                                  </p:stCondLst>
                                  <p:childTnLst>
                                    <p:set>
                                      <p:cBhvr>
                                        <p:cTn id="58" dur="1" fill="hold">
                                          <p:stCondLst>
                                            <p:cond delay="0"/>
                                          </p:stCondLst>
                                        </p:cTn>
                                        <p:tgtEl>
                                          <p:spTgt spid="25"/>
                                        </p:tgtEl>
                                        <p:attrNameLst>
                                          <p:attrName>style.visibility</p:attrName>
                                        </p:attrNameLst>
                                      </p:cBhvr>
                                      <p:to>
                                        <p:strVal val="visible"/>
                                      </p:to>
                                    </p:set>
                                    <p:animEffect transition="in" filter="fade">
                                      <p:cBhvr>
                                        <p:cTn id="59" dur="500"/>
                                        <p:tgtEl>
                                          <p:spTgt spid="25"/>
                                        </p:tgtEl>
                                      </p:cBhvr>
                                    </p:animEffect>
                                    <p:anim calcmode="lin" valueType="num">
                                      <p:cBhvr>
                                        <p:cTn id="60" dur="500" fill="hold"/>
                                        <p:tgtEl>
                                          <p:spTgt spid="25"/>
                                        </p:tgtEl>
                                        <p:attrNameLst>
                                          <p:attrName>ppt_x</p:attrName>
                                        </p:attrNameLst>
                                      </p:cBhvr>
                                      <p:tavLst>
                                        <p:tav tm="0">
                                          <p:val>
                                            <p:strVal val="#ppt_x"/>
                                          </p:val>
                                        </p:tav>
                                        <p:tav tm="100000">
                                          <p:val>
                                            <p:strVal val="#ppt_x"/>
                                          </p:val>
                                        </p:tav>
                                      </p:tavLst>
                                    </p:anim>
                                    <p:anim calcmode="lin" valueType="num">
                                      <p:cBhvr>
                                        <p:cTn id="61" dur="450" decel="100000" fill="hold"/>
                                        <p:tgtEl>
                                          <p:spTgt spid="25"/>
                                        </p:tgtEl>
                                        <p:attrNameLst>
                                          <p:attrName>ppt_y</p:attrName>
                                        </p:attrNameLst>
                                      </p:cBhvr>
                                      <p:tavLst>
                                        <p:tav tm="0">
                                          <p:val>
                                            <p:strVal val="#ppt_y+1"/>
                                          </p:val>
                                        </p:tav>
                                        <p:tav tm="100000">
                                          <p:val>
                                            <p:strVal val="#ppt_y-.03"/>
                                          </p:val>
                                        </p:tav>
                                      </p:tavLst>
                                    </p:anim>
                                    <p:anim calcmode="lin" valueType="num">
                                      <p:cBhvr>
                                        <p:cTn id="62" dur="50" accel="100000" fill="hold">
                                          <p:stCondLst>
                                            <p:cond delay="450"/>
                                          </p:stCondLst>
                                        </p:cTn>
                                        <p:tgtEl>
                                          <p:spTgt spid="25"/>
                                        </p:tgtEl>
                                        <p:attrNameLst>
                                          <p:attrName>ppt_y</p:attrName>
                                        </p:attrNameLst>
                                      </p:cBhvr>
                                      <p:tavLst>
                                        <p:tav tm="0">
                                          <p:val>
                                            <p:strVal val="#ppt_y-.03"/>
                                          </p:val>
                                        </p:tav>
                                        <p:tav tm="100000">
                                          <p:val>
                                            <p:strVal val="#ppt_y"/>
                                          </p:val>
                                        </p:tav>
                                      </p:tavLst>
                                    </p:anim>
                                  </p:childTnLst>
                                </p:cTn>
                              </p:par>
                              <p:par>
                                <p:cTn id="63" presetID="37" presetClass="entr" presetSubtype="0" fill="hold" grpId="0" nodeType="withEffect">
                                  <p:stCondLst>
                                    <p:cond delay="1000"/>
                                  </p:stCondLst>
                                  <p:childTnLst>
                                    <p:set>
                                      <p:cBhvr>
                                        <p:cTn id="64" dur="1" fill="hold">
                                          <p:stCondLst>
                                            <p:cond delay="0"/>
                                          </p:stCondLst>
                                        </p:cTn>
                                        <p:tgtEl>
                                          <p:spTgt spid="26"/>
                                        </p:tgtEl>
                                        <p:attrNameLst>
                                          <p:attrName>style.visibility</p:attrName>
                                        </p:attrNameLst>
                                      </p:cBhvr>
                                      <p:to>
                                        <p:strVal val="visible"/>
                                      </p:to>
                                    </p:set>
                                    <p:animEffect transition="in" filter="fade">
                                      <p:cBhvr>
                                        <p:cTn id="65" dur="500"/>
                                        <p:tgtEl>
                                          <p:spTgt spid="26"/>
                                        </p:tgtEl>
                                      </p:cBhvr>
                                    </p:animEffect>
                                    <p:anim calcmode="lin" valueType="num">
                                      <p:cBhvr>
                                        <p:cTn id="66" dur="500" fill="hold"/>
                                        <p:tgtEl>
                                          <p:spTgt spid="26"/>
                                        </p:tgtEl>
                                        <p:attrNameLst>
                                          <p:attrName>ppt_x</p:attrName>
                                        </p:attrNameLst>
                                      </p:cBhvr>
                                      <p:tavLst>
                                        <p:tav tm="0">
                                          <p:val>
                                            <p:strVal val="#ppt_x"/>
                                          </p:val>
                                        </p:tav>
                                        <p:tav tm="100000">
                                          <p:val>
                                            <p:strVal val="#ppt_x"/>
                                          </p:val>
                                        </p:tav>
                                      </p:tavLst>
                                    </p:anim>
                                    <p:anim calcmode="lin" valueType="num">
                                      <p:cBhvr>
                                        <p:cTn id="67" dur="450" decel="100000" fill="hold"/>
                                        <p:tgtEl>
                                          <p:spTgt spid="26"/>
                                        </p:tgtEl>
                                        <p:attrNameLst>
                                          <p:attrName>ppt_y</p:attrName>
                                        </p:attrNameLst>
                                      </p:cBhvr>
                                      <p:tavLst>
                                        <p:tav tm="0">
                                          <p:val>
                                            <p:strVal val="#ppt_y+1"/>
                                          </p:val>
                                        </p:tav>
                                        <p:tav tm="100000">
                                          <p:val>
                                            <p:strVal val="#ppt_y-.03"/>
                                          </p:val>
                                        </p:tav>
                                      </p:tavLst>
                                    </p:anim>
                                    <p:anim calcmode="lin" valueType="num">
                                      <p:cBhvr>
                                        <p:cTn id="68" dur="50" accel="100000" fill="hold">
                                          <p:stCondLst>
                                            <p:cond delay="450"/>
                                          </p:stCondLst>
                                        </p:cTn>
                                        <p:tgtEl>
                                          <p:spTgt spid="26"/>
                                        </p:tgtEl>
                                        <p:attrNameLst>
                                          <p:attrName>ppt_y</p:attrName>
                                        </p:attrNameLst>
                                      </p:cBhvr>
                                      <p:tavLst>
                                        <p:tav tm="0">
                                          <p:val>
                                            <p:strVal val="#ppt_y-.03"/>
                                          </p:val>
                                        </p:tav>
                                        <p:tav tm="100000">
                                          <p:val>
                                            <p:strVal val="#ppt_y"/>
                                          </p:val>
                                        </p:tav>
                                      </p:tavLst>
                                    </p:anim>
                                  </p:childTnLst>
                                </p:cTn>
                              </p:par>
                              <p:par>
                                <p:cTn id="69" presetID="37" presetClass="entr" presetSubtype="0" fill="hold" grpId="0" nodeType="withEffect">
                                  <p:stCondLst>
                                    <p:cond delay="1250"/>
                                  </p:stCondLst>
                                  <p:childTnLst>
                                    <p:set>
                                      <p:cBhvr>
                                        <p:cTn id="70" dur="1" fill="hold">
                                          <p:stCondLst>
                                            <p:cond delay="0"/>
                                          </p:stCondLst>
                                        </p:cTn>
                                        <p:tgtEl>
                                          <p:spTgt spid="24"/>
                                        </p:tgtEl>
                                        <p:attrNameLst>
                                          <p:attrName>style.visibility</p:attrName>
                                        </p:attrNameLst>
                                      </p:cBhvr>
                                      <p:to>
                                        <p:strVal val="visible"/>
                                      </p:to>
                                    </p:set>
                                    <p:animEffect transition="in" filter="fade">
                                      <p:cBhvr>
                                        <p:cTn id="71" dur="500"/>
                                        <p:tgtEl>
                                          <p:spTgt spid="24"/>
                                        </p:tgtEl>
                                      </p:cBhvr>
                                    </p:animEffect>
                                    <p:anim calcmode="lin" valueType="num">
                                      <p:cBhvr>
                                        <p:cTn id="72" dur="500" fill="hold"/>
                                        <p:tgtEl>
                                          <p:spTgt spid="24"/>
                                        </p:tgtEl>
                                        <p:attrNameLst>
                                          <p:attrName>ppt_x</p:attrName>
                                        </p:attrNameLst>
                                      </p:cBhvr>
                                      <p:tavLst>
                                        <p:tav tm="0">
                                          <p:val>
                                            <p:strVal val="#ppt_x"/>
                                          </p:val>
                                        </p:tav>
                                        <p:tav tm="100000">
                                          <p:val>
                                            <p:strVal val="#ppt_x"/>
                                          </p:val>
                                        </p:tav>
                                      </p:tavLst>
                                    </p:anim>
                                    <p:anim calcmode="lin" valueType="num">
                                      <p:cBhvr>
                                        <p:cTn id="73" dur="450" decel="100000" fill="hold"/>
                                        <p:tgtEl>
                                          <p:spTgt spid="24"/>
                                        </p:tgtEl>
                                        <p:attrNameLst>
                                          <p:attrName>ppt_y</p:attrName>
                                        </p:attrNameLst>
                                      </p:cBhvr>
                                      <p:tavLst>
                                        <p:tav tm="0">
                                          <p:val>
                                            <p:strVal val="#ppt_y+1"/>
                                          </p:val>
                                        </p:tav>
                                        <p:tav tm="100000">
                                          <p:val>
                                            <p:strVal val="#ppt_y-.03"/>
                                          </p:val>
                                        </p:tav>
                                      </p:tavLst>
                                    </p:anim>
                                    <p:anim calcmode="lin" valueType="num">
                                      <p:cBhvr>
                                        <p:cTn id="74" dur="50" accel="100000" fill="hold">
                                          <p:stCondLst>
                                            <p:cond delay="45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4" grpId="0"/>
      <p:bldP spid="25" grpId="0"/>
      <p:bldP spid="26" grpId="0"/>
      <p:bldP spid="27" grpId="0" animBg="1"/>
      <p:bldP spid="28" grpId="0"/>
      <p:bldP spid="29" grpId="0" animBg="1"/>
      <p:bldP spid="30" grpId="0"/>
      <p:bldP spid="31" grpId="0" animBg="1"/>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椭圆 1"/>
          <p:cNvSpPr/>
          <p:nvPr/>
        </p:nvSpPr>
        <p:spPr>
          <a:xfrm>
            <a:off x="2733946" y="798464"/>
            <a:ext cx="1241295" cy="1240455"/>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40" name="椭圆 1"/>
          <p:cNvSpPr/>
          <p:nvPr/>
        </p:nvSpPr>
        <p:spPr>
          <a:xfrm>
            <a:off x="2620453" y="1886252"/>
            <a:ext cx="623599" cy="1240455"/>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rgbClr val="FFC00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cs"/>
            </a:endParaRPr>
          </a:p>
        </p:txBody>
      </p:sp>
      <p:sp>
        <p:nvSpPr>
          <p:cNvPr id="41" name="椭圆 1"/>
          <p:cNvSpPr/>
          <p:nvPr/>
        </p:nvSpPr>
        <p:spPr>
          <a:xfrm rot="5400000">
            <a:off x="2535808" y="2985721"/>
            <a:ext cx="1234584" cy="1247198"/>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42" name="椭圆 1"/>
          <p:cNvSpPr/>
          <p:nvPr/>
        </p:nvSpPr>
        <p:spPr>
          <a:xfrm rot="10800000">
            <a:off x="1624511" y="627535"/>
            <a:ext cx="1241295" cy="1240455"/>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rgbClr val="FFC00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cs"/>
            </a:endParaRPr>
          </a:p>
        </p:txBody>
      </p:sp>
      <p:sp>
        <p:nvSpPr>
          <p:cNvPr id="43" name="椭圆 1"/>
          <p:cNvSpPr/>
          <p:nvPr/>
        </p:nvSpPr>
        <p:spPr>
          <a:xfrm rot="6199008">
            <a:off x="1859104" y="2501792"/>
            <a:ext cx="620227" cy="1175044"/>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rgbClr val="F79646">
              <a:lumMod val="75000"/>
            </a:srgbClr>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0" cap="none" spc="0" normalizeH="0" baseline="0" noProof="0">
              <a:ln>
                <a:noFill/>
              </a:ln>
              <a:solidFill>
                <a:sysClr val="window" lastClr="FFFFFF"/>
              </a:solidFill>
              <a:effectLst/>
              <a:uLnTx/>
              <a:uFillTx/>
              <a:latin typeface="Calibri" panose="020F0502020204030204"/>
              <a:ea typeface="等线" panose="02010600030101010101" pitchFamily="2" charset="-122"/>
              <a:cs typeface="+mn-cs"/>
            </a:endParaRPr>
          </a:p>
        </p:txBody>
      </p:sp>
      <p:sp>
        <p:nvSpPr>
          <p:cNvPr id="44" name="圆角矩形 14"/>
          <p:cNvSpPr/>
          <p:nvPr/>
        </p:nvSpPr>
        <p:spPr>
          <a:xfrm>
            <a:off x="3859767" y="1098509"/>
            <a:ext cx="2982430" cy="485395"/>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您的标题写在这里</a:t>
            </a:r>
          </a:p>
        </p:txBody>
      </p:sp>
      <p:sp>
        <p:nvSpPr>
          <p:cNvPr id="45" name="圆角矩形 14"/>
          <p:cNvSpPr/>
          <p:nvPr/>
        </p:nvSpPr>
        <p:spPr>
          <a:xfrm>
            <a:off x="3609837" y="3203685"/>
            <a:ext cx="3037294" cy="485395"/>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rPr>
              <a:t>您的标题写在这里</a:t>
            </a:r>
          </a:p>
        </p:txBody>
      </p:sp>
      <p:sp>
        <p:nvSpPr>
          <p:cNvPr id="46" name="TextBox 45"/>
          <p:cNvSpPr txBox="1"/>
          <p:nvPr/>
        </p:nvSpPr>
        <p:spPr>
          <a:xfrm>
            <a:off x="3136467" y="1115471"/>
            <a:ext cx="456331" cy="7017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960" b="1" i="0" u="none" strike="noStrike" kern="0" cap="none" spc="0" normalizeH="0" baseline="0" noProof="0" dirty="0">
                <a:ln>
                  <a:noFill/>
                </a:ln>
                <a:solidFill>
                  <a:prstClr val="white">
                    <a:lumMod val="50000"/>
                  </a:prstClr>
                </a:solidFill>
                <a:effectLst/>
                <a:uLnTx/>
                <a:uFillTx/>
                <a:latin typeface="Arial Black" pitchFamily="34" charset="0"/>
                <a:ea typeface="微软雅黑" pitchFamily="34" charset="-122"/>
                <a:cs typeface="+mn-cs"/>
              </a:rPr>
              <a:t>A</a:t>
            </a:r>
            <a:endParaRPr kumimoji="0" lang="zh-CN" altLang="en-US" sz="3960" b="1" i="0" u="none" strike="noStrike" kern="0" cap="none" spc="0" normalizeH="0" baseline="0" noProof="0" dirty="0">
              <a:ln>
                <a:noFill/>
              </a:ln>
              <a:solidFill>
                <a:prstClr val="white">
                  <a:lumMod val="50000"/>
                </a:prstClr>
              </a:solidFill>
              <a:effectLst/>
              <a:uLnTx/>
              <a:uFillTx/>
              <a:latin typeface="Arial Black" pitchFamily="34" charset="0"/>
              <a:ea typeface="微软雅黑" pitchFamily="34" charset="-122"/>
              <a:cs typeface="+mn-cs"/>
            </a:endParaRPr>
          </a:p>
        </p:txBody>
      </p:sp>
      <p:sp>
        <p:nvSpPr>
          <p:cNvPr id="47" name="TextBox 46"/>
          <p:cNvSpPr txBox="1"/>
          <p:nvPr/>
        </p:nvSpPr>
        <p:spPr>
          <a:xfrm>
            <a:off x="3028014" y="3321170"/>
            <a:ext cx="456331" cy="701731"/>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3960" b="1" i="0" u="none" strike="noStrike" kern="0" cap="none" spc="0" normalizeH="0" baseline="0" noProof="0" dirty="0">
                <a:ln>
                  <a:noFill/>
                </a:ln>
                <a:solidFill>
                  <a:prstClr val="white">
                    <a:lumMod val="50000"/>
                  </a:prstClr>
                </a:solidFill>
                <a:effectLst/>
                <a:uLnTx/>
                <a:uFillTx/>
                <a:latin typeface="Arial Black" pitchFamily="34" charset="0"/>
                <a:ea typeface="微软雅黑" pitchFamily="34" charset="-122"/>
                <a:cs typeface="+mn-cs"/>
              </a:rPr>
              <a:t>B</a:t>
            </a:r>
            <a:endParaRPr kumimoji="0" lang="zh-CN" altLang="en-US" sz="3960" b="1" i="0" u="none" strike="noStrike" kern="0" cap="none" spc="0" normalizeH="0" baseline="0" noProof="0" dirty="0">
              <a:ln>
                <a:noFill/>
              </a:ln>
              <a:solidFill>
                <a:prstClr val="white">
                  <a:lumMod val="50000"/>
                </a:prstClr>
              </a:solidFill>
              <a:effectLst/>
              <a:uLnTx/>
              <a:uFillTx/>
              <a:latin typeface="Arial Black" pitchFamily="34" charset="0"/>
              <a:ea typeface="微软雅黑" pitchFamily="34" charset="-122"/>
              <a:cs typeface="+mn-cs"/>
            </a:endParaRPr>
          </a:p>
        </p:txBody>
      </p:sp>
      <p:sp>
        <p:nvSpPr>
          <p:cNvPr id="48" name="TextBox 47"/>
          <p:cNvSpPr txBox="1"/>
          <p:nvPr/>
        </p:nvSpPr>
        <p:spPr>
          <a:xfrm>
            <a:off x="3949855" y="1691770"/>
            <a:ext cx="3340488" cy="956609"/>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您的内容打在这里，或通过复制您的文本后在此框中选择粘贴并选择只保留文字您的内容打在这里</a:t>
            </a:r>
            <a:endParaRPr kumimoji="0" lang="en-US" altLang="zh-CN" sz="1440" b="0" i="0" u="none" strike="noStrike" kern="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endParaRPr>
          </a:p>
        </p:txBody>
      </p:sp>
      <p:sp>
        <p:nvSpPr>
          <p:cNvPr id="49" name="TextBox 48"/>
          <p:cNvSpPr txBox="1"/>
          <p:nvPr/>
        </p:nvSpPr>
        <p:spPr>
          <a:xfrm>
            <a:off x="3859767" y="3689079"/>
            <a:ext cx="3589799" cy="380425"/>
          </a:xfrm>
          <a:prstGeom prst="rect">
            <a:avLst/>
          </a:prstGeom>
          <a:noFill/>
        </p:spPr>
        <p:txBody>
          <a:bodyPr wrap="square" rtlCol="0">
            <a:spAutoFit/>
          </a:bodyPr>
          <a:lstStyle/>
          <a:p>
            <a:pPr marL="0" marR="0" lvl="0" indent="0" algn="l" defTabSz="685800" rtl="0" eaLnBrk="1" fontAlgn="auto" latinLnBrk="0" hangingPunct="1">
              <a:lnSpc>
                <a:spcPct val="130000"/>
              </a:lnSpc>
              <a:spcBef>
                <a:spcPts val="0"/>
              </a:spcBef>
              <a:spcAft>
                <a:spcPts val="0"/>
              </a:spcAft>
              <a:buClrTx/>
              <a:buSzTx/>
              <a:buFontTx/>
              <a:buNone/>
              <a:tabLst/>
              <a:defRPr/>
            </a:pPr>
            <a:r>
              <a:rPr kumimoji="0" lang="zh-CN" altLang="en-US" sz="1440" b="0" i="0" u="none" strike="noStrike" kern="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您的内容打在这里，或通过复制您的文本</a:t>
            </a:r>
            <a:endParaRPr kumimoji="0" lang="en-US" altLang="zh-CN" sz="1440" b="0" i="0" u="none" strike="noStrike" kern="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endParaRPr>
          </a:p>
        </p:txBody>
      </p:sp>
    </p:spTree>
    <p:extLst>
      <p:ext uri="{BB962C8B-B14F-4D97-AF65-F5344CB8AC3E}">
        <p14:creationId xmlns:p14="http://schemas.microsoft.com/office/powerpoint/2010/main" val="3502723855"/>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250"/>
                                        <p:tgtEl>
                                          <p:spTgt spid="42"/>
                                        </p:tgtEl>
                                      </p:cBhvr>
                                    </p:animEffect>
                                  </p:childTnLst>
                                </p:cTn>
                              </p:par>
                            </p:childTnLst>
                          </p:cTn>
                        </p:par>
                        <p:par>
                          <p:cTn id="8" fill="hold">
                            <p:stCondLst>
                              <p:cond delay="250"/>
                            </p:stCondLst>
                            <p:childTnLst>
                              <p:par>
                                <p:cTn id="9" presetID="22" presetClass="entr" presetSubtype="1" fill="hold" grpId="0"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up)">
                                      <p:cBhvr>
                                        <p:cTn id="11" dur="250"/>
                                        <p:tgtEl>
                                          <p:spTgt spid="39"/>
                                        </p:tgtEl>
                                      </p:cBhvr>
                                    </p:animEffect>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250"/>
                                        <p:tgtEl>
                                          <p:spTgt spid="40"/>
                                        </p:tgtEl>
                                      </p:cBhvr>
                                    </p:animEffect>
                                  </p:childTnLst>
                                </p:cTn>
                              </p:par>
                            </p:childTnLst>
                          </p:cTn>
                        </p:par>
                        <p:par>
                          <p:cTn id="16" fill="hold">
                            <p:stCondLst>
                              <p:cond delay="750"/>
                            </p:stCondLst>
                            <p:childTnLst>
                              <p:par>
                                <p:cTn id="17" presetID="21" presetClass="entr" presetSubtype="1"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heel(1)">
                                      <p:cBhvr>
                                        <p:cTn id="19" dur="1000"/>
                                        <p:tgtEl>
                                          <p:spTgt spid="41"/>
                                        </p:tgtEl>
                                      </p:cBhvr>
                                    </p:animEffect>
                                  </p:childTnLst>
                                </p:cTn>
                              </p:par>
                              <p:par>
                                <p:cTn id="20" presetID="22" presetClass="entr" presetSubtype="2" fill="hold" grpId="0" nodeType="withEffect">
                                  <p:stCondLst>
                                    <p:cond delay="750"/>
                                  </p:stCondLst>
                                  <p:childTnLst>
                                    <p:set>
                                      <p:cBhvr>
                                        <p:cTn id="21" dur="1" fill="hold">
                                          <p:stCondLst>
                                            <p:cond delay="0"/>
                                          </p:stCondLst>
                                        </p:cTn>
                                        <p:tgtEl>
                                          <p:spTgt spid="43"/>
                                        </p:tgtEl>
                                        <p:attrNameLst>
                                          <p:attrName>style.visibility</p:attrName>
                                        </p:attrNameLst>
                                      </p:cBhvr>
                                      <p:to>
                                        <p:strVal val="visible"/>
                                      </p:to>
                                    </p:set>
                                    <p:animEffect transition="in" filter="wipe(right)">
                                      <p:cBhvr>
                                        <p:cTn id="22" dur="250"/>
                                        <p:tgtEl>
                                          <p:spTgt spid="43"/>
                                        </p:tgtEl>
                                      </p:cBhvr>
                                    </p:animEffect>
                                  </p:childTnLst>
                                </p:cTn>
                              </p:par>
                            </p:childTnLst>
                          </p:cTn>
                        </p:par>
                        <p:par>
                          <p:cTn id="23" fill="hold">
                            <p:stCondLst>
                              <p:cond delay="1750"/>
                            </p:stCondLst>
                            <p:childTnLst>
                              <p:par>
                                <p:cTn id="24" presetID="42" presetClass="entr" presetSubtype="0" fill="hold" grpId="0" nodeType="afterEffect">
                                  <p:stCondLst>
                                    <p:cond delay="0"/>
                                  </p:stCondLst>
                                  <p:childTnLst>
                                    <p:set>
                                      <p:cBhvr>
                                        <p:cTn id="25" dur="1" fill="hold">
                                          <p:stCondLst>
                                            <p:cond delay="0"/>
                                          </p:stCondLst>
                                        </p:cTn>
                                        <p:tgtEl>
                                          <p:spTgt spid="46"/>
                                        </p:tgtEl>
                                        <p:attrNameLst>
                                          <p:attrName>style.visibility</p:attrName>
                                        </p:attrNameLst>
                                      </p:cBhvr>
                                      <p:to>
                                        <p:strVal val="visible"/>
                                      </p:to>
                                    </p:set>
                                    <p:animEffect transition="in" filter="fade">
                                      <p:cBhvr>
                                        <p:cTn id="26" dur="500"/>
                                        <p:tgtEl>
                                          <p:spTgt spid="46"/>
                                        </p:tgtEl>
                                      </p:cBhvr>
                                    </p:animEffect>
                                    <p:anim calcmode="lin" valueType="num">
                                      <p:cBhvr>
                                        <p:cTn id="27" dur="500" fill="hold"/>
                                        <p:tgtEl>
                                          <p:spTgt spid="46"/>
                                        </p:tgtEl>
                                        <p:attrNameLst>
                                          <p:attrName>ppt_x</p:attrName>
                                        </p:attrNameLst>
                                      </p:cBhvr>
                                      <p:tavLst>
                                        <p:tav tm="0">
                                          <p:val>
                                            <p:strVal val="#ppt_x"/>
                                          </p:val>
                                        </p:tav>
                                        <p:tav tm="100000">
                                          <p:val>
                                            <p:strVal val="#ppt_x"/>
                                          </p:val>
                                        </p:tav>
                                      </p:tavLst>
                                    </p:anim>
                                    <p:anim calcmode="lin" valueType="num">
                                      <p:cBhvr>
                                        <p:cTn id="28" dur="500" fill="hold"/>
                                        <p:tgtEl>
                                          <p:spTgt spid="46"/>
                                        </p:tgtEl>
                                        <p:attrNameLst>
                                          <p:attrName>ppt_y</p:attrName>
                                        </p:attrNameLst>
                                      </p:cBhvr>
                                      <p:tavLst>
                                        <p:tav tm="0">
                                          <p:val>
                                            <p:strVal val="#ppt_y+.1"/>
                                          </p:val>
                                        </p:tav>
                                        <p:tav tm="100000">
                                          <p:val>
                                            <p:strVal val="#ppt_y"/>
                                          </p:val>
                                        </p:tav>
                                      </p:tavLst>
                                    </p:anim>
                                  </p:childTnLst>
                                </p:cTn>
                              </p:par>
                            </p:childTnLst>
                          </p:cTn>
                        </p:par>
                        <p:par>
                          <p:cTn id="29" fill="hold">
                            <p:stCondLst>
                              <p:cond delay="2250"/>
                            </p:stCondLst>
                            <p:childTnLst>
                              <p:par>
                                <p:cTn id="30" presetID="22" presetClass="entr" presetSubtype="8" fill="hold" grpId="0" nodeType="afterEffect">
                                  <p:stCondLst>
                                    <p:cond delay="0"/>
                                  </p:stCondLst>
                                  <p:childTnLst>
                                    <p:set>
                                      <p:cBhvr>
                                        <p:cTn id="31" dur="1" fill="hold">
                                          <p:stCondLst>
                                            <p:cond delay="0"/>
                                          </p:stCondLst>
                                        </p:cTn>
                                        <p:tgtEl>
                                          <p:spTgt spid="44"/>
                                        </p:tgtEl>
                                        <p:attrNameLst>
                                          <p:attrName>style.visibility</p:attrName>
                                        </p:attrNameLst>
                                      </p:cBhvr>
                                      <p:to>
                                        <p:strVal val="visible"/>
                                      </p:to>
                                    </p:set>
                                    <p:animEffect transition="in" filter="wipe(left)">
                                      <p:cBhvr>
                                        <p:cTn id="32" dur="250"/>
                                        <p:tgtEl>
                                          <p:spTgt spid="44"/>
                                        </p:tgtEl>
                                      </p:cBhvr>
                                    </p:animEffect>
                                  </p:childTnLst>
                                </p:cTn>
                              </p:par>
                            </p:childTnLst>
                          </p:cTn>
                        </p:par>
                        <p:par>
                          <p:cTn id="33" fill="hold">
                            <p:stCondLst>
                              <p:cond delay="2500"/>
                            </p:stCondLst>
                            <p:childTnLst>
                              <p:par>
                                <p:cTn id="34" presetID="22" presetClass="entr" presetSubtype="4" fill="hold" grpId="0" nodeType="afterEffect">
                                  <p:stCondLst>
                                    <p:cond delay="0"/>
                                  </p:stCondLst>
                                  <p:childTnLst>
                                    <p:set>
                                      <p:cBhvr>
                                        <p:cTn id="35" dur="1" fill="hold">
                                          <p:stCondLst>
                                            <p:cond delay="0"/>
                                          </p:stCondLst>
                                        </p:cTn>
                                        <p:tgtEl>
                                          <p:spTgt spid="48"/>
                                        </p:tgtEl>
                                        <p:attrNameLst>
                                          <p:attrName>style.visibility</p:attrName>
                                        </p:attrNameLst>
                                      </p:cBhvr>
                                      <p:to>
                                        <p:strVal val="visible"/>
                                      </p:to>
                                    </p:set>
                                    <p:animEffect transition="in" filter="wipe(down)">
                                      <p:cBhvr>
                                        <p:cTn id="36" dur="250"/>
                                        <p:tgtEl>
                                          <p:spTgt spid="48"/>
                                        </p:tgtEl>
                                      </p:cBhvr>
                                    </p:animEffect>
                                  </p:childTnLst>
                                </p:cTn>
                              </p:par>
                            </p:childTnLst>
                          </p:cTn>
                        </p:par>
                        <p:par>
                          <p:cTn id="37" fill="hold">
                            <p:stCondLst>
                              <p:cond delay="2750"/>
                            </p:stCondLst>
                            <p:childTnLst>
                              <p:par>
                                <p:cTn id="38" presetID="42" presetClass="entr" presetSubtype="0" fill="hold" grpId="0" nodeType="after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anim calcmode="lin" valueType="num">
                                      <p:cBhvr>
                                        <p:cTn id="41" dur="500" fill="hold"/>
                                        <p:tgtEl>
                                          <p:spTgt spid="47"/>
                                        </p:tgtEl>
                                        <p:attrNameLst>
                                          <p:attrName>ppt_x</p:attrName>
                                        </p:attrNameLst>
                                      </p:cBhvr>
                                      <p:tavLst>
                                        <p:tav tm="0">
                                          <p:val>
                                            <p:strVal val="#ppt_x"/>
                                          </p:val>
                                        </p:tav>
                                        <p:tav tm="100000">
                                          <p:val>
                                            <p:strVal val="#ppt_x"/>
                                          </p:val>
                                        </p:tav>
                                      </p:tavLst>
                                    </p:anim>
                                    <p:anim calcmode="lin" valueType="num">
                                      <p:cBhvr>
                                        <p:cTn id="42" dur="500" fill="hold"/>
                                        <p:tgtEl>
                                          <p:spTgt spid="47"/>
                                        </p:tgtEl>
                                        <p:attrNameLst>
                                          <p:attrName>ppt_y</p:attrName>
                                        </p:attrNameLst>
                                      </p:cBhvr>
                                      <p:tavLst>
                                        <p:tav tm="0">
                                          <p:val>
                                            <p:strVal val="#ppt_y+.1"/>
                                          </p:val>
                                        </p:tav>
                                        <p:tav tm="100000">
                                          <p:val>
                                            <p:strVal val="#ppt_y"/>
                                          </p:val>
                                        </p:tav>
                                      </p:tavLst>
                                    </p:anim>
                                  </p:childTnLst>
                                </p:cTn>
                              </p:par>
                            </p:childTnLst>
                          </p:cTn>
                        </p:par>
                        <p:par>
                          <p:cTn id="43" fill="hold">
                            <p:stCondLst>
                              <p:cond delay="3250"/>
                            </p:stCondLst>
                            <p:childTnLst>
                              <p:par>
                                <p:cTn id="44" presetID="22" presetClass="entr" presetSubtype="8" fill="hold" grpId="0" nodeType="afterEffect">
                                  <p:stCondLst>
                                    <p:cond delay="0"/>
                                  </p:stCondLst>
                                  <p:childTnLst>
                                    <p:set>
                                      <p:cBhvr>
                                        <p:cTn id="45" dur="1" fill="hold">
                                          <p:stCondLst>
                                            <p:cond delay="0"/>
                                          </p:stCondLst>
                                        </p:cTn>
                                        <p:tgtEl>
                                          <p:spTgt spid="45"/>
                                        </p:tgtEl>
                                        <p:attrNameLst>
                                          <p:attrName>style.visibility</p:attrName>
                                        </p:attrNameLst>
                                      </p:cBhvr>
                                      <p:to>
                                        <p:strVal val="visible"/>
                                      </p:to>
                                    </p:set>
                                    <p:animEffect transition="in" filter="wipe(left)">
                                      <p:cBhvr>
                                        <p:cTn id="46" dur="250"/>
                                        <p:tgtEl>
                                          <p:spTgt spid="45"/>
                                        </p:tgtEl>
                                      </p:cBhvr>
                                    </p:animEffect>
                                  </p:childTnLst>
                                </p:cTn>
                              </p:par>
                            </p:childTnLst>
                          </p:cTn>
                        </p:par>
                        <p:par>
                          <p:cTn id="47" fill="hold">
                            <p:stCondLst>
                              <p:cond delay="3500"/>
                            </p:stCondLst>
                            <p:childTnLst>
                              <p:par>
                                <p:cTn id="48" presetID="42" presetClass="entr" presetSubtype="0" fill="hold" grpId="0" nodeType="afterEffect">
                                  <p:stCondLst>
                                    <p:cond delay="0"/>
                                  </p:stCondLst>
                                  <p:childTnLst>
                                    <p:set>
                                      <p:cBhvr>
                                        <p:cTn id="49" dur="1" fill="hold">
                                          <p:stCondLst>
                                            <p:cond delay="0"/>
                                          </p:stCondLst>
                                        </p:cTn>
                                        <p:tgtEl>
                                          <p:spTgt spid="49"/>
                                        </p:tgtEl>
                                        <p:attrNameLst>
                                          <p:attrName>style.visibility</p:attrName>
                                        </p:attrNameLst>
                                      </p:cBhvr>
                                      <p:to>
                                        <p:strVal val="visible"/>
                                      </p:to>
                                    </p:set>
                                    <p:animEffect transition="in" filter="fade">
                                      <p:cBhvr>
                                        <p:cTn id="50" dur="250"/>
                                        <p:tgtEl>
                                          <p:spTgt spid="49"/>
                                        </p:tgtEl>
                                      </p:cBhvr>
                                    </p:animEffect>
                                    <p:anim calcmode="lin" valueType="num">
                                      <p:cBhvr>
                                        <p:cTn id="51" dur="250" fill="hold"/>
                                        <p:tgtEl>
                                          <p:spTgt spid="49"/>
                                        </p:tgtEl>
                                        <p:attrNameLst>
                                          <p:attrName>ppt_x</p:attrName>
                                        </p:attrNameLst>
                                      </p:cBhvr>
                                      <p:tavLst>
                                        <p:tav tm="0">
                                          <p:val>
                                            <p:strVal val="#ppt_x"/>
                                          </p:val>
                                        </p:tav>
                                        <p:tav tm="100000">
                                          <p:val>
                                            <p:strVal val="#ppt_x"/>
                                          </p:val>
                                        </p:tav>
                                      </p:tavLst>
                                    </p:anim>
                                    <p:anim calcmode="lin" valueType="num">
                                      <p:cBhvr>
                                        <p:cTn id="52" dur="25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855411" y="881683"/>
            <a:ext cx="4679950" cy="4143375"/>
            <a:chOff x="0" y="0"/>
            <a:chExt cx="4450007" cy="4144451"/>
          </a:xfrm>
        </p:grpSpPr>
        <p:grpSp>
          <p:nvGrpSpPr>
            <p:cNvPr id="3" name="Group 3"/>
            <p:cNvGrpSpPr>
              <a:grpSpLocks noChangeAspect="1"/>
            </p:cNvGrpSpPr>
            <p:nvPr/>
          </p:nvGrpSpPr>
          <p:grpSpPr bwMode="auto">
            <a:xfrm>
              <a:off x="0" y="3365067"/>
              <a:ext cx="4450007" cy="779384"/>
              <a:chOff x="0" y="0"/>
              <a:chExt cx="4922599" cy="679176"/>
            </a:xfrm>
          </p:grpSpPr>
          <p:sp>
            <p:nvSpPr>
              <p:cNvPr id="21" name="Freeform 3"/>
              <p:cNvSpPr>
                <a:spLocks noChangeAspect="1"/>
              </p:cNvSpPr>
              <p:nvPr/>
            </p:nvSpPr>
            <p:spPr bwMode="auto">
              <a:xfrm>
                <a:off x="0" y="138403"/>
                <a:ext cx="2468434" cy="540773"/>
              </a:xfrm>
              <a:custGeom>
                <a:avLst/>
                <a:gdLst>
                  <a:gd name="T0" fmla="*/ 2147483647 w 1730"/>
                  <a:gd name="T1" fmla="*/ 0 h 379"/>
                  <a:gd name="T2" fmla="*/ 2147483647 w 1730"/>
                  <a:gd name="T3" fmla="*/ 2147483647 h 379"/>
                  <a:gd name="T4" fmla="*/ 2147483647 w 1730"/>
                  <a:gd name="T5" fmla="*/ 2147483647 h 379"/>
                  <a:gd name="T6" fmla="*/ 0 w 1730"/>
                  <a:gd name="T7" fmla="*/ 2147483647 h 379"/>
                  <a:gd name="T8" fmla="*/ 2147483647 w 1730"/>
                  <a:gd name="T9" fmla="*/ 0 h 379"/>
                  <a:gd name="T10" fmla="*/ 0 60000 65536"/>
                  <a:gd name="T11" fmla="*/ 0 60000 65536"/>
                  <a:gd name="T12" fmla="*/ 0 60000 65536"/>
                  <a:gd name="T13" fmla="*/ 0 60000 65536"/>
                  <a:gd name="T14" fmla="*/ 0 60000 65536"/>
                  <a:gd name="T15" fmla="*/ 0 w 1730"/>
                  <a:gd name="T16" fmla="*/ 0 h 379"/>
                  <a:gd name="T17" fmla="*/ 1730 w 1730"/>
                  <a:gd name="T18" fmla="*/ 379 h 379"/>
                </a:gdLst>
                <a:ahLst/>
                <a:cxnLst>
                  <a:cxn ang="T10">
                    <a:pos x="T0" y="T1"/>
                  </a:cxn>
                  <a:cxn ang="T11">
                    <a:pos x="T2" y="T3"/>
                  </a:cxn>
                  <a:cxn ang="T12">
                    <a:pos x="T4" y="T5"/>
                  </a:cxn>
                  <a:cxn ang="T13">
                    <a:pos x="T6" y="T7"/>
                  </a:cxn>
                  <a:cxn ang="T14">
                    <a:pos x="T8" y="T9"/>
                  </a:cxn>
                </a:cxnLst>
                <a:rect l="T15" t="T16" r="T17" b="T18"/>
                <a:pathLst>
                  <a:path w="1730" h="379">
                    <a:moveTo>
                      <a:pt x="258" y="0"/>
                    </a:moveTo>
                    <a:lnTo>
                      <a:pt x="1730" y="242"/>
                    </a:lnTo>
                    <a:lnTo>
                      <a:pt x="1728" y="361"/>
                    </a:lnTo>
                    <a:lnTo>
                      <a:pt x="0" y="379"/>
                    </a:lnTo>
                    <a:lnTo>
                      <a:pt x="258" y="0"/>
                    </a:lnTo>
                    <a:close/>
                  </a:path>
                </a:pathLst>
              </a:custGeom>
              <a:gradFill rotWithShape="1">
                <a:gsLst>
                  <a:gs pos="0">
                    <a:srgbClr val="969696">
                      <a:alpha val="50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2" name="Freeform 4"/>
              <p:cNvSpPr>
                <a:spLocks noChangeAspect="1"/>
              </p:cNvSpPr>
              <p:nvPr/>
            </p:nvSpPr>
            <p:spPr bwMode="auto">
              <a:xfrm>
                <a:off x="2465580" y="136977"/>
                <a:ext cx="2457019" cy="525077"/>
              </a:xfrm>
              <a:custGeom>
                <a:avLst/>
                <a:gdLst>
                  <a:gd name="T0" fmla="*/ 2147483647 w 1722"/>
                  <a:gd name="T1" fmla="*/ 2147483647 h 368"/>
                  <a:gd name="T2" fmla="*/ 2147483647 w 1722"/>
                  <a:gd name="T3" fmla="*/ 0 h 368"/>
                  <a:gd name="T4" fmla="*/ 2147483647 w 1722"/>
                  <a:gd name="T5" fmla="*/ 2147483647 h 368"/>
                  <a:gd name="T6" fmla="*/ 0 w 1722"/>
                  <a:gd name="T7" fmla="*/ 2147483647 h 368"/>
                  <a:gd name="T8" fmla="*/ 2147483647 w 1722"/>
                  <a:gd name="T9" fmla="*/ 2147483647 h 368"/>
                  <a:gd name="T10" fmla="*/ 0 60000 65536"/>
                  <a:gd name="T11" fmla="*/ 0 60000 65536"/>
                  <a:gd name="T12" fmla="*/ 0 60000 65536"/>
                  <a:gd name="T13" fmla="*/ 0 60000 65536"/>
                  <a:gd name="T14" fmla="*/ 0 60000 65536"/>
                  <a:gd name="T15" fmla="*/ 0 w 1722"/>
                  <a:gd name="T16" fmla="*/ 0 h 368"/>
                  <a:gd name="T17" fmla="*/ 1722 w 1722"/>
                  <a:gd name="T18" fmla="*/ 368 h 368"/>
                </a:gdLst>
                <a:ahLst/>
                <a:cxnLst>
                  <a:cxn ang="T10">
                    <a:pos x="T0" y="T1"/>
                  </a:cxn>
                  <a:cxn ang="T11">
                    <a:pos x="T2" y="T3"/>
                  </a:cxn>
                  <a:cxn ang="T12">
                    <a:pos x="T4" y="T5"/>
                  </a:cxn>
                  <a:cxn ang="T13">
                    <a:pos x="T6" y="T7"/>
                  </a:cxn>
                  <a:cxn ang="T14">
                    <a:pos x="T8" y="T9"/>
                  </a:cxn>
                </a:cxnLst>
                <a:rect l="T15" t="T16" r="T17" b="T18"/>
                <a:pathLst>
                  <a:path w="1722" h="368">
                    <a:moveTo>
                      <a:pt x="2" y="243"/>
                    </a:moveTo>
                    <a:lnTo>
                      <a:pt x="1481" y="0"/>
                    </a:lnTo>
                    <a:lnTo>
                      <a:pt x="1722" y="368"/>
                    </a:lnTo>
                    <a:lnTo>
                      <a:pt x="0" y="368"/>
                    </a:lnTo>
                    <a:lnTo>
                      <a:pt x="2" y="243"/>
                    </a:lnTo>
                    <a:close/>
                  </a:path>
                </a:pathLst>
              </a:custGeom>
              <a:gradFill rotWithShape="1">
                <a:gsLst>
                  <a:gs pos="0">
                    <a:srgbClr val="C4C2C2">
                      <a:alpha val="50000"/>
                    </a:srgbClr>
                  </a:gs>
                  <a:gs pos="100000">
                    <a:schemeClr val="bg1">
                      <a:alpha val="0"/>
                    </a:scheme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3" name="Freeform 2"/>
              <p:cNvSpPr>
                <a:spLocks noChangeAspect="1"/>
              </p:cNvSpPr>
              <p:nvPr/>
            </p:nvSpPr>
            <p:spPr bwMode="auto">
              <a:xfrm>
                <a:off x="366698" y="0"/>
                <a:ext cx="4196337" cy="483699"/>
              </a:xfrm>
              <a:custGeom>
                <a:avLst/>
                <a:gdLst>
                  <a:gd name="T0" fmla="*/ 0 w 2345"/>
                  <a:gd name="T1" fmla="*/ 2147483647 h 314"/>
                  <a:gd name="T2" fmla="*/ 2147483647 w 2345"/>
                  <a:gd name="T3" fmla="*/ 0 h 314"/>
                  <a:gd name="T4" fmla="*/ 2147483647 w 2345"/>
                  <a:gd name="T5" fmla="*/ 2147483647 h 314"/>
                  <a:gd name="T6" fmla="*/ 2147483647 w 2345"/>
                  <a:gd name="T7" fmla="*/ 0 h 314"/>
                  <a:gd name="T8" fmla="*/ 2147483647 w 2345"/>
                  <a:gd name="T9" fmla="*/ 2147483647 h 314"/>
                  <a:gd name="T10" fmla="*/ 2147483647 w 2345"/>
                  <a:gd name="T11" fmla="*/ 2147483647 h 314"/>
                  <a:gd name="T12" fmla="*/ 0 w 2345"/>
                  <a:gd name="T13" fmla="*/ 2147483647 h 314"/>
                  <a:gd name="T14" fmla="*/ 0 60000 65536"/>
                  <a:gd name="T15" fmla="*/ 0 60000 65536"/>
                  <a:gd name="T16" fmla="*/ 0 60000 65536"/>
                  <a:gd name="T17" fmla="*/ 0 60000 65536"/>
                  <a:gd name="T18" fmla="*/ 0 60000 65536"/>
                  <a:gd name="T19" fmla="*/ 0 60000 65536"/>
                  <a:gd name="T20" fmla="*/ 0 60000 65536"/>
                  <a:gd name="T21" fmla="*/ 0 w 2345"/>
                  <a:gd name="T22" fmla="*/ 0 h 314"/>
                  <a:gd name="T23" fmla="*/ 2345 w 2345"/>
                  <a:gd name="T24" fmla="*/ 314 h 31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45" h="314">
                    <a:moveTo>
                      <a:pt x="0" y="90"/>
                    </a:moveTo>
                    <a:lnTo>
                      <a:pt x="474" y="0"/>
                    </a:lnTo>
                    <a:lnTo>
                      <a:pt x="1174" y="134"/>
                    </a:lnTo>
                    <a:lnTo>
                      <a:pt x="1877" y="0"/>
                    </a:lnTo>
                    <a:lnTo>
                      <a:pt x="2345" y="90"/>
                    </a:lnTo>
                    <a:lnTo>
                      <a:pt x="1174" y="314"/>
                    </a:lnTo>
                    <a:lnTo>
                      <a:pt x="0" y="90"/>
                    </a:lnTo>
                    <a:close/>
                  </a:path>
                </a:pathLst>
              </a:custGeom>
              <a:gradFill rotWithShape="1">
                <a:gsLst>
                  <a:gs pos="0">
                    <a:srgbClr val="000000"/>
                  </a:gs>
                  <a:gs pos="100000">
                    <a:srgbClr val="4A4A4A"/>
                  </a:gs>
                </a:gsLst>
                <a:lin ang="27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sp>
          <p:nvSpPr>
            <p:cNvPr id="4" name="Freeform 11"/>
            <p:cNvSpPr>
              <a:spLocks/>
            </p:cNvSpPr>
            <p:nvPr/>
          </p:nvSpPr>
          <p:spPr bwMode="auto">
            <a:xfrm>
              <a:off x="1685968" y="899545"/>
              <a:ext cx="1064511" cy="186031"/>
            </a:xfrm>
            <a:custGeom>
              <a:avLst/>
              <a:gdLst>
                <a:gd name="T0" fmla="*/ 0 w 103"/>
                <a:gd name="T1" fmla="*/ 2147483647 h 18"/>
                <a:gd name="T2" fmla="*/ 2147483647 w 103"/>
                <a:gd name="T3" fmla="*/ 2147483647 h 18"/>
                <a:gd name="T4" fmla="*/ 2147483647 w 103"/>
                <a:gd name="T5" fmla="*/ 2147483647 h 18"/>
                <a:gd name="T6" fmla="*/ 2147483647 w 103"/>
                <a:gd name="T7" fmla="*/ 0 h 18"/>
                <a:gd name="T8" fmla="*/ 0 w 103"/>
                <a:gd name="T9" fmla="*/ 214748364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 h="18">
                  <a:moveTo>
                    <a:pt x="0" y="9"/>
                  </a:moveTo>
                  <a:lnTo>
                    <a:pt x="52" y="18"/>
                  </a:lnTo>
                  <a:lnTo>
                    <a:pt x="103" y="9"/>
                  </a:lnTo>
                  <a:lnTo>
                    <a:pt x="52" y="0"/>
                  </a:lnTo>
                  <a:lnTo>
                    <a:pt x="0" y="9"/>
                  </a:lnTo>
                  <a:close/>
                </a:path>
              </a:pathLst>
            </a:custGeom>
            <a:solidFill>
              <a:srgbClr val="544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5" name="Freeform 10"/>
            <p:cNvSpPr>
              <a:spLocks/>
            </p:cNvSpPr>
            <p:nvPr/>
          </p:nvSpPr>
          <p:spPr bwMode="auto">
            <a:xfrm>
              <a:off x="1268375" y="1674280"/>
              <a:ext cx="1911986" cy="299717"/>
            </a:xfrm>
            <a:custGeom>
              <a:avLst/>
              <a:gdLst>
                <a:gd name="T0" fmla="*/ 0 w 185"/>
                <a:gd name="T1" fmla="*/ 2147483647 h 29"/>
                <a:gd name="T2" fmla="*/ 2147483647 w 185"/>
                <a:gd name="T3" fmla="*/ 2147483647 h 29"/>
                <a:gd name="T4" fmla="*/ 2147483647 w 185"/>
                <a:gd name="T5" fmla="*/ 2147483647 h 29"/>
                <a:gd name="T6" fmla="*/ 2147483647 w 185"/>
                <a:gd name="T7" fmla="*/ 0 h 29"/>
                <a:gd name="T8" fmla="*/ 0 w 185"/>
                <a:gd name="T9" fmla="*/ 2147483647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5" h="29">
                  <a:moveTo>
                    <a:pt x="0" y="14"/>
                  </a:moveTo>
                  <a:lnTo>
                    <a:pt x="93" y="29"/>
                  </a:lnTo>
                  <a:lnTo>
                    <a:pt x="185" y="14"/>
                  </a:lnTo>
                  <a:lnTo>
                    <a:pt x="93" y="0"/>
                  </a:lnTo>
                  <a:lnTo>
                    <a:pt x="0" y="14"/>
                  </a:lnTo>
                  <a:close/>
                </a:path>
              </a:pathLst>
            </a:custGeom>
            <a:gradFill rotWithShape="1">
              <a:gsLst>
                <a:gs pos="0">
                  <a:srgbClr val="002060"/>
                </a:gs>
                <a:gs pos="100000">
                  <a:srgbClr val="00569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6" name="Freeform 9"/>
            <p:cNvSpPr>
              <a:spLocks/>
            </p:cNvSpPr>
            <p:nvPr/>
          </p:nvSpPr>
          <p:spPr bwMode="auto">
            <a:xfrm>
              <a:off x="786716" y="2558421"/>
              <a:ext cx="2878188" cy="330722"/>
            </a:xfrm>
            <a:custGeom>
              <a:avLst/>
              <a:gdLst>
                <a:gd name="T0" fmla="*/ 0 w 277"/>
                <a:gd name="T1" fmla="*/ 2147483647 h 32"/>
                <a:gd name="T2" fmla="*/ 2147483647 w 277"/>
                <a:gd name="T3" fmla="*/ 2147483647 h 32"/>
                <a:gd name="T4" fmla="*/ 2147483647 w 277"/>
                <a:gd name="T5" fmla="*/ 2147483647 h 32"/>
                <a:gd name="T6" fmla="*/ 2147483647 w 277"/>
                <a:gd name="T7" fmla="*/ 0 h 32"/>
                <a:gd name="T8" fmla="*/ 0 w 277"/>
                <a:gd name="T9" fmla="*/ 2147483647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 h="32">
                  <a:moveTo>
                    <a:pt x="0" y="16"/>
                  </a:moveTo>
                  <a:lnTo>
                    <a:pt x="139" y="32"/>
                  </a:lnTo>
                  <a:lnTo>
                    <a:pt x="277" y="17"/>
                  </a:lnTo>
                  <a:lnTo>
                    <a:pt x="139" y="0"/>
                  </a:lnTo>
                  <a:lnTo>
                    <a:pt x="0" y="16"/>
                  </a:lnTo>
                  <a:close/>
                </a:path>
              </a:pathLst>
            </a:custGeom>
            <a:gradFill rotWithShape="1">
              <a:gsLst>
                <a:gs pos="0">
                  <a:srgbClr val="002060"/>
                </a:gs>
                <a:gs pos="100000">
                  <a:srgbClr val="005696"/>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7" name="AutoShape 4"/>
            <p:cNvSpPr>
              <a:spLocks noChangeAspect="1" noChangeArrowheads="1" noTextEdit="1"/>
            </p:cNvSpPr>
            <p:nvPr/>
          </p:nvSpPr>
          <p:spPr bwMode="auto">
            <a:xfrm>
              <a:off x="342307" y="138443"/>
              <a:ext cx="3751627" cy="3562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8" name="Freeform 12"/>
            <p:cNvSpPr>
              <a:spLocks/>
            </p:cNvSpPr>
            <p:nvPr/>
          </p:nvSpPr>
          <p:spPr bwMode="auto">
            <a:xfrm>
              <a:off x="362977" y="2721492"/>
              <a:ext cx="1860311" cy="1054176"/>
            </a:xfrm>
            <a:custGeom>
              <a:avLst/>
              <a:gdLst>
                <a:gd name="T0" fmla="*/ 2147483647 w 180"/>
                <a:gd name="T1" fmla="*/ 2147483647 h 102"/>
                <a:gd name="T2" fmla="*/ 2147483647 w 180"/>
                <a:gd name="T3" fmla="*/ 2147483647 h 102"/>
                <a:gd name="T4" fmla="*/ 0 w 180"/>
                <a:gd name="T5" fmla="*/ 2147483647 h 102"/>
                <a:gd name="T6" fmla="*/ 2147483647 w 180"/>
                <a:gd name="T7" fmla="*/ 0 h 102"/>
                <a:gd name="T8" fmla="*/ 2147483647 w 180"/>
                <a:gd name="T9" fmla="*/ 2147483647 h 1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0" h="102">
                  <a:moveTo>
                    <a:pt x="180" y="16"/>
                  </a:moveTo>
                  <a:lnTo>
                    <a:pt x="180" y="102"/>
                  </a:lnTo>
                  <a:lnTo>
                    <a:pt x="0" y="71"/>
                  </a:lnTo>
                  <a:lnTo>
                    <a:pt x="41" y="0"/>
                  </a:lnTo>
                  <a:lnTo>
                    <a:pt x="180" y="16"/>
                  </a:lnTo>
                  <a:close/>
                </a:path>
              </a:pathLst>
            </a:custGeom>
            <a:gradFill rotWithShape="0">
              <a:gsLst>
                <a:gs pos="0">
                  <a:srgbClr val="00B0F0"/>
                </a:gs>
                <a:gs pos="100000">
                  <a:srgbClr val="0070C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9" name="Freeform 13"/>
            <p:cNvSpPr>
              <a:spLocks/>
            </p:cNvSpPr>
            <p:nvPr/>
          </p:nvSpPr>
          <p:spPr bwMode="auto">
            <a:xfrm>
              <a:off x="2223288" y="2731827"/>
              <a:ext cx="1849976" cy="1043841"/>
            </a:xfrm>
            <a:custGeom>
              <a:avLst/>
              <a:gdLst>
                <a:gd name="T0" fmla="*/ 0 w 179"/>
                <a:gd name="T1" fmla="*/ 2147483647 h 101"/>
                <a:gd name="T2" fmla="*/ 0 w 179"/>
                <a:gd name="T3" fmla="*/ 2147483647 h 101"/>
                <a:gd name="T4" fmla="*/ 2147483647 w 179"/>
                <a:gd name="T5" fmla="*/ 2147483647 h 101"/>
                <a:gd name="T6" fmla="*/ 2147483647 w 179"/>
                <a:gd name="T7" fmla="*/ 0 h 101"/>
                <a:gd name="T8" fmla="*/ 0 w 179"/>
                <a:gd name="T9" fmla="*/ 2147483647 h 1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 h="101">
                  <a:moveTo>
                    <a:pt x="0" y="15"/>
                  </a:moveTo>
                  <a:lnTo>
                    <a:pt x="0" y="101"/>
                  </a:lnTo>
                  <a:lnTo>
                    <a:pt x="179" y="70"/>
                  </a:lnTo>
                  <a:lnTo>
                    <a:pt x="138" y="0"/>
                  </a:lnTo>
                  <a:lnTo>
                    <a:pt x="0" y="15"/>
                  </a:lnTo>
                  <a:close/>
                </a:path>
              </a:pathLst>
            </a:custGeom>
            <a:gradFill rotWithShape="0">
              <a:gsLst>
                <a:gs pos="0">
                  <a:srgbClr val="79DCFF"/>
                </a:gs>
                <a:gs pos="100000">
                  <a:srgbClr val="00B0F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0" name="Freeform 14"/>
            <p:cNvSpPr>
              <a:spLocks/>
            </p:cNvSpPr>
            <p:nvPr/>
          </p:nvSpPr>
          <p:spPr bwMode="auto">
            <a:xfrm>
              <a:off x="786715" y="1812723"/>
              <a:ext cx="1436573" cy="981831"/>
            </a:xfrm>
            <a:custGeom>
              <a:avLst/>
              <a:gdLst>
                <a:gd name="T0" fmla="*/ 2147483647 w 139"/>
                <a:gd name="T1" fmla="*/ 2147483647 h 95"/>
                <a:gd name="T2" fmla="*/ 2147483647 w 139"/>
                <a:gd name="T3" fmla="*/ 2147483647 h 95"/>
                <a:gd name="T4" fmla="*/ 0 w 139"/>
                <a:gd name="T5" fmla="*/ 2147483647 h 95"/>
                <a:gd name="T6" fmla="*/ 2147483647 w 139"/>
                <a:gd name="T7" fmla="*/ 0 h 95"/>
                <a:gd name="T8" fmla="*/ 2147483647 w 139"/>
                <a:gd name="T9" fmla="*/ 2147483647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9" h="95">
                  <a:moveTo>
                    <a:pt x="139" y="15"/>
                  </a:moveTo>
                  <a:lnTo>
                    <a:pt x="139" y="95"/>
                  </a:lnTo>
                  <a:lnTo>
                    <a:pt x="0" y="79"/>
                  </a:lnTo>
                  <a:lnTo>
                    <a:pt x="46" y="0"/>
                  </a:lnTo>
                  <a:lnTo>
                    <a:pt x="139" y="15"/>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1" name="Freeform 15"/>
            <p:cNvSpPr>
              <a:spLocks/>
            </p:cNvSpPr>
            <p:nvPr/>
          </p:nvSpPr>
          <p:spPr bwMode="auto">
            <a:xfrm>
              <a:off x="2223288" y="1812723"/>
              <a:ext cx="1426238" cy="981831"/>
            </a:xfrm>
            <a:custGeom>
              <a:avLst/>
              <a:gdLst>
                <a:gd name="T0" fmla="*/ 0 w 138"/>
                <a:gd name="T1" fmla="*/ 2147483647 h 95"/>
                <a:gd name="T2" fmla="*/ 2147483647 w 138"/>
                <a:gd name="T3" fmla="*/ 2147483647 h 95"/>
                <a:gd name="T4" fmla="*/ 2147483647 w 138"/>
                <a:gd name="T5" fmla="*/ 0 h 95"/>
                <a:gd name="T6" fmla="*/ 0 w 138"/>
                <a:gd name="T7" fmla="*/ 2147483647 h 95"/>
                <a:gd name="T8" fmla="*/ 0 w 138"/>
                <a:gd name="T9" fmla="*/ 2147483647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8" h="95">
                  <a:moveTo>
                    <a:pt x="0" y="95"/>
                  </a:moveTo>
                  <a:lnTo>
                    <a:pt x="138" y="80"/>
                  </a:lnTo>
                  <a:lnTo>
                    <a:pt x="92" y="0"/>
                  </a:lnTo>
                  <a:lnTo>
                    <a:pt x="0" y="15"/>
                  </a:lnTo>
                  <a:lnTo>
                    <a:pt x="0" y="95"/>
                  </a:lnTo>
                  <a:close/>
                </a:path>
              </a:pathLst>
            </a:custGeom>
            <a:solidFill>
              <a:schemeClr val="accent1">
                <a:lumMod val="60000"/>
                <a:lumOff val="4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2" name="Freeform 16"/>
            <p:cNvSpPr>
              <a:spLocks/>
            </p:cNvSpPr>
            <p:nvPr/>
          </p:nvSpPr>
          <p:spPr bwMode="auto">
            <a:xfrm>
              <a:off x="1262127" y="995673"/>
              <a:ext cx="961161" cy="878480"/>
            </a:xfrm>
            <a:custGeom>
              <a:avLst/>
              <a:gdLst>
                <a:gd name="T0" fmla="*/ 2147483647 w 93"/>
                <a:gd name="T1" fmla="*/ 2147483647 h 85"/>
                <a:gd name="T2" fmla="*/ 2147483647 w 93"/>
                <a:gd name="T3" fmla="*/ 2147483647 h 85"/>
                <a:gd name="T4" fmla="*/ 0 w 93"/>
                <a:gd name="T5" fmla="*/ 2147483647 h 85"/>
                <a:gd name="T6" fmla="*/ 2147483647 w 93"/>
                <a:gd name="T7" fmla="*/ 0 h 85"/>
                <a:gd name="T8" fmla="*/ 2147483647 w 93"/>
                <a:gd name="T9" fmla="*/ 2147483647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3" h="85">
                  <a:moveTo>
                    <a:pt x="93" y="9"/>
                  </a:moveTo>
                  <a:lnTo>
                    <a:pt x="93" y="85"/>
                  </a:lnTo>
                  <a:lnTo>
                    <a:pt x="0" y="70"/>
                  </a:lnTo>
                  <a:lnTo>
                    <a:pt x="41" y="0"/>
                  </a:lnTo>
                  <a:lnTo>
                    <a:pt x="93" y="9"/>
                  </a:lnTo>
                  <a:close/>
                </a:path>
              </a:pathLst>
            </a:custGeom>
            <a:gradFill rotWithShape="0">
              <a:gsLst>
                <a:gs pos="0">
                  <a:srgbClr val="00B0F0"/>
                </a:gs>
                <a:gs pos="100000">
                  <a:srgbClr val="0070C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3" name="Freeform 17"/>
            <p:cNvSpPr>
              <a:spLocks/>
            </p:cNvSpPr>
            <p:nvPr/>
          </p:nvSpPr>
          <p:spPr bwMode="auto">
            <a:xfrm>
              <a:off x="2223288" y="995673"/>
              <a:ext cx="950826" cy="878480"/>
            </a:xfrm>
            <a:custGeom>
              <a:avLst/>
              <a:gdLst>
                <a:gd name="T0" fmla="*/ 0 w 92"/>
                <a:gd name="T1" fmla="*/ 2147483647 h 85"/>
                <a:gd name="T2" fmla="*/ 2147483647 w 92"/>
                <a:gd name="T3" fmla="*/ 2147483647 h 85"/>
                <a:gd name="T4" fmla="*/ 2147483647 w 92"/>
                <a:gd name="T5" fmla="*/ 0 h 85"/>
                <a:gd name="T6" fmla="*/ 0 w 92"/>
                <a:gd name="T7" fmla="*/ 2147483647 h 85"/>
                <a:gd name="T8" fmla="*/ 0 w 92"/>
                <a:gd name="T9" fmla="*/ 2147483647 h 8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2" h="85">
                  <a:moveTo>
                    <a:pt x="0" y="85"/>
                  </a:moveTo>
                  <a:lnTo>
                    <a:pt x="92" y="70"/>
                  </a:lnTo>
                  <a:lnTo>
                    <a:pt x="51" y="0"/>
                  </a:lnTo>
                  <a:lnTo>
                    <a:pt x="0" y="9"/>
                  </a:lnTo>
                  <a:lnTo>
                    <a:pt x="0" y="85"/>
                  </a:lnTo>
                  <a:close/>
                </a:path>
              </a:pathLst>
            </a:custGeom>
            <a:gradFill rotWithShape="0">
              <a:gsLst>
                <a:gs pos="0">
                  <a:srgbClr val="79DCFF"/>
                </a:gs>
                <a:gs pos="100000">
                  <a:srgbClr val="00B0F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4" name="Freeform 18"/>
            <p:cNvSpPr>
              <a:spLocks/>
            </p:cNvSpPr>
            <p:nvPr/>
          </p:nvSpPr>
          <p:spPr bwMode="auto">
            <a:xfrm>
              <a:off x="2223288" y="0"/>
              <a:ext cx="527088" cy="1023171"/>
            </a:xfrm>
            <a:custGeom>
              <a:avLst/>
              <a:gdLst>
                <a:gd name="T0" fmla="*/ 0 w 51"/>
                <a:gd name="T1" fmla="*/ 0 h 99"/>
                <a:gd name="T2" fmla="*/ 2147483647 w 51"/>
                <a:gd name="T3" fmla="*/ 2147483647 h 99"/>
                <a:gd name="T4" fmla="*/ 0 w 51"/>
                <a:gd name="T5" fmla="*/ 2147483647 h 99"/>
                <a:gd name="T6" fmla="*/ 0 w 51"/>
                <a:gd name="T7" fmla="*/ 0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1" h="99">
                  <a:moveTo>
                    <a:pt x="0" y="0"/>
                  </a:moveTo>
                  <a:lnTo>
                    <a:pt x="51" y="90"/>
                  </a:lnTo>
                  <a:lnTo>
                    <a:pt x="0" y="99"/>
                  </a:lnTo>
                  <a:lnTo>
                    <a:pt x="0" y="0"/>
                  </a:lnTo>
                  <a:close/>
                </a:path>
              </a:pathLst>
            </a:custGeom>
            <a:gradFill rotWithShape="0">
              <a:gsLst>
                <a:gs pos="0">
                  <a:srgbClr val="79DCFF"/>
                </a:gs>
                <a:gs pos="100000">
                  <a:srgbClr val="00B0F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5" name="Freeform 19"/>
            <p:cNvSpPr>
              <a:spLocks/>
            </p:cNvSpPr>
            <p:nvPr/>
          </p:nvSpPr>
          <p:spPr bwMode="auto">
            <a:xfrm>
              <a:off x="1685865" y="0"/>
              <a:ext cx="537423" cy="1023171"/>
            </a:xfrm>
            <a:custGeom>
              <a:avLst/>
              <a:gdLst>
                <a:gd name="T0" fmla="*/ 2147483647 w 52"/>
                <a:gd name="T1" fmla="*/ 2147483647 h 99"/>
                <a:gd name="T2" fmla="*/ 0 w 52"/>
                <a:gd name="T3" fmla="*/ 2147483647 h 99"/>
                <a:gd name="T4" fmla="*/ 2147483647 w 52"/>
                <a:gd name="T5" fmla="*/ 0 h 99"/>
                <a:gd name="T6" fmla="*/ 2147483647 w 52"/>
                <a:gd name="T7" fmla="*/ 2147483647 h 9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52" h="99">
                  <a:moveTo>
                    <a:pt x="52" y="99"/>
                  </a:moveTo>
                  <a:lnTo>
                    <a:pt x="0" y="90"/>
                  </a:lnTo>
                  <a:lnTo>
                    <a:pt x="52" y="0"/>
                  </a:lnTo>
                  <a:lnTo>
                    <a:pt x="52" y="99"/>
                  </a:lnTo>
                  <a:close/>
                </a:path>
              </a:pathLst>
            </a:custGeom>
            <a:gradFill rotWithShape="0">
              <a:gsLst>
                <a:gs pos="0">
                  <a:srgbClr val="00B0F0"/>
                </a:gs>
                <a:gs pos="100000">
                  <a:srgbClr val="0070C0"/>
                </a:gs>
              </a:gsLst>
              <a:lin ang="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6" name="Freeform 7"/>
            <p:cNvSpPr>
              <a:spLocks/>
            </p:cNvSpPr>
            <p:nvPr/>
          </p:nvSpPr>
          <p:spPr bwMode="auto">
            <a:xfrm>
              <a:off x="362977" y="3145229"/>
              <a:ext cx="3710287" cy="630439"/>
            </a:xfrm>
            <a:custGeom>
              <a:avLst/>
              <a:gdLst>
                <a:gd name="T0" fmla="*/ 0 w 359"/>
                <a:gd name="T1" fmla="*/ 2147483647 h 61"/>
                <a:gd name="T2" fmla="*/ 2147483647 w 359"/>
                <a:gd name="T3" fmla="*/ 2147483647 h 61"/>
                <a:gd name="T4" fmla="*/ 2147483647 w 359"/>
                <a:gd name="T5" fmla="*/ 2147483647 h 61"/>
                <a:gd name="T6" fmla="*/ 2147483647 w 359"/>
                <a:gd name="T7" fmla="*/ 0 h 61"/>
                <a:gd name="T8" fmla="*/ 0 w 359"/>
                <a:gd name="T9" fmla="*/ 2147483647 h 6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9" h="61">
                  <a:moveTo>
                    <a:pt x="0" y="30"/>
                  </a:moveTo>
                  <a:lnTo>
                    <a:pt x="180" y="61"/>
                  </a:lnTo>
                  <a:lnTo>
                    <a:pt x="359" y="30"/>
                  </a:lnTo>
                  <a:lnTo>
                    <a:pt x="180" y="0"/>
                  </a:lnTo>
                  <a:lnTo>
                    <a:pt x="0" y="30"/>
                  </a:lnTo>
                  <a:close/>
                </a:path>
              </a:pathLst>
            </a:custGeom>
            <a:solidFill>
              <a:srgbClr val="005D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7" name="Freeform 9"/>
            <p:cNvSpPr>
              <a:spLocks/>
            </p:cNvSpPr>
            <p:nvPr/>
          </p:nvSpPr>
          <p:spPr bwMode="auto">
            <a:xfrm>
              <a:off x="786715" y="2463832"/>
              <a:ext cx="2862812" cy="330722"/>
            </a:xfrm>
            <a:custGeom>
              <a:avLst/>
              <a:gdLst>
                <a:gd name="T0" fmla="*/ 0 w 277"/>
                <a:gd name="T1" fmla="*/ 2147483647 h 32"/>
                <a:gd name="T2" fmla="*/ 2147483647 w 277"/>
                <a:gd name="T3" fmla="*/ 2147483647 h 32"/>
                <a:gd name="T4" fmla="*/ 2147483647 w 277"/>
                <a:gd name="T5" fmla="*/ 2147483647 h 32"/>
                <a:gd name="T6" fmla="*/ 2147483647 w 277"/>
                <a:gd name="T7" fmla="*/ 0 h 32"/>
                <a:gd name="T8" fmla="*/ 0 w 277"/>
                <a:gd name="T9" fmla="*/ 2147483647 h 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7" h="32">
                  <a:moveTo>
                    <a:pt x="0" y="16"/>
                  </a:moveTo>
                  <a:lnTo>
                    <a:pt x="139" y="32"/>
                  </a:lnTo>
                  <a:lnTo>
                    <a:pt x="277" y="17"/>
                  </a:lnTo>
                  <a:lnTo>
                    <a:pt x="139" y="0"/>
                  </a:lnTo>
                  <a:lnTo>
                    <a:pt x="0" y="16"/>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8" name="Freeform 10"/>
            <p:cNvSpPr>
              <a:spLocks/>
            </p:cNvSpPr>
            <p:nvPr/>
          </p:nvSpPr>
          <p:spPr bwMode="auto">
            <a:xfrm>
              <a:off x="1262127" y="1574436"/>
              <a:ext cx="1911986" cy="299717"/>
            </a:xfrm>
            <a:custGeom>
              <a:avLst/>
              <a:gdLst>
                <a:gd name="T0" fmla="*/ 0 w 185"/>
                <a:gd name="T1" fmla="*/ 2147483647 h 29"/>
                <a:gd name="T2" fmla="*/ 2147483647 w 185"/>
                <a:gd name="T3" fmla="*/ 2147483647 h 29"/>
                <a:gd name="T4" fmla="*/ 2147483647 w 185"/>
                <a:gd name="T5" fmla="*/ 2147483647 h 29"/>
                <a:gd name="T6" fmla="*/ 2147483647 w 185"/>
                <a:gd name="T7" fmla="*/ 0 h 29"/>
                <a:gd name="T8" fmla="*/ 0 w 185"/>
                <a:gd name="T9" fmla="*/ 2147483647 h 2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5" h="29">
                  <a:moveTo>
                    <a:pt x="0" y="14"/>
                  </a:moveTo>
                  <a:lnTo>
                    <a:pt x="93" y="29"/>
                  </a:lnTo>
                  <a:lnTo>
                    <a:pt x="185" y="14"/>
                  </a:lnTo>
                  <a:lnTo>
                    <a:pt x="93" y="0"/>
                  </a:lnTo>
                  <a:lnTo>
                    <a:pt x="0" y="14"/>
                  </a:lnTo>
                  <a:close/>
                </a:path>
              </a:pathLst>
            </a:custGeom>
            <a:solidFill>
              <a:srgbClr val="005D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19" name="Freeform 11"/>
            <p:cNvSpPr>
              <a:spLocks/>
            </p:cNvSpPr>
            <p:nvPr/>
          </p:nvSpPr>
          <p:spPr bwMode="auto">
            <a:xfrm>
              <a:off x="1685865" y="837140"/>
              <a:ext cx="1064511" cy="186031"/>
            </a:xfrm>
            <a:custGeom>
              <a:avLst/>
              <a:gdLst>
                <a:gd name="T0" fmla="*/ 0 w 103"/>
                <a:gd name="T1" fmla="*/ 2147483647 h 18"/>
                <a:gd name="T2" fmla="*/ 2147483647 w 103"/>
                <a:gd name="T3" fmla="*/ 2147483647 h 18"/>
                <a:gd name="T4" fmla="*/ 2147483647 w 103"/>
                <a:gd name="T5" fmla="*/ 2147483647 h 18"/>
                <a:gd name="T6" fmla="*/ 2147483647 w 103"/>
                <a:gd name="T7" fmla="*/ 0 h 18"/>
                <a:gd name="T8" fmla="*/ 0 w 103"/>
                <a:gd name="T9" fmla="*/ 2147483647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3" h="18">
                  <a:moveTo>
                    <a:pt x="0" y="9"/>
                  </a:moveTo>
                  <a:lnTo>
                    <a:pt x="52" y="18"/>
                  </a:lnTo>
                  <a:lnTo>
                    <a:pt x="103" y="9"/>
                  </a:lnTo>
                  <a:lnTo>
                    <a:pt x="52" y="0"/>
                  </a:lnTo>
                  <a:lnTo>
                    <a:pt x="0" y="9"/>
                  </a:lnTo>
                  <a:close/>
                </a:path>
              </a:pathLst>
            </a:custGeom>
            <a:solidFill>
              <a:srgbClr val="005D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0" name="Line 52"/>
            <p:cNvSpPr>
              <a:spLocks noChangeShapeType="1"/>
            </p:cNvSpPr>
            <p:nvPr/>
          </p:nvSpPr>
          <p:spPr bwMode="auto">
            <a:xfrm>
              <a:off x="2212250" y="15427"/>
              <a:ext cx="703" cy="3937786"/>
            </a:xfrm>
            <a:prstGeom prst="line">
              <a:avLst/>
            </a:prstGeom>
            <a:noFill/>
            <a:ln w="19050">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grpSp>
      <p:cxnSp>
        <p:nvCxnSpPr>
          <p:cNvPr id="24" name="直接连接符 23"/>
          <p:cNvCxnSpPr>
            <a:cxnSpLocks noChangeShapeType="1"/>
          </p:cNvCxnSpPr>
          <p:nvPr/>
        </p:nvCxnSpPr>
        <p:spPr bwMode="auto">
          <a:xfrm rot="5460000">
            <a:off x="383131" y="1669877"/>
            <a:ext cx="3387725" cy="1811337"/>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sp>
        <p:nvSpPr>
          <p:cNvPr id="25" name="TextBox 85"/>
          <p:cNvSpPr txBox="1">
            <a:spLocks noChangeArrowheads="1"/>
          </p:cNvSpPr>
          <p:nvPr/>
        </p:nvSpPr>
        <p:spPr bwMode="auto">
          <a:xfrm rot="1740000">
            <a:off x="1595158" y="1743694"/>
            <a:ext cx="400110"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4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点击添加标题</a:t>
            </a:r>
          </a:p>
        </p:txBody>
      </p:sp>
      <p:pic>
        <p:nvPicPr>
          <p:cNvPr id="26" name="直接连接符 2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0849" y="1753219"/>
            <a:ext cx="2438400" cy="10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7" name="Group 27"/>
          <p:cNvGrpSpPr>
            <a:grpSpLocks/>
          </p:cNvGrpSpPr>
          <p:nvPr/>
        </p:nvGrpSpPr>
        <p:grpSpPr bwMode="auto">
          <a:xfrm>
            <a:off x="3573212" y="1313483"/>
            <a:ext cx="2584450" cy="461665"/>
            <a:chOff x="0" y="0"/>
            <a:chExt cx="2583855" cy="461368"/>
          </a:xfrm>
        </p:grpSpPr>
        <p:sp>
          <p:nvSpPr>
            <p:cNvPr id="28" name="TextBox 146"/>
            <p:cNvSpPr txBox="1">
              <a:spLocks noChangeArrowheads="1"/>
            </p:cNvSpPr>
            <p:nvPr/>
          </p:nvSpPr>
          <p:spPr bwMode="auto">
            <a:xfrm>
              <a:off x="0" y="0"/>
              <a:ext cx="1480560" cy="46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29" name="TextBox 146"/>
            <p:cNvSpPr txBox="1">
              <a:spLocks noChangeArrowheads="1"/>
            </p:cNvSpPr>
            <p:nvPr/>
          </p:nvSpPr>
          <p:spPr bwMode="auto">
            <a:xfrm>
              <a:off x="1103295" y="0"/>
              <a:ext cx="1480560" cy="46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pic>
        <p:nvPicPr>
          <p:cNvPr id="30" name="直接连接符 31"/>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5186" y="2527920"/>
            <a:ext cx="2444750" cy="96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1" name="Group 31"/>
          <p:cNvGrpSpPr>
            <a:grpSpLocks/>
          </p:cNvGrpSpPr>
          <p:nvPr/>
        </p:nvGrpSpPr>
        <p:grpSpPr bwMode="auto">
          <a:xfrm>
            <a:off x="3992312" y="2083420"/>
            <a:ext cx="2582863" cy="461665"/>
            <a:chOff x="0" y="0"/>
            <a:chExt cx="2583855" cy="461368"/>
          </a:xfrm>
        </p:grpSpPr>
        <p:sp>
          <p:nvSpPr>
            <p:cNvPr id="32" name="TextBox 146"/>
            <p:cNvSpPr txBox="1">
              <a:spLocks noChangeArrowheads="1"/>
            </p:cNvSpPr>
            <p:nvPr/>
          </p:nvSpPr>
          <p:spPr bwMode="auto">
            <a:xfrm>
              <a:off x="0" y="0"/>
              <a:ext cx="1480560" cy="46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33" name="TextBox 146"/>
            <p:cNvSpPr txBox="1">
              <a:spLocks noChangeArrowheads="1"/>
            </p:cNvSpPr>
            <p:nvPr/>
          </p:nvSpPr>
          <p:spPr bwMode="auto">
            <a:xfrm>
              <a:off x="1103295" y="0"/>
              <a:ext cx="1480560" cy="46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pic>
        <p:nvPicPr>
          <p:cNvPr id="34" name="直接连接符 35"/>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8899" y="3453433"/>
            <a:ext cx="2444750" cy="98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5" name="Group 35"/>
          <p:cNvGrpSpPr>
            <a:grpSpLocks/>
          </p:cNvGrpSpPr>
          <p:nvPr/>
        </p:nvGrpSpPr>
        <p:grpSpPr bwMode="auto">
          <a:xfrm>
            <a:off x="4487612" y="3010520"/>
            <a:ext cx="2582863" cy="461665"/>
            <a:chOff x="0" y="0"/>
            <a:chExt cx="2583855" cy="461368"/>
          </a:xfrm>
        </p:grpSpPr>
        <p:sp>
          <p:nvSpPr>
            <p:cNvPr id="36" name="TextBox 146"/>
            <p:cNvSpPr txBox="1">
              <a:spLocks noChangeArrowheads="1"/>
            </p:cNvSpPr>
            <p:nvPr/>
          </p:nvSpPr>
          <p:spPr bwMode="auto">
            <a:xfrm>
              <a:off x="0" y="0"/>
              <a:ext cx="1480560" cy="46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37" name="TextBox 146"/>
            <p:cNvSpPr txBox="1">
              <a:spLocks noChangeArrowheads="1"/>
            </p:cNvSpPr>
            <p:nvPr/>
          </p:nvSpPr>
          <p:spPr bwMode="auto">
            <a:xfrm>
              <a:off x="1103295" y="0"/>
              <a:ext cx="1480560" cy="46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pic>
        <p:nvPicPr>
          <p:cNvPr id="38" name="直接连接符 3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62286" y="4258295"/>
            <a:ext cx="2438400" cy="10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9" name="Group 39"/>
          <p:cNvGrpSpPr>
            <a:grpSpLocks/>
          </p:cNvGrpSpPr>
          <p:nvPr/>
        </p:nvGrpSpPr>
        <p:grpSpPr bwMode="auto">
          <a:xfrm>
            <a:off x="4916237" y="3820145"/>
            <a:ext cx="2582863" cy="461665"/>
            <a:chOff x="0" y="0"/>
            <a:chExt cx="2583855" cy="461368"/>
          </a:xfrm>
        </p:grpSpPr>
        <p:sp>
          <p:nvSpPr>
            <p:cNvPr id="40" name="TextBox 146"/>
            <p:cNvSpPr txBox="1">
              <a:spLocks noChangeArrowheads="1"/>
            </p:cNvSpPr>
            <p:nvPr/>
          </p:nvSpPr>
          <p:spPr bwMode="auto">
            <a:xfrm>
              <a:off x="0" y="0"/>
              <a:ext cx="1480560" cy="46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1" name="TextBox 146"/>
            <p:cNvSpPr txBox="1">
              <a:spLocks noChangeArrowheads="1"/>
            </p:cNvSpPr>
            <p:nvPr/>
          </p:nvSpPr>
          <p:spPr bwMode="auto">
            <a:xfrm>
              <a:off x="1103295" y="0"/>
              <a:ext cx="1480560" cy="461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点击添加文本</a:t>
              </a:r>
              <a:endParaRPr kumimoji="0" lang="en-US" sz="12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spTree>
    <p:extLst>
      <p:ext uri="{BB962C8B-B14F-4D97-AF65-F5344CB8AC3E}">
        <p14:creationId xmlns:p14="http://schemas.microsoft.com/office/powerpoint/2010/main" val="3088971315"/>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500"/>
                                        <p:tgtEl>
                                          <p:spTgt spid="24"/>
                                        </p:tgtEl>
                                      </p:cBhvr>
                                    </p:animEffect>
                                  </p:childTnLst>
                                </p:cTn>
                              </p:par>
                            </p:childTnLst>
                          </p:cTn>
                        </p:par>
                        <p:par>
                          <p:cTn id="14" fill="hold">
                            <p:stCondLst>
                              <p:cond delay="1500"/>
                            </p:stCondLst>
                            <p:childTnLst>
                              <p:par>
                                <p:cTn id="15" presetID="2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wipe(down)">
                                      <p:cBhvr>
                                        <p:cTn id="17" dur="500"/>
                                        <p:tgtEl>
                                          <p:spTgt spid="25"/>
                                        </p:tgtEl>
                                      </p:cBhvr>
                                    </p:animEffect>
                                  </p:childTnLst>
                                </p:cTn>
                              </p:par>
                            </p:childTnLst>
                          </p:cTn>
                        </p:par>
                        <p:par>
                          <p:cTn id="18" fill="hold">
                            <p:stCondLst>
                              <p:cond delay="2000"/>
                            </p:stCondLst>
                            <p:childTnLst>
                              <p:par>
                                <p:cTn id="19" presetID="22" presetClass="entr" presetSubtype="4"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down)">
                                      <p:cBhvr>
                                        <p:cTn id="21" dur="500"/>
                                        <p:tgtEl>
                                          <p:spTgt spid="26"/>
                                        </p:tgtEl>
                                      </p:cBhvr>
                                    </p:animEffect>
                                  </p:childTnLst>
                                </p:cTn>
                              </p:par>
                              <p:par>
                                <p:cTn id="22" presetID="22" presetClass="entr" presetSubtype="4" fill="hold" nodeType="withEffect">
                                  <p:stCondLst>
                                    <p:cond delay="0"/>
                                  </p:stCondLst>
                                  <p:childTnLst>
                                    <p:set>
                                      <p:cBhvr>
                                        <p:cTn id="23" dur="1" fill="hold">
                                          <p:stCondLst>
                                            <p:cond delay="0"/>
                                          </p:stCondLst>
                                        </p:cTn>
                                        <p:tgtEl>
                                          <p:spTgt spid="27"/>
                                        </p:tgtEl>
                                        <p:attrNameLst>
                                          <p:attrName>style.visibility</p:attrName>
                                        </p:attrNameLst>
                                      </p:cBhvr>
                                      <p:to>
                                        <p:strVal val="visible"/>
                                      </p:to>
                                    </p:set>
                                    <p:animEffect transition="in" filter="wipe(down)">
                                      <p:cBhvr>
                                        <p:cTn id="24" dur="500"/>
                                        <p:tgtEl>
                                          <p:spTgt spid="27"/>
                                        </p:tgtEl>
                                      </p:cBhvr>
                                    </p:animEffect>
                                  </p:childTnLst>
                                </p:cTn>
                              </p:par>
                            </p:childTnLst>
                          </p:cTn>
                        </p:par>
                        <p:par>
                          <p:cTn id="25" fill="hold">
                            <p:stCondLst>
                              <p:cond delay="2500"/>
                            </p:stCondLst>
                            <p:childTnLst>
                              <p:par>
                                <p:cTn id="26" presetID="22" presetClass="entr" presetSubtype="4" fill="hold" nodeType="afterEffect">
                                  <p:stCondLst>
                                    <p:cond delay="0"/>
                                  </p:stCondLst>
                                  <p:childTnLst>
                                    <p:set>
                                      <p:cBhvr>
                                        <p:cTn id="27" dur="1" fill="hold">
                                          <p:stCondLst>
                                            <p:cond delay="0"/>
                                          </p:stCondLst>
                                        </p:cTn>
                                        <p:tgtEl>
                                          <p:spTgt spid="30"/>
                                        </p:tgtEl>
                                        <p:attrNameLst>
                                          <p:attrName>style.visibility</p:attrName>
                                        </p:attrNameLst>
                                      </p:cBhvr>
                                      <p:to>
                                        <p:strVal val="visible"/>
                                      </p:to>
                                    </p:set>
                                    <p:animEffect transition="in" filter="wipe(down)">
                                      <p:cBhvr>
                                        <p:cTn id="28" dur="500"/>
                                        <p:tgtEl>
                                          <p:spTgt spid="30"/>
                                        </p:tgtEl>
                                      </p:cBhvr>
                                    </p:animEffect>
                                  </p:childTnLst>
                                </p:cTn>
                              </p:par>
                              <p:par>
                                <p:cTn id="29" presetID="22" presetClass="entr" presetSubtype="4"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500"/>
                                        <p:tgtEl>
                                          <p:spTgt spid="31"/>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down)">
                                      <p:cBhvr>
                                        <p:cTn id="35" dur="500"/>
                                        <p:tgtEl>
                                          <p:spTgt spid="34"/>
                                        </p:tgtEl>
                                      </p:cBhvr>
                                    </p:animEffect>
                                  </p:childTnLst>
                                </p:cTn>
                              </p:par>
                              <p:par>
                                <p:cTn id="36" presetID="22" presetClass="entr" presetSubtype="4" fill="hold"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down)">
                                      <p:cBhvr>
                                        <p:cTn id="38" dur="500"/>
                                        <p:tgtEl>
                                          <p:spTgt spid="35"/>
                                        </p:tgtEl>
                                      </p:cBhvr>
                                    </p:animEffect>
                                  </p:childTnLst>
                                </p:cTn>
                              </p:par>
                            </p:childTnLst>
                          </p:cTn>
                        </p:par>
                        <p:par>
                          <p:cTn id="39" fill="hold">
                            <p:stCondLst>
                              <p:cond delay="3500"/>
                            </p:stCondLst>
                            <p:childTnLst>
                              <p:par>
                                <p:cTn id="40" presetID="22" presetClass="entr" presetSubtype="4"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down)">
                                      <p:cBhvr>
                                        <p:cTn id="42" dur="500"/>
                                        <p:tgtEl>
                                          <p:spTgt spid="38"/>
                                        </p:tgtEl>
                                      </p:cBhvr>
                                    </p:animEffect>
                                  </p:childTnLst>
                                </p:cTn>
                              </p:par>
                              <p:par>
                                <p:cTn id="43" presetID="22" presetClass="entr" presetSubtype="4" fill="hold" nodeType="withEffect">
                                  <p:stCondLst>
                                    <p:cond delay="0"/>
                                  </p:stCondLst>
                                  <p:childTnLst>
                                    <p:set>
                                      <p:cBhvr>
                                        <p:cTn id="44" dur="1" fill="hold">
                                          <p:stCondLst>
                                            <p:cond delay="0"/>
                                          </p:stCondLst>
                                        </p:cTn>
                                        <p:tgtEl>
                                          <p:spTgt spid="39"/>
                                        </p:tgtEl>
                                        <p:attrNameLst>
                                          <p:attrName>style.visibility</p:attrName>
                                        </p:attrNameLst>
                                      </p:cBhvr>
                                      <p:to>
                                        <p:strVal val="visible"/>
                                      </p:to>
                                    </p:set>
                                    <p:animEffect transition="in" filter="wipe(down)">
                                      <p:cBhvr>
                                        <p:cTn id="4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12"/>
          <p:cNvSpPr/>
          <p:nvPr/>
        </p:nvSpPr>
        <p:spPr>
          <a:xfrm>
            <a:off x="3083477" y="1245995"/>
            <a:ext cx="3129849" cy="3129849"/>
          </a:xfrm>
          <a:prstGeom prst="ellipse">
            <a:avLst/>
          </a:prstGeom>
          <a:gradFill flip="none" rotWithShape="1">
            <a:gsLst>
              <a:gs pos="0">
                <a:sysClr val="window" lastClr="FFFFFF">
                  <a:lumMod val="85000"/>
                  <a:shade val="30000"/>
                  <a:satMod val="115000"/>
                </a:sysClr>
              </a:gs>
              <a:gs pos="50000">
                <a:sysClr val="window" lastClr="FFFFFF">
                  <a:lumMod val="85000"/>
                  <a:shade val="67500"/>
                  <a:satMod val="115000"/>
                </a:sysClr>
              </a:gs>
              <a:gs pos="100000">
                <a:sysClr val="window" lastClr="FFFFFF">
                  <a:lumMod val="85000"/>
                  <a:shade val="100000"/>
                  <a:satMod val="115000"/>
                </a:sysClr>
              </a:gs>
            </a:gsLst>
            <a:lin ang="16200000" scaled="1"/>
            <a:tileRect/>
          </a:gradFill>
          <a:ln w="25400" cap="flat" cmpd="sng" algn="ctr">
            <a:solidFill>
              <a:sysClr val="window" lastClr="FFFFFF">
                <a:lumMod val="50000"/>
              </a:sysClr>
            </a:solidFill>
            <a:prstDash val="solid"/>
          </a:ln>
          <a:effectLst>
            <a:reflection blurRad="6350" stA="52000" endA="300" endPos="35000" dir="5400000" sy="-100000" algn="bl" rotWithShape="0"/>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4" name="组合 3"/>
          <p:cNvGrpSpPr>
            <a:grpSpLocks/>
          </p:cNvGrpSpPr>
          <p:nvPr/>
        </p:nvGrpSpPr>
        <p:grpSpPr bwMode="auto">
          <a:xfrm>
            <a:off x="4035425" y="771526"/>
            <a:ext cx="1171575" cy="1033463"/>
            <a:chOff x="4024371" y="771550"/>
            <a:chExt cx="1173133" cy="1033078"/>
          </a:xfrm>
        </p:grpSpPr>
        <p:sp>
          <p:nvSpPr>
            <p:cNvPr id="5" name="Oval 4"/>
            <p:cNvSpPr/>
            <p:nvPr/>
          </p:nvSpPr>
          <p:spPr>
            <a:xfrm>
              <a:off x="4102262" y="771550"/>
              <a:ext cx="1033247" cy="1033078"/>
            </a:xfrm>
            <a:prstGeom prst="ellipse">
              <a:avLst/>
            </a:prstGeom>
            <a:gradFill flip="none" rotWithShape="1">
              <a:gsLst>
                <a:gs pos="0">
                  <a:srgbClr val="0070C0">
                    <a:lumMod val="60000"/>
                    <a:lumOff val="40000"/>
                    <a:shade val="30000"/>
                    <a:satMod val="115000"/>
                  </a:srgbClr>
                </a:gs>
                <a:gs pos="50000">
                  <a:srgbClr val="0070C0">
                    <a:lumMod val="60000"/>
                    <a:lumOff val="40000"/>
                    <a:shade val="67500"/>
                    <a:satMod val="115000"/>
                  </a:srgbClr>
                </a:gs>
                <a:gs pos="100000">
                  <a:srgbClr val="0070C0">
                    <a:lumMod val="60000"/>
                    <a:lumOff val="40000"/>
                    <a:shade val="100000"/>
                    <a:satMod val="115000"/>
                  </a:srgbClr>
                </a:gs>
              </a:gsLst>
              <a:lin ang="5400000" scaled="1"/>
              <a:tileRect/>
            </a:gradFill>
            <a:ln w="25400" cap="flat" cmpd="sng" algn="ctr">
              <a:solidFill>
                <a:srgbClr val="0070C0">
                  <a:lumMod val="40000"/>
                  <a:lumOff val="60000"/>
                </a:srgbClr>
              </a:solidFill>
              <a:prstDash val="solid"/>
            </a:ln>
            <a:effectLst>
              <a:outerShdw blurRad="50800" dist="38100" dir="5400000" algn="t" rotWithShape="0">
                <a:prstClr val="black">
                  <a:alpha val="40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270" name="Rectangle 13"/>
            <p:cNvSpPr>
              <a:spLocks noChangeArrowheads="1"/>
            </p:cNvSpPr>
            <p:nvPr/>
          </p:nvSpPr>
          <p:spPr bwMode="auto">
            <a:xfrm>
              <a:off x="4024371" y="1166319"/>
              <a:ext cx="1173133" cy="27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rPr>
                <a:t>添加文本</a:t>
              </a:r>
              <a:endParaRPr kumimoji="0" lang="en-US" altLang="zh-CN" sz="1200"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grpSp>
      <p:grpSp>
        <p:nvGrpSpPr>
          <p:cNvPr id="7" name="组合 6"/>
          <p:cNvGrpSpPr>
            <a:grpSpLocks/>
          </p:cNvGrpSpPr>
          <p:nvPr/>
        </p:nvGrpSpPr>
        <p:grpSpPr bwMode="auto">
          <a:xfrm>
            <a:off x="5543551" y="1971676"/>
            <a:ext cx="1116013" cy="1033463"/>
            <a:chOff x="5532685" y="1972219"/>
            <a:chExt cx="1117269" cy="1033078"/>
          </a:xfrm>
        </p:grpSpPr>
        <p:sp>
          <p:nvSpPr>
            <p:cNvPr id="8" name="Oval 5"/>
            <p:cNvSpPr/>
            <p:nvPr/>
          </p:nvSpPr>
          <p:spPr>
            <a:xfrm>
              <a:off x="5532685" y="1972219"/>
              <a:ext cx="1033036" cy="1033078"/>
            </a:xfrm>
            <a:prstGeom prst="ellipse">
              <a:avLst/>
            </a:prstGeom>
            <a:gradFill flip="none" rotWithShape="1">
              <a:gsLst>
                <a:gs pos="0">
                  <a:srgbClr val="0070C0">
                    <a:lumMod val="60000"/>
                    <a:lumOff val="40000"/>
                    <a:shade val="30000"/>
                    <a:satMod val="115000"/>
                  </a:srgbClr>
                </a:gs>
                <a:gs pos="50000">
                  <a:srgbClr val="0070C0">
                    <a:lumMod val="60000"/>
                    <a:lumOff val="40000"/>
                    <a:shade val="67500"/>
                    <a:satMod val="115000"/>
                  </a:srgbClr>
                </a:gs>
                <a:gs pos="100000">
                  <a:srgbClr val="0070C0">
                    <a:lumMod val="60000"/>
                    <a:lumOff val="40000"/>
                    <a:shade val="100000"/>
                    <a:satMod val="115000"/>
                  </a:srgbClr>
                </a:gs>
              </a:gsLst>
              <a:lin ang="5400000" scaled="1"/>
              <a:tileRect/>
            </a:gradFill>
            <a:ln w="25400" cap="flat" cmpd="sng" algn="ctr">
              <a:solidFill>
                <a:srgbClr val="0070C0">
                  <a:lumMod val="40000"/>
                  <a:lumOff val="60000"/>
                </a:srgbClr>
              </a:solidFill>
              <a:prstDash val="solid"/>
            </a:ln>
            <a:effectLst>
              <a:outerShdw blurRad="50800" dist="38100" dir="5400000" algn="t" rotWithShape="0">
                <a:prstClr val="black">
                  <a:alpha val="40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268" name="Rectangle 14"/>
            <p:cNvSpPr>
              <a:spLocks noChangeArrowheads="1"/>
            </p:cNvSpPr>
            <p:nvPr/>
          </p:nvSpPr>
          <p:spPr bwMode="auto">
            <a:xfrm>
              <a:off x="5532685" y="2376971"/>
              <a:ext cx="1117269" cy="27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rPr>
                <a:t>添加文本</a:t>
              </a:r>
              <a:endParaRPr kumimoji="0" lang="en-US" altLang="zh-CN" sz="1200"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grpSp>
      <p:grpSp>
        <p:nvGrpSpPr>
          <p:cNvPr id="10" name="组合 9"/>
          <p:cNvGrpSpPr>
            <a:grpSpLocks/>
          </p:cNvGrpSpPr>
          <p:nvPr/>
        </p:nvGrpSpPr>
        <p:grpSpPr bwMode="auto">
          <a:xfrm>
            <a:off x="4929188" y="3559176"/>
            <a:ext cx="1116012" cy="1033463"/>
            <a:chOff x="4918186" y="3559138"/>
            <a:chExt cx="1117269" cy="1033078"/>
          </a:xfrm>
        </p:grpSpPr>
        <p:sp>
          <p:nvSpPr>
            <p:cNvPr id="11" name="Oval 8"/>
            <p:cNvSpPr/>
            <p:nvPr/>
          </p:nvSpPr>
          <p:spPr>
            <a:xfrm>
              <a:off x="4951704" y="3559138"/>
              <a:ext cx="1033078" cy="1033078"/>
            </a:xfrm>
            <a:prstGeom prst="ellipse">
              <a:avLst/>
            </a:prstGeom>
            <a:gradFill flip="none" rotWithShape="1">
              <a:gsLst>
                <a:gs pos="0">
                  <a:srgbClr val="0070C0">
                    <a:lumMod val="60000"/>
                    <a:lumOff val="40000"/>
                    <a:shade val="30000"/>
                    <a:satMod val="115000"/>
                  </a:srgbClr>
                </a:gs>
                <a:gs pos="50000">
                  <a:srgbClr val="0070C0">
                    <a:lumMod val="60000"/>
                    <a:lumOff val="40000"/>
                    <a:shade val="67500"/>
                    <a:satMod val="115000"/>
                  </a:srgbClr>
                </a:gs>
                <a:gs pos="100000">
                  <a:srgbClr val="0070C0">
                    <a:lumMod val="60000"/>
                    <a:lumOff val="40000"/>
                    <a:shade val="100000"/>
                    <a:satMod val="115000"/>
                  </a:srgbClr>
                </a:gs>
              </a:gsLst>
              <a:lin ang="5400000" scaled="1"/>
              <a:tileRect/>
            </a:gradFill>
            <a:ln w="25400" cap="flat" cmpd="sng" algn="ctr">
              <a:solidFill>
                <a:srgbClr val="0070C0">
                  <a:lumMod val="40000"/>
                  <a:lumOff val="60000"/>
                </a:srgbClr>
              </a:solidFill>
              <a:prstDash val="solid"/>
            </a:ln>
            <a:effectLst>
              <a:outerShdw blurRad="50800" dist="38100" dir="16200000" rotWithShape="0">
                <a:prstClr val="black">
                  <a:alpha val="40000"/>
                </a:prstClr>
              </a:outerShdw>
              <a:reflection blurRad="6350" stA="52000" endA="300" endPos="35000" dir="5400000" sy="-100000" algn="bl" rotWithShape="0"/>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266" name="Rectangle 15"/>
            <p:cNvSpPr>
              <a:spLocks noChangeArrowheads="1"/>
            </p:cNvSpPr>
            <p:nvPr/>
          </p:nvSpPr>
          <p:spPr bwMode="auto">
            <a:xfrm>
              <a:off x="4918186" y="3937177"/>
              <a:ext cx="1117269" cy="27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rPr>
                <a:t>添加文本</a:t>
              </a:r>
              <a:endParaRPr kumimoji="0" lang="en-US" altLang="zh-CN" sz="1200"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grpSp>
      <p:grpSp>
        <p:nvGrpSpPr>
          <p:cNvPr id="13" name="组合 12"/>
          <p:cNvGrpSpPr>
            <a:grpSpLocks/>
          </p:cNvGrpSpPr>
          <p:nvPr/>
        </p:nvGrpSpPr>
        <p:grpSpPr bwMode="auto">
          <a:xfrm>
            <a:off x="3140076" y="3559176"/>
            <a:ext cx="1173163" cy="1033463"/>
            <a:chOff x="3130554" y="3559138"/>
            <a:chExt cx="1173133" cy="1033078"/>
          </a:xfrm>
        </p:grpSpPr>
        <p:sp>
          <p:nvSpPr>
            <p:cNvPr id="14" name="Oval 7"/>
            <p:cNvSpPr/>
            <p:nvPr/>
          </p:nvSpPr>
          <p:spPr>
            <a:xfrm>
              <a:off x="3219937" y="3559138"/>
              <a:ext cx="1033078" cy="1033078"/>
            </a:xfrm>
            <a:prstGeom prst="ellipse">
              <a:avLst/>
            </a:prstGeom>
            <a:gradFill flip="none" rotWithShape="1">
              <a:gsLst>
                <a:gs pos="0">
                  <a:srgbClr val="0070C0">
                    <a:lumMod val="60000"/>
                    <a:lumOff val="40000"/>
                    <a:shade val="30000"/>
                    <a:satMod val="115000"/>
                  </a:srgbClr>
                </a:gs>
                <a:gs pos="50000">
                  <a:srgbClr val="0070C0">
                    <a:lumMod val="60000"/>
                    <a:lumOff val="40000"/>
                    <a:shade val="67500"/>
                    <a:satMod val="115000"/>
                  </a:srgbClr>
                </a:gs>
                <a:gs pos="100000">
                  <a:srgbClr val="0070C0">
                    <a:lumMod val="60000"/>
                    <a:lumOff val="40000"/>
                    <a:shade val="100000"/>
                    <a:satMod val="115000"/>
                  </a:srgbClr>
                </a:gs>
              </a:gsLst>
              <a:lin ang="5400000" scaled="1"/>
              <a:tileRect/>
            </a:gradFill>
            <a:ln w="25400" cap="flat" cmpd="sng" algn="ctr">
              <a:solidFill>
                <a:srgbClr val="0070C0">
                  <a:lumMod val="40000"/>
                  <a:lumOff val="60000"/>
                </a:srgbClr>
              </a:solidFill>
              <a:prstDash val="solid"/>
            </a:ln>
            <a:effectLst>
              <a:outerShdw blurRad="50800" dist="38100" dir="16200000" rotWithShape="0">
                <a:prstClr val="black">
                  <a:alpha val="40000"/>
                </a:prstClr>
              </a:outerShdw>
              <a:reflection blurRad="6350" stA="52000" endA="300" endPos="35000" dir="5400000" sy="-100000" algn="bl" rotWithShape="0"/>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264" name="Rectangle 16"/>
            <p:cNvSpPr>
              <a:spLocks noChangeArrowheads="1"/>
            </p:cNvSpPr>
            <p:nvPr/>
          </p:nvSpPr>
          <p:spPr bwMode="auto">
            <a:xfrm>
              <a:off x="3130554" y="3937177"/>
              <a:ext cx="1173133" cy="27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rPr>
                <a:t>添加文本</a:t>
              </a:r>
              <a:endParaRPr kumimoji="0" lang="en-US" altLang="zh-CN" sz="1200"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grpSp>
      <p:grpSp>
        <p:nvGrpSpPr>
          <p:cNvPr id="16" name="组合 15"/>
          <p:cNvGrpSpPr>
            <a:grpSpLocks/>
          </p:cNvGrpSpPr>
          <p:nvPr/>
        </p:nvGrpSpPr>
        <p:grpSpPr bwMode="auto">
          <a:xfrm>
            <a:off x="2638425" y="1971676"/>
            <a:ext cx="1060450" cy="1033463"/>
            <a:chOff x="2627784" y="1972219"/>
            <a:chExt cx="1061406" cy="1033078"/>
          </a:xfrm>
        </p:grpSpPr>
        <p:sp>
          <p:nvSpPr>
            <p:cNvPr id="17" name="Oval 6"/>
            <p:cNvSpPr/>
            <p:nvPr/>
          </p:nvSpPr>
          <p:spPr>
            <a:xfrm>
              <a:off x="2656385" y="1972219"/>
              <a:ext cx="1032805" cy="1033078"/>
            </a:xfrm>
            <a:prstGeom prst="ellipse">
              <a:avLst/>
            </a:prstGeom>
            <a:gradFill flip="none" rotWithShape="1">
              <a:gsLst>
                <a:gs pos="0">
                  <a:srgbClr val="0070C0">
                    <a:lumMod val="60000"/>
                    <a:lumOff val="40000"/>
                    <a:shade val="30000"/>
                    <a:satMod val="115000"/>
                  </a:srgbClr>
                </a:gs>
                <a:gs pos="50000">
                  <a:srgbClr val="0070C0">
                    <a:lumMod val="60000"/>
                    <a:lumOff val="40000"/>
                    <a:shade val="67500"/>
                    <a:satMod val="115000"/>
                  </a:srgbClr>
                </a:gs>
                <a:gs pos="100000">
                  <a:srgbClr val="0070C0">
                    <a:lumMod val="60000"/>
                    <a:lumOff val="40000"/>
                    <a:shade val="100000"/>
                    <a:satMod val="115000"/>
                  </a:srgbClr>
                </a:gs>
              </a:gsLst>
              <a:lin ang="5400000" scaled="1"/>
              <a:tileRect/>
            </a:gradFill>
            <a:ln w="25400" cap="flat" cmpd="sng" algn="ctr">
              <a:solidFill>
                <a:srgbClr val="0070C0">
                  <a:lumMod val="40000"/>
                  <a:lumOff val="60000"/>
                </a:srgbClr>
              </a:solidFill>
              <a:prstDash val="solid"/>
            </a:ln>
            <a:effectLst>
              <a:outerShdw blurRad="50800" dist="38100" dir="5400000" algn="t" rotWithShape="0">
                <a:prstClr val="black">
                  <a:alpha val="40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262" name="Rectangle 17"/>
            <p:cNvSpPr>
              <a:spLocks noChangeArrowheads="1"/>
            </p:cNvSpPr>
            <p:nvPr/>
          </p:nvSpPr>
          <p:spPr bwMode="auto">
            <a:xfrm>
              <a:off x="2627784" y="2377342"/>
              <a:ext cx="1061406" cy="276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00"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rPr>
                <a:t>添加文本</a:t>
              </a:r>
              <a:endParaRPr kumimoji="0" lang="en-US" altLang="zh-CN" sz="1200"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grpSp>
      <p:sp>
        <p:nvSpPr>
          <p:cNvPr id="19" name="Right Arrow 18"/>
          <p:cNvSpPr/>
          <p:nvPr/>
        </p:nvSpPr>
        <p:spPr>
          <a:xfrm rot="16200000">
            <a:off x="4411663" y="1706563"/>
            <a:ext cx="452438" cy="423863"/>
          </a:xfrm>
          <a:prstGeom prst="rightArrow">
            <a:avLst/>
          </a:prstGeom>
          <a:solidFill>
            <a:srgbClr val="000000"/>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0" name="Right Arrow 19"/>
          <p:cNvSpPr/>
          <p:nvPr/>
        </p:nvSpPr>
        <p:spPr>
          <a:xfrm rot="20346401">
            <a:off x="5254626" y="2487614"/>
            <a:ext cx="450850" cy="423862"/>
          </a:xfrm>
          <a:prstGeom prst="rightArrow">
            <a:avLst/>
          </a:prstGeom>
          <a:solidFill>
            <a:srgbClr val="000000"/>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1" name="Right Arrow 20"/>
          <p:cNvSpPr/>
          <p:nvPr/>
        </p:nvSpPr>
        <p:spPr>
          <a:xfrm rot="1253599" flipH="1">
            <a:off x="3536951" y="2486026"/>
            <a:ext cx="450850" cy="423863"/>
          </a:xfrm>
          <a:prstGeom prst="rightArrow">
            <a:avLst/>
          </a:prstGeom>
          <a:solidFill>
            <a:srgbClr val="000000"/>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2" name="Right Arrow 21"/>
          <p:cNvSpPr/>
          <p:nvPr/>
        </p:nvSpPr>
        <p:spPr>
          <a:xfrm rot="18200186" flipH="1">
            <a:off x="3830638" y="3294063"/>
            <a:ext cx="452438" cy="423863"/>
          </a:xfrm>
          <a:prstGeom prst="rightArrow">
            <a:avLst/>
          </a:prstGeom>
          <a:solidFill>
            <a:srgbClr val="000000"/>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23" name="Right Arrow 22"/>
          <p:cNvSpPr/>
          <p:nvPr/>
        </p:nvSpPr>
        <p:spPr>
          <a:xfrm rot="3399814">
            <a:off x="5003800" y="3294063"/>
            <a:ext cx="452438" cy="423862"/>
          </a:xfrm>
          <a:prstGeom prst="rightArrow">
            <a:avLst/>
          </a:prstGeom>
          <a:solidFill>
            <a:srgbClr val="000000"/>
          </a:solidFill>
          <a:ln w="25400" cap="flat" cmpd="sng" algn="ctr">
            <a:noFill/>
            <a:prstDash val="solid"/>
          </a:ln>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grpSp>
        <p:nvGrpSpPr>
          <p:cNvPr id="24" name="组合 23"/>
          <p:cNvGrpSpPr>
            <a:grpSpLocks/>
          </p:cNvGrpSpPr>
          <p:nvPr/>
        </p:nvGrpSpPr>
        <p:grpSpPr bwMode="auto">
          <a:xfrm>
            <a:off x="3957638" y="2120900"/>
            <a:ext cx="1381125" cy="1379538"/>
            <a:chOff x="3947966" y="2120762"/>
            <a:chExt cx="1380312" cy="1380312"/>
          </a:xfrm>
        </p:grpSpPr>
        <p:sp>
          <p:nvSpPr>
            <p:cNvPr id="25" name="Oval 9"/>
            <p:cNvSpPr/>
            <p:nvPr/>
          </p:nvSpPr>
          <p:spPr>
            <a:xfrm>
              <a:off x="3947966" y="2120762"/>
              <a:ext cx="1380312" cy="1380312"/>
            </a:xfrm>
            <a:prstGeom prst="ellipse">
              <a:avLst/>
            </a:prstGeom>
            <a:gradFill flip="none" rotWithShape="1">
              <a:gsLst>
                <a:gs pos="0">
                  <a:srgbClr val="000000"/>
                </a:gs>
                <a:gs pos="73000">
                  <a:sysClr val="window" lastClr="FFFFFF">
                    <a:lumMod val="50000"/>
                    <a:shade val="67500"/>
                    <a:satMod val="115000"/>
                  </a:sysClr>
                </a:gs>
                <a:gs pos="100000">
                  <a:sysClr val="window" lastClr="FFFFFF">
                    <a:lumMod val="65000"/>
                  </a:sysClr>
                </a:gs>
              </a:gsLst>
              <a:lin ang="5400000" scaled="1"/>
              <a:tileRect/>
            </a:gradFill>
            <a:ln w="76200" cap="flat" cmpd="sng" algn="ctr">
              <a:gradFill>
                <a:gsLst>
                  <a:gs pos="0">
                    <a:sysClr val="window" lastClr="FFFFFF">
                      <a:lumMod val="65000"/>
                    </a:sysClr>
                  </a:gs>
                  <a:gs pos="100000">
                    <a:srgbClr val="000000"/>
                  </a:gs>
                </a:gsLst>
                <a:lin ang="5400000" scaled="0"/>
              </a:gradFill>
              <a:prstDash val="solid"/>
            </a:ln>
            <a:effectLst>
              <a:outerShdw blurRad="50800" dist="38100" dir="5400000" algn="t" rotWithShape="0">
                <a:prstClr val="black">
                  <a:alpha val="40000"/>
                </a:prstClr>
              </a:outerShdw>
            </a:effectLst>
          </p:spPr>
          <p:txBody>
            <a:bodyPr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260" name="Rectangle 10"/>
            <p:cNvSpPr>
              <a:spLocks noChangeArrowheads="1"/>
            </p:cNvSpPr>
            <p:nvPr/>
          </p:nvSpPr>
          <p:spPr bwMode="auto">
            <a:xfrm>
              <a:off x="4080234" y="2580085"/>
              <a:ext cx="1173133" cy="461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cs typeface="+mn-cs"/>
                </a:rPr>
                <a:t>标题</a:t>
              </a:r>
              <a:endParaRPr kumimoji="0" lang="en-US" altLang="zh-CN" sz="2400" b="1" i="0" u="none" strike="noStrike" kern="120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cs typeface="+mn-cs"/>
              </a:endParaRPr>
            </a:p>
          </p:txBody>
        </p:sp>
      </p:grpSp>
      <p:sp>
        <p:nvSpPr>
          <p:cNvPr id="27" name="矩形 26"/>
          <p:cNvSpPr/>
          <p:nvPr/>
        </p:nvSpPr>
        <p:spPr>
          <a:xfrm>
            <a:off x="547689" y="3001963"/>
            <a:ext cx="2031325" cy="1200329"/>
          </a:xfrm>
          <a:prstGeom prst="rect">
            <a:avLst/>
          </a:prstGeom>
        </p:spPr>
        <p:txBody>
          <a:bodyPr wrap="non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单击添加段落文字</a:t>
            </a:r>
            <a:endPar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单击添加段落文字</a:t>
            </a:r>
            <a:endPar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单击添加段落文字</a:t>
            </a:r>
            <a:endPar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单击添加段落文字</a:t>
            </a:r>
          </a:p>
        </p:txBody>
      </p:sp>
      <p:sp>
        <p:nvSpPr>
          <p:cNvPr id="28" name="矩形 27"/>
          <p:cNvSpPr/>
          <p:nvPr/>
        </p:nvSpPr>
        <p:spPr>
          <a:xfrm>
            <a:off x="6575426" y="1255714"/>
            <a:ext cx="2100263" cy="646331"/>
          </a:xfrm>
          <a:prstGeom prst="rect">
            <a:avLst/>
          </a:prstGeom>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单击添加段落文字</a:t>
            </a:r>
            <a:endPar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rPr>
              <a:t>单击添加段落文字</a:t>
            </a:r>
            <a:endParaRPr kumimoji="0" lang="en-US" altLang="zh-CN" sz="1800" b="0" i="0" u="none" strike="noStrike" kern="1200" cap="none" spc="0" normalizeH="0" baseline="0" noProof="0" dirty="0">
              <a:ln>
                <a:noFill/>
              </a:ln>
              <a:solidFill>
                <a:prstClr val="black"/>
              </a:solidFill>
              <a:effectLst/>
              <a:uLnTx/>
              <a:uFillTx/>
              <a:latin typeface="等线" panose="02010600030101010101" pitchFamily="2" charset="-122"/>
              <a:ea typeface="等线" panose="02010600030101010101" pitchFamily="2" charset="-122"/>
              <a:cs typeface="+mn-cs"/>
            </a:endParaRPr>
          </a:p>
        </p:txBody>
      </p:sp>
    </p:spTree>
    <p:extLst>
      <p:ext uri="{BB962C8B-B14F-4D97-AF65-F5344CB8AC3E}">
        <p14:creationId xmlns:p14="http://schemas.microsoft.com/office/powerpoint/2010/main" val="405070164"/>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10" presetClass="entr" presetSubtype="0"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fade">
                                      <p:cBhvr>
                                        <p:cTn id="13" dur="500"/>
                                        <p:tgtEl>
                                          <p:spTgt spid="24"/>
                                        </p:tgtEl>
                                      </p:cBhvr>
                                    </p:animEffect>
                                  </p:childTnLst>
                                </p:cTn>
                              </p:par>
                            </p:childTnLst>
                          </p:cTn>
                        </p:par>
                        <p:par>
                          <p:cTn id="14" fill="hold" nodeType="afterGroup">
                            <p:stCondLst>
                              <p:cond delay="1000"/>
                            </p:stCondLst>
                            <p:childTnLst>
                              <p:par>
                                <p:cTn id="15" presetID="26" presetClass="emph" presetSubtype="0" fill="hold" nodeType="afterEffect">
                                  <p:stCondLst>
                                    <p:cond delay="0"/>
                                  </p:stCondLst>
                                  <p:childTnLst>
                                    <p:animEffect transition="out" filter="fade">
                                      <p:cBhvr>
                                        <p:cTn id="16" dur="500" tmFilter="0, 0; .2, .5; .8, .5; 1, 0"/>
                                        <p:tgtEl>
                                          <p:spTgt spid="24"/>
                                        </p:tgtEl>
                                      </p:cBhvr>
                                    </p:animEffect>
                                    <p:animScale>
                                      <p:cBhvr>
                                        <p:cTn id="17" dur="250" autoRev="1" fill="hold"/>
                                        <p:tgtEl>
                                          <p:spTgt spid="24"/>
                                        </p:tgtEl>
                                      </p:cBhvr>
                                      <p:by x="105000" y="105000"/>
                                    </p:animScale>
                                  </p:childTnLst>
                                </p:cTn>
                              </p:par>
                            </p:childTnLst>
                          </p:cTn>
                        </p:par>
                        <p:par>
                          <p:cTn id="18" fill="hold" nodeType="afterGroup">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left)">
                                      <p:cBhvr>
                                        <p:cTn id="21" dur="500"/>
                                        <p:tgtEl>
                                          <p:spTgt spid="20"/>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23"/>
                                        </p:tgtEl>
                                        <p:attrNameLst>
                                          <p:attrName>style.visibility</p:attrName>
                                        </p:attrNameLst>
                                      </p:cBhvr>
                                      <p:to>
                                        <p:strVal val="visible"/>
                                      </p:to>
                                    </p:set>
                                    <p:animEffect transition="in" filter="wipe(up)">
                                      <p:cBhvr>
                                        <p:cTn id="24" dur="500"/>
                                        <p:tgtEl>
                                          <p:spTgt spid="23"/>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par>
                                <p:cTn id="28" presetID="22" presetClass="entr" presetSubtype="2" fill="hold" grpId="0" nodeType="withEffect">
                                  <p:stCondLst>
                                    <p:cond delay="0"/>
                                  </p:stCondLst>
                                  <p:childTnLst>
                                    <p:set>
                                      <p:cBhvr>
                                        <p:cTn id="29" dur="1" fill="hold">
                                          <p:stCondLst>
                                            <p:cond delay="0"/>
                                          </p:stCondLst>
                                        </p:cTn>
                                        <p:tgtEl>
                                          <p:spTgt spid="21"/>
                                        </p:tgtEl>
                                        <p:attrNameLst>
                                          <p:attrName>style.visibility</p:attrName>
                                        </p:attrNameLst>
                                      </p:cBhvr>
                                      <p:to>
                                        <p:strVal val="visible"/>
                                      </p:to>
                                    </p:set>
                                    <p:animEffect transition="in" filter="wipe(right)">
                                      <p:cBhvr>
                                        <p:cTn id="30" dur="500"/>
                                        <p:tgtEl>
                                          <p:spTgt spid="21"/>
                                        </p:tgtEl>
                                      </p:cBhvr>
                                    </p:animEffect>
                                  </p:childTnLst>
                                </p:cTn>
                              </p:par>
                              <p:par>
                                <p:cTn id="31" presetID="22" presetClass="entr" presetSubtype="4" fill="hold" grpId="0" nodeType="with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wipe(down)">
                                      <p:cBhvr>
                                        <p:cTn id="33" dur="500"/>
                                        <p:tgtEl>
                                          <p:spTgt spid="19"/>
                                        </p:tgtEl>
                                      </p:cBhvr>
                                    </p:animEffect>
                                  </p:childTnLst>
                                </p:cTn>
                              </p:par>
                            </p:childTnLst>
                          </p:cTn>
                        </p:par>
                        <p:par>
                          <p:cTn id="34" fill="hold" nodeType="afterGroup">
                            <p:stCondLst>
                              <p:cond delay="2000"/>
                            </p:stCondLst>
                            <p:childTnLst>
                              <p:par>
                                <p:cTn id="35" presetID="10" presetClass="entr" presetSubtype="0" fill="hold" nodeType="after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fade">
                                      <p:cBhvr>
                                        <p:cTn id="37" dur="500"/>
                                        <p:tgtEl>
                                          <p:spTgt spid="4"/>
                                        </p:tgtEl>
                                      </p:cBhvr>
                                    </p:animEffect>
                                  </p:childTnLst>
                                </p:cTn>
                              </p:par>
                              <p:par>
                                <p:cTn id="38" presetID="10" presetClass="entr" presetSubtype="0" fill="hold"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0" presetClass="entr" presetSubtype="0" fill="hold"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nodeType="with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500"/>
                                        <p:tgtEl>
                                          <p:spTgt spid="13"/>
                                        </p:tgtEl>
                                      </p:cBhvr>
                                    </p:animEffect>
                                  </p:childTnLst>
                                </p:cTn>
                              </p:par>
                              <p:par>
                                <p:cTn id="47" presetID="10" presetClass="entr" presetSubtype="0" fill="hold" nodeType="with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fade">
                                      <p:cBhvr>
                                        <p:cTn id="49" dur="500"/>
                                        <p:tgtEl>
                                          <p:spTgt spid="16"/>
                                        </p:tgtEl>
                                      </p:cBhvr>
                                    </p:animEffect>
                                  </p:childTnLst>
                                </p:cTn>
                              </p:par>
                            </p:childTnLst>
                          </p:cTn>
                        </p:par>
                        <p:par>
                          <p:cTn id="50" fill="hold" nodeType="afterGroup">
                            <p:stCondLst>
                              <p:cond delay="2500"/>
                            </p:stCondLst>
                            <p:childTnLst>
                              <p:par>
                                <p:cTn id="51" presetID="42" presetClass="entr" presetSubtype="0"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Effect transition="in" filter="fade">
                                      <p:cBhvr>
                                        <p:cTn id="53" dur="500"/>
                                        <p:tgtEl>
                                          <p:spTgt spid="27"/>
                                        </p:tgtEl>
                                      </p:cBhvr>
                                    </p:animEffect>
                                    <p:anim calcmode="lin" valueType="num">
                                      <p:cBhvr>
                                        <p:cTn id="54" dur="500" fill="hold"/>
                                        <p:tgtEl>
                                          <p:spTgt spid="27"/>
                                        </p:tgtEl>
                                        <p:attrNameLst>
                                          <p:attrName>ppt_x</p:attrName>
                                        </p:attrNameLst>
                                      </p:cBhvr>
                                      <p:tavLst>
                                        <p:tav tm="0">
                                          <p:val>
                                            <p:strVal val="#ppt_x"/>
                                          </p:val>
                                        </p:tav>
                                        <p:tav tm="100000">
                                          <p:val>
                                            <p:strVal val="#ppt_x"/>
                                          </p:val>
                                        </p:tav>
                                      </p:tavLst>
                                    </p:anim>
                                    <p:anim calcmode="lin" valueType="num">
                                      <p:cBhvr>
                                        <p:cTn id="55" dur="500" fill="hold"/>
                                        <p:tgtEl>
                                          <p:spTgt spid="27"/>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28"/>
                                        </p:tgtEl>
                                        <p:attrNameLst>
                                          <p:attrName>style.visibility</p:attrName>
                                        </p:attrNameLst>
                                      </p:cBhvr>
                                      <p:to>
                                        <p:strVal val="visible"/>
                                      </p:to>
                                    </p:set>
                                    <p:animEffect transition="in" filter="fade">
                                      <p:cBhvr>
                                        <p:cTn id="58" dur="500"/>
                                        <p:tgtEl>
                                          <p:spTgt spid="28"/>
                                        </p:tgtEl>
                                      </p:cBhvr>
                                    </p:animEffect>
                                    <p:anim calcmode="lin" valueType="num">
                                      <p:cBhvr>
                                        <p:cTn id="59" dur="500" fill="hold"/>
                                        <p:tgtEl>
                                          <p:spTgt spid="28"/>
                                        </p:tgtEl>
                                        <p:attrNameLst>
                                          <p:attrName>ppt_x</p:attrName>
                                        </p:attrNameLst>
                                      </p:cBhvr>
                                      <p:tavLst>
                                        <p:tav tm="0">
                                          <p:val>
                                            <p:strVal val="#ppt_x"/>
                                          </p:val>
                                        </p:tav>
                                        <p:tav tm="100000">
                                          <p:val>
                                            <p:strVal val="#ppt_x"/>
                                          </p:val>
                                        </p:tav>
                                      </p:tavLst>
                                    </p:anim>
                                    <p:anim calcmode="lin" valueType="num">
                                      <p:cBhvr>
                                        <p:cTn id="60"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7" grpId="0"/>
      <p:bldP spid="2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4429126" y="3209926"/>
            <a:ext cx="3152775" cy="1195388"/>
            <a:chOff x="4429125" y="3209925"/>
            <a:chExt cx="3152775" cy="1195388"/>
          </a:xfrm>
        </p:grpSpPr>
        <p:sp>
          <p:nvSpPr>
            <p:cNvPr id="3" name="AutoShape 4"/>
            <p:cNvSpPr>
              <a:spLocks/>
            </p:cNvSpPr>
            <p:nvPr/>
          </p:nvSpPr>
          <p:spPr bwMode="auto">
            <a:xfrm rot="10800000">
              <a:off x="4429125" y="4284663"/>
              <a:ext cx="3152775" cy="120650"/>
            </a:xfrm>
            <a:custGeom>
              <a:avLst/>
              <a:gdLst>
                <a:gd name="T0" fmla="*/ 0 w 21600"/>
                <a:gd name="T1" fmla="*/ 0 h 21600"/>
                <a:gd name="T2" fmla="*/ 1730 w 21600"/>
                <a:gd name="T3" fmla="*/ 21600 h 21600"/>
                <a:gd name="T4" fmla="*/ 19870 w 21600"/>
                <a:gd name="T5" fmla="*/ 21600 h 21600"/>
                <a:gd name="T6" fmla="*/ 21600 w 21600"/>
                <a:gd name="T7" fmla="*/ 0 h 21600"/>
                <a:gd name="T8" fmla="*/ 0 w 21600"/>
                <a:gd name="T9" fmla="*/ 0 h 21600"/>
                <a:gd name="T10" fmla="*/ 2665 w 21600"/>
                <a:gd name="T11" fmla="*/ 2665 h 21600"/>
                <a:gd name="T12" fmla="*/ 18935 w 21600"/>
                <a:gd name="T13" fmla="*/ 18935 h 21600"/>
              </a:gdLst>
              <a:ahLst/>
              <a:cxnLst>
                <a:cxn ang="0">
                  <a:pos x="T0" y="T1"/>
                </a:cxn>
                <a:cxn ang="0">
                  <a:pos x="T2" y="T3"/>
                </a:cxn>
                <a:cxn ang="0">
                  <a:pos x="T4" y="T5"/>
                </a:cxn>
                <a:cxn ang="0">
                  <a:pos x="T6" y="T7"/>
                </a:cxn>
                <a:cxn ang="0">
                  <a:pos x="T8" y="T9"/>
                </a:cxn>
              </a:cxnLst>
              <a:rect l="T10" t="T11" r="T12" b="T13"/>
              <a:pathLst>
                <a:path w="21600" h="21600">
                  <a:moveTo>
                    <a:pt x="0" y="0"/>
                  </a:moveTo>
                  <a:lnTo>
                    <a:pt x="1730" y="21600"/>
                  </a:lnTo>
                  <a:lnTo>
                    <a:pt x="19870" y="21600"/>
                  </a:lnTo>
                  <a:lnTo>
                    <a:pt x="21600" y="0"/>
                  </a:lnTo>
                  <a:lnTo>
                    <a:pt x="0" y="0"/>
                  </a:lnTo>
                  <a:close/>
                </a:path>
              </a:pathLst>
            </a:custGeom>
            <a:gradFill rotWithShape="1">
              <a:gsLst>
                <a:gs pos="0">
                  <a:srgbClr val="5F5F5F">
                    <a:alpha val="0"/>
                  </a:srgbClr>
                </a:gs>
                <a:gs pos="100000">
                  <a:srgbClr val="000000">
                    <a:alpha val="5000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4" name="AutoShape 5"/>
            <p:cNvSpPr>
              <a:spLocks/>
            </p:cNvSpPr>
            <p:nvPr/>
          </p:nvSpPr>
          <p:spPr bwMode="auto">
            <a:xfrm>
              <a:off x="4429125" y="3684588"/>
              <a:ext cx="3152775" cy="600075"/>
            </a:xfrm>
            <a:custGeom>
              <a:avLst/>
              <a:gdLst>
                <a:gd name="T0" fmla="*/ 0 w 21600"/>
                <a:gd name="T1" fmla="*/ 0 h 21600"/>
                <a:gd name="T2" fmla="*/ 1730 w 21600"/>
                <a:gd name="T3" fmla="*/ 21600 h 21600"/>
                <a:gd name="T4" fmla="*/ 19870 w 21600"/>
                <a:gd name="T5" fmla="*/ 21600 h 21600"/>
                <a:gd name="T6" fmla="*/ 21600 w 21600"/>
                <a:gd name="T7" fmla="*/ 0 h 21600"/>
                <a:gd name="T8" fmla="*/ 0 w 21600"/>
                <a:gd name="T9" fmla="*/ 0 h 21600"/>
                <a:gd name="T10" fmla="*/ 2665 w 21600"/>
                <a:gd name="T11" fmla="*/ 2665 h 21600"/>
                <a:gd name="T12" fmla="*/ 18935 w 21600"/>
                <a:gd name="T13" fmla="*/ 18935 h 21600"/>
              </a:gdLst>
              <a:ahLst/>
              <a:cxnLst>
                <a:cxn ang="0">
                  <a:pos x="T0" y="T1"/>
                </a:cxn>
                <a:cxn ang="0">
                  <a:pos x="T2" y="T3"/>
                </a:cxn>
                <a:cxn ang="0">
                  <a:pos x="T4" y="T5"/>
                </a:cxn>
                <a:cxn ang="0">
                  <a:pos x="T6" y="T7"/>
                </a:cxn>
                <a:cxn ang="0">
                  <a:pos x="T8" y="T9"/>
                </a:cxn>
              </a:cxnLst>
              <a:rect l="T10" t="T11" r="T12" b="T13"/>
              <a:pathLst>
                <a:path w="21600" h="21600">
                  <a:moveTo>
                    <a:pt x="0" y="0"/>
                  </a:moveTo>
                  <a:lnTo>
                    <a:pt x="1730" y="21600"/>
                  </a:lnTo>
                  <a:lnTo>
                    <a:pt x="19870" y="21600"/>
                  </a:lnTo>
                  <a:lnTo>
                    <a:pt x="21600" y="0"/>
                  </a:lnTo>
                  <a:lnTo>
                    <a:pt x="0" y="0"/>
                  </a:lnTo>
                  <a:close/>
                </a:path>
              </a:pathLst>
            </a:custGeom>
            <a:solidFill>
              <a:srgbClr val="0B469D"/>
            </a:solidFill>
            <a:ln w="12700" cmpd="sng">
              <a:solidFill>
                <a:srgbClr val="C0C0C0"/>
              </a:solidFill>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5" name="WordArt 6"/>
            <p:cNvSpPr>
              <a:spLocks noChangeArrowheads="1" noChangeShapeType="1" noTextEdit="1"/>
            </p:cNvSpPr>
            <p:nvPr/>
          </p:nvSpPr>
          <p:spPr bwMode="auto">
            <a:xfrm>
              <a:off x="5649400" y="3877035"/>
              <a:ext cx="711964" cy="260946"/>
            </a:xfrm>
            <a:prstGeom prst="rect">
              <a:avLst/>
            </a:prstGeom>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0" cap="none" spc="0" normalizeH="0" baseline="0" noProof="0">
                  <a:ln w="9525">
                    <a:solidFill>
                      <a:srgbClr val="0875F8"/>
                    </a:solidFill>
                    <a:round/>
                    <a:headEnd/>
                    <a:tailEnd/>
                  </a:ln>
                  <a:solidFill>
                    <a:srgbClr val="3399FF"/>
                  </a:solidFill>
                  <a:effectLst/>
                  <a:uLnTx/>
                  <a:uFillTx/>
                  <a:latin typeface="Arial"/>
                  <a:ea typeface="等线" panose="02010600030101010101" pitchFamily="2" charset="-122"/>
                  <a:cs typeface="Arial"/>
                </a:rPr>
                <a:t>32%</a:t>
              </a:r>
              <a:endParaRPr kumimoji="0" lang="zh-CN" altLang="en-US" sz="2000" b="0" i="0" u="none" strike="noStrike" kern="10" cap="none" spc="0" normalizeH="0" baseline="0" noProof="0">
                <a:ln w="9525">
                  <a:solidFill>
                    <a:srgbClr val="0875F8"/>
                  </a:solidFill>
                  <a:round/>
                  <a:headEnd/>
                  <a:tailEnd/>
                </a:ln>
                <a:solidFill>
                  <a:srgbClr val="3399FF"/>
                </a:solidFill>
                <a:effectLst/>
                <a:uLnTx/>
                <a:uFillTx/>
                <a:latin typeface="Arial"/>
                <a:ea typeface="等线" panose="02010600030101010101" pitchFamily="2" charset="-122"/>
                <a:cs typeface="Arial"/>
              </a:endParaRPr>
            </a:p>
          </p:txBody>
        </p:sp>
        <p:sp>
          <p:nvSpPr>
            <p:cNvPr id="6" name="AutoShape 7"/>
            <p:cNvSpPr>
              <a:spLocks/>
            </p:cNvSpPr>
            <p:nvPr/>
          </p:nvSpPr>
          <p:spPr bwMode="auto">
            <a:xfrm rot="10800000">
              <a:off x="4429125" y="3209925"/>
              <a:ext cx="3152775" cy="463550"/>
            </a:xfrm>
            <a:custGeom>
              <a:avLst/>
              <a:gdLst>
                <a:gd name="T0" fmla="*/ 0 w 21600"/>
                <a:gd name="T1" fmla="*/ 0 h 21600"/>
                <a:gd name="T2" fmla="*/ 5834 w 21600"/>
                <a:gd name="T3" fmla="*/ 21600 h 21600"/>
                <a:gd name="T4" fmla="*/ 15766 w 21600"/>
                <a:gd name="T5" fmla="*/ 21600 h 21600"/>
                <a:gd name="T6" fmla="*/ 21600 w 21600"/>
                <a:gd name="T7" fmla="*/ 0 h 21600"/>
                <a:gd name="T8" fmla="*/ 0 w 21600"/>
                <a:gd name="T9" fmla="*/ 0 h 21600"/>
                <a:gd name="T10" fmla="*/ 4717 w 21600"/>
                <a:gd name="T11" fmla="*/ 4717 h 21600"/>
                <a:gd name="T12" fmla="*/ 16883 w 21600"/>
                <a:gd name="T13" fmla="*/ 16883 h 21600"/>
              </a:gdLst>
              <a:ahLst/>
              <a:cxnLst>
                <a:cxn ang="0">
                  <a:pos x="T0" y="T1"/>
                </a:cxn>
                <a:cxn ang="0">
                  <a:pos x="T2" y="T3"/>
                </a:cxn>
                <a:cxn ang="0">
                  <a:pos x="T4" y="T5"/>
                </a:cxn>
                <a:cxn ang="0">
                  <a:pos x="T6" y="T7"/>
                </a:cxn>
                <a:cxn ang="0">
                  <a:pos x="T8" y="T9"/>
                </a:cxn>
              </a:cxnLst>
              <a:rect l="T10" t="T11" r="T12" b="T13"/>
              <a:pathLst>
                <a:path w="21600" h="21600">
                  <a:moveTo>
                    <a:pt x="0" y="0"/>
                  </a:moveTo>
                  <a:lnTo>
                    <a:pt x="5834" y="21600"/>
                  </a:lnTo>
                  <a:lnTo>
                    <a:pt x="15766" y="21600"/>
                  </a:lnTo>
                  <a:lnTo>
                    <a:pt x="21600" y="0"/>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7" name="组合 6"/>
          <p:cNvGrpSpPr>
            <a:grpSpLocks/>
          </p:cNvGrpSpPr>
          <p:nvPr/>
        </p:nvGrpSpPr>
        <p:grpSpPr bwMode="auto">
          <a:xfrm>
            <a:off x="4733925" y="2546351"/>
            <a:ext cx="2541588" cy="850900"/>
            <a:chOff x="4733925" y="2546350"/>
            <a:chExt cx="2541588" cy="850900"/>
          </a:xfrm>
        </p:grpSpPr>
        <p:sp>
          <p:nvSpPr>
            <p:cNvPr id="8" name="AutoShape 8"/>
            <p:cNvSpPr>
              <a:spLocks/>
            </p:cNvSpPr>
            <p:nvPr/>
          </p:nvSpPr>
          <p:spPr bwMode="auto">
            <a:xfrm>
              <a:off x="4733925" y="2914650"/>
              <a:ext cx="2541588" cy="482600"/>
            </a:xfrm>
            <a:custGeom>
              <a:avLst/>
              <a:gdLst>
                <a:gd name="T0" fmla="*/ 0 w 21600"/>
                <a:gd name="T1" fmla="*/ 0 h 21600"/>
                <a:gd name="T2" fmla="*/ 1885 w 21600"/>
                <a:gd name="T3" fmla="*/ 21600 h 21600"/>
                <a:gd name="T4" fmla="*/ 19715 w 21600"/>
                <a:gd name="T5" fmla="*/ 21600 h 21600"/>
                <a:gd name="T6" fmla="*/ 21600 w 21600"/>
                <a:gd name="T7" fmla="*/ 0 h 21600"/>
                <a:gd name="T8" fmla="*/ 0 w 21600"/>
                <a:gd name="T9" fmla="*/ 0 h 21600"/>
                <a:gd name="T10" fmla="*/ 2743 w 21600"/>
                <a:gd name="T11" fmla="*/ 2743 h 21600"/>
                <a:gd name="T12" fmla="*/ 18857 w 21600"/>
                <a:gd name="T13" fmla="*/ 18857 h 21600"/>
              </a:gdLst>
              <a:ahLst/>
              <a:cxnLst>
                <a:cxn ang="0">
                  <a:pos x="T0" y="T1"/>
                </a:cxn>
                <a:cxn ang="0">
                  <a:pos x="T2" y="T3"/>
                </a:cxn>
                <a:cxn ang="0">
                  <a:pos x="T4" y="T5"/>
                </a:cxn>
                <a:cxn ang="0">
                  <a:pos x="T6" y="T7"/>
                </a:cxn>
                <a:cxn ang="0">
                  <a:pos x="T8" y="T9"/>
                </a:cxn>
              </a:cxnLst>
              <a:rect l="T10" t="T11" r="T12" b="T13"/>
              <a:pathLst>
                <a:path w="21600" h="21600">
                  <a:moveTo>
                    <a:pt x="0" y="0"/>
                  </a:moveTo>
                  <a:lnTo>
                    <a:pt x="1885" y="21600"/>
                  </a:lnTo>
                  <a:lnTo>
                    <a:pt x="19715" y="21600"/>
                  </a:lnTo>
                  <a:lnTo>
                    <a:pt x="21600" y="0"/>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9" name="WordArt 9"/>
            <p:cNvSpPr>
              <a:spLocks noChangeArrowheads="1" noChangeShapeType="1" noTextEdit="1"/>
            </p:cNvSpPr>
            <p:nvPr/>
          </p:nvSpPr>
          <p:spPr bwMode="auto">
            <a:xfrm>
              <a:off x="5683811" y="3031334"/>
              <a:ext cx="644327" cy="255015"/>
            </a:xfrm>
            <a:prstGeom prst="rect">
              <a:avLst/>
            </a:prstGeom>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0" cap="none" spc="0" normalizeH="0" baseline="0" noProof="0">
                  <a:ln w="9525">
                    <a:solidFill>
                      <a:srgbClr val="FFFFFF"/>
                    </a:solidFill>
                    <a:round/>
                    <a:headEnd/>
                    <a:tailEnd/>
                  </a:ln>
                  <a:solidFill>
                    <a:srgbClr val="FFFFFF"/>
                  </a:solidFill>
                  <a:effectLst/>
                  <a:uLnTx/>
                  <a:uFillTx/>
                  <a:latin typeface="Arial"/>
                  <a:ea typeface="等线" panose="02010600030101010101" pitchFamily="2" charset="-122"/>
                  <a:cs typeface="Arial"/>
                </a:rPr>
                <a:t>28%</a:t>
              </a:r>
              <a:endParaRPr kumimoji="0" lang="zh-CN" altLang="en-US" sz="2000" b="0" i="0" u="none" strike="noStrike" kern="10" cap="none" spc="0" normalizeH="0" baseline="0" noProof="0">
                <a:ln w="9525">
                  <a:solidFill>
                    <a:srgbClr val="FFFFFF"/>
                  </a:solidFill>
                  <a:round/>
                  <a:headEnd/>
                  <a:tailEnd/>
                </a:ln>
                <a:solidFill>
                  <a:srgbClr val="FFFFFF"/>
                </a:solidFill>
                <a:effectLst/>
                <a:uLnTx/>
                <a:uFillTx/>
                <a:latin typeface="Arial"/>
                <a:ea typeface="等线" panose="02010600030101010101" pitchFamily="2" charset="-122"/>
                <a:cs typeface="Arial"/>
              </a:endParaRPr>
            </a:p>
          </p:txBody>
        </p:sp>
        <p:sp>
          <p:nvSpPr>
            <p:cNvPr id="10" name="AutoShape 10"/>
            <p:cNvSpPr>
              <a:spLocks/>
            </p:cNvSpPr>
            <p:nvPr/>
          </p:nvSpPr>
          <p:spPr bwMode="auto">
            <a:xfrm rot="10800000">
              <a:off x="4733925" y="2546350"/>
              <a:ext cx="2541588" cy="373063"/>
            </a:xfrm>
            <a:custGeom>
              <a:avLst/>
              <a:gdLst>
                <a:gd name="T0" fmla="*/ 0 w 21600"/>
                <a:gd name="T1" fmla="*/ 0 h 21600"/>
                <a:gd name="T2" fmla="*/ 5834 w 21600"/>
                <a:gd name="T3" fmla="*/ 21600 h 21600"/>
                <a:gd name="T4" fmla="*/ 15766 w 21600"/>
                <a:gd name="T5" fmla="*/ 21600 h 21600"/>
                <a:gd name="T6" fmla="*/ 21600 w 21600"/>
                <a:gd name="T7" fmla="*/ 0 h 21600"/>
                <a:gd name="T8" fmla="*/ 0 w 21600"/>
                <a:gd name="T9" fmla="*/ 0 h 21600"/>
                <a:gd name="T10" fmla="*/ 4717 w 21600"/>
                <a:gd name="T11" fmla="*/ 4717 h 21600"/>
                <a:gd name="T12" fmla="*/ 16883 w 21600"/>
                <a:gd name="T13" fmla="*/ 16883 h 21600"/>
              </a:gdLst>
              <a:ahLst/>
              <a:cxnLst>
                <a:cxn ang="0">
                  <a:pos x="T0" y="T1"/>
                </a:cxn>
                <a:cxn ang="0">
                  <a:pos x="T2" y="T3"/>
                </a:cxn>
                <a:cxn ang="0">
                  <a:pos x="T4" y="T5"/>
                </a:cxn>
                <a:cxn ang="0">
                  <a:pos x="T6" y="T7"/>
                </a:cxn>
                <a:cxn ang="0">
                  <a:pos x="T8" y="T9"/>
                </a:cxn>
              </a:cxnLst>
              <a:rect l="T10" t="T11" r="T12" b="T13"/>
              <a:pathLst>
                <a:path w="21600" h="21600">
                  <a:moveTo>
                    <a:pt x="0" y="0"/>
                  </a:moveTo>
                  <a:lnTo>
                    <a:pt x="5834" y="21600"/>
                  </a:lnTo>
                  <a:lnTo>
                    <a:pt x="15766" y="21600"/>
                  </a:lnTo>
                  <a:lnTo>
                    <a:pt x="21600" y="0"/>
                  </a:ln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11" name="组合 10"/>
          <p:cNvGrpSpPr>
            <a:grpSpLocks/>
          </p:cNvGrpSpPr>
          <p:nvPr/>
        </p:nvGrpSpPr>
        <p:grpSpPr bwMode="auto">
          <a:xfrm>
            <a:off x="4975226" y="2008189"/>
            <a:ext cx="2060575" cy="695325"/>
            <a:chOff x="4975225" y="2008188"/>
            <a:chExt cx="2060575" cy="695325"/>
          </a:xfrm>
        </p:grpSpPr>
        <p:sp>
          <p:nvSpPr>
            <p:cNvPr id="12" name="AutoShape 12"/>
            <p:cNvSpPr>
              <a:spLocks/>
            </p:cNvSpPr>
            <p:nvPr/>
          </p:nvSpPr>
          <p:spPr bwMode="auto">
            <a:xfrm>
              <a:off x="4975225" y="2312988"/>
              <a:ext cx="2060575" cy="390525"/>
            </a:xfrm>
            <a:custGeom>
              <a:avLst/>
              <a:gdLst>
                <a:gd name="T0" fmla="*/ 0 w 21600"/>
                <a:gd name="T1" fmla="*/ 0 h 21600"/>
                <a:gd name="T2" fmla="*/ 2326 w 21600"/>
                <a:gd name="T3" fmla="*/ 21600 h 21600"/>
                <a:gd name="T4" fmla="*/ 19274 w 21600"/>
                <a:gd name="T5" fmla="*/ 21600 h 21600"/>
                <a:gd name="T6" fmla="*/ 21600 w 21600"/>
                <a:gd name="T7" fmla="*/ 0 h 21600"/>
                <a:gd name="T8" fmla="*/ 0 w 21600"/>
                <a:gd name="T9" fmla="*/ 0 h 21600"/>
                <a:gd name="T10" fmla="*/ 2963 w 21600"/>
                <a:gd name="T11" fmla="*/ 2963 h 21600"/>
                <a:gd name="T12" fmla="*/ 18637 w 21600"/>
                <a:gd name="T13" fmla="*/ 18637 h 21600"/>
              </a:gdLst>
              <a:ahLst/>
              <a:cxnLst>
                <a:cxn ang="0">
                  <a:pos x="T0" y="T1"/>
                </a:cxn>
                <a:cxn ang="0">
                  <a:pos x="T2" y="T3"/>
                </a:cxn>
                <a:cxn ang="0">
                  <a:pos x="T4" y="T5"/>
                </a:cxn>
                <a:cxn ang="0">
                  <a:pos x="T6" y="T7"/>
                </a:cxn>
                <a:cxn ang="0">
                  <a:pos x="T8" y="T9"/>
                </a:cxn>
              </a:cxnLst>
              <a:rect l="T10" t="T11" r="T12" b="T13"/>
              <a:pathLst>
                <a:path w="21600" h="21600">
                  <a:moveTo>
                    <a:pt x="0" y="0"/>
                  </a:moveTo>
                  <a:lnTo>
                    <a:pt x="2326" y="21600"/>
                  </a:lnTo>
                  <a:lnTo>
                    <a:pt x="19274" y="21600"/>
                  </a:lnTo>
                  <a:lnTo>
                    <a:pt x="21600" y="0"/>
                  </a:lnTo>
                  <a:lnTo>
                    <a:pt x="0" y="0"/>
                  </a:lnTo>
                  <a:close/>
                </a:path>
              </a:pathLst>
            </a:custGeom>
            <a:solidFill>
              <a:srgbClr val="0B469D"/>
            </a:solidFill>
            <a:ln w="12700" cmpd="sng">
              <a:solidFill>
                <a:srgbClr val="C0C0C0"/>
              </a:solidFill>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13" name="WordArt 13"/>
            <p:cNvSpPr>
              <a:spLocks noChangeArrowheads="1" noChangeShapeType="1" noTextEdit="1"/>
            </p:cNvSpPr>
            <p:nvPr/>
          </p:nvSpPr>
          <p:spPr bwMode="auto">
            <a:xfrm>
              <a:off x="5791792" y="2408622"/>
              <a:ext cx="427178" cy="170801"/>
            </a:xfrm>
            <a:prstGeom prst="rect">
              <a:avLst/>
            </a:prstGeom>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0" cap="none" spc="0" normalizeH="0" baseline="0" noProof="0">
                  <a:ln w="9525">
                    <a:solidFill>
                      <a:srgbClr val="0875F8"/>
                    </a:solidFill>
                    <a:round/>
                    <a:headEnd/>
                    <a:tailEnd/>
                  </a:ln>
                  <a:solidFill>
                    <a:srgbClr val="3399FF"/>
                  </a:solidFill>
                  <a:effectLst/>
                  <a:uLnTx/>
                  <a:uFillTx/>
                  <a:latin typeface="Arial"/>
                  <a:ea typeface="等线" panose="02010600030101010101" pitchFamily="2" charset="-122"/>
                  <a:cs typeface="Arial"/>
                </a:rPr>
                <a:t>25%</a:t>
              </a:r>
              <a:endParaRPr kumimoji="0" lang="zh-CN" altLang="en-US" sz="2000" b="0" i="0" u="none" strike="noStrike" kern="10" cap="none" spc="0" normalizeH="0" baseline="0" noProof="0">
                <a:ln w="9525">
                  <a:solidFill>
                    <a:srgbClr val="0875F8"/>
                  </a:solidFill>
                  <a:round/>
                  <a:headEnd/>
                  <a:tailEnd/>
                </a:ln>
                <a:solidFill>
                  <a:srgbClr val="3399FF"/>
                </a:solidFill>
                <a:effectLst/>
                <a:uLnTx/>
                <a:uFillTx/>
                <a:latin typeface="Arial"/>
                <a:ea typeface="等线" panose="02010600030101010101" pitchFamily="2" charset="-122"/>
                <a:cs typeface="Arial"/>
              </a:endParaRPr>
            </a:p>
          </p:txBody>
        </p:sp>
        <p:sp>
          <p:nvSpPr>
            <p:cNvPr id="14" name="AutoShape 14"/>
            <p:cNvSpPr>
              <a:spLocks/>
            </p:cNvSpPr>
            <p:nvPr/>
          </p:nvSpPr>
          <p:spPr bwMode="auto">
            <a:xfrm rot="10800000">
              <a:off x="4975225" y="2008188"/>
              <a:ext cx="2060575" cy="301625"/>
            </a:xfrm>
            <a:custGeom>
              <a:avLst/>
              <a:gdLst>
                <a:gd name="T0" fmla="*/ 0 w 21600"/>
                <a:gd name="T1" fmla="*/ 0 h 21600"/>
                <a:gd name="T2" fmla="*/ 5834 w 21600"/>
                <a:gd name="T3" fmla="*/ 21600 h 21600"/>
                <a:gd name="T4" fmla="*/ 15766 w 21600"/>
                <a:gd name="T5" fmla="*/ 21600 h 21600"/>
                <a:gd name="T6" fmla="*/ 21600 w 21600"/>
                <a:gd name="T7" fmla="*/ 0 h 21600"/>
                <a:gd name="T8" fmla="*/ 0 w 21600"/>
                <a:gd name="T9" fmla="*/ 0 h 21600"/>
                <a:gd name="T10" fmla="*/ 4717 w 21600"/>
                <a:gd name="T11" fmla="*/ 4717 h 21600"/>
                <a:gd name="T12" fmla="*/ 16883 w 21600"/>
                <a:gd name="T13" fmla="*/ 16883 h 21600"/>
              </a:gdLst>
              <a:ahLst/>
              <a:cxnLst>
                <a:cxn ang="0">
                  <a:pos x="T0" y="T1"/>
                </a:cxn>
                <a:cxn ang="0">
                  <a:pos x="T2" y="T3"/>
                </a:cxn>
                <a:cxn ang="0">
                  <a:pos x="T4" y="T5"/>
                </a:cxn>
                <a:cxn ang="0">
                  <a:pos x="T6" y="T7"/>
                </a:cxn>
                <a:cxn ang="0">
                  <a:pos x="T8" y="T9"/>
                </a:cxn>
              </a:cxnLst>
              <a:rect l="T10" t="T11" r="T12" b="T13"/>
              <a:pathLst>
                <a:path w="21600" h="21600">
                  <a:moveTo>
                    <a:pt x="0" y="0"/>
                  </a:moveTo>
                  <a:lnTo>
                    <a:pt x="5834" y="21600"/>
                  </a:lnTo>
                  <a:lnTo>
                    <a:pt x="15766" y="21600"/>
                  </a:lnTo>
                  <a:lnTo>
                    <a:pt x="21600" y="0"/>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15" name="Group 12"/>
          <p:cNvGrpSpPr>
            <a:grpSpLocks/>
          </p:cNvGrpSpPr>
          <p:nvPr/>
        </p:nvGrpSpPr>
        <p:grpSpPr bwMode="auto">
          <a:xfrm>
            <a:off x="7119939" y="3073400"/>
            <a:ext cx="604837" cy="1733550"/>
            <a:chOff x="0" y="0"/>
            <a:chExt cx="510" cy="1462"/>
          </a:xfrm>
        </p:grpSpPr>
        <p:sp>
          <p:nvSpPr>
            <p:cNvPr id="16" name="AutoShape 16"/>
            <p:cNvSpPr>
              <a:spLocks noChangeArrowheads="1"/>
            </p:cNvSpPr>
            <p:nvPr/>
          </p:nvSpPr>
          <p:spPr bwMode="auto">
            <a:xfrm flipH="1" flipV="1">
              <a:off x="126" y="1200"/>
              <a:ext cx="106" cy="262"/>
            </a:xfrm>
            <a:prstGeom prst="triangle">
              <a:avLst>
                <a:gd name="adj" fmla="val 0"/>
              </a:avLst>
            </a:prstGeom>
            <a:gradFill rotWithShape="1">
              <a:gsLst>
                <a:gs pos="0">
                  <a:srgbClr val="FFFFFF">
                    <a:alpha val="0"/>
                  </a:srgbClr>
                </a:gs>
                <a:gs pos="100000">
                  <a:srgbClr val="B2B2B2">
                    <a:alpha val="39999"/>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华文细黑" pitchFamily="2" charset="-122"/>
                <a:cs typeface="+mn-cs"/>
              </a:endParaRPr>
            </a:p>
          </p:txBody>
        </p:sp>
        <p:sp>
          <p:nvSpPr>
            <p:cNvPr id="17" name="AutoShape 17"/>
            <p:cNvSpPr>
              <a:spLocks noChangeArrowheads="1"/>
            </p:cNvSpPr>
            <p:nvPr/>
          </p:nvSpPr>
          <p:spPr bwMode="auto">
            <a:xfrm flipH="1" flipV="1">
              <a:off x="311" y="1155"/>
              <a:ext cx="76" cy="265"/>
            </a:xfrm>
            <a:prstGeom prst="triangle">
              <a:avLst>
                <a:gd name="adj" fmla="val 100000"/>
              </a:avLst>
            </a:prstGeom>
            <a:gradFill rotWithShape="1">
              <a:gsLst>
                <a:gs pos="0">
                  <a:srgbClr val="FFFFFF">
                    <a:alpha val="0"/>
                  </a:srgbClr>
                </a:gs>
                <a:gs pos="100000">
                  <a:srgbClr val="B2B2B2">
                    <a:alpha val="39999"/>
                  </a:srgbClr>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华文细黑" pitchFamily="2" charset="-122"/>
                <a:cs typeface="+mn-cs"/>
              </a:endParaRPr>
            </a:p>
          </p:txBody>
        </p:sp>
        <p:pic>
          <p:nvPicPr>
            <p:cNvPr id="18" name="Picture 18" descr="28"/>
            <p:cNvPicPr>
              <a:picLocks noChangeAspect="1" noChangeArrowheads="1"/>
            </p:cNvPicPr>
            <p:nvPr/>
          </p:nvPicPr>
          <p:blipFill>
            <a:blip r:embed="rId2">
              <a:lum bright="12000"/>
              <a:extLst>
                <a:ext uri="{28A0092B-C50C-407E-A947-70E740481C1C}">
                  <a14:useLocalDpi xmlns:a14="http://schemas.microsoft.com/office/drawing/2010/main" val="0"/>
                </a:ext>
              </a:extLst>
            </a:blip>
            <a:srcRect/>
            <a:stretch>
              <a:fillRect/>
            </a:stretch>
          </p:blipFill>
          <p:spPr bwMode="auto">
            <a:xfrm>
              <a:off x="0" y="0"/>
              <a:ext cx="510" cy="1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组合 18"/>
          <p:cNvGrpSpPr>
            <a:grpSpLocks/>
          </p:cNvGrpSpPr>
          <p:nvPr/>
        </p:nvGrpSpPr>
        <p:grpSpPr bwMode="auto">
          <a:xfrm>
            <a:off x="5221288" y="1582739"/>
            <a:ext cx="1568450" cy="522287"/>
            <a:chOff x="5221288" y="1582738"/>
            <a:chExt cx="1568450" cy="522287"/>
          </a:xfrm>
        </p:grpSpPr>
        <p:sp>
          <p:nvSpPr>
            <p:cNvPr id="20" name="AutoShape 20"/>
            <p:cNvSpPr>
              <a:spLocks/>
            </p:cNvSpPr>
            <p:nvPr/>
          </p:nvSpPr>
          <p:spPr bwMode="auto">
            <a:xfrm>
              <a:off x="5221288" y="1809750"/>
              <a:ext cx="1568450" cy="295275"/>
            </a:xfrm>
            <a:custGeom>
              <a:avLst/>
              <a:gdLst>
                <a:gd name="T0" fmla="*/ 0 w 21600"/>
                <a:gd name="T1" fmla="*/ 0 h 21600"/>
                <a:gd name="T2" fmla="*/ 2326 w 21600"/>
                <a:gd name="T3" fmla="*/ 21600 h 21600"/>
                <a:gd name="T4" fmla="*/ 19274 w 21600"/>
                <a:gd name="T5" fmla="*/ 21600 h 21600"/>
                <a:gd name="T6" fmla="*/ 21600 w 21600"/>
                <a:gd name="T7" fmla="*/ 0 h 21600"/>
                <a:gd name="T8" fmla="*/ 0 w 21600"/>
                <a:gd name="T9" fmla="*/ 0 h 21600"/>
                <a:gd name="T10" fmla="*/ 2963 w 21600"/>
                <a:gd name="T11" fmla="*/ 2963 h 21600"/>
                <a:gd name="T12" fmla="*/ 18637 w 21600"/>
                <a:gd name="T13" fmla="*/ 18637 h 21600"/>
              </a:gdLst>
              <a:ahLst/>
              <a:cxnLst>
                <a:cxn ang="0">
                  <a:pos x="T0" y="T1"/>
                </a:cxn>
                <a:cxn ang="0">
                  <a:pos x="T2" y="T3"/>
                </a:cxn>
                <a:cxn ang="0">
                  <a:pos x="T4" y="T5"/>
                </a:cxn>
                <a:cxn ang="0">
                  <a:pos x="T6" y="T7"/>
                </a:cxn>
                <a:cxn ang="0">
                  <a:pos x="T8" y="T9"/>
                </a:cxn>
              </a:cxnLst>
              <a:rect l="T10" t="T11" r="T12" b="T13"/>
              <a:pathLst>
                <a:path w="21600" h="21600">
                  <a:moveTo>
                    <a:pt x="0" y="0"/>
                  </a:moveTo>
                  <a:lnTo>
                    <a:pt x="2326" y="21600"/>
                  </a:lnTo>
                  <a:lnTo>
                    <a:pt x="19274" y="21600"/>
                  </a:lnTo>
                  <a:lnTo>
                    <a:pt x="21600" y="0"/>
                  </a:lnTo>
                  <a:lnTo>
                    <a:pt x="0" y="0"/>
                  </a:lnTo>
                  <a:close/>
                </a:path>
              </a:pathLst>
            </a:custGeom>
            <a:solidFill>
              <a:srgbClr val="0B469D"/>
            </a:solidFill>
            <a:ln w="12700" cmpd="sng">
              <a:solidFill>
                <a:srgbClr val="C0C0C0"/>
              </a:solidFill>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21" name="WordArt 21"/>
            <p:cNvSpPr>
              <a:spLocks noChangeArrowheads="1" noChangeShapeType="1" noTextEdit="1"/>
            </p:cNvSpPr>
            <p:nvPr/>
          </p:nvSpPr>
          <p:spPr bwMode="auto">
            <a:xfrm>
              <a:off x="5830951" y="1881986"/>
              <a:ext cx="348862" cy="130473"/>
            </a:xfrm>
            <a:prstGeom prst="rect">
              <a:avLst/>
            </a:prstGeom>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0" cap="none" spc="0" normalizeH="0" baseline="0" noProof="0">
                  <a:ln w="9525">
                    <a:solidFill>
                      <a:srgbClr val="0875F8"/>
                    </a:solidFill>
                    <a:round/>
                    <a:headEnd/>
                    <a:tailEnd/>
                  </a:ln>
                  <a:solidFill>
                    <a:srgbClr val="3399FF"/>
                  </a:solidFill>
                  <a:effectLst/>
                  <a:uLnTx/>
                  <a:uFillTx/>
                  <a:latin typeface="Arial"/>
                  <a:ea typeface="等线" panose="02010600030101010101" pitchFamily="2" charset="-122"/>
                  <a:cs typeface="Arial"/>
                </a:rPr>
                <a:t>10%</a:t>
              </a:r>
              <a:endParaRPr kumimoji="0" lang="zh-CN" altLang="en-US" sz="2000" b="0" i="0" u="none" strike="noStrike" kern="10" cap="none" spc="0" normalizeH="0" baseline="0" noProof="0">
                <a:ln w="9525">
                  <a:solidFill>
                    <a:srgbClr val="0875F8"/>
                  </a:solidFill>
                  <a:round/>
                  <a:headEnd/>
                  <a:tailEnd/>
                </a:ln>
                <a:solidFill>
                  <a:srgbClr val="3399FF"/>
                </a:solidFill>
                <a:effectLst/>
                <a:uLnTx/>
                <a:uFillTx/>
                <a:latin typeface="Arial"/>
                <a:ea typeface="等线" panose="02010600030101010101" pitchFamily="2" charset="-122"/>
                <a:cs typeface="Arial"/>
              </a:endParaRPr>
            </a:p>
          </p:txBody>
        </p:sp>
        <p:sp>
          <p:nvSpPr>
            <p:cNvPr id="22" name="AutoShape 22"/>
            <p:cNvSpPr>
              <a:spLocks/>
            </p:cNvSpPr>
            <p:nvPr/>
          </p:nvSpPr>
          <p:spPr bwMode="auto">
            <a:xfrm rot="10800000">
              <a:off x="5221288" y="1582738"/>
              <a:ext cx="1568450" cy="228600"/>
            </a:xfrm>
            <a:custGeom>
              <a:avLst/>
              <a:gdLst>
                <a:gd name="T0" fmla="*/ 0 w 21600"/>
                <a:gd name="T1" fmla="*/ 0 h 21600"/>
                <a:gd name="T2" fmla="*/ 5834 w 21600"/>
                <a:gd name="T3" fmla="*/ 21600 h 21600"/>
                <a:gd name="T4" fmla="*/ 15766 w 21600"/>
                <a:gd name="T5" fmla="*/ 21600 h 21600"/>
                <a:gd name="T6" fmla="*/ 21600 w 21600"/>
                <a:gd name="T7" fmla="*/ 0 h 21600"/>
                <a:gd name="T8" fmla="*/ 0 w 21600"/>
                <a:gd name="T9" fmla="*/ 0 h 21600"/>
                <a:gd name="T10" fmla="*/ 4717 w 21600"/>
                <a:gd name="T11" fmla="*/ 4717 h 21600"/>
                <a:gd name="T12" fmla="*/ 16883 w 21600"/>
                <a:gd name="T13" fmla="*/ 16883 h 21600"/>
              </a:gdLst>
              <a:ahLst/>
              <a:cxnLst>
                <a:cxn ang="0">
                  <a:pos x="T0" y="T1"/>
                </a:cxn>
                <a:cxn ang="0">
                  <a:pos x="T2" y="T3"/>
                </a:cxn>
                <a:cxn ang="0">
                  <a:pos x="T4" y="T5"/>
                </a:cxn>
                <a:cxn ang="0">
                  <a:pos x="T6" y="T7"/>
                </a:cxn>
                <a:cxn ang="0">
                  <a:pos x="T8" y="T9"/>
                </a:cxn>
              </a:cxnLst>
              <a:rect l="T10" t="T11" r="T12" b="T13"/>
              <a:pathLst>
                <a:path w="21600" h="21600">
                  <a:moveTo>
                    <a:pt x="0" y="0"/>
                  </a:moveTo>
                  <a:lnTo>
                    <a:pt x="5834" y="21600"/>
                  </a:lnTo>
                  <a:lnTo>
                    <a:pt x="15766" y="21600"/>
                  </a:lnTo>
                  <a:lnTo>
                    <a:pt x="21600" y="0"/>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grpSp>
        <p:nvGrpSpPr>
          <p:cNvPr id="23" name="组合 22"/>
          <p:cNvGrpSpPr>
            <a:grpSpLocks/>
          </p:cNvGrpSpPr>
          <p:nvPr/>
        </p:nvGrpSpPr>
        <p:grpSpPr bwMode="auto">
          <a:xfrm>
            <a:off x="5402263" y="1152525"/>
            <a:ext cx="1206500" cy="522288"/>
            <a:chOff x="5402263" y="1152525"/>
            <a:chExt cx="1206500" cy="522288"/>
          </a:xfrm>
        </p:grpSpPr>
        <p:sp>
          <p:nvSpPr>
            <p:cNvPr id="24" name="AutoShape 23"/>
            <p:cNvSpPr>
              <a:spLocks/>
            </p:cNvSpPr>
            <p:nvPr/>
          </p:nvSpPr>
          <p:spPr bwMode="auto">
            <a:xfrm>
              <a:off x="5402263" y="1379538"/>
              <a:ext cx="1206500" cy="295275"/>
            </a:xfrm>
            <a:custGeom>
              <a:avLst/>
              <a:gdLst>
                <a:gd name="T0" fmla="*/ 0 w 21600"/>
                <a:gd name="T1" fmla="*/ 0 h 21600"/>
                <a:gd name="T2" fmla="*/ 2326 w 21600"/>
                <a:gd name="T3" fmla="*/ 21600 h 21600"/>
                <a:gd name="T4" fmla="*/ 19274 w 21600"/>
                <a:gd name="T5" fmla="*/ 21600 h 21600"/>
                <a:gd name="T6" fmla="*/ 21600 w 21600"/>
                <a:gd name="T7" fmla="*/ 0 h 21600"/>
                <a:gd name="T8" fmla="*/ 0 w 21600"/>
                <a:gd name="T9" fmla="*/ 0 h 21600"/>
                <a:gd name="T10" fmla="*/ 2963 w 21600"/>
                <a:gd name="T11" fmla="*/ 2963 h 21600"/>
                <a:gd name="T12" fmla="*/ 18637 w 21600"/>
                <a:gd name="T13" fmla="*/ 18637 h 21600"/>
              </a:gdLst>
              <a:ahLst/>
              <a:cxnLst>
                <a:cxn ang="0">
                  <a:pos x="T0" y="T1"/>
                </a:cxn>
                <a:cxn ang="0">
                  <a:pos x="T2" y="T3"/>
                </a:cxn>
                <a:cxn ang="0">
                  <a:pos x="T4" y="T5"/>
                </a:cxn>
                <a:cxn ang="0">
                  <a:pos x="T6" y="T7"/>
                </a:cxn>
                <a:cxn ang="0">
                  <a:pos x="T8" y="T9"/>
                </a:cxn>
              </a:cxnLst>
              <a:rect l="T10" t="T11" r="T12" b="T13"/>
              <a:pathLst>
                <a:path w="21600" h="21600">
                  <a:moveTo>
                    <a:pt x="0" y="0"/>
                  </a:moveTo>
                  <a:lnTo>
                    <a:pt x="2326" y="21600"/>
                  </a:lnTo>
                  <a:lnTo>
                    <a:pt x="19274" y="21600"/>
                  </a:lnTo>
                  <a:lnTo>
                    <a:pt x="21600" y="0"/>
                  </a:lnTo>
                  <a:lnTo>
                    <a:pt x="0" y="0"/>
                  </a:lnTo>
                  <a:close/>
                </a:path>
              </a:pathLst>
            </a:custGeom>
            <a:solidFill>
              <a:srgbClr val="0B469D"/>
            </a:solidFill>
            <a:ln w="12700" cmpd="sng">
              <a:solidFill>
                <a:srgbClr val="C0C0C0"/>
              </a:solidFill>
              <a:round/>
              <a:headEnd/>
              <a:tailEnd/>
            </a:ln>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25" name="WordArt 24"/>
            <p:cNvSpPr>
              <a:spLocks noChangeArrowheads="1" noChangeShapeType="1" noTextEdit="1"/>
            </p:cNvSpPr>
            <p:nvPr/>
          </p:nvSpPr>
          <p:spPr bwMode="auto">
            <a:xfrm>
              <a:off x="5885535" y="1463288"/>
              <a:ext cx="239695" cy="130473"/>
            </a:xfrm>
            <a:prstGeom prst="rect">
              <a:avLst/>
            </a:prstGeom>
          </p:spPr>
          <p:txBody>
            <a:bodyPr wrap="none" fromWordArt="1">
              <a:prstTxWarp prst="textPlain">
                <a:avLst>
                  <a:gd name="adj" fmla="val 50000"/>
                </a:avLst>
              </a:prstTxWarp>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altLang="zh-CN" sz="2000" b="0" i="0" u="none" strike="noStrike" kern="10" cap="none" spc="0" normalizeH="0" baseline="0" noProof="0">
                  <a:ln w="9525">
                    <a:solidFill>
                      <a:srgbClr val="0875F8"/>
                    </a:solidFill>
                    <a:round/>
                    <a:headEnd/>
                    <a:tailEnd/>
                  </a:ln>
                  <a:solidFill>
                    <a:srgbClr val="3399FF"/>
                  </a:solidFill>
                  <a:effectLst/>
                  <a:uLnTx/>
                  <a:uFillTx/>
                  <a:latin typeface="Arial"/>
                  <a:ea typeface="等线" panose="02010600030101010101" pitchFamily="2" charset="-122"/>
                  <a:cs typeface="Arial"/>
                </a:rPr>
                <a:t>5%</a:t>
              </a:r>
              <a:endParaRPr kumimoji="0" lang="zh-CN" altLang="en-US" sz="2000" b="0" i="0" u="none" strike="noStrike" kern="10" cap="none" spc="0" normalizeH="0" baseline="0" noProof="0">
                <a:ln w="9525">
                  <a:solidFill>
                    <a:srgbClr val="0875F8"/>
                  </a:solidFill>
                  <a:round/>
                  <a:headEnd/>
                  <a:tailEnd/>
                </a:ln>
                <a:solidFill>
                  <a:srgbClr val="3399FF"/>
                </a:solidFill>
                <a:effectLst/>
                <a:uLnTx/>
                <a:uFillTx/>
                <a:latin typeface="Arial"/>
                <a:ea typeface="等线" panose="02010600030101010101" pitchFamily="2" charset="-122"/>
                <a:cs typeface="Arial"/>
              </a:endParaRPr>
            </a:p>
          </p:txBody>
        </p:sp>
        <p:sp>
          <p:nvSpPr>
            <p:cNvPr id="26" name="AutoShape 25"/>
            <p:cNvSpPr>
              <a:spLocks/>
            </p:cNvSpPr>
            <p:nvPr/>
          </p:nvSpPr>
          <p:spPr bwMode="auto">
            <a:xfrm rot="10800000">
              <a:off x="5402263" y="1152525"/>
              <a:ext cx="1206500" cy="228600"/>
            </a:xfrm>
            <a:custGeom>
              <a:avLst/>
              <a:gdLst>
                <a:gd name="T0" fmla="*/ 0 w 21600"/>
                <a:gd name="T1" fmla="*/ 0 h 21600"/>
                <a:gd name="T2" fmla="*/ 10800 w 21600"/>
                <a:gd name="T3" fmla="*/ 21600 h 21600"/>
                <a:gd name="T4" fmla="*/ 21600 w 21600"/>
                <a:gd name="T5" fmla="*/ 0 h 21600"/>
                <a:gd name="T6" fmla="*/ 0 w 21600"/>
                <a:gd name="T7" fmla="*/ 0 h 21600"/>
                <a:gd name="T8" fmla="*/ 7200 w 21600"/>
                <a:gd name="T9" fmla="*/ 7200 h 21600"/>
                <a:gd name="T10" fmla="*/ 14400 w 21600"/>
                <a:gd name="T11" fmla="*/ 14400 h 21600"/>
              </a:gdLst>
              <a:ahLst/>
              <a:cxnLst>
                <a:cxn ang="0">
                  <a:pos x="T0" y="T1"/>
                </a:cxn>
                <a:cxn ang="0">
                  <a:pos x="T2" y="T3"/>
                </a:cxn>
                <a:cxn ang="0">
                  <a:pos x="T4" y="T5"/>
                </a:cxn>
                <a:cxn ang="0">
                  <a:pos x="T6" y="T7"/>
                </a:cxn>
              </a:cxnLst>
              <a:rect l="T8" t="T9" r="T10" b="T11"/>
              <a:pathLst>
                <a:path w="21600" h="21600">
                  <a:moveTo>
                    <a:pt x="0" y="0"/>
                  </a:moveTo>
                  <a:lnTo>
                    <a:pt x="10800" y="21600"/>
                  </a:lnTo>
                  <a:lnTo>
                    <a:pt x="21600" y="0"/>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rot="10800000"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27" name="Rectangle 27"/>
          <p:cNvSpPr>
            <a:spLocks noChangeArrowheads="1"/>
          </p:cNvSpPr>
          <p:nvPr/>
        </p:nvSpPr>
        <p:spPr bwMode="auto">
          <a:xfrm>
            <a:off x="1630364" y="1190626"/>
            <a:ext cx="2447925"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sp>
        <p:nvSpPr>
          <p:cNvPr id="28" name="Rectangle 29"/>
          <p:cNvSpPr>
            <a:spLocks noChangeArrowheads="1"/>
          </p:cNvSpPr>
          <p:nvPr/>
        </p:nvSpPr>
        <p:spPr bwMode="auto">
          <a:xfrm>
            <a:off x="1630364" y="1620839"/>
            <a:ext cx="2447925"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sp>
        <p:nvSpPr>
          <p:cNvPr id="29" name="Rectangle 31"/>
          <p:cNvSpPr>
            <a:spLocks noChangeArrowheads="1"/>
          </p:cNvSpPr>
          <p:nvPr/>
        </p:nvSpPr>
        <p:spPr bwMode="auto">
          <a:xfrm>
            <a:off x="1630364" y="2212976"/>
            <a:ext cx="2447925"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sp>
        <p:nvSpPr>
          <p:cNvPr id="30" name="Rectangle 33"/>
          <p:cNvSpPr>
            <a:spLocks noChangeArrowheads="1"/>
          </p:cNvSpPr>
          <p:nvPr/>
        </p:nvSpPr>
        <p:spPr bwMode="auto">
          <a:xfrm>
            <a:off x="1630364" y="2913064"/>
            <a:ext cx="2447925"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dirty="0">
                <a:ln>
                  <a:noFill/>
                </a:ln>
                <a:solidFill>
                  <a:prstClr val="black"/>
                </a:solidFill>
                <a:effectLst/>
                <a:uLnTx/>
                <a:uFillTx/>
                <a:latin typeface="Calibri" panose="020F0502020204030204"/>
                <a:ea typeface="等线" panose="02010600030101010101" pitchFamily="2" charset="-122"/>
                <a:cs typeface="+mn-cs"/>
              </a:rPr>
              <a:t>单击此处添加段落文字内容</a:t>
            </a:r>
          </a:p>
        </p:txBody>
      </p:sp>
      <p:grpSp>
        <p:nvGrpSpPr>
          <p:cNvPr id="31" name="组合 30"/>
          <p:cNvGrpSpPr>
            <a:grpSpLocks/>
          </p:cNvGrpSpPr>
          <p:nvPr/>
        </p:nvGrpSpPr>
        <p:grpSpPr bwMode="auto">
          <a:xfrm>
            <a:off x="1630363" y="1512888"/>
            <a:ext cx="3740150" cy="2609850"/>
            <a:chOff x="1630363" y="1512888"/>
            <a:chExt cx="3740150" cy="2609850"/>
          </a:xfrm>
        </p:grpSpPr>
        <p:sp>
          <p:nvSpPr>
            <p:cNvPr id="32" name="Line 26"/>
            <p:cNvSpPr>
              <a:spLocks noChangeShapeType="1"/>
            </p:cNvSpPr>
            <p:nvPr/>
          </p:nvSpPr>
          <p:spPr bwMode="auto">
            <a:xfrm flipH="1">
              <a:off x="1630363" y="1512888"/>
              <a:ext cx="3740150" cy="0"/>
            </a:xfrm>
            <a:prstGeom prst="line">
              <a:avLst/>
            </a:prstGeom>
            <a:noFill/>
            <a:ln w="9525" cmpd="sng">
              <a:solidFill>
                <a:srgbClr val="969696"/>
              </a:solidFill>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3" name="Line 28"/>
            <p:cNvSpPr>
              <a:spLocks noChangeShapeType="1"/>
            </p:cNvSpPr>
            <p:nvPr/>
          </p:nvSpPr>
          <p:spPr bwMode="auto">
            <a:xfrm flipH="1">
              <a:off x="1630363" y="1971675"/>
              <a:ext cx="3525837" cy="0"/>
            </a:xfrm>
            <a:prstGeom prst="line">
              <a:avLst/>
            </a:prstGeom>
            <a:noFill/>
            <a:ln w="9525" cmpd="sng">
              <a:solidFill>
                <a:srgbClr val="969696"/>
              </a:solidFill>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4" name="Line 30"/>
            <p:cNvSpPr>
              <a:spLocks noChangeShapeType="1"/>
            </p:cNvSpPr>
            <p:nvPr/>
          </p:nvSpPr>
          <p:spPr bwMode="auto">
            <a:xfrm flipH="1">
              <a:off x="1630363" y="2535238"/>
              <a:ext cx="3281362" cy="0"/>
            </a:xfrm>
            <a:prstGeom prst="line">
              <a:avLst/>
            </a:prstGeom>
            <a:noFill/>
            <a:ln w="9525" cmpd="sng">
              <a:solidFill>
                <a:srgbClr val="969696"/>
              </a:solidFill>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5" name="Line 32"/>
            <p:cNvSpPr>
              <a:spLocks noChangeShapeType="1"/>
            </p:cNvSpPr>
            <p:nvPr/>
          </p:nvSpPr>
          <p:spPr bwMode="auto">
            <a:xfrm flipH="1">
              <a:off x="1630363" y="3235325"/>
              <a:ext cx="3067050" cy="0"/>
            </a:xfrm>
            <a:prstGeom prst="line">
              <a:avLst/>
            </a:prstGeom>
            <a:noFill/>
            <a:ln w="9525" cmpd="sng">
              <a:solidFill>
                <a:schemeClr val="bg1">
                  <a:lumMod val="50000"/>
                </a:schemeClr>
              </a:solidFill>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sp>
          <p:nvSpPr>
            <p:cNvPr id="36" name="Line 34"/>
            <p:cNvSpPr>
              <a:spLocks noChangeShapeType="1"/>
            </p:cNvSpPr>
            <p:nvPr/>
          </p:nvSpPr>
          <p:spPr bwMode="auto">
            <a:xfrm flipH="1">
              <a:off x="1630363" y="4122738"/>
              <a:ext cx="2906712" cy="0"/>
            </a:xfrm>
            <a:prstGeom prst="line">
              <a:avLst/>
            </a:prstGeom>
            <a:noFill/>
            <a:ln w="9525" cmpd="sng">
              <a:solidFill>
                <a:srgbClr val="969696"/>
              </a:solidFill>
              <a:round/>
              <a:headEnd/>
              <a:tailEn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600" b="0" i="0" u="none" strike="noStrike" kern="0" cap="none" spc="0" normalizeH="0" baseline="0" noProof="0">
                <a:ln>
                  <a:noFill/>
                </a:ln>
                <a:solidFill>
                  <a:sysClr val="windowText" lastClr="000000"/>
                </a:solidFill>
                <a:effectLst/>
                <a:uLnTx/>
                <a:uFillTx/>
                <a:latin typeface="Calibri" panose="020F0502020204030204"/>
                <a:ea typeface="等线" panose="02010600030101010101" pitchFamily="2" charset="-122"/>
                <a:cs typeface="+mn-cs"/>
              </a:endParaRPr>
            </a:p>
          </p:txBody>
        </p:sp>
      </p:grpSp>
      <p:sp>
        <p:nvSpPr>
          <p:cNvPr id="37" name="Rectangle 35"/>
          <p:cNvSpPr>
            <a:spLocks noChangeArrowheads="1"/>
          </p:cNvSpPr>
          <p:nvPr/>
        </p:nvSpPr>
        <p:spPr bwMode="auto">
          <a:xfrm>
            <a:off x="1630364" y="3800476"/>
            <a:ext cx="2447925"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333333"/>
                </a:solidFill>
                <a:effectLst/>
                <a:uLnTx/>
                <a:uFillTx/>
                <a:latin typeface="Calibri" panose="020F0502020204030204"/>
                <a:ea typeface="等线" panose="02010600030101010101" pitchFamily="2" charset="-122"/>
                <a:cs typeface="+mn-cs"/>
              </a:rPr>
              <a:t>单击此处添加段落文字内容</a:t>
            </a:r>
          </a:p>
        </p:txBody>
      </p:sp>
    </p:spTree>
    <p:extLst>
      <p:ext uri="{BB962C8B-B14F-4D97-AF65-F5344CB8AC3E}">
        <p14:creationId xmlns:p14="http://schemas.microsoft.com/office/powerpoint/2010/main" val="3712204935"/>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1250"/>
                                        <p:tgtEl>
                                          <p:spTgt spid="2"/>
                                        </p:tgtEl>
                                      </p:cBhvr>
                                    </p:animEffect>
                                  </p:childTnLst>
                                </p:cTn>
                              </p:par>
                              <p:par>
                                <p:cTn id="8" presetID="22" presetClass="entr" presetSubtype="4" fill="hold" nodeType="withEffect">
                                  <p:stCondLst>
                                    <p:cond delay="130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1250"/>
                                        <p:tgtEl>
                                          <p:spTgt spid="7"/>
                                        </p:tgtEl>
                                      </p:cBhvr>
                                    </p:animEffect>
                                  </p:childTnLst>
                                </p:cTn>
                              </p:par>
                              <p:par>
                                <p:cTn id="11" presetID="22" presetClass="entr" presetSubtype="4" fill="hold" nodeType="withEffect">
                                  <p:stCondLst>
                                    <p:cond delay="2500"/>
                                  </p:stCondLst>
                                  <p:childTnLst>
                                    <p:set>
                                      <p:cBhvr>
                                        <p:cTn id="12" dur="1" fill="hold">
                                          <p:stCondLst>
                                            <p:cond delay="0"/>
                                          </p:stCondLst>
                                        </p:cTn>
                                        <p:tgtEl>
                                          <p:spTgt spid="11"/>
                                        </p:tgtEl>
                                        <p:attrNameLst>
                                          <p:attrName>style.visibility</p:attrName>
                                        </p:attrNameLst>
                                      </p:cBhvr>
                                      <p:to>
                                        <p:strVal val="visible"/>
                                      </p:to>
                                    </p:set>
                                    <p:animEffect transition="in" filter="wipe(down)">
                                      <p:cBhvr>
                                        <p:cTn id="13" dur="1250"/>
                                        <p:tgtEl>
                                          <p:spTgt spid="11"/>
                                        </p:tgtEl>
                                      </p:cBhvr>
                                    </p:animEffect>
                                  </p:childTnLst>
                                </p:cTn>
                              </p:par>
                              <p:par>
                                <p:cTn id="14" presetID="22" presetClass="entr" presetSubtype="4" fill="hold" nodeType="withEffect">
                                  <p:stCondLst>
                                    <p:cond delay="3800"/>
                                  </p:stCondLst>
                                  <p:childTnLst>
                                    <p:set>
                                      <p:cBhvr>
                                        <p:cTn id="15" dur="1" fill="hold">
                                          <p:stCondLst>
                                            <p:cond delay="0"/>
                                          </p:stCondLst>
                                        </p:cTn>
                                        <p:tgtEl>
                                          <p:spTgt spid="19"/>
                                        </p:tgtEl>
                                        <p:attrNameLst>
                                          <p:attrName>style.visibility</p:attrName>
                                        </p:attrNameLst>
                                      </p:cBhvr>
                                      <p:to>
                                        <p:strVal val="visible"/>
                                      </p:to>
                                    </p:set>
                                    <p:animEffect transition="in" filter="wipe(down)">
                                      <p:cBhvr>
                                        <p:cTn id="16" dur="1250"/>
                                        <p:tgtEl>
                                          <p:spTgt spid="19"/>
                                        </p:tgtEl>
                                      </p:cBhvr>
                                    </p:animEffect>
                                  </p:childTnLst>
                                </p:cTn>
                              </p:par>
                              <p:par>
                                <p:cTn id="17" presetID="22" presetClass="entr" presetSubtype="4" fill="hold" nodeType="withEffect">
                                  <p:stCondLst>
                                    <p:cond delay="5200"/>
                                  </p:stCondLst>
                                  <p:childTnLst>
                                    <p:set>
                                      <p:cBhvr>
                                        <p:cTn id="18" dur="1" fill="hold">
                                          <p:stCondLst>
                                            <p:cond delay="0"/>
                                          </p:stCondLst>
                                        </p:cTn>
                                        <p:tgtEl>
                                          <p:spTgt spid="23"/>
                                        </p:tgtEl>
                                        <p:attrNameLst>
                                          <p:attrName>style.visibility</p:attrName>
                                        </p:attrNameLst>
                                      </p:cBhvr>
                                      <p:to>
                                        <p:strVal val="visible"/>
                                      </p:to>
                                    </p:set>
                                    <p:animEffect transition="in" filter="wipe(down)">
                                      <p:cBhvr>
                                        <p:cTn id="19" dur="1250"/>
                                        <p:tgtEl>
                                          <p:spTgt spid="23"/>
                                        </p:tgtEl>
                                      </p:cBhvr>
                                    </p:animEffect>
                                  </p:childTnLst>
                                </p:cTn>
                              </p:par>
                            </p:childTnLst>
                          </p:cTn>
                        </p:par>
                        <p:par>
                          <p:cTn id="20" fill="hold">
                            <p:stCondLst>
                              <p:cond delay="6450"/>
                            </p:stCondLst>
                            <p:childTnLst>
                              <p:par>
                                <p:cTn id="21" presetID="22" presetClass="entr" presetSubtype="4"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500"/>
                                        <p:tgtEl>
                                          <p:spTgt spid="31"/>
                                        </p:tgtEl>
                                      </p:cBhvr>
                                    </p:animEffect>
                                  </p:childTnLst>
                                </p:cTn>
                              </p:par>
                            </p:childTnLst>
                          </p:cTn>
                        </p:par>
                        <p:par>
                          <p:cTn id="24" fill="hold">
                            <p:stCondLst>
                              <p:cond delay="6950"/>
                            </p:stCondLst>
                            <p:childTnLst>
                              <p:par>
                                <p:cTn id="25" presetID="12" presetClass="entr" presetSubtype="1"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additive="base">
                                        <p:cTn id="27" dur="500"/>
                                        <p:tgtEl>
                                          <p:spTgt spid="27"/>
                                        </p:tgtEl>
                                        <p:attrNameLst>
                                          <p:attrName>ppt_y</p:attrName>
                                        </p:attrNameLst>
                                      </p:cBhvr>
                                      <p:tavLst>
                                        <p:tav tm="0">
                                          <p:val>
                                            <p:strVal val="#ppt_y-#ppt_h*1.125000"/>
                                          </p:val>
                                        </p:tav>
                                        <p:tav tm="100000">
                                          <p:val>
                                            <p:strVal val="#ppt_y"/>
                                          </p:val>
                                        </p:tav>
                                      </p:tavLst>
                                    </p:anim>
                                    <p:animEffect transition="in" filter="wipe(down)">
                                      <p:cBhvr>
                                        <p:cTn id="28" dur="500"/>
                                        <p:tgtEl>
                                          <p:spTgt spid="27"/>
                                        </p:tgtEl>
                                      </p:cBhvr>
                                    </p:animEffect>
                                  </p:childTnLst>
                                </p:cTn>
                              </p:par>
                              <p:par>
                                <p:cTn id="29" presetID="12" presetClass="entr" presetSubtype="1" fill="hold" grpId="0" nodeType="withEffect">
                                  <p:stCondLst>
                                    <p:cond delay="250"/>
                                  </p:stCondLst>
                                  <p:childTnLst>
                                    <p:set>
                                      <p:cBhvr>
                                        <p:cTn id="30" dur="1" fill="hold">
                                          <p:stCondLst>
                                            <p:cond delay="0"/>
                                          </p:stCondLst>
                                        </p:cTn>
                                        <p:tgtEl>
                                          <p:spTgt spid="28"/>
                                        </p:tgtEl>
                                        <p:attrNameLst>
                                          <p:attrName>style.visibility</p:attrName>
                                        </p:attrNameLst>
                                      </p:cBhvr>
                                      <p:to>
                                        <p:strVal val="visible"/>
                                      </p:to>
                                    </p:set>
                                    <p:anim calcmode="lin" valueType="num">
                                      <p:cBhvr additive="base">
                                        <p:cTn id="31" dur="500"/>
                                        <p:tgtEl>
                                          <p:spTgt spid="28"/>
                                        </p:tgtEl>
                                        <p:attrNameLst>
                                          <p:attrName>ppt_y</p:attrName>
                                        </p:attrNameLst>
                                      </p:cBhvr>
                                      <p:tavLst>
                                        <p:tav tm="0">
                                          <p:val>
                                            <p:strVal val="#ppt_y-#ppt_h*1.125000"/>
                                          </p:val>
                                        </p:tav>
                                        <p:tav tm="100000">
                                          <p:val>
                                            <p:strVal val="#ppt_y"/>
                                          </p:val>
                                        </p:tav>
                                      </p:tavLst>
                                    </p:anim>
                                    <p:animEffect transition="in" filter="wipe(down)">
                                      <p:cBhvr>
                                        <p:cTn id="32" dur="500"/>
                                        <p:tgtEl>
                                          <p:spTgt spid="28"/>
                                        </p:tgtEl>
                                      </p:cBhvr>
                                    </p:animEffect>
                                  </p:childTnLst>
                                </p:cTn>
                              </p:par>
                              <p:par>
                                <p:cTn id="33" presetID="12" presetClass="entr" presetSubtype="1" fill="hold" grpId="0" nodeType="withEffect">
                                  <p:stCondLst>
                                    <p:cond delay="500"/>
                                  </p:stCondLst>
                                  <p:childTnLst>
                                    <p:set>
                                      <p:cBhvr>
                                        <p:cTn id="34" dur="1" fill="hold">
                                          <p:stCondLst>
                                            <p:cond delay="0"/>
                                          </p:stCondLst>
                                        </p:cTn>
                                        <p:tgtEl>
                                          <p:spTgt spid="29"/>
                                        </p:tgtEl>
                                        <p:attrNameLst>
                                          <p:attrName>style.visibility</p:attrName>
                                        </p:attrNameLst>
                                      </p:cBhvr>
                                      <p:to>
                                        <p:strVal val="visible"/>
                                      </p:to>
                                    </p:set>
                                    <p:anim calcmode="lin" valueType="num">
                                      <p:cBhvr additive="base">
                                        <p:cTn id="35" dur="500"/>
                                        <p:tgtEl>
                                          <p:spTgt spid="29"/>
                                        </p:tgtEl>
                                        <p:attrNameLst>
                                          <p:attrName>ppt_y</p:attrName>
                                        </p:attrNameLst>
                                      </p:cBhvr>
                                      <p:tavLst>
                                        <p:tav tm="0">
                                          <p:val>
                                            <p:strVal val="#ppt_y-#ppt_h*1.125000"/>
                                          </p:val>
                                        </p:tav>
                                        <p:tav tm="100000">
                                          <p:val>
                                            <p:strVal val="#ppt_y"/>
                                          </p:val>
                                        </p:tav>
                                      </p:tavLst>
                                    </p:anim>
                                    <p:animEffect transition="in" filter="wipe(down)">
                                      <p:cBhvr>
                                        <p:cTn id="36" dur="500"/>
                                        <p:tgtEl>
                                          <p:spTgt spid="29"/>
                                        </p:tgtEl>
                                      </p:cBhvr>
                                    </p:animEffect>
                                  </p:childTnLst>
                                </p:cTn>
                              </p:par>
                              <p:par>
                                <p:cTn id="37" presetID="12" presetClass="entr" presetSubtype="1" fill="hold" grpId="0" nodeType="withEffect">
                                  <p:stCondLst>
                                    <p:cond delay="750"/>
                                  </p:stCondLst>
                                  <p:childTnLst>
                                    <p:set>
                                      <p:cBhvr>
                                        <p:cTn id="38" dur="1" fill="hold">
                                          <p:stCondLst>
                                            <p:cond delay="0"/>
                                          </p:stCondLst>
                                        </p:cTn>
                                        <p:tgtEl>
                                          <p:spTgt spid="30"/>
                                        </p:tgtEl>
                                        <p:attrNameLst>
                                          <p:attrName>style.visibility</p:attrName>
                                        </p:attrNameLst>
                                      </p:cBhvr>
                                      <p:to>
                                        <p:strVal val="visible"/>
                                      </p:to>
                                    </p:set>
                                    <p:anim calcmode="lin" valueType="num">
                                      <p:cBhvr additive="base">
                                        <p:cTn id="39" dur="500"/>
                                        <p:tgtEl>
                                          <p:spTgt spid="30"/>
                                        </p:tgtEl>
                                        <p:attrNameLst>
                                          <p:attrName>ppt_y</p:attrName>
                                        </p:attrNameLst>
                                      </p:cBhvr>
                                      <p:tavLst>
                                        <p:tav tm="0">
                                          <p:val>
                                            <p:strVal val="#ppt_y-#ppt_h*1.125000"/>
                                          </p:val>
                                        </p:tav>
                                        <p:tav tm="100000">
                                          <p:val>
                                            <p:strVal val="#ppt_y"/>
                                          </p:val>
                                        </p:tav>
                                      </p:tavLst>
                                    </p:anim>
                                    <p:animEffect transition="in" filter="wipe(down)">
                                      <p:cBhvr>
                                        <p:cTn id="40" dur="500"/>
                                        <p:tgtEl>
                                          <p:spTgt spid="30"/>
                                        </p:tgtEl>
                                      </p:cBhvr>
                                    </p:animEffect>
                                  </p:childTnLst>
                                </p:cTn>
                              </p:par>
                              <p:par>
                                <p:cTn id="41" presetID="12" presetClass="entr" presetSubtype="1" fill="hold" grpId="0" nodeType="withEffect">
                                  <p:stCondLst>
                                    <p:cond delay="1000"/>
                                  </p:stCondLst>
                                  <p:childTnLst>
                                    <p:set>
                                      <p:cBhvr>
                                        <p:cTn id="42" dur="1" fill="hold">
                                          <p:stCondLst>
                                            <p:cond delay="0"/>
                                          </p:stCondLst>
                                        </p:cTn>
                                        <p:tgtEl>
                                          <p:spTgt spid="37"/>
                                        </p:tgtEl>
                                        <p:attrNameLst>
                                          <p:attrName>style.visibility</p:attrName>
                                        </p:attrNameLst>
                                      </p:cBhvr>
                                      <p:to>
                                        <p:strVal val="visible"/>
                                      </p:to>
                                    </p:set>
                                    <p:anim calcmode="lin" valueType="num">
                                      <p:cBhvr additive="base">
                                        <p:cTn id="43" dur="500"/>
                                        <p:tgtEl>
                                          <p:spTgt spid="37"/>
                                        </p:tgtEl>
                                        <p:attrNameLst>
                                          <p:attrName>ppt_y</p:attrName>
                                        </p:attrNameLst>
                                      </p:cBhvr>
                                      <p:tavLst>
                                        <p:tav tm="0">
                                          <p:val>
                                            <p:strVal val="#ppt_y-#ppt_h*1.125000"/>
                                          </p:val>
                                        </p:tav>
                                        <p:tav tm="100000">
                                          <p:val>
                                            <p:strVal val="#ppt_y"/>
                                          </p:val>
                                        </p:tav>
                                      </p:tavLst>
                                    </p:anim>
                                    <p:animEffect transition="in" filter="wipe(down)">
                                      <p:cBhvr>
                                        <p:cTn id="44" dur="500"/>
                                        <p:tgtEl>
                                          <p:spTgt spid="37"/>
                                        </p:tgtEl>
                                      </p:cBhvr>
                                    </p:animEffect>
                                  </p:childTnLst>
                                </p:cTn>
                              </p:par>
                            </p:childTnLst>
                          </p:cTn>
                        </p:par>
                        <p:par>
                          <p:cTn id="45" fill="hold">
                            <p:stCondLst>
                              <p:cond delay="8450"/>
                            </p:stCondLst>
                            <p:childTnLst>
                              <p:par>
                                <p:cTn id="46" presetID="2" presetClass="entr" presetSubtype="2"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1+#ppt_w/2"/>
                                          </p:val>
                                        </p:tav>
                                        <p:tav tm="100000">
                                          <p:val>
                                            <p:strVal val="#ppt_x"/>
                                          </p:val>
                                        </p:tav>
                                      </p:tavLst>
                                    </p:anim>
                                    <p:anim calcmode="lin" valueType="num">
                                      <p:cBhvr additive="base">
                                        <p:cTn id="49"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0" y="0"/>
            <a:ext cx="9141808" cy="2286000"/>
          </a:xfrm>
          <a:prstGeom prst="rect">
            <a:avLst/>
          </a:prstGeom>
        </p:spPr>
      </p:pic>
      <p:grpSp>
        <p:nvGrpSpPr>
          <p:cNvPr id="5" name="组合 4"/>
          <p:cNvGrpSpPr/>
          <p:nvPr/>
        </p:nvGrpSpPr>
        <p:grpSpPr>
          <a:xfrm>
            <a:off x="849086" y="1774372"/>
            <a:ext cx="2264229" cy="849086"/>
            <a:chOff x="1132114" y="2365829"/>
            <a:chExt cx="3018972" cy="1132114"/>
          </a:xfrm>
        </p:grpSpPr>
        <p:sp>
          <p:nvSpPr>
            <p:cNvPr id="2" name="圆角矩形 1"/>
            <p:cNvSpPr/>
            <p:nvPr/>
          </p:nvSpPr>
          <p:spPr>
            <a:xfrm>
              <a:off x="1132114" y="2365829"/>
              <a:ext cx="3018972" cy="1132114"/>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 name="文本框 2"/>
            <p:cNvSpPr txBox="1"/>
            <p:nvPr/>
          </p:nvSpPr>
          <p:spPr>
            <a:xfrm>
              <a:off x="1600551" y="2470221"/>
              <a:ext cx="2550535" cy="95410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过渡页</a:t>
              </a:r>
            </a:p>
          </p:txBody>
        </p:sp>
      </p:grpSp>
      <p:sp>
        <p:nvSpPr>
          <p:cNvPr id="19" name="文本框 18"/>
          <p:cNvSpPr txBox="1"/>
          <p:nvPr/>
        </p:nvSpPr>
        <p:spPr>
          <a:xfrm>
            <a:off x="3234699" y="2762301"/>
            <a:ext cx="2492990" cy="784830"/>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4500" b="1"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rPr>
              <a:t>第二部分</a:t>
            </a:r>
          </a:p>
        </p:txBody>
      </p:sp>
      <p:sp>
        <p:nvSpPr>
          <p:cNvPr id="20" name="文本框 19"/>
          <p:cNvSpPr txBox="1"/>
          <p:nvPr/>
        </p:nvSpPr>
        <p:spPr>
          <a:xfrm>
            <a:off x="2191364" y="3497583"/>
            <a:ext cx="4801314" cy="646331"/>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rPr>
              <a:t>单击此处添加文字内容</a:t>
            </a:r>
          </a:p>
        </p:txBody>
      </p:sp>
      <p:sp>
        <p:nvSpPr>
          <p:cNvPr id="21" name="文本框 20"/>
          <p:cNvSpPr txBox="1"/>
          <p:nvPr/>
        </p:nvSpPr>
        <p:spPr>
          <a:xfrm>
            <a:off x="2826914" y="4165385"/>
            <a:ext cx="1223412" cy="248209"/>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p>
        </p:txBody>
      </p:sp>
      <p:sp>
        <p:nvSpPr>
          <p:cNvPr id="22" name="文本框 21"/>
          <p:cNvSpPr txBox="1"/>
          <p:nvPr/>
        </p:nvSpPr>
        <p:spPr>
          <a:xfrm>
            <a:off x="4414025" y="4165385"/>
            <a:ext cx="1223412" cy="248209"/>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1013"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p>
        </p:txBody>
      </p:sp>
    </p:spTree>
    <p:extLst>
      <p:ext uri="{BB962C8B-B14F-4D97-AF65-F5344CB8AC3E}">
        <p14:creationId xmlns:p14="http://schemas.microsoft.com/office/powerpoint/2010/main" val="3543659120"/>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 presetClass="entr" presetSubtype="2" decel="16000" fill="hold" nodeType="withEffect">
                                  <p:stCondLst>
                                    <p:cond delay="0"/>
                                  </p:stCondLst>
                                  <p:iterate type="lt">
                                    <p:tmPct val="14000"/>
                                  </p:iterate>
                                  <p:childTnLst>
                                    <p:set>
                                      <p:cBhvr>
                                        <p:cTn id="15" dur="1" fill="hold">
                                          <p:stCondLst>
                                            <p:cond delay="0"/>
                                          </p:stCondLst>
                                        </p:cTn>
                                        <p:tgtEl>
                                          <p:spTgt spid="20">
                                            <p:txEl>
                                              <p:pRg st="0" end="0"/>
                                            </p:txEl>
                                          </p:spTgt>
                                        </p:tgtEl>
                                        <p:attrNameLst>
                                          <p:attrName>style.visibility</p:attrName>
                                        </p:attrNameLst>
                                      </p:cBhvr>
                                      <p:to>
                                        <p:strVal val="visible"/>
                                      </p:to>
                                    </p:set>
                                    <p:anim calcmode="lin" valueType="num">
                                      <p:cBhvr additive="base">
                                        <p:cTn id="16"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2130"/>
                            </p:stCondLst>
                            <p:childTnLst>
                              <p:par>
                                <p:cTn id="19" presetID="2" presetClass="entr" presetSubtype="4"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par>
                          <p:cTn id="23" fill="hold">
                            <p:stCondLst>
                              <p:cond delay="2630"/>
                            </p:stCondLst>
                            <p:childTnLst>
                              <p:par>
                                <p:cTn id="24" presetID="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44"/>
          <p:cNvGrpSpPr/>
          <p:nvPr/>
        </p:nvGrpSpPr>
        <p:grpSpPr>
          <a:xfrm>
            <a:off x="3277787" y="2152735"/>
            <a:ext cx="1397583" cy="1397583"/>
            <a:chOff x="4491587" y="2586427"/>
            <a:chExt cx="1735787" cy="1735787"/>
          </a:xfrm>
          <a:scene3d>
            <a:camera prst="perspectiveContrastingRightFacing"/>
            <a:lightRig rig="threePt" dir="t"/>
          </a:scene3d>
        </p:grpSpPr>
        <p:grpSp>
          <p:nvGrpSpPr>
            <p:cNvPr id="5" name="组合 25"/>
            <p:cNvGrpSpPr/>
            <p:nvPr/>
          </p:nvGrpSpPr>
          <p:grpSpPr>
            <a:xfrm flipH="1">
              <a:off x="4491587" y="2586427"/>
              <a:ext cx="1735787" cy="1735787"/>
              <a:chOff x="1187624" y="4077072"/>
              <a:chExt cx="1728192" cy="1728192"/>
            </a:xfrm>
            <a:effectLst>
              <a:outerShdw blurRad="50800" dist="38100" dir="2700000" algn="tl" rotWithShape="0">
                <a:prstClr val="black">
                  <a:alpha val="40000"/>
                </a:prstClr>
              </a:outerShdw>
            </a:effectLst>
          </p:grpSpPr>
          <p:sp>
            <p:nvSpPr>
              <p:cNvPr id="7" name="泪滴形 6"/>
              <p:cNvSpPr/>
              <p:nvPr/>
            </p:nvSpPr>
            <p:spPr>
              <a:xfrm>
                <a:off x="1187624" y="4077072"/>
                <a:ext cx="1728192" cy="1728192"/>
              </a:xfrm>
              <a:prstGeom prst="teardrop">
                <a:avLst/>
              </a:prstGeom>
              <a:solidFill>
                <a:srgbClr val="00B0F0"/>
              </a:solidFill>
              <a:ln w="25400" cap="flat" cmpd="sng" algn="ctr">
                <a:noFill/>
                <a:prstDash val="solid"/>
              </a:ln>
              <a:effectLst/>
              <a:sp3d extrusionH="323850"/>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8" name="椭圆​​ 7"/>
              <p:cNvSpPr/>
              <p:nvPr/>
            </p:nvSpPr>
            <p:spPr>
              <a:xfrm>
                <a:off x="1369741" y="4577646"/>
                <a:ext cx="1045501" cy="1045501"/>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6" name="矩形​​ 46"/>
            <p:cNvSpPr>
              <a:spLocks noChangeArrowheads="1"/>
            </p:cNvSpPr>
            <p:nvPr/>
          </p:nvSpPr>
          <p:spPr bwMode="auto">
            <a:xfrm>
              <a:off x="5033951" y="3340023"/>
              <a:ext cx="916220" cy="665125"/>
            </a:xfrm>
            <a:prstGeom prst="rect">
              <a:avLst/>
            </a:prstGeom>
            <a:noFill/>
            <a:ln>
              <a:noFill/>
            </a:ln>
            <a:sp3d extrusionH="323850"/>
            <a:extLst/>
          </p:spPr>
          <p:txBody>
            <a:bodyPr wrap="none">
              <a:spAutoFit/>
            </a:bodyPr>
            <a:lstStyle/>
            <a:p>
              <a:pPr marL="0" marR="0" lvl="0" indent="0" algn="ctr" defTabSz="822940" rtl="0" eaLnBrk="1" fontAlgn="base" latinLnBrk="0" hangingPunct="1">
                <a:lnSpc>
                  <a:spcPct val="100000"/>
                </a:lnSpc>
                <a:spcBef>
                  <a:spcPct val="0"/>
                </a:spcBef>
                <a:spcAft>
                  <a:spcPct val="0"/>
                </a:spcAft>
                <a:buClrTx/>
                <a:buSzTx/>
                <a:buFontTx/>
                <a:buNone/>
                <a:tabLst/>
                <a:defRPr/>
              </a:pPr>
              <a:r>
                <a:rPr kumimoji="0" lang="zh-CN" altLang="en-US"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822940" rtl="0" eaLnBrk="1" fontAlgn="base" latinLnBrk="0" hangingPunct="1">
                <a:lnSpc>
                  <a:spcPct val="100000"/>
                </a:lnSpc>
                <a:spcBef>
                  <a:spcPct val="0"/>
                </a:spcBef>
                <a:spcAft>
                  <a:spcPct val="0"/>
                </a:spcAft>
                <a:buClrTx/>
                <a:buSzTx/>
                <a:buFontTx/>
                <a:buNone/>
                <a:tabLst/>
                <a:defRPr/>
              </a:pPr>
              <a:r>
                <a:rPr kumimoji="0" lang="zh-CN" altLang="en-US"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sp>
        <p:nvSpPr>
          <p:cNvPr id="9" name="椭圆 8"/>
          <p:cNvSpPr/>
          <p:nvPr/>
        </p:nvSpPr>
        <p:spPr>
          <a:xfrm rot="10800000">
            <a:off x="1526064" y="3988759"/>
            <a:ext cx="3198473" cy="453293"/>
          </a:xfrm>
          <a:prstGeom prst="ellipse">
            <a:avLst/>
          </a:prstGeom>
          <a:gradFill flip="none" rotWithShape="1">
            <a:gsLst>
              <a:gs pos="0">
                <a:sysClr val="windowText" lastClr="000000">
                  <a:lumMod val="75000"/>
                  <a:lumOff val="25000"/>
                  <a:alpha val="75000"/>
                </a:sysClr>
              </a:gs>
              <a:gs pos="48000">
                <a:srgbClr val="535353">
                  <a:alpha val="78000"/>
                </a:srgbClr>
              </a:gs>
              <a:gs pos="100000">
                <a:sysClr val="windowText" lastClr="000000">
                  <a:lumMod val="50000"/>
                  <a:lumOff val="50000"/>
                  <a:alpha val="0"/>
                </a:sysClr>
              </a:gs>
            </a:gsLst>
            <a:path path="circle">
              <a:fillToRect l="50000" t="50000" r="50000" b="50000"/>
            </a:path>
            <a:tileRect/>
          </a:gradFill>
          <a:ln w="25400" cap="flat" cmpd="sng" algn="ctr">
            <a:noFill/>
            <a:prstDash val="solid"/>
          </a:ln>
          <a:effectLst>
            <a:softEdge rad="127000"/>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nvGrpSpPr>
          <p:cNvPr id="10" name="组合 43"/>
          <p:cNvGrpSpPr/>
          <p:nvPr/>
        </p:nvGrpSpPr>
        <p:grpSpPr>
          <a:xfrm>
            <a:off x="3205434" y="914423"/>
            <a:ext cx="1195542" cy="1195542"/>
            <a:chOff x="4483080" y="926049"/>
            <a:chExt cx="1574757" cy="1574757"/>
          </a:xfrm>
          <a:scene3d>
            <a:camera prst="perspectiveContrastingRightFacing"/>
            <a:lightRig rig="threePt" dir="t"/>
          </a:scene3d>
        </p:grpSpPr>
        <p:grpSp>
          <p:nvGrpSpPr>
            <p:cNvPr id="11" name="组合 27"/>
            <p:cNvGrpSpPr/>
            <p:nvPr/>
          </p:nvGrpSpPr>
          <p:grpSpPr>
            <a:xfrm rot="16200000" flipH="1">
              <a:off x="4483080" y="926049"/>
              <a:ext cx="1574757" cy="1574757"/>
              <a:chOff x="1187624" y="4077072"/>
              <a:chExt cx="1728192" cy="1728192"/>
            </a:xfrm>
            <a:effectLst>
              <a:outerShdw blurRad="50800" dist="38100" dir="2700000" algn="tl" rotWithShape="0">
                <a:prstClr val="black">
                  <a:alpha val="40000"/>
                </a:prstClr>
              </a:outerShdw>
            </a:effectLst>
          </p:grpSpPr>
          <p:sp>
            <p:nvSpPr>
              <p:cNvPr id="13" name="泪滴形 12"/>
              <p:cNvSpPr/>
              <p:nvPr/>
            </p:nvSpPr>
            <p:spPr>
              <a:xfrm>
                <a:off x="1187624" y="4077072"/>
                <a:ext cx="1728192" cy="1728192"/>
              </a:xfrm>
              <a:prstGeom prst="teardrop">
                <a:avLst/>
              </a:prstGeom>
              <a:solidFill>
                <a:srgbClr val="00B0F0"/>
              </a:solidFill>
              <a:ln w="25400" cap="flat" cmpd="sng" algn="ctr">
                <a:noFill/>
                <a:prstDash val="solid"/>
              </a:ln>
              <a:effectLst/>
              <a:sp3d extrusionH="323850"/>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4" name="椭圆​​ 13"/>
              <p:cNvSpPr/>
              <p:nvPr/>
            </p:nvSpPr>
            <p:spPr>
              <a:xfrm>
                <a:off x="1369740" y="4567120"/>
                <a:ext cx="1056027" cy="1056027"/>
              </a:xfrm>
              <a:prstGeom prst="ellipse">
                <a:avLst/>
              </a:prstGeom>
              <a:solidFill>
                <a:sysClr val="window" lastClr="FFFFFF"/>
              </a:solidFill>
              <a:ln w="3175" cap="flat" cmpd="sng" algn="ctr">
                <a:solidFill>
                  <a:sysClr val="window" lastClr="FFFFFF">
                    <a:lumMod val="95000"/>
                  </a:sysClr>
                </a:solidFill>
                <a:prstDash val="solid"/>
              </a:ln>
              <a:effectLst>
                <a:outerShdw blurRad="50800" dist="38100" dir="2700000" algn="tl" rotWithShape="0">
                  <a:prstClr val="black">
                    <a:alpha val="40000"/>
                  </a:prstClr>
                </a:outerShdw>
              </a:effectLst>
              <a:sp3d extrusionH="323850"/>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2" name="矩形​​ 44"/>
            <p:cNvSpPr>
              <a:spLocks noChangeArrowheads="1"/>
            </p:cNvSpPr>
            <p:nvPr/>
          </p:nvSpPr>
          <p:spPr bwMode="auto">
            <a:xfrm>
              <a:off x="4918902" y="1288973"/>
              <a:ext cx="971694" cy="705397"/>
            </a:xfrm>
            <a:prstGeom prst="rect">
              <a:avLst/>
            </a:prstGeom>
            <a:noFill/>
            <a:ln>
              <a:noFill/>
            </a:ln>
            <a:sp3d extrusionH="323850"/>
            <a:extLst/>
          </p:spPr>
          <p:txBody>
            <a:bodyPr wrap="none">
              <a:spAutoFit/>
            </a:bodyPr>
            <a:lstStyle/>
            <a:p>
              <a:pPr marL="0" marR="0" lvl="0" indent="0" algn="ctr" defTabSz="822940" rtl="0" eaLnBrk="1" fontAlgn="base" latinLnBrk="0" hangingPunct="1">
                <a:lnSpc>
                  <a:spcPct val="100000"/>
                </a:lnSpc>
                <a:spcBef>
                  <a:spcPct val="0"/>
                </a:spcBef>
                <a:spcAft>
                  <a:spcPct val="0"/>
                </a:spcAft>
                <a:buClrTx/>
                <a:buSzTx/>
                <a:buFontTx/>
                <a:buNone/>
                <a:tabLst/>
                <a:defRPr/>
              </a:pPr>
              <a:r>
                <a:rPr kumimoji="0" lang="zh-CN" altLang="en-US"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822940" rtl="0" eaLnBrk="1" fontAlgn="base" latinLnBrk="0" hangingPunct="1">
                <a:lnSpc>
                  <a:spcPct val="100000"/>
                </a:lnSpc>
                <a:spcBef>
                  <a:spcPct val="0"/>
                </a:spcBef>
                <a:spcAft>
                  <a:spcPct val="0"/>
                </a:spcAft>
                <a:buClrTx/>
                <a:buSzTx/>
                <a:buFontTx/>
                <a:buNone/>
                <a:tabLst/>
                <a:defRPr/>
              </a:pPr>
              <a:r>
                <a:rPr kumimoji="0" lang="zh-CN" altLang="en-US"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grpSp>
        <p:nvGrpSpPr>
          <p:cNvPr id="15" name="组合 45"/>
          <p:cNvGrpSpPr/>
          <p:nvPr/>
        </p:nvGrpSpPr>
        <p:grpSpPr>
          <a:xfrm rot="21540000">
            <a:off x="1874828" y="2385045"/>
            <a:ext cx="1814662" cy="1814662"/>
            <a:chOff x="2877135" y="2586428"/>
            <a:chExt cx="1520552" cy="1520552"/>
          </a:xfrm>
          <a:scene3d>
            <a:camera prst="perspectiveContrastingRightFacing"/>
            <a:lightRig rig="threePt" dir="t"/>
          </a:scene3d>
        </p:grpSpPr>
        <p:grpSp>
          <p:nvGrpSpPr>
            <p:cNvPr id="16" name="组合 24"/>
            <p:cNvGrpSpPr/>
            <p:nvPr/>
          </p:nvGrpSpPr>
          <p:grpSpPr>
            <a:xfrm>
              <a:off x="2877135" y="2586428"/>
              <a:ext cx="1520552" cy="1520552"/>
              <a:chOff x="1187624" y="4077072"/>
              <a:chExt cx="1728192" cy="1728192"/>
            </a:xfrm>
            <a:effectLst>
              <a:outerShdw blurRad="50800" dist="38100" dir="2700000" algn="tl" rotWithShape="0">
                <a:prstClr val="black">
                  <a:alpha val="40000"/>
                </a:prstClr>
              </a:outerShdw>
            </a:effectLst>
          </p:grpSpPr>
          <p:sp>
            <p:nvSpPr>
              <p:cNvPr id="18" name="泪滴形 17"/>
              <p:cNvSpPr/>
              <p:nvPr/>
            </p:nvSpPr>
            <p:spPr>
              <a:xfrm>
                <a:off x="1187624" y="4077072"/>
                <a:ext cx="1728192" cy="1728192"/>
              </a:xfrm>
              <a:prstGeom prst="teardrop">
                <a:avLst/>
              </a:prstGeom>
              <a:solidFill>
                <a:schemeClr val="accent6">
                  <a:lumMod val="75000"/>
                </a:schemeClr>
              </a:solidFill>
              <a:ln w="25400" cap="flat" cmpd="sng" algn="ctr">
                <a:noFill/>
                <a:prstDash val="solid"/>
              </a:ln>
              <a:effectLst/>
              <a:sp3d extrusionH="323850"/>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9" name="椭圆​​ 3"/>
              <p:cNvSpPr/>
              <p:nvPr/>
            </p:nvSpPr>
            <p:spPr>
              <a:xfrm>
                <a:off x="1369740" y="4495805"/>
                <a:ext cx="1127342" cy="1127342"/>
              </a:xfrm>
              <a:prstGeom prst="ellipse">
                <a:avLst/>
              </a:prstGeom>
              <a:solidFill>
                <a:sysClr val="window" lastClr="FFFFFF"/>
              </a:solidFill>
              <a:ln w="3175" cap="flat" cmpd="sng" algn="ctr">
                <a:solidFill>
                  <a:sysClr val="window" lastClr="FFFFFF">
                    <a:lumMod val="85000"/>
                  </a:sysClr>
                </a:solidFill>
                <a:prstDash val="solid"/>
              </a:ln>
              <a:effectLst>
                <a:outerShdw blurRad="50800" dist="38100" dir="2700000" algn="tl" rotWithShape="0">
                  <a:prstClr val="black">
                    <a:alpha val="40000"/>
                  </a:prstClr>
                </a:outerShdw>
              </a:effectLst>
              <a:sp3d extrusionH="323850"/>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17" name="矩形​​ 45"/>
            <p:cNvSpPr>
              <a:spLocks noChangeArrowheads="1"/>
            </p:cNvSpPr>
            <p:nvPr/>
          </p:nvSpPr>
          <p:spPr bwMode="auto">
            <a:xfrm>
              <a:off x="3247827" y="3229955"/>
              <a:ext cx="618139" cy="448735"/>
            </a:xfrm>
            <a:prstGeom prst="rect">
              <a:avLst/>
            </a:prstGeom>
            <a:noFill/>
            <a:ln>
              <a:noFill/>
            </a:ln>
            <a:sp3d extrusionH="323850"/>
            <a:extLst/>
          </p:spPr>
          <p:txBody>
            <a:bodyPr wrap="none">
              <a:spAutoFit/>
            </a:bodyPr>
            <a:lstStyle/>
            <a:p>
              <a:pPr marL="0" marR="0" lvl="0" indent="0" algn="ctr" defTabSz="822940" rtl="0" eaLnBrk="1" fontAlgn="base" latinLnBrk="0" hangingPunct="1">
                <a:lnSpc>
                  <a:spcPct val="100000"/>
                </a:lnSpc>
                <a:spcBef>
                  <a:spcPct val="0"/>
                </a:spcBef>
                <a:spcAft>
                  <a:spcPct val="0"/>
                </a:spcAft>
                <a:buClrTx/>
                <a:buSzTx/>
                <a:buFontTx/>
                <a:buNone/>
                <a:tabLst/>
                <a:defRPr/>
              </a:pPr>
              <a:r>
                <a:rPr kumimoji="0" lang="zh-CN" altLang="en-US"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822940" rtl="0" eaLnBrk="1" fontAlgn="base" latinLnBrk="0" hangingPunct="1">
                <a:lnSpc>
                  <a:spcPct val="100000"/>
                </a:lnSpc>
                <a:spcBef>
                  <a:spcPct val="0"/>
                </a:spcBef>
                <a:spcAft>
                  <a:spcPct val="0"/>
                </a:spcAft>
                <a:buClrTx/>
                <a:buSzTx/>
                <a:buFontTx/>
                <a:buNone/>
                <a:tabLst/>
                <a:defRPr/>
              </a:pPr>
              <a:r>
                <a:rPr kumimoji="0" lang="zh-CN" altLang="en-US" sz="144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sp>
        <p:nvSpPr>
          <p:cNvPr id="20" name="TextBox 8"/>
          <p:cNvSpPr txBox="1">
            <a:spLocks noChangeArrowheads="1"/>
          </p:cNvSpPr>
          <p:nvPr/>
        </p:nvSpPr>
        <p:spPr bwMode="auto">
          <a:xfrm>
            <a:off x="6566779" y="813987"/>
            <a:ext cx="115608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grpSp>
        <p:nvGrpSpPr>
          <p:cNvPr id="21" name="组合 42"/>
          <p:cNvGrpSpPr/>
          <p:nvPr/>
        </p:nvGrpSpPr>
        <p:grpSpPr>
          <a:xfrm>
            <a:off x="1886258" y="692342"/>
            <a:ext cx="1677390" cy="1677390"/>
            <a:chOff x="3013973" y="1171498"/>
            <a:chExt cx="1358900" cy="1358900"/>
          </a:xfrm>
          <a:scene3d>
            <a:camera prst="perspectiveContrastingRightFacing" fov="3900000">
              <a:rot lat="324354" lon="18945005" rev="210641"/>
            </a:camera>
            <a:lightRig rig="threePt" dir="t"/>
          </a:scene3d>
        </p:grpSpPr>
        <p:sp>
          <p:nvSpPr>
            <p:cNvPr id="22" name="泪滴形 21"/>
            <p:cNvSpPr/>
            <p:nvPr/>
          </p:nvSpPr>
          <p:spPr>
            <a:xfrm rot="10800000" flipH="1">
              <a:off x="3013973" y="1171498"/>
              <a:ext cx="1358900" cy="1358900"/>
            </a:xfrm>
            <a:prstGeom prst="teardrop">
              <a:avLst/>
            </a:prstGeom>
            <a:solidFill>
              <a:srgbClr val="0070C0"/>
            </a:solidFill>
            <a:ln w="25400" cap="flat" cmpd="sng" algn="ctr">
              <a:noFill/>
              <a:prstDash val="solid"/>
            </a:ln>
            <a:effectLst/>
            <a:sp3d extrusionH="323850"/>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3" name="椭圆​​ 10"/>
            <p:cNvSpPr/>
            <p:nvPr/>
          </p:nvSpPr>
          <p:spPr>
            <a:xfrm rot="10800000" flipH="1">
              <a:off x="3156848" y="1314373"/>
              <a:ext cx="812800" cy="812800"/>
            </a:xfrm>
            <a:prstGeom prst="ellipse">
              <a:avLst/>
            </a:prstGeom>
            <a:solidFill>
              <a:sysClr val="window" lastClr="FFFFFF"/>
            </a:solidFill>
            <a:ln w="3175" cap="flat" cmpd="sng" algn="ctr">
              <a:solidFill>
                <a:sysClr val="window" lastClr="FFFFFF">
                  <a:lumMod val="75000"/>
                </a:sysClr>
              </a:solidFill>
              <a:prstDash val="solid"/>
            </a:ln>
            <a:effectLst>
              <a:outerShdw blurRad="50800" dist="38100" dir="13500000" algn="br" rotWithShape="0">
                <a:prstClr val="black">
                  <a:alpha val="40000"/>
                </a:prstClr>
              </a:outerShdw>
            </a:effectLst>
            <a:sp3d extrusionH="323850"/>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4" name="矩形​​ 43"/>
            <p:cNvSpPr>
              <a:spLocks noChangeArrowheads="1"/>
            </p:cNvSpPr>
            <p:nvPr/>
          </p:nvSpPr>
          <p:spPr bwMode="auto">
            <a:xfrm>
              <a:off x="3285354" y="1495348"/>
              <a:ext cx="543090" cy="388967"/>
            </a:xfrm>
            <a:prstGeom prst="rect">
              <a:avLst/>
            </a:prstGeom>
            <a:noFill/>
            <a:ln>
              <a:noFill/>
            </a:ln>
            <a:sp3d extrusionH="323850"/>
            <a:extLst/>
          </p:spPr>
          <p:txBody>
            <a:bodyPr wrap="none">
              <a:spAutoFit/>
            </a:bodyPr>
            <a:lstStyle/>
            <a:p>
              <a:pPr marL="0" marR="0" lvl="0" indent="0" algn="ctr" defTabSz="822940" rtl="0" eaLnBrk="1" fontAlgn="base" latinLnBrk="0" hangingPunct="1">
                <a:lnSpc>
                  <a:spcPct val="100000"/>
                </a:lnSpc>
                <a:spcBef>
                  <a:spcPct val="0"/>
                </a:spcBef>
                <a:spcAft>
                  <a:spcPct val="0"/>
                </a:spcAft>
                <a:buClrTx/>
                <a:buSzTx/>
                <a:buFontTx/>
                <a:buNone/>
                <a:tabLst/>
                <a:defRPr/>
              </a:pPr>
              <a:r>
                <a:rPr kumimoji="0" lang="zh-CN" altLang="en-US"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点击录</a:t>
              </a:r>
              <a:endParaRPr kumimoji="0" lang="en-US" altLang="zh-CN"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endParaRPr>
            </a:p>
            <a:p>
              <a:pPr marL="0" marR="0" lvl="0" indent="0" algn="ctr" defTabSz="822940" rtl="0" eaLnBrk="1" fontAlgn="base" latinLnBrk="0" hangingPunct="1">
                <a:lnSpc>
                  <a:spcPct val="100000"/>
                </a:lnSpc>
                <a:spcBef>
                  <a:spcPct val="0"/>
                </a:spcBef>
                <a:spcAft>
                  <a:spcPct val="0"/>
                </a:spcAft>
                <a:buClrTx/>
                <a:buSzTx/>
                <a:buFontTx/>
                <a:buNone/>
                <a:tabLst/>
                <a:defRPr/>
              </a:pPr>
              <a:r>
                <a:rPr kumimoji="0" lang="zh-CN" altLang="en-US" sz="126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Arial Unicode MS" pitchFamily="34" charset="-122"/>
                </a:rPr>
                <a:t>入内容</a:t>
              </a:r>
            </a:p>
          </p:txBody>
        </p:sp>
      </p:grpSp>
      <p:sp>
        <p:nvSpPr>
          <p:cNvPr id="25" name="任意多边形 24"/>
          <p:cNvSpPr/>
          <p:nvPr/>
        </p:nvSpPr>
        <p:spPr>
          <a:xfrm>
            <a:off x="4185432" y="1040360"/>
            <a:ext cx="2137410" cy="225743"/>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rgbClr val="C00000"/>
            </a:solidFill>
            <a:prstDash val="dash"/>
            <a:headEnd type="diamond" w="med" len="med"/>
            <a:tailEnd type="diamond" w="med" len="me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6" name="任意多边形 25"/>
          <p:cNvSpPr/>
          <p:nvPr/>
        </p:nvSpPr>
        <p:spPr>
          <a:xfrm flipV="1">
            <a:off x="4182576" y="3410656"/>
            <a:ext cx="2138839" cy="225743"/>
          </a:xfrm>
          <a:custGeom>
            <a:avLst/>
            <a:gdLst>
              <a:gd name="connsiteX0" fmla="*/ 0 w 1651819"/>
              <a:gd name="connsiteY0" fmla="*/ 501445 h 501445"/>
              <a:gd name="connsiteX1" fmla="*/ 373626 w 1651819"/>
              <a:gd name="connsiteY1" fmla="*/ 0 h 501445"/>
              <a:gd name="connsiteX2" fmla="*/ 1651819 w 1651819"/>
              <a:gd name="connsiteY2" fmla="*/ 0 h 501445"/>
            </a:gdLst>
            <a:ahLst/>
            <a:cxnLst>
              <a:cxn ang="0">
                <a:pos x="connsiteX0" y="connsiteY0"/>
              </a:cxn>
              <a:cxn ang="0">
                <a:pos x="connsiteX1" y="connsiteY1"/>
              </a:cxn>
              <a:cxn ang="0">
                <a:pos x="connsiteX2" y="connsiteY2"/>
              </a:cxn>
            </a:cxnLst>
            <a:rect l="l" t="t" r="r" b="b"/>
            <a:pathLst>
              <a:path w="1651819" h="501445">
                <a:moveTo>
                  <a:pt x="0" y="501445"/>
                </a:moveTo>
                <a:lnTo>
                  <a:pt x="373626" y="0"/>
                </a:lnTo>
                <a:lnTo>
                  <a:pt x="1651819" y="0"/>
                </a:lnTo>
              </a:path>
            </a:pathLst>
          </a:custGeom>
          <a:noFill/>
          <a:ln w="9525" cap="flat" cmpd="sng" algn="ctr">
            <a:solidFill>
              <a:srgbClr val="C00000"/>
            </a:solidFill>
            <a:prstDash val="dash"/>
            <a:headEnd type="diamond" w="med" len="med"/>
            <a:tailEnd type="diamond" w="med" len="me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27" name="TextBox 48"/>
          <p:cNvSpPr txBox="1">
            <a:spLocks noChangeArrowheads="1"/>
          </p:cNvSpPr>
          <p:nvPr/>
        </p:nvSpPr>
        <p:spPr bwMode="auto">
          <a:xfrm>
            <a:off x="6631586" y="3406275"/>
            <a:ext cx="115608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26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26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28" name="TextBox 49"/>
          <p:cNvSpPr txBox="1">
            <a:spLocks noChangeArrowheads="1"/>
          </p:cNvSpPr>
          <p:nvPr/>
        </p:nvSpPr>
        <p:spPr bwMode="auto">
          <a:xfrm>
            <a:off x="5918707" y="1591672"/>
            <a:ext cx="115608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9" name="TextBox 53"/>
          <p:cNvSpPr txBox="1">
            <a:spLocks noChangeArrowheads="1"/>
          </p:cNvSpPr>
          <p:nvPr/>
        </p:nvSpPr>
        <p:spPr bwMode="auto">
          <a:xfrm>
            <a:off x="5982800" y="2591983"/>
            <a:ext cx="1156086"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26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a:p>
            <a:pPr marL="0" marR="0" lvl="0" indent="0" algn="l" defTabSz="685800" rtl="0" eaLnBrk="1" fontAlgn="base" latinLnBrk="0" hangingPunct="1">
              <a:lnSpc>
                <a:spcPct val="100000"/>
              </a:lnSpc>
              <a:spcBef>
                <a:spcPct val="0"/>
              </a:spcBef>
              <a:spcAft>
                <a:spcPct val="0"/>
              </a:spcAft>
              <a:buClrTx/>
              <a:buSzTx/>
              <a:buFontTx/>
              <a:buNone/>
              <a:tabLst/>
              <a:defRPr/>
            </a:pPr>
            <a:r>
              <a:rPr kumimoji="0" lang="zh-CN" altLang="en-US" sz="126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rPr>
              <a:t>在此插入内容</a:t>
            </a:r>
            <a:endParaRPr kumimoji="0" lang="en-US" altLang="zh-CN" sz="126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30" name="任意多边形 29"/>
          <p:cNvSpPr/>
          <p:nvPr/>
        </p:nvSpPr>
        <p:spPr>
          <a:xfrm>
            <a:off x="3096726" y="1849032"/>
            <a:ext cx="2527459" cy="237173"/>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rgbClr val="C00000"/>
            </a:solidFill>
            <a:prstDash val="dash"/>
            <a:headEnd type="diamond" w="med" len="med"/>
            <a:tailEnd type="diamond" w="med" len="me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
        <p:nvSpPr>
          <p:cNvPr id="31" name="任意多边形 30"/>
          <p:cNvSpPr/>
          <p:nvPr/>
        </p:nvSpPr>
        <p:spPr>
          <a:xfrm flipV="1">
            <a:off x="3125300" y="2594840"/>
            <a:ext cx="2526030" cy="237173"/>
          </a:xfrm>
          <a:custGeom>
            <a:avLst/>
            <a:gdLst>
              <a:gd name="connsiteX0" fmla="*/ 0 w 1651819"/>
              <a:gd name="connsiteY0" fmla="*/ 501445 h 501445"/>
              <a:gd name="connsiteX1" fmla="*/ 373626 w 1651819"/>
              <a:gd name="connsiteY1" fmla="*/ 0 h 501445"/>
              <a:gd name="connsiteX2" fmla="*/ 1651819 w 1651819"/>
              <a:gd name="connsiteY2" fmla="*/ 0 h 501445"/>
              <a:gd name="connsiteX0" fmla="*/ 0 w 3262106"/>
              <a:gd name="connsiteY0" fmla="*/ 526845 h 526845"/>
              <a:gd name="connsiteX1" fmla="*/ 373626 w 3262106"/>
              <a:gd name="connsiteY1" fmla="*/ 25400 h 526845"/>
              <a:gd name="connsiteX2" fmla="*/ 3262106 w 3262106"/>
              <a:gd name="connsiteY2" fmla="*/ 0 h 526845"/>
            </a:gdLst>
            <a:ahLst/>
            <a:cxnLst>
              <a:cxn ang="0">
                <a:pos x="connsiteX0" y="connsiteY0"/>
              </a:cxn>
              <a:cxn ang="0">
                <a:pos x="connsiteX1" y="connsiteY1"/>
              </a:cxn>
              <a:cxn ang="0">
                <a:pos x="connsiteX2" y="connsiteY2"/>
              </a:cxn>
            </a:cxnLst>
            <a:rect l="l" t="t" r="r" b="b"/>
            <a:pathLst>
              <a:path w="3262106" h="526845">
                <a:moveTo>
                  <a:pt x="0" y="526845"/>
                </a:moveTo>
                <a:lnTo>
                  <a:pt x="373626" y="25400"/>
                </a:lnTo>
                <a:lnTo>
                  <a:pt x="3262106" y="0"/>
                </a:lnTo>
              </a:path>
            </a:pathLst>
          </a:custGeom>
          <a:noFill/>
          <a:ln w="9525" cap="flat" cmpd="sng" algn="ctr">
            <a:solidFill>
              <a:srgbClr val="C00000"/>
            </a:solidFill>
            <a:prstDash val="dash"/>
            <a:headEnd type="diamond" w="med" len="med"/>
            <a:tailEnd type="diamond" w="med" len="me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prstClr val="black"/>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159476851"/>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9"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250" fill="hold"/>
                                        <p:tgtEl>
                                          <p:spTgt spid="21"/>
                                        </p:tgtEl>
                                        <p:attrNameLst>
                                          <p:attrName>ppt_x</p:attrName>
                                        </p:attrNameLst>
                                      </p:cBhvr>
                                      <p:tavLst>
                                        <p:tav tm="0">
                                          <p:val>
                                            <p:strVal val="0-#ppt_w/2"/>
                                          </p:val>
                                        </p:tav>
                                        <p:tav tm="100000">
                                          <p:val>
                                            <p:strVal val="#ppt_x"/>
                                          </p:val>
                                        </p:tav>
                                      </p:tavLst>
                                    </p:anim>
                                    <p:anim calcmode="lin" valueType="num">
                                      <p:cBhvr additive="base">
                                        <p:cTn id="8" dur="250" fill="hold"/>
                                        <p:tgtEl>
                                          <p:spTgt spid="21"/>
                                        </p:tgtEl>
                                        <p:attrNameLst>
                                          <p:attrName>ppt_y</p:attrName>
                                        </p:attrNameLst>
                                      </p:cBhvr>
                                      <p:tavLst>
                                        <p:tav tm="0">
                                          <p:val>
                                            <p:strVal val="0-#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250" fill="hold"/>
                                        <p:tgtEl>
                                          <p:spTgt spid="10"/>
                                        </p:tgtEl>
                                        <p:attrNameLst>
                                          <p:attrName>ppt_x</p:attrName>
                                        </p:attrNameLst>
                                      </p:cBhvr>
                                      <p:tavLst>
                                        <p:tav tm="0">
                                          <p:val>
                                            <p:strVal val="1+#ppt_w/2"/>
                                          </p:val>
                                        </p:tav>
                                        <p:tav tm="100000">
                                          <p:val>
                                            <p:strVal val="#ppt_x"/>
                                          </p:val>
                                        </p:tav>
                                      </p:tavLst>
                                    </p:anim>
                                    <p:anim calcmode="lin" valueType="num">
                                      <p:cBhvr additive="base">
                                        <p:cTn id="12" dur="250" fill="hold"/>
                                        <p:tgtEl>
                                          <p:spTgt spid="10"/>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250" fill="hold"/>
                                        <p:tgtEl>
                                          <p:spTgt spid="15"/>
                                        </p:tgtEl>
                                        <p:attrNameLst>
                                          <p:attrName>ppt_x</p:attrName>
                                        </p:attrNameLst>
                                      </p:cBhvr>
                                      <p:tavLst>
                                        <p:tav tm="0">
                                          <p:val>
                                            <p:strVal val="0-#ppt_w/2"/>
                                          </p:val>
                                        </p:tav>
                                        <p:tav tm="100000">
                                          <p:val>
                                            <p:strVal val="#ppt_x"/>
                                          </p:val>
                                        </p:tav>
                                      </p:tavLst>
                                    </p:anim>
                                    <p:anim calcmode="lin" valueType="num">
                                      <p:cBhvr additive="base">
                                        <p:cTn id="16" dur="25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6" fill="hold"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250" fill="hold"/>
                                        <p:tgtEl>
                                          <p:spTgt spid="4"/>
                                        </p:tgtEl>
                                        <p:attrNameLst>
                                          <p:attrName>ppt_x</p:attrName>
                                        </p:attrNameLst>
                                      </p:cBhvr>
                                      <p:tavLst>
                                        <p:tav tm="0">
                                          <p:val>
                                            <p:strVal val="1+#ppt_w/2"/>
                                          </p:val>
                                        </p:tav>
                                        <p:tav tm="100000">
                                          <p:val>
                                            <p:strVal val="#ppt_x"/>
                                          </p:val>
                                        </p:tav>
                                      </p:tavLst>
                                    </p:anim>
                                    <p:anim calcmode="lin" valueType="num">
                                      <p:cBhvr additive="base">
                                        <p:cTn id="20" dur="250" fill="hold"/>
                                        <p:tgtEl>
                                          <p:spTgt spid="4"/>
                                        </p:tgtEl>
                                        <p:attrNameLst>
                                          <p:attrName>ppt_y</p:attrName>
                                        </p:attrNameLst>
                                      </p:cBhvr>
                                      <p:tavLst>
                                        <p:tav tm="0">
                                          <p:val>
                                            <p:strVal val="1+#ppt_h/2"/>
                                          </p:val>
                                        </p:tav>
                                        <p:tav tm="100000">
                                          <p:val>
                                            <p:strVal val="#ppt_y"/>
                                          </p:val>
                                        </p:tav>
                                      </p:tavLst>
                                    </p:anim>
                                  </p:childTnLst>
                                </p:cTn>
                              </p:par>
                              <p:par>
                                <p:cTn id="21" presetID="53" presetClass="entr" presetSubtype="16"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wipe(left)">
                                      <p:cBhvr>
                                        <p:cTn id="29" dur="500"/>
                                        <p:tgtEl>
                                          <p:spTgt spid="30"/>
                                        </p:tgtEl>
                                      </p:cBhvr>
                                    </p:animEffect>
                                  </p:childTnLst>
                                </p:cTn>
                              </p:par>
                              <p:par>
                                <p:cTn id="30" presetID="22" presetClass="entr" presetSubtype="8" fill="hold" grpId="0" nodeType="withEffect">
                                  <p:stCondLst>
                                    <p:cond delay="250"/>
                                  </p:stCondLst>
                                  <p:childTnLst>
                                    <p:set>
                                      <p:cBhvr>
                                        <p:cTn id="31" dur="1" fill="hold">
                                          <p:stCondLst>
                                            <p:cond delay="0"/>
                                          </p:stCondLst>
                                        </p:cTn>
                                        <p:tgtEl>
                                          <p:spTgt spid="26"/>
                                        </p:tgtEl>
                                        <p:attrNameLst>
                                          <p:attrName>style.visibility</p:attrName>
                                        </p:attrNameLst>
                                      </p:cBhvr>
                                      <p:to>
                                        <p:strVal val="visible"/>
                                      </p:to>
                                    </p:set>
                                    <p:animEffect transition="in" filter="wipe(left)">
                                      <p:cBhvr>
                                        <p:cTn id="32" dur="500"/>
                                        <p:tgtEl>
                                          <p:spTgt spid="26"/>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1"/>
                                        </p:tgtEl>
                                        <p:attrNameLst>
                                          <p:attrName>style.visibility</p:attrName>
                                        </p:attrNameLst>
                                      </p:cBhvr>
                                      <p:to>
                                        <p:strVal val="visible"/>
                                      </p:to>
                                    </p:set>
                                    <p:animEffect transition="in" filter="wipe(left)">
                                      <p:cBhvr>
                                        <p:cTn id="35" dur="500"/>
                                        <p:tgtEl>
                                          <p:spTgt spid="31"/>
                                        </p:tgtEl>
                                      </p:cBhvr>
                                    </p:animEffect>
                                  </p:childTnLst>
                                </p:cTn>
                              </p:par>
                              <p:par>
                                <p:cTn id="36" presetID="22" presetClass="entr" presetSubtype="8" fill="hold" grpId="0" nodeType="withEffect">
                                  <p:stCondLst>
                                    <p:cond delay="25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childTnLst>
                          </p:cTn>
                        </p:par>
                        <p:par>
                          <p:cTn id="39" fill="hold">
                            <p:stCondLst>
                              <p:cond delay="1250"/>
                            </p:stCondLst>
                            <p:childTnLst>
                              <p:par>
                                <p:cTn id="40" presetID="2" presetClass="entr" presetSubtype="2"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250" fill="hold"/>
                                        <p:tgtEl>
                                          <p:spTgt spid="20"/>
                                        </p:tgtEl>
                                        <p:attrNameLst>
                                          <p:attrName>ppt_x</p:attrName>
                                        </p:attrNameLst>
                                      </p:cBhvr>
                                      <p:tavLst>
                                        <p:tav tm="0">
                                          <p:val>
                                            <p:strVal val="1+#ppt_w/2"/>
                                          </p:val>
                                        </p:tav>
                                        <p:tav tm="100000">
                                          <p:val>
                                            <p:strVal val="#ppt_x"/>
                                          </p:val>
                                        </p:tav>
                                      </p:tavLst>
                                    </p:anim>
                                    <p:anim calcmode="lin" valueType="num">
                                      <p:cBhvr additive="base">
                                        <p:cTn id="43" dur="250" fill="hold"/>
                                        <p:tgtEl>
                                          <p:spTgt spid="20"/>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250"/>
                                  </p:stCondLst>
                                  <p:childTnLst>
                                    <p:set>
                                      <p:cBhvr>
                                        <p:cTn id="45" dur="1" fill="hold">
                                          <p:stCondLst>
                                            <p:cond delay="0"/>
                                          </p:stCondLst>
                                        </p:cTn>
                                        <p:tgtEl>
                                          <p:spTgt spid="28"/>
                                        </p:tgtEl>
                                        <p:attrNameLst>
                                          <p:attrName>style.visibility</p:attrName>
                                        </p:attrNameLst>
                                      </p:cBhvr>
                                      <p:to>
                                        <p:strVal val="visible"/>
                                      </p:to>
                                    </p:set>
                                    <p:anim calcmode="lin" valueType="num">
                                      <p:cBhvr additive="base">
                                        <p:cTn id="46" dur="250" fill="hold"/>
                                        <p:tgtEl>
                                          <p:spTgt spid="28"/>
                                        </p:tgtEl>
                                        <p:attrNameLst>
                                          <p:attrName>ppt_x</p:attrName>
                                        </p:attrNameLst>
                                      </p:cBhvr>
                                      <p:tavLst>
                                        <p:tav tm="0">
                                          <p:val>
                                            <p:strVal val="1+#ppt_w/2"/>
                                          </p:val>
                                        </p:tav>
                                        <p:tav tm="100000">
                                          <p:val>
                                            <p:strVal val="#ppt_x"/>
                                          </p:val>
                                        </p:tav>
                                      </p:tavLst>
                                    </p:anim>
                                    <p:anim calcmode="lin" valueType="num">
                                      <p:cBhvr additive="base">
                                        <p:cTn id="47" dur="250" fill="hold"/>
                                        <p:tgtEl>
                                          <p:spTgt spid="28"/>
                                        </p:tgtEl>
                                        <p:attrNameLst>
                                          <p:attrName>ppt_y</p:attrName>
                                        </p:attrNameLst>
                                      </p:cBhvr>
                                      <p:tavLst>
                                        <p:tav tm="0">
                                          <p:val>
                                            <p:strVal val="#ppt_y"/>
                                          </p:val>
                                        </p:tav>
                                        <p:tav tm="100000">
                                          <p:val>
                                            <p:strVal val="#ppt_y"/>
                                          </p:val>
                                        </p:tav>
                                      </p:tavLst>
                                    </p:anim>
                                  </p:childTnLst>
                                </p:cTn>
                              </p:par>
                              <p:par>
                                <p:cTn id="48" presetID="2" presetClass="entr" presetSubtype="2" fill="hold" grpId="0" nodeType="withEffect">
                                  <p:stCondLst>
                                    <p:cond delay="500"/>
                                  </p:stCondLst>
                                  <p:childTnLst>
                                    <p:set>
                                      <p:cBhvr>
                                        <p:cTn id="49" dur="1" fill="hold">
                                          <p:stCondLst>
                                            <p:cond delay="0"/>
                                          </p:stCondLst>
                                        </p:cTn>
                                        <p:tgtEl>
                                          <p:spTgt spid="29"/>
                                        </p:tgtEl>
                                        <p:attrNameLst>
                                          <p:attrName>style.visibility</p:attrName>
                                        </p:attrNameLst>
                                      </p:cBhvr>
                                      <p:to>
                                        <p:strVal val="visible"/>
                                      </p:to>
                                    </p:set>
                                    <p:anim calcmode="lin" valueType="num">
                                      <p:cBhvr additive="base">
                                        <p:cTn id="50" dur="250" fill="hold"/>
                                        <p:tgtEl>
                                          <p:spTgt spid="29"/>
                                        </p:tgtEl>
                                        <p:attrNameLst>
                                          <p:attrName>ppt_x</p:attrName>
                                        </p:attrNameLst>
                                      </p:cBhvr>
                                      <p:tavLst>
                                        <p:tav tm="0">
                                          <p:val>
                                            <p:strVal val="1+#ppt_w/2"/>
                                          </p:val>
                                        </p:tav>
                                        <p:tav tm="100000">
                                          <p:val>
                                            <p:strVal val="#ppt_x"/>
                                          </p:val>
                                        </p:tav>
                                      </p:tavLst>
                                    </p:anim>
                                    <p:anim calcmode="lin" valueType="num">
                                      <p:cBhvr additive="base">
                                        <p:cTn id="51" dur="250" fill="hold"/>
                                        <p:tgtEl>
                                          <p:spTgt spid="29"/>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750"/>
                                  </p:stCondLst>
                                  <p:childTnLst>
                                    <p:set>
                                      <p:cBhvr>
                                        <p:cTn id="53" dur="1" fill="hold">
                                          <p:stCondLst>
                                            <p:cond delay="0"/>
                                          </p:stCondLst>
                                        </p:cTn>
                                        <p:tgtEl>
                                          <p:spTgt spid="27"/>
                                        </p:tgtEl>
                                        <p:attrNameLst>
                                          <p:attrName>style.visibility</p:attrName>
                                        </p:attrNameLst>
                                      </p:cBhvr>
                                      <p:to>
                                        <p:strVal val="visible"/>
                                      </p:to>
                                    </p:set>
                                    <p:anim calcmode="lin" valueType="num">
                                      <p:cBhvr additive="base">
                                        <p:cTn id="54" dur="250" fill="hold"/>
                                        <p:tgtEl>
                                          <p:spTgt spid="27"/>
                                        </p:tgtEl>
                                        <p:attrNameLst>
                                          <p:attrName>ppt_x</p:attrName>
                                        </p:attrNameLst>
                                      </p:cBhvr>
                                      <p:tavLst>
                                        <p:tav tm="0">
                                          <p:val>
                                            <p:strVal val="1+#ppt_w/2"/>
                                          </p:val>
                                        </p:tav>
                                        <p:tav tm="100000">
                                          <p:val>
                                            <p:strVal val="#ppt_x"/>
                                          </p:val>
                                        </p:tav>
                                      </p:tavLst>
                                    </p:anim>
                                    <p:anim calcmode="lin" valueType="num">
                                      <p:cBhvr additive="base">
                                        <p:cTn id="55" dur="25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0" grpId="0"/>
      <p:bldP spid="25" grpId="0" animBg="1"/>
      <p:bldP spid="26" grpId="0" animBg="1"/>
      <p:bldP spid="27" grpId="0"/>
      <p:bldP spid="28" grpId="0"/>
      <p:bldP spid="29" grpId="0"/>
      <p:bldP spid="30" grpId="0" animBg="1"/>
      <p:bldP spid="3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AutoShape 10"/>
          <p:cNvSpPr>
            <a:spLocks noChangeArrowheads="1"/>
          </p:cNvSpPr>
          <p:nvPr/>
        </p:nvSpPr>
        <p:spPr bwMode="auto">
          <a:xfrm rot="16200000">
            <a:off x="3962033" y="-976868"/>
            <a:ext cx="1258950" cy="6908577"/>
          </a:xfrm>
          <a:prstGeom prst="downArrow">
            <a:avLst>
              <a:gd name="adj1" fmla="val 49065"/>
              <a:gd name="adj2" fmla="val 44827"/>
            </a:avLst>
          </a:prstGeom>
          <a:solidFill>
            <a:srgbClr val="00B0F0"/>
          </a:solidFill>
          <a:ln>
            <a:noFill/>
          </a:ln>
        </p:spPr>
        <p:txBody>
          <a:bodyPr vert="eaVert"/>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nvGrpSpPr>
          <p:cNvPr id="25" name="组合 41"/>
          <p:cNvGrpSpPr>
            <a:grpSpLocks/>
          </p:cNvGrpSpPr>
          <p:nvPr/>
        </p:nvGrpSpPr>
        <p:grpSpPr bwMode="auto">
          <a:xfrm>
            <a:off x="2788020" y="1816598"/>
            <a:ext cx="1531452" cy="1385718"/>
            <a:chOff x="1214414" y="2786058"/>
            <a:chExt cx="1935848" cy="1751017"/>
          </a:xfrm>
        </p:grpSpPr>
        <p:grpSp>
          <p:nvGrpSpPr>
            <p:cNvPr id="26" name="Group 6"/>
            <p:cNvGrpSpPr>
              <a:grpSpLocks/>
            </p:cNvGrpSpPr>
            <p:nvPr/>
          </p:nvGrpSpPr>
          <p:grpSpPr bwMode="auto">
            <a:xfrm>
              <a:off x="1295400" y="2786058"/>
              <a:ext cx="1753450" cy="1751017"/>
              <a:chOff x="1823" y="2371"/>
              <a:chExt cx="1801" cy="1801"/>
            </a:xfrm>
          </p:grpSpPr>
          <p:sp>
            <p:nvSpPr>
              <p:cNvPr id="2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70C0"/>
                  </a:solidFill>
                  <a:effectLst/>
                  <a:uLnTx/>
                  <a:uFillTx/>
                  <a:latin typeface="微软雅黑" pitchFamily="34" charset="-122"/>
                  <a:ea typeface="微软雅黑" pitchFamily="34" charset="-122"/>
                  <a:cs typeface="+mn-cs"/>
                </a:endParaRPr>
              </a:p>
            </p:txBody>
          </p:sp>
          <p:sp>
            <p:nvSpPr>
              <p:cNvPr id="29"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70C0"/>
                  </a:solidFill>
                  <a:effectLst/>
                  <a:uLnTx/>
                  <a:uFillTx/>
                  <a:latin typeface="微软雅黑" pitchFamily="34" charset="-122"/>
                  <a:ea typeface="微软雅黑" pitchFamily="34" charset="-122"/>
                  <a:cs typeface="+mn-cs"/>
                </a:endParaRPr>
              </a:p>
            </p:txBody>
          </p:sp>
        </p:grpSp>
        <p:sp>
          <p:nvSpPr>
            <p:cNvPr id="27"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写入文本</a:t>
              </a:r>
            </a:p>
          </p:txBody>
        </p:sp>
      </p:grpSp>
      <p:grpSp>
        <p:nvGrpSpPr>
          <p:cNvPr id="30" name="组合 46"/>
          <p:cNvGrpSpPr>
            <a:grpSpLocks/>
          </p:cNvGrpSpPr>
          <p:nvPr/>
        </p:nvGrpSpPr>
        <p:grpSpPr bwMode="auto">
          <a:xfrm>
            <a:off x="4319473" y="1816598"/>
            <a:ext cx="1531451" cy="1385718"/>
            <a:chOff x="1214414" y="2786058"/>
            <a:chExt cx="1935848" cy="1751017"/>
          </a:xfrm>
        </p:grpSpPr>
        <p:grpSp>
          <p:nvGrpSpPr>
            <p:cNvPr id="31" name="Group 6"/>
            <p:cNvGrpSpPr>
              <a:grpSpLocks/>
            </p:cNvGrpSpPr>
            <p:nvPr/>
          </p:nvGrpSpPr>
          <p:grpSpPr bwMode="auto">
            <a:xfrm>
              <a:off x="1295400" y="2786058"/>
              <a:ext cx="1753450" cy="1751017"/>
              <a:chOff x="1823" y="2371"/>
              <a:chExt cx="1801" cy="1801"/>
            </a:xfrm>
          </p:grpSpPr>
          <p:sp>
            <p:nvSpPr>
              <p:cNvPr id="3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70C0"/>
                  </a:solidFill>
                  <a:effectLst/>
                  <a:uLnTx/>
                  <a:uFillTx/>
                  <a:latin typeface="微软雅黑" pitchFamily="34" charset="-122"/>
                  <a:ea typeface="微软雅黑" pitchFamily="34" charset="-122"/>
                  <a:cs typeface="+mn-cs"/>
                </a:endParaRPr>
              </a:p>
            </p:txBody>
          </p:sp>
          <p:sp>
            <p:nvSpPr>
              <p:cNvPr id="34"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70C0"/>
                  </a:solidFill>
                  <a:effectLst/>
                  <a:uLnTx/>
                  <a:uFillTx/>
                  <a:latin typeface="微软雅黑" pitchFamily="34" charset="-122"/>
                  <a:ea typeface="微软雅黑" pitchFamily="34" charset="-122"/>
                  <a:cs typeface="+mn-cs"/>
                </a:endParaRPr>
              </a:p>
            </p:txBody>
          </p:sp>
        </p:grpSp>
        <p:sp>
          <p:nvSpPr>
            <p:cNvPr id="3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写入文本</a:t>
              </a:r>
            </a:p>
          </p:txBody>
        </p:sp>
      </p:grpSp>
      <p:grpSp>
        <p:nvGrpSpPr>
          <p:cNvPr id="35" name="组合 51"/>
          <p:cNvGrpSpPr>
            <a:grpSpLocks/>
          </p:cNvGrpSpPr>
          <p:nvPr/>
        </p:nvGrpSpPr>
        <p:grpSpPr bwMode="auto">
          <a:xfrm>
            <a:off x="5865999" y="1816598"/>
            <a:ext cx="1531452" cy="1385718"/>
            <a:chOff x="1214414" y="2786058"/>
            <a:chExt cx="1935848" cy="1751017"/>
          </a:xfrm>
        </p:grpSpPr>
        <p:grpSp>
          <p:nvGrpSpPr>
            <p:cNvPr id="36" name="Group 6"/>
            <p:cNvGrpSpPr>
              <a:grpSpLocks/>
            </p:cNvGrpSpPr>
            <p:nvPr/>
          </p:nvGrpSpPr>
          <p:grpSpPr bwMode="auto">
            <a:xfrm>
              <a:off x="1295400" y="2786058"/>
              <a:ext cx="1753450" cy="1751017"/>
              <a:chOff x="1823" y="2371"/>
              <a:chExt cx="1801" cy="1801"/>
            </a:xfrm>
          </p:grpSpPr>
          <p:sp>
            <p:nvSpPr>
              <p:cNvPr id="38"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70C0"/>
                  </a:solidFill>
                  <a:effectLst/>
                  <a:uLnTx/>
                  <a:uFillTx/>
                  <a:latin typeface="微软雅黑" pitchFamily="34" charset="-122"/>
                  <a:ea typeface="微软雅黑" pitchFamily="34" charset="-122"/>
                  <a:cs typeface="+mn-cs"/>
                </a:endParaRPr>
              </a:p>
            </p:txBody>
          </p:sp>
          <p:sp>
            <p:nvSpPr>
              <p:cNvPr id="39" name="Oval 8"/>
              <p:cNvSpPr>
                <a:spLocks noChangeArrowheads="1"/>
              </p:cNvSpPr>
              <p:nvPr/>
            </p:nvSpPr>
            <p:spPr bwMode="auto">
              <a:xfrm>
                <a:off x="1945" y="2493"/>
                <a:ext cx="1556" cy="1556"/>
              </a:xfrm>
              <a:prstGeom prst="ellipse">
                <a:avLst/>
              </a:prstGeom>
              <a:solidFill>
                <a:schemeClr val="bg1">
                  <a:lumMod val="75000"/>
                </a:schemeClr>
              </a:solidFill>
              <a:ln w="38100">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0070C0"/>
                  </a:solidFill>
                  <a:effectLst/>
                  <a:uLnTx/>
                  <a:uFillTx/>
                  <a:latin typeface="微软雅黑" pitchFamily="34" charset="-122"/>
                  <a:ea typeface="微软雅黑" pitchFamily="34" charset="-122"/>
                  <a:cs typeface="+mn-cs"/>
                </a:endParaRPr>
              </a:p>
            </p:txBody>
          </p:sp>
        </p:grpSp>
        <p:sp>
          <p:nvSpPr>
            <p:cNvPr id="37"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写入文本</a:t>
              </a:r>
            </a:p>
          </p:txBody>
        </p:sp>
      </p:grpSp>
      <p:grpSp>
        <p:nvGrpSpPr>
          <p:cNvPr id="40" name="组合 40"/>
          <p:cNvGrpSpPr>
            <a:grpSpLocks/>
          </p:cNvGrpSpPr>
          <p:nvPr/>
        </p:nvGrpSpPr>
        <p:grpSpPr bwMode="auto">
          <a:xfrm>
            <a:off x="1290569" y="1816598"/>
            <a:ext cx="1531452" cy="1385718"/>
            <a:chOff x="1214414" y="2786058"/>
            <a:chExt cx="1935848" cy="1751017"/>
          </a:xfrm>
        </p:grpSpPr>
        <p:grpSp>
          <p:nvGrpSpPr>
            <p:cNvPr id="41" name="Group 6"/>
            <p:cNvGrpSpPr>
              <a:grpSpLocks/>
            </p:cNvGrpSpPr>
            <p:nvPr/>
          </p:nvGrpSpPr>
          <p:grpSpPr bwMode="auto">
            <a:xfrm>
              <a:off x="1295400" y="2786058"/>
              <a:ext cx="1753450" cy="1751017"/>
              <a:chOff x="1823" y="2371"/>
              <a:chExt cx="1801" cy="1801"/>
            </a:xfrm>
          </p:grpSpPr>
          <p:sp>
            <p:nvSpPr>
              <p:cNvPr id="43"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sp>
            <p:nvSpPr>
              <p:cNvPr id="44" name="Oval 8"/>
              <p:cNvSpPr>
                <a:spLocks noChangeArrowheads="1"/>
              </p:cNvSpPr>
              <p:nvPr/>
            </p:nvSpPr>
            <p:spPr bwMode="auto">
              <a:xfrm>
                <a:off x="1946" y="2493"/>
                <a:ext cx="1556" cy="1556"/>
              </a:xfrm>
              <a:prstGeom prst="ellipse">
                <a:avLst/>
              </a:prstGeom>
              <a:solidFill>
                <a:srgbClr val="0070C0"/>
              </a:solidFill>
              <a:ln w="38100">
                <a:solidFill>
                  <a:srgbClr val="FFFFFF"/>
                </a:solidFill>
                <a:round/>
                <a:headEnd/>
                <a:tailEnd/>
              </a:ln>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sp>
          <p:nvSpPr>
            <p:cNvPr id="42"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800" b="1" i="0" u="none" strike="noStrike" kern="1200" cap="none" spc="0" normalizeH="0" baseline="0" noProof="0" dirty="0">
                  <a:ln>
                    <a:noFill/>
                  </a:ln>
                  <a:solidFill>
                    <a:srgbClr val="FFFF00"/>
                  </a:solidFill>
                  <a:effectLst/>
                  <a:uLnTx/>
                  <a:uFillTx/>
                  <a:latin typeface="微软雅黑" pitchFamily="34" charset="-122"/>
                  <a:ea typeface="微软雅黑" pitchFamily="34" charset="-122"/>
                  <a:cs typeface="+mn-cs"/>
                </a:rPr>
                <a:t>写入文本</a:t>
              </a:r>
            </a:p>
          </p:txBody>
        </p:sp>
      </p:grpSp>
      <p:sp>
        <p:nvSpPr>
          <p:cNvPr id="45" name="矩形标注 44"/>
          <p:cNvSpPr/>
          <p:nvPr/>
        </p:nvSpPr>
        <p:spPr>
          <a:xfrm>
            <a:off x="3086520" y="3452604"/>
            <a:ext cx="1330072" cy="41147"/>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C00000"/>
              </a:solidFill>
              <a:effectLst/>
              <a:uLnTx/>
              <a:uFillTx/>
              <a:latin typeface="Calibri" panose="020F0502020204030204"/>
              <a:ea typeface="等线" panose="02010600030101010101" pitchFamily="2" charset="-122"/>
              <a:cs typeface="+mn-cs"/>
            </a:endParaRPr>
          </a:p>
        </p:txBody>
      </p:sp>
      <p:sp>
        <p:nvSpPr>
          <p:cNvPr id="46" name="矩形标注 45"/>
          <p:cNvSpPr/>
          <p:nvPr/>
        </p:nvSpPr>
        <p:spPr>
          <a:xfrm>
            <a:off x="1564478" y="1504639"/>
            <a:ext cx="1426356" cy="57726"/>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C00000"/>
              </a:solidFill>
              <a:effectLst/>
              <a:uLnTx/>
              <a:uFillTx/>
              <a:latin typeface="Calibri" panose="020F0502020204030204"/>
              <a:ea typeface="等线" panose="02010600030101010101" pitchFamily="2" charset="-122"/>
              <a:cs typeface="+mn-cs"/>
            </a:endParaRPr>
          </a:p>
        </p:txBody>
      </p:sp>
      <p:sp>
        <p:nvSpPr>
          <p:cNvPr id="47" name="Rectangle 28"/>
          <p:cNvSpPr>
            <a:spLocks noChangeArrowheads="1"/>
          </p:cNvSpPr>
          <p:nvPr/>
        </p:nvSpPr>
        <p:spPr bwMode="auto">
          <a:xfrm>
            <a:off x="3068208" y="3486896"/>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单击此处添加文字</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单击此处添加文字</a:t>
            </a:r>
          </a:p>
        </p:txBody>
      </p:sp>
      <p:sp>
        <p:nvSpPr>
          <p:cNvPr id="48" name="Rectangle 28"/>
          <p:cNvSpPr>
            <a:spLocks noChangeArrowheads="1"/>
          </p:cNvSpPr>
          <p:nvPr/>
        </p:nvSpPr>
        <p:spPr bwMode="auto">
          <a:xfrm>
            <a:off x="1624844" y="1016378"/>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单击此处添加文字</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单击此处添加文字</a:t>
            </a:r>
          </a:p>
        </p:txBody>
      </p:sp>
      <p:sp>
        <p:nvSpPr>
          <p:cNvPr id="49" name="矩形标注 48"/>
          <p:cNvSpPr/>
          <p:nvPr/>
        </p:nvSpPr>
        <p:spPr>
          <a:xfrm>
            <a:off x="4545609" y="1504639"/>
            <a:ext cx="1426356" cy="57726"/>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C00000"/>
              </a:solidFill>
              <a:effectLst/>
              <a:uLnTx/>
              <a:uFillTx/>
              <a:latin typeface="Calibri" panose="020F0502020204030204"/>
              <a:ea typeface="等线" panose="02010600030101010101" pitchFamily="2" charset="-122"/>
              <a:cs typeface="+mn-cs"/>
            </a:endParaRPr>
          </a:p>
        </p:txBody>
      </p:sp>
      <p:sp>
        <p:nvSpPr>
          <p:cNvPr id="50" name="Rectangle 28"/>
          <p:cNvSpPr>
            <a:spLocks noChangeArrowheads="1"/>
          </p:cNvSpPr>
          <p:nvPr/>
        </p:nvSpPr>
        <p:spPr bwMode="auto">
          <a:xfrm>
            <a:off x="4605976" y="1016378"/>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单击此处添加文字</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单击此处添加文字</a:t>
            </a:r>
          </a:p>
        </p:txBody>
      </p:sp>
      <p:sp>
        <p:nvSpPr>
          <p:cNvPr id="51" name="矩形标注 50"/>
          <p:cNvSpPr/>
          <p:nvPr/>
        </p:nvSpPr>
        <p:spPr>
          <a:xfrm>
            <a:off x="6197267" y="3452604"/>
            <a:ext cx="1330072" cy="41147"/>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C00000"/>
              </a:solidFill>
              <a:effectLst/>
              <a:uLnTx/>
              <a:uFillTx/>
              <a:latin typeface="Calibri" panose="020F0502020204030204"/>
              <a:ea typeface="等线" panose="02010600030101010101" pitchFamily="2" charset="-122"/>
              <a:cs typeface="+mn-cs"/>
            </a:endParaRPr>
          </a:p>
        </p:txBody>
      </p:sp>
      <p:sp>
        <p:nvSpPr>
          <p:cNvPr id="52" name="Rectangle 28"/>
          <p:cNvSpPr>
            <a:spLocks noChangeArrowheads="1"/>
          </p:cNvSpPr>
          <p:nvPr/>
        </p:nvSpPr>
        <p:spPr bwMode="auto">
          <a:xfrm>
            <a:off x="6178953" y="3486896"/>
            <a:ext cx="1327643" cy="491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单击此处添加文字</a:t>
            </a:r>
          </a:p>
          <a:p>
            <a:pPr marL="0" marR="0" lvl="0" indent="0" algn="l" defTabSz="685800" rtl="0" eaLnBrk="1" fontAlgn="auto" latinLnBrk="0" hangingPunct="1">
              <a:lnSpc>
                <a:spcPct val="120000"/>
              </a:lnSpc>
              <a:spcBef>
                <a:spcPts val="0"/>
              </a:spcBef>
              <a:spcAft>
                <a:spcPts val="0"/>
              </a:spcAft>
              <a:buClrTx/>
              <a:buSzTx/>
              <a:buFontTx/>
              <a:buNone/>
              <a:tabLst/>
              <a:defRPr/>
            </a:pPr>
            <a:r>
              <a:rPr kumimoji="0" lang="zh-CN" altLang="en-US" sz="1080" b="0" i="0" u="none" strike="noStrike" kern="120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单击此处添加文字</a:t>
            </a:r>
          </a:p>
        </p:txBody>
      </p:sp>
    </p:spTree>
    <p:extLst>
      <p:ext uri="{BB962C8B-B14F-4D97-AF65-F5344CB8AC3E}">
        <p14:creationId xmlns:p14="http://schemas.microsoft.com/office/powerpoint/2010/main" val="4131617836"/>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p:cTn id="11" dur="1000" fill="hold"/>
                                        <p:tgtEl>
                                          <p:spTgt spid="40"/>
                                        </p:tgtEl>
                                        <p:attrNameLst>
                                          <p:attrName>ppt_w</p:attrName>
                                        </p:attrNameLst>
                                      </p:cBhvr>
                                      <p:tavLst>
                                        <p:tav tm="0">
                                          <p:val>
                                            <p:fltVal val="0"/>
                                          </p:val>
                                        </p:tav>
                                        <p:tav tm="100000">
                                          <p:val>
                                            <p:strVal val="#ppt_w"/>
                                          </p:val>
                                        </p:tav>
                                      </p:tavLst>
                                    </p:anim>
                                    <p:anim calcmode="lin" valueType="num">
                                      <p:cBhvr>
                                        <p:cTn id="12" dur="1000" fill="hold"/>
                                        <p:tgtEl>
                                          <p:spTgt spid="40"/>
                                        </p:tgtEl>
                                        <p:attrNameLst>
                                          <p:attrName>ppt_h</p:attrName>
                                        </p:attrNameLst>
                                      </p:cBhvr>
                                      <p:tavLst>
                                        <p:tav tm="0">
                                          <p:val>
                                            <p:fltVal val="0"/>
                                          </p:val>
                                        </p:tav>
                                        <p:tav tm="100000">
                                          <p:val>
                                            <p:strVal val="#ppt_h"/>
                                          </p:val>
                                        </p:tav>
                                      </p:tavLst>
                                    </p:anim>
                                    <p:anim calcmode="lin" valueType="num">
                                      <p:cBhvr>
                                        <p:cTn id="13"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40"/>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25"/>
                                        </p:tgtEl>
                                        <p:attrNameLst>
                                          <p:attrName>style.visibility</p:attrName>
                                        </p:attrNameLst>
                                      </p:cBhvr>
                                      <p:to>
                                        <p:strVal val="visible"/>
                                      </p:to>
                                    </p:set>
                                    <p:anim calcmode="lin" valueType="num">
                                      <p:cBhvr>
                                        <p:cTn id="17" dur="1000" fill="hold"/>
                                        <p:tgtEl>
                                          <p:spTgt spid="25"/>
                                        </p:tgtEl>
                                        <p:attrNameLst>
                                          <p:attrName>ppt_w</p:attrName>
                                        </p:attrNameLst>
                                      </p:cBhvr>
                                      <p:tavLst>
                                        <p:tav tm="0">
                                          <p:val>
                                            <p:fltVal val="0"/>
                                          </p:val>
                                        </p:tav>
                                        <p:tav tm="100000">
                                          <p:val>
                                            <p:strVal val="#ppt_w"/>
                                          </p:val>
                                        </p:tav>
                                      </p:tavLst>
                                    </p:anim>
                                    <p:anim calcmode="lin" valueType="num">
                                      <p:cBhvr>
                                        <p:cTn id="18" dur="1000" fill="hold"/>
                                        <p:tgtEl>
                                          <p:spTgt spid="25"/>
                                        </p:tgtEl>
                                        <p:attrNameLst>
                                          <p:attrName>ppt_h</p:attrName>
                                        </p:attrNameLst>
                                      </p:cBhvr>
                                      <p:tavLst>
                                        <p:tav tm="0">
                                          <p:val>
                                            <p:fltVal val="0"/>
                                          </p:val>
                                        </p:tav>
                                        <p:tav tm="100000">
                                          <p:val>
                                            <p:strVal val="#ppt_h"/>
                                          </p:val>
                                        </p:tav>
                                      </p:tavLst>
                                    </p:anim>
                                    <p:anim calcmode="lin" valueType="num">
                                      <p:cBhvr>
                                        <p:cTn id="19" dur="1000" fill="hold"/>
                                        <p:tgtEl>
                                          <p:spTgt spid="25"/>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25"/>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1000" fill="hold"/>
                                        <p:tgtEl>
                                          <p:spTgt spid="30"/>
                                        </p:tgtEl>
                                        <p:attrNameLst>
                                          <p:attrName>ppt_w</p:attrName>
                                        </p:attrNameLst>
                                      </p:cBhvr>
                                      <p:tavLst>
                                        <p:tav tm="0">
                                          <p:val>
                                            <p:fltVal val="0"/>
                                          </p:val>
                                        </p:tav>
                                        <p:tav tm="100000">
                                          <p:val>
                                            <p:strVal val="#ppt_w"/>
                                          </p:val>
                                        </p:tav>
                                      </p:tavLst>
                                    </p:anim>
                                    <p:anim calcmode="lin" valueType="num">
                                      <p:cBhvr>
                                        <p:cTn id="24" dur="1000" fill="hold"/>
                                        <p:tgtEl>
                                          <p:spTgt spid="30"/>
                                        </p:tgtEl>
                                        <p:attrNameLst>
                                          <p:attrName>ppt_h</p:attrName>
                                        </p:attrNameLst>
                                      </p:cBhvr>
                                      <p:tavLst>
                                        <p:tav tm="0">
                                          <p:val>
                                            <p:fltVal val="0"/>
                                          </p:val>
                                        </p:tav>
                                        <p:tav tm="100000">
                                          <p:val>
                                            <p:strVal val="#ppt_h"/>
                                          </p:val>
                                        </p:tav>
                                      </p:tavLst>
                                    </p:anim>
                                    <p:anim calcmode="lin" valueType="num">
                                      <p:cBhvr>
                                        <p:cTn id="25" dur="1000" fill="hold"/>
                                        <p:tgtEl>
                                          <p:spTgt spid="3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30"/>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35"/>
                                        </p:tgtEl>
                                        <p:attrNameLst>
                                          <p:attrName>style.visibility</p:attrName>
                                        </p:attrNameLst>
                                      </p:cBhvr>
                                      <p:to>
                                        <p:strVal val="visible"/>
                                      </p:to>
                                    </p:set>
                                    <p:anim calcmode="lin" valueType="num">
                                      <p:cBhvr>
                                        <p:cTn id="29" dur="1000" fill="hold"/>
                                        <p:tgtEl>
                                          <p:spTgt spid="35"/>
                                        </p:tgtEl>
                                        <p:attrNameLst>
                                          <p:attrName>ppt_w</p:attrName>
                                        </p:attrNameLst>
                                      </p:cBhvr>
                                      <p:tavLst>
                                        <p:tav tm="0">
                                          <p:val>
                                            <p:fltVal val="0"/>
                                          </p:val>
                                        </p:tav>
                                        <p:tav tm="100000">
                                          <p:val>
                                            <p:strVal val="#ppt_w"/>
                                          </p:val>
                                        </p:tav>
                                      </p:tavLst>
                                    </p:anim>
                                    <p:anim calcmode="lin" valueType="num">
                                      <p:cBhvr>
                                        <p:cTn id="30" dur="1000" fill="hold"/>
                                        <p:tgtEl>
                                          <p:spTgt spid="35"/>
                                        </p:tgtEl>
                                        <p:attrNameLst>
                                          <p:attrName>ppt_h</p:attrName>
                                        </p:attrNameLst>
                                      </p:cBhvr>
                                      <p:tavLst>
                                        <p:tav tm="0">
                                          <p:val>
                                            <p:fltVal val="0"/>
                                          </p:val>
                                        </p:tav>
                                        <p:tav tm="100000">
                                          <p:val>
                                            <p:strVal val="#ppt_h"/>
                                          </p:val>
                                        </p:tav>
                                      </p:tavLst>
                                    </p:anim>
                                    <p:anim calcmode="lin" valueType="num">
                                      <p:cBhvr>
                                        <p:cTn id="31"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35"/>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2250"/>
                            </p:stCondLst>
                            <p:childTnLst>
                              <p:par>
                                <p:cTn id="34" presetID="2" presetClass="entr" presetSubtype="1" fill="hold" grpId="0" nodeType="afterEffect">
                                  <p:stCondLst>
                                    <p:cond delay="0"/>
                                  </p:stCondLst>
                                  <p:childTnLst>
                                    <p:set>
                                      <p:cBhvr>
                                        <p:cTn id="35" dur="1" fill="hold">
                                          <p:stCondLst>
                                            <p:cond delay="0"/>
                                          </p:stCondLst>
                                        </p:cTn>
                                        <p:tgtEl>
                                          <p:spTgt spid="46"/>
                                        </p:tgtEl>
                                        <p:attrNameLst>
                                          <p:attrName>style.visibility</p:attrName>
                                        </p:attrNameLst>
                                      </p:cBhvr>
                                      <p:to>
                                        <p:strVal val="visible"/>
                                      </p:to>
                                    </p:set>
                                    <p:anim calcmode="lin" valueType="num">
                                      <p:cBhvr additive="base">
                                        <p:cTn id="36" dur="500" fill="hold"/>
                                        <p:tgtEl>
                                          <p:spTgt spid="46"/>
                                        </p:tgtEl>
                                        <p:attrNameLst>
                                          <p:attrName>ppt_x</p:attrName>
                                        </p:attrNameLst>
                                      </p:cBhvr>
                                      <p:tavLst>
                                        <p:tav tm="0">
                                          <p:val>
                                            <p:strVal val="#ppt_x"/>
                                          </p:val>
                                        </p:tav>
                                        <p:tav tm="100000">
                                          <p:val>
                                            <p:strVal val="#ppt_x"/>
                                          </p:val>
                                        </p:tav>
                                      </p:tavLst>
                                    </p:anim>
                                    <p:anim calcmode="lin" valueType="num">
                                      <p:cBhvr additive="base">
                                        <p:cTn id="37" dur="500" fill="hold"/>
                                        <p:tgtEl>
                                          <p:spTgt spid="46"/>
                                        </p:tgtEl>
                                        <p:attrNameLst>
                                          <p:attrName>ppt_y</p:attrName>
                                        </p:attrNameLst>
                                      </p:cBhvr>
                                      <p:tavLst>
                                        <p:tav tm="0">
                                          <p:val>
                                            <p:strVal val="0-#ppt_h/2"/>
                                          </p:val>
                                        </p:tav>
                                        <p:tav tm="100000">
                                          <p:val>
                                            <p:strVal val="#ppt_y"/>
                                          </p:val>
                                        </p:tav>
                                      </p:tavLst>
                                    </p:anim>
                                  </p:childTnLst>
                                </p:cTn>
                              </p:par>
                            </p:childTnLst>
                          </p:cTn>
                        </p:par>
                        <p:par>
                          <p:cTn id="38" fill="hold">
                            <p:stCondLst>
                              <p:cond delay="2750"/>
                            </p:stCondLst>
                            <p:childTnLst>
                              <p:par>
                                <p:cTn id="39" presetID="32" presetClass="emph" presetSubtype="0" fill="hold" grpId="1" nodeType="afterEffect">
                                  <p:stCondLst>
                                    <p:cond delay="0"/>
                                  </p:stCondLst>
                                  <p:childTnLst>
                                    <p:animRot by="120000">
                                      <p:cBhvr>
                                        <p:cTn id="40" dur="50" fill="hold">
                                          <p:stCondLst>
                                            <p:cond delay="0"/>
                                          </p:stCondLst>
                                        </p:cTn>
                                        <p:tgtEl>
                                          <p:spTgt spid="46"/>
                                        </p:tgtEl>
                                        <p:attrNameLst>
                                          <p:attrName>r</p:attrName>
                                        </p:attrNameLst>
                                      </p:cBhvr>
                                    </p:animRot>
                                    <p:animRot by="-240000">
                                      <p:cBhvr>
                                        <p:cTn id="41" dur="100" fill="hold">
                                          <p:stCondLst>
                                            <p:cond delay="100"/>
                                          </p:stCondLst>
                                        </p:cTn>
                                        <p:tgtEl>
                                          <p:spTgt spid="46"/>
                                        </p:tgtEl>
                                        <p:attrNameLst>
                                          <p:attrName>r</p:attrName>
                                        </p:attrNameLst>
                                      </p:cBhvr>
                                    </p:animRot>
                                    <p:animRot by="240000">
                                      <p:cBhvr>
                                        <p:cTn id="42" dur="100" fill="hold">
                                          <p:stCondLst>
                                            <p:cond delay="200"/>
                                          </p:stCondLst>
                                        </p:cTn>
                                        <p:tgtEl>
                                          <p:spTgt spid="46"/>
                                        </p:tgtEl>
                                        <p:attrNameLst>
                                          <p:attrName>r</p:attrName>
                                        </p:attrNameLst>
                                      </p:cBhvr>
                                    </p:animRot>
                                    <p:animRot by="-240000">
                                      <p:cBhvr>
                                        <p:cTn id="43" dur="100" fill="hold">
                                          <p:stCondLst>
                                            <p:cond delay="300"/>
                                          </p:stCondLst>
                                        </p:cTn>
                                        <p:tgtEl>
                                          <p:spTgt spid="46"/>
                                        </p:tgtEl>
                                        <p:attrNameLst>
                                          <p:attrName>r</p:attrName>
                                        </p:attrNameLst>
                                      </p:cBhvr>
                                    </p:animRot>
                                    <p:animRot by="120000">
                                      <p:cBhvr>
                                        <p:cTn id="44" dur="100" fill="hold">
                                          <p:stCondLst>
                                            <p:cond delay="400"/>
                                          </p:stCondLst>
                                        </p:cTn>
                                        <p:tgtEl>
                                          <p:spTgt spid="46"/>
                                        </p:tgtEl>
                                        <p:attrNameLst>
                                          <p:attrName>r</p:attrName>
                                        </p:attrNameLst>
                                      </p:cBhvr>
                                    </p:animRot>
                                  </p:childTnLst>
                                </p:cTn>
                              </p:par>
                            </p:childTnLst>
                          </p:cTn>
                        </p:par>
                        <p:par>
                          <p:cTn id="45" fill="hold">
                            <p:stCondLst>
                              <p:cond delay="3250"/>
                            </p:stCondLst>
                            <p:childTnLst>
                              <p:par>
                                <p:cTn id="46" presetID="18" presetClass="entr" presetSubtype="9" fill="hold" grpId="0" nodeType="after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strips(upLeft)">
                                      <p:cBhvr>
                                        <p:cTn id="48" dur="500"/>
                                        <p:tgtEl>
                                          <p:spTgt spid="48"/>
                                        </p:tgtEl>
                                      </p:cBhvr>
                                    </p:animEffect>
                                  </p:childTnLst>
                                </p:cTn>
                              </p:par>
                            </p:childTnLst>
                          </p:cTn>
                        </p:par>
                        <p:par>
                          <p:cTn id="49" fill="hold">
                            <p:stCondLst>
                              <p:cond delay="3750"/>
                            </p:stCondLst>
                            <p:childTnLst>
                              <p:par>
                                <p:cTn id="50" presetID="2" presetClass="entr" presetSubtype="4" fill="hold" grpId="0" nodeType="afterEffect">
                                  <p:stCondLst>
                                    <p:cond delay="0"/>
                                  </p:stCondLst>
                                  <p:childTnLst>
                                    <p:set>
                                      <p:cBhvr>
                                        <p:cTn id="51" dur="1" fill="hold">
                                          <p:stCondLst>
                                            <p:cond delay="0"/>
                                          </p:stCondLst>
                                        </p:cTn>
                                        <p:tgtEl>
                                          <p:spTgt spid="45"/>
                                        </p:tgtEl>
                                        <p:attrNameLst>
                                          <p:attrName>style.visibility</p:attrName>
                                        </p:attrNameLst>
                                      </p:cBhvr>
                                      <p:to>
                                        <p:strVal val="visible"/>
                                      </p:to>
                                    </p:set>
                                    <p:anim calcmode="lin" valueType="num">
                                      <p:cBhvr additive="base">
                                        <p:cTn id="52" dur="500" fill="hold"/>
                                        <p:tgtEl>
                                          <p:spTgt spid="45"/>
                                        </p:tgtEl>
                                        <p:attrNameLst>
                                          <p:attrName>ppt_x</p:attrName>
                                        </p:attrNameLst>
                                      </p:cBhvr>
                                      <p:tavLst>
                                        <p:tav tm="0">
                                          <p:val>
                                            <p:strVal val="#ppt_x"/>
                                          </p:val>
                                        </p:tav>
                                        <p:tav tm="100000">
                                          <p:val>
                                            <p:strVal val="#ppt_x"/>
                                          </p:val>
                                        </p:tav>
                                      </p:tavLst>
                                    </p:anim>
                                    <p:anim calcmode="lin" valueType="num">
                                      <p:cBhvr additive="base">
                                        <p:cTn id="53" dur="500" fill="hold"/>
                                        <p:tgtEl>
                                          <p:spTgt spid="45"/>
                                        </p:tgtEl>
                                        <p:attrNameLst>
                                          <p:attrName>ppt_y</p:attrName>
                                        </p:attrNameLst>
                                      </p:cBhvr>
                                      <p:tavLst>
                                        <p:tav tm="0">
                                          <p:val>
                                            <p:strVal val="1+#ppt_h/2"/>
                                          </p:val>
                                        </p:tav>
                                        <p:tav tm="100000">
                                          <p:val>
                                            <p:strVal val="#ppt_y"/>
                                          </p:val>
                                        </p:tav>
                                      </p:tavLst>
                                    </p:anim>
                                  </p:childTnLst>
                                </p:cTn>
                              </p:par>
                            </p:childTnLst>
                          </p:cTn>
                        </p:par>
                        <p:par>
                          <p:cTn id="54" fill="hold">
                            <p:stCondLst>
                              <p:cond delay="4250"/>
                            </p:stCondLst>
                            <p:childTnLst>
                              <p:par>
                                <p:cTn id="55" presetID="32" presetClass="emph" presetSubtype="0" fill="hold" grpId="1" nodeType="afterEffect">
                                  <p:stCondLst>
                                    <p:cond delay="0"/>
                                  </p:stCondLst>
                                  <p:childTnLst>
                                    <p:animRot by="120000">
                                      <p:cBhvr>
                                        <p:cTn id="56" dur="50" fill="hold">
                                          <p:stCondLst>
                                            <p:cond delay="0"/>
                                          </p:stCondLst>
                                        </p:cTn>
                                        <p:tgtEl>
                                          <p:spTgt spid="45"/>
                                        </p:tgtEl>
                                        <p:attrNameLst>
                                          <p:attrName>r</p:attrName>
                                        </p:attrNameLst>
                                      </p:cBhvr>
                                    </p:animRot>
                                    <p:animRot by="-240000">
                                      <p:cBhvr>
                                        <p:cTn id="57" dur="100" fill="hold">
                                          <p:stCondLst>
                                            <p:cond delay="100"/>
                                          </p:stCondLst>
                                        </p:cTn>
                                        <p:tgtEl>
                                          <p:spTgt spid="45"/>
                                        </p:tgtEl>
                                        <p:attrNameLst>
                                          <p:attrName>r</p:attrName>
                                        </p:attrNameLst>
                                      </p:cBhvr>
                                    </p:animRot>
                                    <p:animRot by="240000">
                                      <p:cBhvr>
                                        <p:cTn id="58" dur="100" fill="hold">
                                          <p:stCondLst>
                                            <p:cond delay="200"/>
                                          </p:stCondLst>
                                        </p:cTn>
                                        <p:tgtEl>
                                          <p:spTgt spid="45"/>
                                        </p:tgtEl>
                                        <p:attrNameLst>
                                          <p:attrName>r</p:attrName>
                                        </p:attrNameLst>
                                      </p:cBhvr>
                                    </p:animRot>
                                    <p:animRot by="-240000">
                                      <p:cBhvr>
                                        <p:cTn id="59" dur="100" fill="hold">
                                          <p:stCondLst>
                                            <p:cond delay="300"/>
                                          </p:stCondLst>
                                        </p:cTn>
                                        <p:tgtEl>
                                          <p:spTgt spid="45"/>
                                        </p:tgtEl>
                                        <p:attrNameLst>
                                          <p:attrName>r</p:attrName>
                                        </p:attrNameLst>
                                      </p:cBhvr>
                                    </p:animRot>
                                    <p:animRot by="120000">
                                      <p:cBhvr>
                                        <p:cTn id="60" dur="100" fill="hold">
                                          <p:stCondLst>
                                            <p:cond delay="400"/>
                                          </p:stCondLst>
                                        </p:cTn>
                                        <p:tgtEl>
                                          <p:spTgt spid="45"/>
                                        </p:tgtEl>
                                        <p:attrNameLst>
                                          <p:attrName>r</p:attrName>
                                        </p:attrNameLst>
                                      </p:cBhvr>
                                    </p:animRot>
                                  </p:childTnLst>
                                </p:cTn>
                              </p:par>
                            </p:childTnLst>
                          </p:cTn>
                        </p:par>
                        <p:par>
                          <p:cTn id="61" fill="hold">
                            <p:stCondLst>
                              <p:cond delay="4750"/>
                            </p:stCondLst>
                            <p:childTnLst>
                              <p:par>
                                <p:cTn id="62" presetID="18" presetClass="entr" presetSubtype="9" fill="hold" grpId="0" nodeType="afterEffect">
                                  <p:stCondLst>
                                    <p:cond delay="0"/>
                                  </p:stCondLst>
                                  <p:childTnLst>
                                    <p:set>
                                      <p:cBhvr>
                                        <p:cTn id="63" dur="1" fill="hold">
                                          <p:stCondLst>
                                            <p:cond delay="0"/>
                                          </p:stCondLst>
                                        </p:cTn>
                                        <p:tgtEl>
                                          <p:spTgt spid="47"/>
                                        </p:tgtEl>
                                        <p:attrNameLst>
                                          <p:attrName>style.visibility</p:attrName>
                                        </p:attrNameLst>
                                      </p:cBhvr>
                                      <p:to>
                                        <p:strVal val="visible"/>
                                      </p:to>
                                    </p:set>
                                    <p:animEffect transition="in" filter="strips(upLeft)">
                                      <p:cBhvr>
                                        <p:cTn id="64" dur="500"/>
                                        <p:tgtEl>
                                          <p:spTgt spid="47"/>
                                        </p:tgtEl>
                                      </p:cBhvr>
                                    </p:animEffect>
                                  </p:childTnLst>
                                </p:cTn>
                              </p:par>
                            </p:childTnLst>
                          </p:cTn>
                        </p:par>
                        <p:par>
                          <p:cTn id="65" fill="hold">
                            <p:stCondLst>
                              <p:cond delay="5250"/>
                            </p:stCondLst>
                            <p:childTnLst>
                              <p:par>
                                <p:cTn id="66" presetID="2" presetClass="entr" presetSubtype="1" fill="hold" grpId="0" nodeType="afterEffect">
                                  <p:stCondLst>
                                    <p:cond delay="0"/>
                                  </p:stCondLst>
                                  <p:childTnLst>
                                    <p:set>
                                      <p:cBhvr>
                                        <p:cTn id="67" dur="1" fill="hold">
                                          <p:stCondLst>
                                            <p:cond delay="0"/>
                                          </p:stCondLst>
                                        </p:cTn>
                                        <p:tgtEl>
                                          <p:spTgt spid="49"/>
                                        </p:tgtEl>
                                        <p:attrNameLst>
                                          <p:attrName>style.visibility</p:attrName>
                                        </p:attrNameLst>
                                      </p:cBhvr>
                                      <p:to>
                                        <p:strVal val="visible"/>
                                      </p:to>
                                    </p:set>
                                    <p:anim calcmode="lin" valueType="num">
                                      <p:cBhvr additive="base">
                                        <p:cTn id="68" dur="500" fill="hold"/>
                                        <p:tgtEl>
                                          <p:spTgt spid="49"/>
                                        </p:tgtEl>
                                        <p:attrNameLst>
                                          <p:attrName>ppt_x</p:attrName>
                                        </p:attrNameLst>
                                      </p:cBhvr>
                                      <p:tavLst>
                                        <p:tav tm="0">
                                          <p:val>
                                            <p:strVal val="#ppt_x"/>
                                          </p:val>
                                        </p:tav>
                                        <p:tav tm="100000">
                                          <p:val>
                                            <p:strVal val="#ppt_x"/>
                                          </p:val>
                                        </p:tav>
                                      </p:tavLst>
                                    </p:anim>
                                    <p:anim calcmode="lin" valueType="num">
                                      <p:cBhvr additive="base">
                                        <p:cTn id="69" dur="500" fill="hold"/>
                                        <p:tgtEl>
                                          <p:spTgt spid="49"/>
                                        </p:tgtEl>
                                        <p:attrNameLst>
                                          <p:attrName>ppt_y</p:attrName>
                                        </p:attrNameLst>
                                      </p:cBhvr>
                                      <p:tavLst>
                                        <p:tav tm="0">
                                          <p:val>
                                            <p:strVal val="0-#ppt_h/2"/>
                                          </p:val>
                                        </p:tav>
                                        <p:tav tm="100000">
                                          <p:val>
                                            <p:strVal val="#ppt_y"/>
                                          </p:val>
                                        </p:tav>
                                      </p:tavLst>
                                    </p:anim>
                                  </p:childTnLst>
                                </p:cTn>
                              </p:par>
                            </p:childTnLst>
                          </p:cTn>
                        </p:par>
                        <p:par>
                          <p:cTn id="70" fill="hold">
                            <p:stCondLst>
                              <p:cond delay="5750"/>
                            </p:stCondLst>
                            <p:childTnLst>
                              <p:par>
                                <p:cTn id="71" presetID="32" presetClass="emph" presetSubtype="0" fill="hold" grpId="1" nodeType="afterEffect">
                                  <p:stCondLst>
                                    <p:cond delay="0"/>
                                  </p:stCondLst>
                                  <p:childTnLst>
                                    <p:animRot by="120000">
                                      <p:cBhvr>
                                        <p:cTn id="72" dur="50" fill="hold">
                                          <p:stCondLst>
                                            <p:cond delay="0"/>
                                          </p:stCondLst>
                                        </p:cTn>
                                        <p:tgtEl>
                                          <p:spTgt spid="49"/>
                                        </p:tgtEl>
                                        <p:attrNameLst>
                                          <p:attrName>r</p:attrName>
                                        </p:attrNameLst>
                                      </p:cBhvr>
                                    </p:animRot>
                                    <p:animRot by="-240000">
                                      <p:cBhvr>
                                        <p:cTn id="73" dur="100" fill="hold">
                                          <p:stCondLst>
                                            <p:cond delay="100"/>
                                          </p:stCondLst>
                                        </p:cTn>
                                        <p:tgtEl>
                                          <p:spTgt spid="49"/>
                                        </p:tgtEl>
                                        <p:attrNameLst>
                                          <p:attrName>r</p:attrName>
                                        </p:attrNameLst>
                                      </p:cBhvr>
                                    </p:animRot>
                                    <p:animRot by="240000">
                                      <p:cBhvr>
                                        <p:cTn id="74" dur="100" fill="hold">
                                          <p:stCondLst>
                                            <p:cond delay="200"/>
                                          </p:stCondLst>
                                        </p:cTn>
                                        <p:tgtEl>
                                          <p:spTgt spid="49"/>
                                        </p:tgtEl>
                                        <p:attrNameLst>
                                          <p:attrName>r</p:attrName>
                                        </p:attrNameLst>
                                      </p:cBhvr>
                                    </p:animRot>
                                    <p:animRot by="-240000">
                                      <p:cBhvr>
                                        <p:cTn id="75" dur="100" fill="hold">
                                          <p:stCondLst>
                                            <p:cond delay="300"/>
                                          </p:stCondLst>
                                        </p:cTn>
                                        <p:tgtEl>
                                          <p:spTgt spid="49"/>
                                        </p:tgtEl>
                                        <p:attrNameLst>
                                          <p:attrName>r</p:attrName>
                                        </p:attrNameLst>
                                      </p:cBhvr>
                                    </p:animRot>
                                    <p:animRot by="120000">
                                      <p:cBhvr>
                                        <p:cTn id="76" dur="100" fill="hold">
                                          <p:stCondLst>
                                            <p:cond delay="400"/>
                                          </p:stCondLst>
                                        </p:cTn>
                                        <p:tgtEl>
                                          <p:spTgt spid="49"/>
                                        </p:tgtEl>
                                        <p:attrNameLst>
                                          <p:attrName>r</p:attrName>
                                        </p:attrNameLst>
                                      </p:cBhvr>
                                    </p:animRot>
                                  </p:childTnLst>
                                </p:cTn>
                              </p:par>
                            </p:childTnLst>
                          </p:cTn>
                        </p:par>
                        <p:par>
                          <p:cTn id="77" fill="hold">
                            <p:stCondLst>
                              <p:cond delay="6250"/>
                            </p:stCondLst>
                            <p:childTnLst>
                              <p:par>
                                <p:cTn id="78" presetID="18" presetClass="entr" presetSubtype="9" fill="hold" grpId="0" nodeType="after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strips(upLeft)">
                                      <p:cBhvr>
                                        <p:cTn id="80" dur="500"/>
                                        <p:tgtEl>
                                          <p:spTgt spid="50"/>
                                        </p:tgtEl>
                                      </p:cBhvr>
                                    </p:animEffect>
                                  </p:childTnLst>
                                </p:cTn>
                              </p:par>
                            </p:childTnLst>
                          </p:cTn>
                        </p:par>
                        <p:par>
                          <p:cTn id="81" fill="hold">
                            <p:stCondLst>
                              <p:cond delay="6750"/>
                            </p:stCondLst>
                            <p:childTnLst>
                              <p:par>
                                <p:cTn id="82" presetID="2" presetClass="entr" presetSubtype="4" fill="hold" grpId="0" nodeType="afterEffect">
                                  <p:stCondLst>
                                    <p:cond delay="0"/>
                                  </p:stCondLst>
                                  <p:childTnLst>
                                    <p:set>
                                      <p:cBhvr>
                                        <p:cTn id="83" dur="1" fill="hold">
                                          <p:stCondLst>
                                            <p:cond delay="0"/>
                                          </p:stCondLst>
                                        </p:cTn>
                                        <p:tgtEl>
                                          <p:spTgt spid="51"/>
                                        </p:tgtEl>
                                        <p:attrNameLst>
                                          <p:attrName>style.visibility</p:attrName>
                                        </p:attrNameLst>
                                      </p:cBhvr>
                                      <p:to>
                                        <p:strVal val="visible"/>
                                      </p:to>
                                    </p:set>
                                    <p:anim calcmode="lin" valueType="num">
                                      <p:cBhvr additive="base">
                                        <p:cTn id="84" dur="500" fill="hold"/>
                                        <p:tgtEl>
                                          <p:spTgt spid="51"/>
                                        </p:tgtEl>
                                        <p:attrNameLst>
                                          <p:attrName>ppt_x</p:attrName>
                                        </p:attrNameLst>
                                      </p:cBhvr>
                                      <p:tavLst>
                                        <p:tav tm="0">
                                          <p:val>
                                            <p:strVal val="#ppt_x"/>
                                          </p:val>
                                        </p:tav>
                                        <p:tav tm="100000">
                                          <p:val>
                                            <p:strVal val="#ppt_x"/>
                                          </p:val>
                                        </p:tav>
                                      </p:tavLst>
                                    </p:anim>
                                    <p:anim calcmode="lin" valueType="num">
                                      <p:cBhvr additive="base">
                                        <p:cTn id="85" dur="500" fill="hold"/>
                                        <p:tgtEl>
                                          <p:spTgt spid="51"/>
                                        </p:tgtEl>
                                        <p:attrNameLst>
                                          <p:attrName>ppt_y</p:attrName>
                                        </p:attrNameLst>
                                      </p:cBhvr>
                                      <p:tavLst>
                                        <p:tav tm="0">
                                          <p:val>
                                            <p:strVal val="1+#ppt_h/2"/>
                                          </p:val>
                                        </p:tav>
                                        <p:tav tm="100000">
                                          <p:val>
                                            <p:strVal val="#ppt_y"/>
                                          </p:val>
                                        </p:tav>
                                      </p:tavLst>
                                    </p:anim>
                                  </p:childTnLst>
                                </p:cTn>
                              </p:par>
                            </p:childTnLst>
                          </p:cTn>
                        </p:par>
                        <p:par>
                          <p:cTn id="86" fill="hold">
                            <p:stCondLst>
                              <p:cond delay="7250"/>
                            </p:stCondLst>
                            <p:childTnLst>
                              <p:par>
                                <p:cTn id="87" presetID="32" presetClass="emph" presetSubtype="0" fill="hold" grpId="1" nodeType="afterEffect">
                                  <p:stCondLst>
                                    <p:cond delay="0"/>
                                  </p:stCondLst>
                                  <p:childTnLst>
                                    <p:animRot by="120000">
                                      <p:cBhvr>
                                        <p:cTn id="88" dur="50" fill="hold">
                                          <p:stCondLst>
                                            <p:cond delay="0"/>
                                          </p:stCondLst>
                                        </p:cTn>
                                        <p:tgtEl>
                                          <p:spTgt spid="51"/>
                                        </p:tgtEl>
                                        <p:attrNameLst>
                                          <p:attrName>r</p:attrName>
                                        </p:attrNameLst>
                                      </p:cBhvr>
                                    </p:animRot>
                                    <p:animRot by="-240000">
                                      <p:cBhvr>
                                        <p:cTn id="89" dur="100" fill="hold">
                                          <p:stCondLst>
                                            <p:cond delay="100"/>
                                          </p:stCondLst>
                                        </p:cTn>
                                        <p:tgtEl>
                                          <p:spTgt spid="51"/>
                                        </p:tgtEl>
                                        <p:attrNameLst>
                                          <p:attrName>r</p:attrName>
                                        </p:attrNameLst>
                                      </p:cBhvr>
                                    </p:animRot>
                                    <p:animRot by="240000">
                                      <p:cBhvr>
                                        <p:cTn id="90" dur="100" fill="hold">
                                          <p:stCondLst>
                                            <p:cond delay="200"/>
                                          </p:stCondLst>
                                        </p:cTn>
                                        <p:tgtEl>
                                          <p:spTgt spid="51"/>
                                        </p:tgtEl>
                                        <p:attrNameLst>
                                          <p:attrName>r</p:attrName>
                                        </p:attrNameLst>
                                      </p:cBhvr>
                                    </p:animRot>
                                    <p:animRot by="-240000">
                                      <p:cBhvr>
                                        <p:cTn id="91" dur="100" fill="hold">
                                          <p:stCondLst>
                                            <p:cond delay="300"/>
                                          </p:stCondLst>
                                        </p:cTn>
                                        <p:tgtEl>
                                          <p:spTgt spid="51"/>
                                        </p:tgtEl>
                                        <p:attrNameLst>
                                          <p:attrName>r</p:attrName>
                                        </p:attrNameLst>
                                      </p:cBhvr>
                                    </p:animRot>
                                    <p:animRot by="120000">
                                      <p:cBhvr>
                                        <p:cTn id="92" dur="100" fill="hold">
                                          <p:stCondLst>
                                            <p:cond delay="400"/>
                                          </p:stCondLst>
                                        </p:cTn>
                                        <p:tgtEl>
                                          <p:spTgt spid="51"/>
                                        </p:tgtEl>
                                        <p:attrNameLst>
                                          <p:attrName>r</p:attrName>
                                        </p:attrNameLst>
                                      </p:cBhvr>
                                    </p:animRot>
                                  </p:childTnLst>
                                </p:cTn>
                              </p:par>
                            </p:childTnLst>
                          </p:cTn>
                        </p:par>
                        <p:par>
                          <p:cTn id="93" fill="hold">
                            <p:stCondLst>
                              <p:cond delay="7750"/>
                            </p:stCondLst>
                            <p:childTnLst>
                              <p:par>
                                <p:cTn id="94" presetID="18" presetClass="entr" presetSubtype="9" fill="hold" grpId="0" nodeType="afterEffect">
                                  <p:stCondLst>
                                    <p:cond delay="0"/>
                                  </p:stCondLst>
                                  <p:childTnLst>
                                    <p:set>
                                      <p:cBhvr>
                                        <p:cTn id="95" dur="1" fill="hold">
                                          <p:stCondLst>
                                            <p:cond delay="0"/>
                                          </p:stCondLst>
                                        </p:cTn>
                                        <p:tgtEl>
                                          <p:spTgt spid="52"/>
                                        </p:tgtEl>
                                        <p:attrNameLst>
                                          <p:attrName>style.visibility</p:attrName>
                                        </p:attrNameLst>
                                      </p:cBhvr>
                                      <p:to>
                                        <p:strVal val="visible"/>
                                      </p:to>
                                    </p:set>
                                    <p:animEffect transition="in" filter="strips(upLeft)">
                                      <p:cBhvr>
                                        <p:cTn id="96" dur="500"/>
                                        <p:tgtEl>
                                          <p:spTgt spid="52"/>
                                        </p:tgtEl>
                                      </p:cBhvr>
                                    </p:animEffect>
                                  </p:childTnLst>
                                </p:cTn>
                              </p:par>
                            </p:childTnLst>
                          </p:cTn>
                        </p:par>
                        <p:par>
                          <p:cTn id="97" fill="hold">
                            <p:stCondLst>
                              <p:cond delay="8250"/>
                            </p:stCondLst>
                            <p:childTnLst>
                              <p:par>
                                <p:cTn id="98" presetID="2" presetClass="exit" presetSubtype="2" fill="hold" grpId="1" nodeType="afterEffect">
                                  <p:stCondLst>
                                    <p:cond delay="0"/>
                                  </p:stCondLst>
                                  <p:childTnLst>
                                    <p:anim calcmode="lin" valueType="num">
                                      <p:cBhvr additive="base">
                                        <p:cTn id="99" dur="500"/>
                                        <p:tgtEl>
                                          <p:spTgt spid="24"/>
                                        </p:tgtEl>
                                        <p:attrNameLst>
                                          <p:attrName>ppt_x</p:attrName>
                                        </p:attrNameLst>
                                      </p:cBhvr>
                                      <p:tavLst>
                                        <p:tav tm="0">
                                          <p:val>
                                            <p:strVal val="ppt_x"/>
                                          </p:val>
                                        </p:tav>
                                        <p:tav tm="100000">
                                          <p:val>
                                            <p:strVal val="1+ppt_w/2"/>
                                          </p:val>
                                        </p:tav>
                                      </p:tavLst>
                                    </p:anim>
                                    <p:anim calcmode="lin" valueType="num">
                                      <p:cBhvr additive="base">
                                        <p:cTn id="100" dur="500"/>
                                        <p:tgtEl>
                                          <p:spTgt spid="24"/>
                                        </p:tgtEl>
                                        <p:attrNameLst>
                                          <p:attrName>ppt_y</p:attrName>
                                        </p:attrNameLst>
                                      </p:cBhvr>
                                      <p:tavLst>
                                        <p:tav tm="0">
                                          <p:val>
                                            <p:strVal val="ppt_y"/>
                                          </p:val>
                                        </p:tav>
                                        <p:tav tm="100000">
                                          <p:val>
                                            <p:strVal val="ppt_y"/>
                                          </p:val>
                                        </p:tav>
                                      </p:tavLst>
                                    </p:anim>
                                    <p:set>
                                      <p:cBhvr>
                                        <p:cTn id="101" dur="1" fill="hold">
                                          <p:stCondLst>
                                            <p:cond delay="499"/>
                                          </p:stCondLst>
                                        </p:cTn>
                                        <p:tgtEl>
                                          <p:spTgt spid="24"/>
                                        </p:tgtEl>
                                        <p:attrNameLst>
                                          <p:attrName>style.visibility</p:attrName>
                                        </p:attrNameLst>
                                      </p:cBhvr>
                                      <p:to>
                                        <p:strVal val="hidden"/>
                                      </p:to>
                                    </p:set>
                                  </p:childTnLst>
                                </p:cTn>
                              </p:par>
                            </p:childTnLst>
                          </p:cTn>
                        </p:par>
                        <p:par>
                          <p:cTn id="102" fill="hold">
                            <p:stCondLst>
                              <p:cond delay="8750"/>
                            </p:stCondLst>
                            <p:childTnLst>
                              <p:par>
                                <p:cTn id="103" presetID="52" presetClass="exit" presetSubtype="0" fill="hold" nodeType="afterEffect">
                                  <p:stCondLst>
                                    <p:cond delay="0"/>
                                  </p:stCondLst>
                                  <p:childTnLst>
                                    <p:animScale>
                                      <p:cBhvr>
                                        <p:cTn id="104" dur="1000" accel="50000">
                                          <p:stCondLst>
                                            <p:cond delay="0"/>
                                          </p:stCondLst>
                                        </p:cTn>
                                        <p:tgtEl>
                                          <p:spTgt spid="4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40"/>
                                        </p:tgtEl>
                                        <p:attrNameLst>
                                          <p:attrName>ppt_x</p:attrName>
                                          <p:attrName>ppt_y</p:attrName>
                                        </p:attrNameLst>
                                      </p:cBhvr>
                                    </p:animMotion>
                                    <p:animEffect transition="out" filter="fade">
                                      <p:cBhvr>
                                        <p:cTn id="106" dur="1000"/>
                                        <p:tgtEl>
                                          <p:spTgt spid="40"/>
                                        </p:tgtEl>
                                      </p:cBhvr>
                                    </p:animEffect>
                                    <p:set>
                                      <p:cBhvr>
                                        <p:cTn id="107" dur="1" fill="hold">
                                          <p:stCondLst>
                                            <p:cond delay="999"/>
                                          </p:stCondLst>
                                        </p:cTn>
                                        <p:tgtEl>
                                          <p:spTgt spid="40"/>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2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25"/>
                                        </p:tgtEl>
                                        <p:attrNameLst>
                                          <p:attrName>ppt_x</p:attrName>
                                          <p:attrName>ppt_y</p:attrName>
                                        </p:attrNameLst>
                                      </p:cBhvr>
                                    </p:animMotion>
                                    <p:animEffect transition="out" filter="fade">
                                      <p:cBhvr>
                                        <p:cTn id="111" dur="1000"/>
                                        <p:tgtEl>
                                          <p:spTgt spid="25"/>
                                        </p:tgtEl>
                                      </p:cBhvr>
                                    </p:animEffect>
                                    <p:set>
                                      <p:cBhvr>
                                        <p:cTn id="112" dur="1" fill="hold">
                                          <p:stCondLst>
                                            <p:cond delay="999"/>
                                          </p:stCondLst>
                                        </p:cTn>
                                        <p:tgtEl>
                                          <p:spTgt spid="25"/>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3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30"/>
                                        </p:tgtEl>
                                        <p:attrNameLst>
                                          <p:attrName>ppt_x</p:attrName>
                                          <p:attrName>ppt_y</p:attrName>
                                        </p:attrNameLst>
                                      </p:cBhvr>
                                    </p:animMotion>
                                    <p:animEffect transition="out" filter="fade">
                                      <p:cBhvr>
                                        <p:cTn id="116" dur="1000"/>
                                        <p:tgtEl>
                                          <p:spTgt spid="30"/>
                                        </p:tgtEl>
                                      </p:cBhvr>
                                    </p:animEffect>
                                    <p:set>
                                      <p:cBhvr>
                                        <p:cTn id="117" dur="1" fill="hold">
                                          <p:stCondLst>
                                            <p:cond delay="999"/>
                                          </p:stCondLst>
                                        </p:cTn>
                                        <p:tgtEl>
                                          <p:spTgt spid="30"/>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3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35"/>
                                        </p:tgtEl>
                                        <p:attrNameLst>
                                          <p:attrName>ppt_x</p:attrName>
                                          <p:attrName>ppt_y</p:attrName>
                                        </p:attrNameLst>
                                      </p:cBhvr>
                                    </p:animMotion>
                                    <p:animEffect transition="out" filter="fade">
                                      <p:cBhvr>
                                        <p:cTn id="121" dur="1000"/>
                                        <p:tgtEl>
                                          <p:spTgt spid="35"/>
                                        </p:tgtEl>
                                      </p:cBhvr>
                                    </p:animEffect>
                                    <p:set>
                                      <p:cBhvr>
                                        <p:cTn id="122" dur="1" fill="hold">
                                          <p:stCondLst>
                                            <p:cond delay="999"/>
                                          </p:stCondLst>
                                        </p:cTn>
                                        <p:tgtEl>
                                          <p:spTgt spid="35"/>
                                        </p:tgtEl>
                                        <p:attrNameLst>
                                          <p:attrName>style.visibility</p:attrName>
                                        </p:attrNameLst>
                                      </p:cBhvr>
                                      <p:to>
                                        <p:strVal val="hidden"/>
                                      </p:to>
                                    </p:set>
                                  </p:childTnLst>
                                </p:cTn>
                              </p:par>
                            </p:childTnLst>
                          </p:cTn>
                        </p:par>
                        <p:par>
                          <p:cTn id="123" fill="hold">
                            <p:stCondLst>
                              <p:cond delay="10500"/>
                            </p:stCondLst>
                            <p:childTnLst>
                              <p:par>
                                <p:cTn id="124" presetID="2" presetClass="exit" presetSubtype="4" fill="hold" grpId="2" nodeType="afterEffect">
                                  <p:stCondLst>
                                    <p:cond delay="0"/>
                                  </p:stCondLst>
                                  <p:childTnLst>
                                    <p:anim calcmode="lin" valueType="num">
                                      <p:cBhvr additive="base">
                                        <p:cTn id="125" dur="500"/>
                                        <p:tgtEl>
                                          <p:spTgt spid="46"/>
                                        </p:tgtEl>
                                        <p:attrNameLst>
                                          <p:attrName>ppt_x</p:attrName>
                                        </p:attrNameLst>
                                      </p:cBhvr>
                                      <p:tavLst>
                                        <p:tav tm="0">
                                          <p:val>
                                            <p:strVal val="ppt_x"/>
                                          </p:val>
                                        </p:tav>
                                        <p:tav tm="100000">
                                          <p:val>
                                            <p:strVal val="ppt_x"/>
                                          </p:val>
                                        </p:tav>
                                      </p:tavLst>
                                    </p:anim>
                                    <p:anim calcmode="lin" valueType="num">
                                      <p:cBhvr additive="base">
                                        <p:cTn id="126" dur="500"/>
                                        <p:tgtEl>
                                          <p:spTgt spid="46"/>
                                        </p:tgtEl>
                                        <p:attrNameLst>
                                          <p:attrName>ppt_y</p:attrName>
                                        </p:attrNameLst>
                                      </p:cBhvr>
                                      <p:tavLst>
                                        <p:tav tm="0">
                                          <p:val>
                                            <p:strVal val="ppt_y"/>
                                          </p:val>
                                        </p:tav>
                                        <p:tav tm="100000">
                                          <p:val>
                                            <p:strVal val="1+ppt_h/2"/>
                                          </p:val>
                                        </p:tav>
                                      </p:tavLst>
                                    </p:anim>
                                    <p:set>
                                      <p:cBhvr>
                                        <p:cTn id="127" dur="1" fill="hold">
                                          <p:stCondLst>
                                            <p:cond delay="499"/>
                                          </p:stCondLst>
                                        </p:cTn>
                                        <p:tgtEl>
                                          <p:spTgt spid="46"/>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48"/>
                                        </p:tgtEl>
                                        <p:attrNameLst>
                                          <p:attrName>ppt_x</p:attrName>
                                        </p:attrNameLst>
                                      </p:cBhvr>
                                      <p:tavLst>
                                        <p:tav tm="0">
                                          <p:val>
                                            <p:strVal val="ppt_x"/>
                                          </p:val>
                                        </p:tav>
                                        <p:tav tm="100000">
                                          <p:val>
                                            <p:strVal val="ppt_x"/>
                                          </p:val>
                                        </p:tav>
                                      </p:tavLst>
                                    </p:anim>
                                    <p:anim calcmode="lin" valueType="num">
                                      <p:cBhvr additive="base">
                                        <p:cTn id="130" dur="500"/>
                                        <p:tgtEl>
                                          <p:spTgt spid="48"/>
                                        </p:tgtEl>
                                        <p:attrNameLst>
                                          <p:attrName>ppt_y</p:attrName>
                                        </p:attrNameLst>
                                      </p:cBhvr>
                                      <p:tavLst>
                                        <p:tav tm="0">
                                          <p:val>
                                            <p:strVal val="ppt_y"/>
                                          </p:val>
                                        </p:tav>
                                        <p:tav tm="100000">
                                          <p:val>
                                            <p:strVal val="1+ppt_h/2"/>
                                          </p:val>
                                        </p:tav>
                                      </p:tavLst>
                                    </p:anim>
                                    <p:set>
                                      <p:cBhvr>
                                        <p:cTn id="131" dur="1" fill="hold">
                                          <p:stCondLst>
                                            <p:cond delay="499"/>
                                          </p:stCondLst>
                                        </p:cTn>
                                        <p:tgtEl>
                                          <p:spTgt spid="48"/>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49"/>
                                        </p:tgtEl>
                                        <p:attrNameLst>
                                          <p:attrName>ppt_x</p:attrName>
                                        </p:attrNameLst>
                                      </p:cBhvr>
                                      <p:tavLst>
                                        <p:tav tm="0">
                                          <p:val>
                                            <p:strVal val="ppt_x"/>
                                          </p:val>
                                        </p:tav>
                                        <p:tav tm="100000">
                                          <p:val>
                                            <p:strVal val="ppt_x"/>
                                          </p:val>
                                        </p:tav>
                                      </p:tavLst>
                                    </p:anim>
                                    <p:anim calcmode="lin" valueType="num">
                                      <p:cBhvr additive="base">
                                        <p:cTn id="134" dur="500"/>
                                        <p:tgtEl>
                                          <p:spTgt spid="49"/>
                                        </p:tgtEl>
                                        <p:attrNameLst>
                                          <p:attrName>ppt_y</p:attrName>
                                        </p:attrNameLst>
                                      </p:cBhvr>
                                      <p:tavLst>
                                        <p:tav tm="0">
                                          <p:val>
                                            <p:strVal val="ppt_y"/>
                                          </p:val>
                                        </p:tav>
                                        <p:tav tm="100000">
                                          <p:val>
                                            <p:strVal val="1+ppt_h/2"/>
                                          </p:val>
                                        </p:tav>
                                      </p:tavLst>
                                    </p:anim>
                                    <p:set>
                                      <p:cBhvr>
                                        <p:cTn id="135" dur="1" fill="hold">
                                          <p:stCondLst>
                                            <p:cond delay="499"/>
                                          </p:stCondLst>
                                        </p:cTn>
                                        <p:tgtEl>
                                          <p:spTgt spid="49"/>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50"/>
                                        </p:tgtEl>
                                        <p:attrNameLst>
                                          <p:attrName>ppt_x</p:attrName>
                                        </p:attrNameLst>
                                      </p:cBhvr>
                                      <p:tavLst>
                                        <p:tav tm="0">
                                          <p:val>
                                            <p:strVal val="ppt_x"/>
                                          </p:val>
                                        </p:tav>
                                        <p:tav tm="100000">
                                          <p:val>
                                            <p:strVal val="ppt_x"/>
                                          </p:val>
                                        </p:tav>
                                      </p:tavLst>
                                    </p:anim>
                                    <p:anim calcmode="lin" valueType="num">
                                      <p:cBhvr additive="base">
                                        <p:cTn id="138" dur="500"/>
                                        <p:tgtEl>
                                          <p:spTgt spid="50"/>
                                        </p:tgtEl>
                                        <p:attrNameLst>
                                          <p:attrName>ppt_y</p:attrName>
                                        </p:attrNameLst>
                                      </p:cBhvr>
                                      <p:tavLst>
                                        <p:tav tm="0">
                                          <p:val>
                                            <p:strVal val="ppt_y"/>
                                          </p:val>
                                        </p:tav>
                                        <p:tav tm="100000">
                                          <p:val>
                                            <p:strVal val="1+ppt_h/2"/>
                                          </p:val>
                                        </p:tav>
                                      </p:tavLst>
                                    </p:anim>
                                    <p:set>
                                      <p:cBhvr>
                                        <p:cTn id="139" dur="1" fill="hold">
                                          <p:stCondLst>
                                            <p:cond delay="499"/>
                                          </p:stCondLst>
                                        </p:cTn>
                                        <p:tgtEl>
                                          <p:spTgt spid="50"/>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45"/>
                                        </p:tgtEl>
                                        <p:attrNameLst>
                                          <p:attrName>ppt_x</p:attrName>
                                        </p:attrNameLst>
                                      </p:cBhvr>
                                      <p:tavLst>
                                        <p:tav tm="0">
                                          <p:val>
                                            <p:strVal val="ppt_x"/>
                                          </p:val>
                                        </p:tav>
                                        <p:tav tm="100000">
                                          <p:val>
                                            <p:strVal val="ppt_x"/>
                                          </p:val>
                                        </p:tav>
                                      </p:tavLst>
                                    </p:anim>
                                    <p:anim calcmode="lin" valueType="num">
                                      <p:cBhvr additive="base">
                                        <p:cTn id="142" dur="500"/>
                                        <p:tgtEl>
                                          <p:spTgt spid="45"/>
                                        </p:tgtEl>
                                        <p:attrNameLst>
                                          <p:attrName>ppt_y</p:attrName>
                                        </p:attrNameLst>
                                      </p:cBhvr>
                                      <p:tavLst>
                                        <p:tav tm="0">
                                          <p:val>
                                            <p:strVal val="ppt_y"/>
                                          </p:val>
                                        </p:tav>
                                        <p:tav tm="100000">
                                          <p:val>
                                            <p:strVal val="0-ppt_h/2"/>
                                          </p:val>
                                        </p:tav>
                                      </p:tavLst>
                                    </p:anim>
                                    <p:set>
                                      <p:cBhvr>
                                        <p:cTn id="143" dur="1" fill="hold">
                                          <p:stCondLst>
                                            <p:cond delay="499"/>
                                          </p:stCondLst>
                                        </p:cTn>
                                        <p:tgtEl>
                                          <p:spTgt spid="45"/>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47"/>
                                        </p:tgtEl>
                                        <p:attrNameLst>
                                          <p:attrName>ppt_x</p:attrName>
                                        </p:attrNameLst>
                                      </p:cBhvr>
                                      <p:tavLst>
                                        <p:tav tm="0">
                                          <p:val>
                                            <p:strVal val="ppt_x"/>
                                          </p:val>
                                        </p:tav>
                                        <p:tav tm="100000">
                                          <p:val>
                                            <p:strVal val="ppt_x"/>
                                          </p:val>
                                        </p:tav>
                                      </p:tavLst>
                                    </p:anim>
                                    <p:anim calcmode="lin" valueType="num">
                                      <p:cBhvr additive="base">
                                        <p:cTn id="146" dur="500"/>
                                        <p:tgtEl>
                                          <p:spTgt spid="47"/>
                                        </p:tgtEl>
                                        <p:attrNameLst>
                                          <p:attrName>ppt_y</p:attrName>
                                        </p:attrNameLst>
                                      </p:cBhvr>
                                      <p:tavLst>
                                        <p:tav tm="0">
                                          <p:val>
                                            <p:strVal val="ppt_y"/>
                                          </p:val>
                                        </p:tav>
                                        <p:tav tm="100000">
                                          <p:val>
                                            <p:strVal val="0-ppt_h/2"/>
                                          </p:val>
                                        </p:tav>
                                      </p:tavLst>
                                    </p:anim>
                                    <p:set>
                                      <p:cBhvr>
                                        <p:cTn id="147" dur="1" fill="hold">
                                          <p:stCondLst>
                                            <p:cond delay="499"/>
                                          </p:stCondLst>
                                        </p:cTn>
                                        <p:tgtEl>
                                          <p:spTgt spid="47"/>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51"/>
                                        </p:tgtEl>
                                        <p:attrNameLst>
                                          <p:attrName>ppt_x</p:attrName>
                                        </p:attrNameLst>
                                      </p:cBhvr>
                                      <p:tavLst>
                                        <p:tav tm="0">
                                          <p:val>
                                            <p:strVal val="ppt_x"/>
                                          </p:val>
                                        </p:tav>
                                        <p:tav tm="100000">
                                          <p:val>
                                            <p:strVal val="ppt_x"/>
                                          </p:val>
                                        </p:tav>
                                      </p:tavLst>
                                    </p:anim>
                                    <p:anim calcmode="lin" valueType="num">
                                      <p:cBhvr additive="base">
                                        <p:cTn id="150" dur="500"/>
                                        <p:tgtEl>
                                          <p:spTgt spid="51"/>
                                        </p:tgtEl>
                                        <p:attrNameLst>
                                          <p:attrName>ppt_y</p:attrName>
                                        </p:attrNameLst>
                                      </p:cBhvr>
                                      <p:tavLst>
                                        <p:tav tm="0">
                                          <p:val>
                                            <p:strVal val="ppt_y"/>
                                          </p:val>
                                        </p:tav>
                                        <p:tav tm="100000">
                                          <p:val>
                                            <p:strVal val="0-ppt_h/2"/>
                                          </p:val>
                                        </p:tav>
                                      </p:tavLst>
                                    </p:anim>
                                    <p:set>
                                      <p:cBhvr>
                                        <p:cTn id="151" dur="1" fill="hold">
                                          <p:stCondLst>
                                            <p:cond delay="499"/>
                                          </p:stCondLst>
                                        </p:cTn>
                                        <p:tgtEl>
                                          <p:spTgt spid="51"/>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52"/>
                                        </p:tgtEl>
                                        <p:attrNameLst>
                                          <p:attrName>ppt_x</p:attrName>
                                        </p:attrNameLst>
                                      </p:cBhvr>
                                      <p:tavLst>
                                        <p:tav tm="0">
                                          <p:val>
                                            <p:strVal val="ppt_x"/>
                                          </p:val>
                                        </p:tav>
                                        <p:tav tm="100000">
                                          <p:val>
                                            <p:strVal val="ppt_x"/>
                                          </p:val>
                                        </p:tav>
                                      </p:tavLst>
                                    </p:anim>
                                    <p:anim calcmode="lin" valueType="num">
                                      <p:cBhvr additive="base">
                                        <p:cTn id="154" dur="500"/>
                                        <p:tgtEl>
                                          <p:spTgt spid="52"/>
                                        </p:tgtEl>
                                        <p:attrNameLst>
                                          <p:attrName>ppt_y</p:attrName>
                                        </p:attrNameLst>
                                      </p:cBhvr>
                                      <p:tavLst>
                                        <p:tav tm="0">
                                          <p:val>
                                            <p:strVal val="ppt_y"/>
                                          </p:val>
                                        </p:tav>
                                        <p:tav tm="100000">
                                          <p:val>
                                            <p:strVal val="0-ppt_h/2"/>
                                          </p:val>
                                        </p:tav>
                                      </p:tavLst>
                                    </p:anim>
                                    <p:set>
                                      <p:cBhvr>
                                        <p:cTn id="155" dur="1" fill="hold">
                                          <p:stCondLst>
                                            <p:cond delay="499"/>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4" grpId="1" animBg="1"/>
      <p:bldP spid="45" grpId="0" animBg="1"/>
      <p:bldP spid="45" grpId="1" animBg="1"/>
      <p:bldP spid="45" grpId="2" animBg="1"/>
      <p:bldP spid="46" grpId="0" animBg="1"/>
      <p:bldP spid="46" grpId="1" animBg="1"/>
      <p:bldP spid="46" grpId="2" animBg="1"/>
      <p:bldP spid="47" grpId="0"/>
      <p:bldP spid="47" grpId="1"/>
      <p:bldP spid="48" grpId="0"/>
      <p:bldP spid="48" grpId="1"/>
      <p:bldP spid="49" grpId="0" animBg="1"/>
      <p:bldP spid="49" grpId="1" animBg="1"/>
      <p:bldP spid="49" grpId="2" animBg="1"/>
      <p:bldP spid="50" grpId="0"/>
      <p:bldP spid="50" grpId="1"/>
      <p:bldP spid="51" grpId="0" animBg="1"/>
      <p:bldP spid="51" grpId="1" animBg="1"/>
      <p:bldP spid="51" grpId="2" animBg="1"/>
      <p:bldP spid="52" grpId="0"/>
      <p:bldP spid="52" grpId="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Line 13"/>
          <p:cNvSpPr>
            <a:spLocks noChangeShapeType="1"/>
          </p:cNvSpPr>
          <p:nvPr/>
        </p:nvSpPr>
        <p:spPr bwMode="auto">
          <a:xfrm>
            <a:off x="1007604" y="2618509"/>
            <a:ext cx="7323214" cy="0"/>
          </a:xfrm>
          <a:prstGeom prst="line">
            <a:avLst/>
          </a:prstGeom>
          <a:noFill/>
          <a:ln w="101600">
            <a:solidFill>
              <a:srgbClr val="0070C0"/>
            </a:solidFill>
            <a:round/>
            <a:headEnd/>
            <a:tailEnd type="triangle" w="med" len="med"/>
          </a:ln>
          <a:effectLs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solidFill>
                  <a:srgbClr val="FFD347"/>
                </a:solidFill>
              </a:ln>
              <a:solidFill>
                <a:prstClr val="black"/>
              </a:solidFill>
              <a:effectLst/>
              <a:uLnTx/>
              <a:uFillTx/>
              <a:latin typeface="微软雅黑" pitchFamily="34" charset="-122"/>
              <a:ea typeface="微软雅黑" pitchFamily="34" charset="-122"/>
              <a:cs typeface="宋体" charset="0"/>
            </a:endParaRPr>
          </a:p>
        </p:txBody>
      </p:sp>
      <p:sp>
        <p:nvSpPr>
          <p:cNvPr id="22" name="AutoShape 2"/>
          <p:cNvSpPr>
            <a:spLocks noChangeArrowheads="1"/>
          </p:cNvSpPr>
          <p:nvPr/>
        </p:nvSpPr>
        <p:spPr bwMode="auto">
          <a:xfrm>
            <a:off x="2020028" y="1004022"/>
            <a:ext cx="1457325" cy="1351598"/>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宋体" charset="0"/>
            </a:endParaRPr>
          </a:p>
        </p:txBody>
      </p:sp>
      <p:sp>
        <p:nvSpPr>
          <p:cNvPr id="23" name="Line 16"/>
          <p:cNvSpPr>
            <a:spLocks noChangeShapeType="1"/>
          </p:cNvSpPr>
          <p:nvPr/>
        </p:nvSpPr>
        <p:spPr bwMode="auto">
          <a:xfrm flipH="1">
            <a:off x="2170048" y="1162613"/>
            <a:ext cx="0" cy="1453038"/>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nvGrpSpPr>
          <p:cNvPr id="24" name="Group 138"/>
          <p:cNvGrpSpPr>
            <a:grpSpLocks/>
          </p:cNvGrpSpPr>
          <p:nvPr/>
        </p:nvGrpSpPr>
        <p:grpSpPr bwMode="auto">
          <a:xfrm>
            <a:off x="2084831" y="2534624"/>
            <a:ext cx="163936" cy="163895"/>
            <a:chOff x="1661" y="2750"/>
            <a:chExt cx="250" cy="250"/>
          </a:xfrm>
        </p:grpSpPr>
        <p:sp>
          <p:nvSpPr>
            <p:cNvPr id="25" name="Oval 139"/>
            <p:cNvSpPr>
              <a:spLocks noChangeArrowheads="1"/>
            </p:cNvSpPr>
            <p:nvPr/>
          </p:nvSpPr>
          <p:spPr bwMode="auto">
            <a:xfrm>
              <a:off x="1661" y="2750"/>
              <a:ext cx="250" cy="250"/>
            </a:xfrm>
            <a:prstGeom prst="ellipse">
              <a:avLst/>
            </a:prstGeom>
            <a:solidFill>
              <a:srgbClr val="FFD347"/>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sp>
          <p:nvSpPr>
            <p:cNvPr id="26"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grpSp>
      <p:sp>
        <p:nvSpPr>
          <p:cNvPr id="27" name="TextBox 57"/>
          <p:cNvSpPr txBox="1">
            <a:spLocks noChangeArrowheads="1"/>
          </p:cNvSpPr>
          <p:nvPr/>
        </p:nvSpPr>
        <p:spPr bwMode="auto">
          <a:xfrm>
            <a:off x="2174022" y="1064030"/>
            <a:ext cx="1153001" cy="27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sp>
        <p:nvSpPr>
          <p:cNvPr id="28" name="TextBox 57"/>
          <p:cNvSpPr txBox="1">
            <a:spLocks noChangeArrowheads="1"/>
          </p:cNvSpPr>
          <p:nvPr/>
        </p:nvSpPr>
        <p:spPr bwMode="auto">
          <a:xfrm>
            <a:off x="2189738" y="1394071"/>
            <a:ext cx="1392931"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endParaRPr kumimoji="0" lang="en-US" altLang="zh-CN"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p:txBody>
      </p:sp>
      <p:sp>
        <p:nvSpPr>
          <p:cNvPr id="29" name="AutoShape 17"/>
          <p:cNvSpPr>
            <a:spLocks noChangeArrowheads="1"/>
          </p:cNvSpPr>
          <p:nvPr/>
        </p:nvSpPr>
        <p:spPr bwMode="auto">
          <a:xfrm>
            <a:off x="1299360" y="2888544"/>
            <a:ext cx="1522847" cy="1213376"/>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微软雅黑" pitchFamily="34" charset="-122"/>
              <a:ea typeface="微软雅黑" pitchFamily="34" charset="-122"/>
              <a:cs typeface="宋体" charset="0"/>
            </a:endParaRPr>
          </a:p>
        </p:txBody>
      </p:sp>
      <p:sp>
        <p:nvSpPr>
          <p:cNvPr id="30" name="TextBox 57"/>
          <p:cNvSpPr txBox="1">
            <a:spLocks noChangeArrowheads="1"/>
          </p:cNvSpPr>
          <p:nvPr/>
        </p:nvSpPr>
        <p:spPr bwMode="auto">
          <a:xfrm>
            <a:off x="1469381" y="2981413"/>
            <a:ext cx="769560" cy="27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sp>
        <p:nvSpPr>
          <p:cNvPr id="31" name="TextBox 57"/>
          <p:cNvSpPr txBox="1">
            <a:spLocks noChangeArrowheads="1"/>
          </p:cNvSpPr>
          <p:nvPr/>
        </p:nvSpPr>
        <p:spPr bwMode="auto">
          <a:xfrm>
            <a:off x="1473666" y="3204620"/>
            <a:ext cx="1298734"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endParaRPr kumimoji="0" lang="en-US" altLang="zh-CN"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p:txBody>
      </p:sp>
      <p:sp>
        <p:nvSpPr>
          <p:cNvPr id="32" name="Line 18"/>
          <p:cNvSpPr>
            <a:spLocks noChangeShapeType="1"/>
          </p:cNvSpPr>
          <p:nvPr/>
        </p:nvSpPr>
        <p:spPr bwMode="auto">
          <a:xfrm flipH="1">
            <a:off x="1445092" y="2621367"/>
            <a:ext cx="1429" cy="522923"/>
          </a:xfrm>
          <a:prstGeom prst="line">
            <a:avLst/>
          </a:prstGeom>
          <a:noFill/>
          <a:ln w="19050">
            <a:solidFill>
              <a:srgbClr val="FFFF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nvGrpSpPr>
          <p:cNvPr id="33" name="Group 138"/>
          <p:cNvGrpSpPr>
            <a:grpSpLocks/>
          </p:cNvGrpSpPr>
          <p:nvPr/>
        </p:nvGrpSpPr>
        <p:grpSpPr bwMode="auto">
          <a:xfrm>
            <a:off x="1369506" y="2531356"/>
            <a:ext cx="163990" cy="163934"/>
            <a:chOff x="1661" y="2750"/>
            <a:chExt cx="250" cy="250"/>
          </a:xfrm>
        </p:grpSpPr>
        <p:sp>
          <p:nvSpPr>
            <p:cNvPr id="34" name="Oval 139"/>
            <p:cNvSpPr>
              <a:spLocks noChangeArrowheads="1"/>
            </p:cNvSpPr>
            <p:nvPr/>
          </p:nvSpPr>
          <p:spPr bwMode="auto">
            <a:xfrm>
              <a:off x="1661" y="2750"/>
              <a:ext cx="250" cy="251"/>
            </a:xfrm>
            <a:prstGeom prst="ellipse">
              <a:avLst/>
            </a:prstGeom>
            <a:solidFill>
              <a:schemeClr val="tx1">
                <a:lumMod val="50000"/>
                <a:lumOff val="50000"/>
              </a:schemeClr>
            </a:solidFill>
            <a:ln>
              <a:noFill/>
            </a:ln>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sp>
          <p:nvSpPr>
            <p:cNvPr id="35"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grpSp>
      <p:sp>
        <p:nvSpPr>
          <p:cNvPr id="36" name="AutoShape 5"/>
          <p:cNvSpPr>
            <a:spLocks noChangeArrowheads="1"/>
          </p:cNvSpPr>
          <p:nvPr/>
        </p:nvSpPr>
        <p:spPr bwMode="auto">
          <a:xfrm>
            <a:off x="3574509" y="2898544"/>
            <a:ext cx="1530192" cy="1213377"/>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宋体" charset="0"/>
            </a:endParaRPr>
          </a:p>
        </p:txBody>
      </p:sp>
      <p:sp>
        <p:nvSpPr>
          <p:cNvPr id="37" name="TextBox 57"/>
          <p:cNvSpPr txBox="1">
            <a:spLocks noChangeArrowheads="1"/>
          </p:cNvSpPr>
          <p:nvPr/>
        </p:nvSpPr>
        <p:spPr bwMode="auto">
          <a:xfrm>
            <a:off x="3703097" y="2979984"/>
            <a:ext cx="1595914" cy="27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sp>
        <p:nvSpPr>
          <p:cNvPr id="38" name="TextBox 57"/>
          <p:cNvSpPr txBox="1">
            <a:spLocks noChangeArrowheads="1"/>
          </p:cNvSpPr>
          <p:nvPr/>
        </p:nvSpPr>
        <p:spPr bwMode="auto">
          <a:xfrm>
            <a:off x="3717207" y="3204620"/>
            <a:ext cx="1387495"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endParaRPr kumimoji="0" lang="en-US" altLang="zh-CN"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p:txBody>
      </p:sp>
      <p:sp>
        <p:nvSpPr>
          <p:cNvPr id="39" name="Line 18"/>
          <p:cNvSpPr>
            <a:spLocks noChangeShapeType="1"/>
          </p:cNvSpPr>
          <p:nvPr/>
        </p:nvSpPr>
        <p:spPr bwMode="auto">
          <a:xfrm flipH="1">
            <a:off x="3711670" y="2621367"/>
            <a:ext cx="1429" cy="522923"/>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nvGrpSpPr>
          <p:cNvPr id="40" name="Group 138"/>
          <p:cNvGrpSpPr>
            <a:grpSpLocks/>
          </p:cNvGrpSpPr>
          <p:nvPr/>
        </p:nvGrpSpPr>
        <p:grpSpPr bwMode="auto">
          <a:xfrm>
            <a:off x="3635845" y="2531356"/>
            <a:ext cx="164027" cy="163991"/>
            <a:chOff x="1661" y="2750"/>
            <a:chExt cx="250" cy="250"/>
          </a:xfrm>
        </p:grpSpPr>
        <p:sp>
          <p:nvSpPr>
            <p:cNvPr id="41" name="Oval 139"/>
            <p:cNvSpPr>
              <a:spLocks noChangeArrowheads="1"/>
            </p:cNvSpPr>
            <p:nvPr/>
          </p:nvSpPr>
          <p:spPr bwMode="auto">
            <a:xfrm>
              <a:off x="1661" y="2750"/>
              <a:ext cx="250" cy="250"/>
            </a:xfrm>
            <a:prstGeom prst="ellipse">
              <a:avLst/>
            </a:prstGeom>
            <a:solidFill>
              <a:schemeClr val="accent3">
                <a:lumMod val="60000"/>
                <a:lumOff val="40000"/>
              </a:schemeClr>
            </a:solidFill>
            <a:ln>
              <a:noFill/>
            </a:ln>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sp>
          <p:nvSpPr>
            <p:cNvPr id="42" name="Oval 140"/>
            <p:cNvSpPr>
              <a:spLocks noChangeArrowheads="1"/>
            </p:cNvSpPr>
            <p:nvPr/>
          </p:nvSpPr>
          <p:spPr bwMode="auto">
            <a:xfrm>
              <a:off x="1729" y="2818"/>
              <a:ext cx="114" cy="114"/>
            </a:xfrm>
            <a:prstGeom prst="ellipse">
              <a:avLst/>
            </a:prstGeom>
            <a:solidFill>
              <a:srgbClr val="FFFFFF"/>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grpSp>
      <p:sp>
        <p:nvSpPr>
          <p:cNvPr id="43" name="AutoShape 2"/>
          <p:cNvSpPr>
            <a:spLocks noChangeArrowheads="1"/>
          </p:cNvSpPr>
          <p:nvPr/>
        </p:nvSpPr>
        <p:spPr bwMode="auto">
          <a:xfrm>
            <a:off x="4151723" y="1004022"/>
            <a:ext cx="1457325" cy="1351598"/>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宋体" charset="0"/>
            </a:endParaRPr>
          </a:p>
        </p:txBody>
      </p:sp>
      <p:sp>
        <p:nvSpPr>
          <p:cNvPr id="44" name="TextBox 57"/>
          <p:cNvSpPr txBox="1">
            <a:spLocks noChangeArrowheads="1"/>
          </p:cNvSpPr>
          <p:nvPr/>
        </p:nvSpPr>
        <p:spPr bwMode="auto">
          <a:xfrm>
            <a:off x="4312660" y="1064030"/>
            <a:ext cx="1153001" cy="27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sp>
        <p:nvSpPr>
          <p:cNvPr id="45" name="TextBox 57"/>
          <p:cNvSpPr txBox="1">
            <a:spLocks noChangeArrowheads="1"/>
          </p:cNvSpPr>
          <p:nvPr/>
        </p:nvSpPr>
        <p:spPr bwMode="auto">
          <a:xfrm>
            <a:off x="4314087" y="1368353"/>
            <a:ext cx="1408748"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tabLst>
                <a:tab pos="101600" algn="l"/>
              </a:tabLst>
              <a:defRPr>
                <a:solidFill>
                  <a:schemeClr val="tx1"/>
                </a:solidFill>
                <a:latin typeface="Calibri" pitchFamily="34" charset="0"/>
                <a:ea typeface="宋体" pitchFamily="2" charset="-122"/>
              </a:defRPr>
            </a:lvl1pPr>
            <a:lvl2pPr marL="742950" indent="-285750" eaLnBrk="0" hangingPunct="0">
              <a:tabLst>
                <a:tab pos="101600" algn="l"/>
              </a:tabLst>
              <a:defRPr>
                <a:solidFill>
                  <a:schemeClr val="tx1"/>
                </a:solidFill>
                <a:latin typeface="Calibri" pitchFamily="34" charset="0"/>
                <a:ea typeface="宋体" pitchFamily="2" charset="-122"/>
              </a:defRPr>
            </a:lvl2pPr>
            <a:lvl3pPr marL="1143000" indent="-228600" eaLnBrk="0" hangingPunct="0">
              <a:tabLst>
                <a:tab pos="101600" algn="l"/>
              </a:tabLst>
              <a:defRPr>
                <a:solidFill>
                  <a:schemeClr val="tx1"/>
                </a:solidFill>
                <a:latin typeface="Calibri" pitchFamily="34" charset="0"/>
                <a:ea typeface="宋体" pitchFamily="2" charset="-122"/>
              </a:defRPr>
            </a:lvl3pPr>
            <a:lvl4pPr marL="1600200" indent="-228600" eaLnBrk="0" hangingPunct="0">
              <a:tabLst>
                <a:tab pos="101600" algn="l"/>
              </a:tabLst>
              <a:defRPr>
                <a:solidFill>
                  <a:schemeClr val="tx1"/>
                </a:solidFill>
                <a:latin typeface="Calibri" pitchFamily="34" charset="0"/>
                <a:ea typeface="宋体" pitchFamily="2" charset="-122"/>
              </a:defRPr>
            </a:lvl4pPr>
            <a:lvl5pPr marL="2057400" indent="-228600" eaLnBrk="0" hangingPunct="0">
              <a:tabLst>
                <a:tab pos="1016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9pPr>
          </a:lstStyle>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endParaRPr kumimoji="0" lang="en-US" altLang="zh-CN"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p:txBody>
      </p:sp>
      <p:sp>
        <p:nvSpPr>
          <p:cNvPr id="46" name="Line 16"/>
          <p:cNvSpPr>
            <a:spLocks noChangeShapeType="1"/>
          </p:cNvSpPr>
          <p:nvPr/>
        </p:nvSpPr>
        <p:spPr bwMode="auto">
          <a:xfrm flipH="1">
            <a:off x="4294598" y="1162613"/>
            <a:ext cx="0" cy="1453038"/>
          </a:xfrm>
          <a:prstGeom prst="line">
            <a:avLst/>
          </a:prstGeom>
          <a:noFill/>
          <a:ln w="19050">
            <a:solidFill>
              <a:srgbClr val="FFFF00"/>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nvGrpSpPr>
          <p:cNvPr id="47" name="Group 138"/>
          <p:cNvGrpSpPr>
            <a:grpSpLocks/>
          </p:cNvGrpSpPr>
          <p:nvPr/>
        </p:nvGrpSpPr>
        <p:grpSpPr bwMode="auto">
          <a:xfrm>
            <a:off x="4208841" y="2534624"/>
            <a:ext cx="163936" cy="163895"/>
            <a:chOff x="1661" y="2750"/>
            <a:chExt cx="250" cy="250"/>
          </a:xfrm>
        </p:grpSpPr>
        <p:sp>
          <p:nvSpPr>
            <p:cNvPr id="48" name="Oval 139"/>
            <p:cNvSpPr>
              <a:spLocks noChangeArrowheads="1"/>
            </p:cNvSpPr>
            <p:nvPr/>
          </p:nvSpPr>
          <p:spPr bwMode="auto">
            <a:xfrm>
              <a:off x="1661" y="2750"/>
              <a:ext cx="250" cy="250"/>
            </a:xfrm>
            <a:prstGeom prst="ellipse">
              <a:avLst/>
            </a:prstGeom>
            <a:solidFill>
              <a:srgbClr val="93CDDD"/>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sp>
          <p:nvSpPr>
            <p:cNvPr id="49"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grpSp>
      <p:sp>
        <p:nvSpPr>
          <p:cNvPr id="50" name="AutoShape 6"/>
          <p:cNvSpPr>
            <a:spLocks noChangeArrowheads="1"/>
          </p:cNvSpPr>
          <p:nvPr/>
        </p:nvSpPr>
        <p:spPr bwMode="auto">
          <a:xfrm>
            <a:off x="5590476" y="2888544"/>
            <a:ext cx="1513046" cy="1213376"/>
          </a:xfrm>
          <a:prstGeom prst="roundRect">
            <a:avLst>
              <a:gd name="adj" fmla="val 13009"/>
            </a:avLst>
          </a:prstGeom>
          <a:solidFill>
            <a:srgbClr val="0070C0"/>
          </a:solidFill>
          <a:ln w="19050" cap="rnd">
            <a:solidFill>
              <a:schemeClr val="tx1">
                <a:lumMod val="65000"/>
                <a:lumOff val="35000"/>
              </a:schemeClr>
            </a:solidFill>
            <a:prstDash val="sysDot"/>
            <a:round/>
            <a:headEnd/>
            <a:tailEnd/>
          </a:ln>
          <a:effec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宋体" charset="0"/>
            </a:endParaRPr>
          </a:p>
        </p:txBody>
      </p:sp>
      <p:sp>
        <p:nvSpPr>
          <p:cNvPr id="51" name="Line 7"/>
          <p:cNvSpPr>
            <a:spLocks noChangeShapeType="1"/>
          </p:cNvSpPr>
          <p:nvPr/>
        </p:nvSpPr>
        <p:spPr bwMode="auto">
          <a:xfrm flipH="1">
            <a:off x="5713348" y="2621367"/>
            <a:ext cx="2858" cy="522923"/>
          </a:xfrm>
          <a:prstGeom prst="line">
            <a:avLst/>
          </a:prstGeom>
          <a:noFill/>
          <a:ln w="19050">
            <a:solidFill>
              <a:srgbClr val="FFFF00"/>
            </a:solidFill>
            <a:prstDash val="sysDot"/>
            <a:round/>
            <a:headEnd type="oval" w="med" len="med"/>
            <a:tailEnd type="oval" w="med" len="med"/>
          </a:ln>
          <a:effectLs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宋体" charset="0"/>
            </a:endParaRPr>
          </a:p>
        </p:txBody>
      </p:sp>
      <p:grpSp>
        <p:nvGrpSpPr>
          <p:cNvPr id="52" name="Group 138"/>
          <p:cNvGrpSpPr>
            <a:grpSpLocks/>
          </p:cNvGrpSpPr>
          <p:nvPr/>
        </p:nvGrpSpPr>
        <p:grpSpPr bwMode="auto">
          <a:xfrm>
            <a:off x="5638377" y="2534213"/>
            <a:ext cx="163930" cy="163971"/>
            <a:chOff x="1661" y="2750"/>
            <a:chExt cx="250" cy="250"/>
          </a:xfrm>
        </p:grpSpPr>
        <p:sp>
          <p:nvSpPr>
            <p:cNvPr id="53" name="Oval 139"/>
            <p:cNvSpPr>
              <a:spLocks noChangeArrowheads="1"/>
            </p:cNvSpPr>
            <p:nvPr/>
          </p:nvSpPr>
          <p:spPr bwMode="auto">
            <a:xfrm>
              <a:off x="1661" y="2750"/>
              <a:ext cx="250" cy="250"/>
            </a:xfrm>
            <a:prstGeom prst="ellipse">
              <a:avLst/>
            </a:prstGeom>
            <a:solidFill>
              <a:srgbClr val="95B3D7"/>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sp>
          <p:nvSpPr>
            <p:cNvPr id="54"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grpSp>
      <p:sp>
        <p:nvSpPr>
          <p:cNvPr id="55" name="TextBox 57"/>
          <p:cNvSpPr txBox="1">
            <a:spLocks noChangeArrowheads="1"/>
          </p:cNvSpPr>
          <p:nvPr/>
        </p:nvSpPr>
        <p:spPr bwMode="auto">
          <a:xfrm>
            <a:off x="5753353" y="2989985"/>
            <a:ext cx="2058828" cy="27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eaLnBrk="1" hangingPunct="1">
              <a:defRPr b="1">
                <a:solidFill>
                  <a:srgbClr val="002060"/>
                </a:solidFill>
                <a:latin typeface="微软雅黑" pitchFamily="34" charset="-122"/>
                <a:ea typeface="微软雅黑" pitchFamily="34" charset="-122"/>
              </a:defRPr>
            </a:lvl1pPr>
            <a:lvl2pPr marL="742950" indent="-285750" eaLnBrk="0" hangingPunct="0">
              <a:defRPr>
                <a:latin typeface="Calibri" pitchFamily="34" charset="0"/>
                <a:ea typeface="宋体" pitchFamily="2" charset="-122"/>
              </a:defRPr>
            </a:lvl2pPr>
            <a:lvl3pPr marL="1143000" indent="-228600" eaLnBrk="0" hangingPunct="0">
              <a:defRPr>
                <a:latin typeface="Calibri" pitchFamily="34" charset="0"/>
                <a:ea typeface="宋体" pitchFamily="2" charset="-122"/>
              </a:defRPr>
            </a:lvl3pPr>
            <a:lvl4pPr marL="1600200" indent="-228600" eaLnBrk="0" hangingPunct="0">
              <a:defRPr>
                <a:latin typeface="Calibri" pitchFamily="34" charset="0"/>
                <a:ea typeface="宋体" pitchFamily="2" charset="-122"/>
              </a:defRPr>
            </a:lvl4pPr>
            <a:lvl5pPr marL="2057400" indent="-228600" eaLnBrk="0" hangingPunct="0">
              <a:defRPr>
                <a:latin typeface="Calibri" pitchFamily="34" charset="0"/>
                <a:ea typeface="宋体" pitchFamily="2" charset="-122"/>
              </a:defRPr>
            </a:lvl5pPr>
            <a:lvl6pPr marL="2514600" indent="-228600" eaLnBrk="0" fontAlgn="base" hangingPunct="0">
              <a:spcBef>
                <a:spcPct val="0"/>
              </a:spcBef>
              <a:spcAft>
                <a:spcPct val="0"/>
              </a:spcAft>
              <a:defRPr>
                <a:latin typeface="Calibri" pitchFamily="34" charset="0"/>
                <a:ea typeface="宋体" pitchFamily="2" charset="-122"/>
              </a:defRPr>
            </a:lvl6pPr>
            <a:lvl7pPr marL="2971800" indent="-228600" eaLnBrk="0" fontAlgn="base" hangingPunct="0">
              <a:spcBef>
                <a:spcPct val="0"/>
              </a:spcBef>
              <a:spcAft>
                <a:spcPct val="0"/>
              </a:spcAft>
              <a:defRPr>
                <a:latin typeface="Calibri" pitchFamily="34" charset="0"/>
                <a:ea typeface="宋体" pitchFamily="2" charset="-122"/>
              </a:defRPr>
            </a:lvl7pPr>
            <a:lvl8pPr marL="3429000" indent="-228600" eaLnBrk="0" fontAlgn="base" hangingPunct="0">
              <a:spcBef>
                <a:spcPct val="0"/>
              </a:spcBef>
              <a:spcAft>
                <a:spcPct val="0"/>
              </a:spcAft>
              <a:defRPr>
                <a:latin typeface="Calibri" pitchFamily="34" charset="0"/>
                <a:ea typeface="宋体" pitchFamily="2" charset="-122"/>
              </a:defRPr>
            </a:lvl8pPr>
            <a:lvl9pPr marL="3886200" indent="-228600" eaLnBrk="0" fontAlgn="base" hangingPunct="0">
              <a:spcBef>
                <a:spcPct val="0"/>
              </a:spcBef>
              <a:spcAft>
                <a:spcPct val="0"/>
              </a:spcAft>
              <a:defRPr>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sp>
        <p:nvSpPr>
          <p:cNvPr id="56" name="TextBox 57"/>
          <p:cNvSpPr txBox="1">
            <a:spLocks noChangeArrowheads="1"/>
          </p:cNvSpPr>
          <p:nvPr/>
        </p:nvSpPr>
        <p:spPr bwMode="auto">
          <a:xfrm>
            <a:off x="5769070" y="3204620"/>
            <a:ext cx="1273017" cy="158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eaLnBrk="0" hangingPunct="0">
              <a:lnSpc>
                <a:spcPct val="150000"/>
              </a:lnSpc>
              <a:tabLst>
                <a:tab pos="101600" algn="l"/>
              </a:tabLst>
              <a:defRPr sz="1200" b="1">
                <a:solidFill>
                  <a:srgbClr val="595959"/>
                </a:solidFill>
                <a:latin typeface="微软雅黑" pitchFamily="34" charset="-122"/>
                <a:ea typeface="微软雅黑" pitchFamily="34" charset="-122"/>
              </a:defRPr>
            </a:lvl1pPr>
            <a:lvl2pPr marL="742950" indent="-285750" eaLnBrk="0" hangingPunct="0">
              <a:tabLst>
                <a:tab pos="101600" algn="l"/>
              </a:tabLst>
              <a:defRPr>
                <a:latin typeface="Calibri" pitchFamily="34" charset="0"/>
                <a:ea typeface="宋体" pitchFamily="2" charset="-122"/>
              </a:defRPr>
            </a:lvl2pPr>
            <a:lvl3pPr marL="1143000" indent="-228600" eaLnBrk="0" hangingPunct="0">
              <a:tabLst>
                <a:tab pos="101600" algn="l"/>
              </a:tabLst>
              <a:defRPr>
                <a:latin typeface="Calibri" pitchFamily="34" charset="0"/>
                <a:ea typeface="宋体" pitchFamily="2" charset="-122"/>
              </a:defRPr>
            </a:lvl3pPr>
            <a:lvl4pPr marL="1600200" indent="-228600" eaLnBrk="0" hangingPunct="0">
              <a:tabLst>
                <a:tab pos="101600" algn="l"/>
              </a:tabLst>
              <a:defRPr>
                <a:latin typeface="Calibri" pitchFamily="34" charset="0"/>
                <a:ea typeface="宋体" pitchFamily="2" charset="-122"/>
              </a:defRPr>
            </a:lvl4pPr>
            <a:lvl5pPr marL="2057400" indent="-228600" eaLnBrk="0" hangingPunct="0">
              <a:tabLst>
                <a:tab pos="101600" algn="l"/>
              </a:tabLst>
              <a:defRPr>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latin typeface="Calibri" pitchFamily="34" charset="0"/>
                <a:ea typeface="宋体" pitchFamily="2" charset="-122"/>
              </a:defRPr>
            </a:lvl9pPr>
          </a:lstStyle>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endParaRPr kumimoji="0" lang="en-US" altLang="zh-CN"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p:txBody>
      </p:sp>
      <p:sp>
        <p:nvSpPr>
          <p:cNvPr id="57" name="AutoShape 4"/>
          <p:cNvSpPr>
            <a:spLocks noChangeArrowheads="1"/>
          </p:cNvSpPr>
          <p:nvPr/>
        </p:nvSpPr>
        <p:spPr bwMode="auto">
          <a:xfrm>
            <a:off x="6290564" y="1003315"/>
            <a:ext cx="1457325" cy="1352354"/>
          </a:xfrm>
          <a:prstGeom prst="roundRect">
            <a:avLst>
              <a:gd name="adj" fmla="val 13009"/>
            </a:avLst>
          </a:prstGeom>
          <a:solidFill>
            <a:srgbClr val="00B0F0"/>
          </a:solidFill>
          <a:ln w="19050" cap="rnd">
            <a:solidFill>
              <a:schemeClr val="tx1">
                <a:lumMod val="65000"/>
                <a:lumOff val="35000"/>
              </a:schemeClr>
            </a:solidFill>
            <a:prstDash val="sysDot"/>
            <a:round/>
            <a:headEnd/>
            <a:tailEnd/>
          </a:ln>
          <a:effectLst/>
        </p:spPr>
        <p:txBody>
          <a:bodyPr wrap="none" anchor="ct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srgbClr val="595959"/>
              </a:solidFill>
              <a:effectLst/>
              <a:uLnTx/>
              <a:uFillTx/>
              <a:latin typeface="微软雅黑" pitchFamily="34" charset="-122"/>
              <a:ea typeface="微软雅黑" pitchFamily="34" charset="-122"/>
              <a:cs typeface="宋体" charset="0"/>
            </a:endParaRPr>
          </a:p>
        </p:txBody>
      </p:sp>
      <p:sp>
        <p:nvSpPr>
          <p:cNvPr id="58" name="Line 14"/>
          <p:cNvSpPr>
            <a:spLocks noChangeShapeType="1"/>
          </p:cNvSpPr>
          <p:nvPr/>
        </p:nvSpPr>
        <p:spPr bwMode="auto">
          <a:xfrm flipH="1">
            <a:off x="6426293" y="1189760"/>
            <a:ext cx="0" cy="1425893"/>
          </a:xfrm>
          <a:prstGeom prst="line">
            <a:avLst/>
          </a:prstGeom>
          <a:noFill/>
          <a:ln w="1905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black"/>
              </a:solidFill>
              <a:effectLst/>
              <a:uLnTx/>
              <a:uFillTx/>
              <a:latin typeface="微软雅黑" pitchFamily="34" charset="-122"/>
              <a:ea typeface="微软雅黑" pitchFamily="34" charset="-122"/>
              <a:cs typeface="+mn-cs"/>
            </a:endParaRPr>
          </a:p>
        </p:txBody>
      </p:sp>
      <p:grpSp>
        <p:nvGrpSpPr>
          <p:cNvPr id="59" name="Group 138"/>
          <p:cNvGrpSpPr>
            <a:grpSpLocks/>
          </p:cNvGrpSpPr>
          <p:nvPr/>
        </p:nvGrpSpPr>
        <p:grpSpPr bwMode="auto">
          <a:xfrm>
            <a:off x="6351242" y="2537513"/>
            <a:ext cx="163936" cy="163863"/>
            <a:chOff x="1661" y="2750"/>
            <a:chExt cx="250" cy="250"/>
          </a:xfrm>
        </p:grpSpPr>
        <p:sp>
          <p:nvSpPr>
            <p:cNvPr id="60" name="Oval 139"/>
            <p:cNvSpPr>
              <a:spLocks noChangeArrowheads="1"/>
            </p:cNvSpPr>
            <p:nvPr/>
          </p:nvSpPr>
          <p:spPr bwMode="auto">
            <a:xfrm>
              <a:off x="1660" y="2749"/>
              <a:ext cx="251" cy="251"/>
            </a:xfrm>
            <a:prstGeom prst="ellipse">
              <a:avLst/>
            </a:prstGeom>
            <a:solidFill>
              <a:schemeClr val="accent4">
                <a:lumMod val="60000"/>
                <a:lumOff val="40000"/>
              </a:schemeClr>
            </a:solidFill>
            <a:ln>
              <a:noFill/>
            </a:ln>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sp>
          <p:nvSpPr>
            <p:cNvPr id="61" name="Oval 140"/>
            <p:cNvSpPr>
              <a:spLocks noChangeArrowheads="1"/>
            </p:cNvSpPr>
            <p:nvPr/>
          </p:nvSpPr>
          <p:spPr bwMode="auto">
            <a:xfrm>
              <a:off x="1729" y="2818"/>
              <a:ext cx="114" cy="114"/>
            </a:xfrm>
            <a:prstGeom prst="ellipse">
              <a:avLst/>
            </a:prstGeom>
            <a:solidFill>
              <a:schemeClr val="bg1"/>
            </a:solidFill>
            <a:ln>
              <a:noFill/>
            </a:ln>
            <a:extLst>
              <a:ext uri="{91240B29-F687-4F45-9708-019B960494DF}">
                <a14:hiddenLine xmlns:a14="http://schemas.microsoft.com/office/drawing/2010/main" w="101600">
                  <a:solidFill>
                    <a:srgbClr val="000000"/>
                  </a:solidFill>
                  <a:round/>
                  <a:headEnd/>
                  <a:tailEnd/>
                </a14:hiddenLine>
              </a:ext>
            </a:extLst>
          </p:spPr>
          <p:txBody>
            <a:bodyPr wrap="none"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ko-KR" altLang="en-US" sz="1215" b="0" i="0" u="none" strike="noStrike" kern="1200" cap="none" spc="0" normalizeH="0" baseline="0" noProof="0">
                <a:ln>
                  <a:noFill/>
                </a:ln>
                <a:solidFill>
                  <a:prstClr val="black"/>
                </a:solidFill>
                <a:effectLst/>
                <a:uLnTx/>
                <a:uFillTx/>
                <a:latin typeface="微软雅黑" pitchFamily="34" charset="-122"/>
                <a:ea typeface="Malgun Gothic" pitchFamily="34" charset="-127"/>
                <a:cs typeface="+mn-cs"/>
              </a:endParaRPr>
            </a:p>
          </p:txBody>
        </p:sp>
      </p:grpSp>
      <p:sp>
        <p:nvSpPr>
          <p:cNvPr id="62" name="TextBox 57"/>
          <p:cNvSpPr txBox="1">
            <a:spLocks noChangeArrowheads="1"/>
          </p:cNvSpPr>
          <p:nvPr/>
        </p:nvSpPr>
        <p:spPr bwMode="auto">
          <a:xfrm>
            <a:off x="6459156" y="1064030"/>
            <a:ext cx="1288733" cy="279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a:t>
            </a:r>
          </a:p>
        </p:txBody>
      </p:sp>
      <p:sp>
        <p:nvSpPr>
          <p:cNvPr id="63" name="TextBox 57"/>
          <p:cNvSpPr txBox="1">
            <a:spLocks noChangeArrowheads="1"/>
          </p:cNvSpPr>
          <p:nvPr/>
        </p:nvSpPr>
        <p:spPr bwMode="auto">
          <a:xfrm>
            <a:off x="6459156" y="1401214"/>
            <a:ext cx="1288733" cy="84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tabLst>
                <a:tab pos="101600" algn="l"/>
              </a:tabLst>
              <a:defRPr>
                <a:solidFill>
                  <a:schemeClr val="tx1"/>
                </a:solidFill>
                <a:latin typeface="Calibri" pitchFamily="34" charset="0"/>
                <a:ea typeface="宋体" pitchFamily="2" charset="-122"/>
              </a:defRPr>
            </a:lvl1pPr>
            <a:lvl2pPr marL="742950" indent="-285750" eaLnBrk="0" hangingPunct="0">
              <a:tabLst>
                <a:tab pos="101600" algn="l"/>
              </a:tabLst>
              <a:defRPr>
                <a:solidFill>
                  <a:schemeClr val="tx1"/>
                </a:solidFill>
                <a:latin typeface="Calibri" pitchFamily="34" charset="0"/>
                <a:ea typeface="宋体" pitchFamily="2" charset="-122"/>
              </a:defRPr>
            </a:lvl2pPr>
            <a:lvl3pPr marL="1143000" indent="-228600" eaLnBrk="0" hangingPunct="0">
              <a:tabLst>
                <a:tab pos="101600" algn="l"/>
              </a:tabLst>
              <a:defRPr>
                <a:solidFill>
                  <a:schemeClr val="tx1"/>
                </a:solidFill>
                <a:latin typeface="Calibri" pitchFamily="34" charset="0"/>
                <a:ea typeface="宋体" pitchFamily="2" charset="-122"/>
              </a:defRPr>
            </a:lvl3pPr>
            <a:lvl4pPr marL="1600200" indent="-228600" eaLnBrk="0" hangingPunct="0">
              <a:tabLst>
                <a:tab pos="101600" algn="l"/>
              </a:tabLst>
              <a:defRPr>
                <a:solidFill>
                  <a:schemeClr val="tx1"/>
                </a:solidFill>
                <a:latin typeface="Calibri" pitchFamily="34" charset="0"/>
                <a:ea typeface="宋体" pitchFamily="2" charset="-122"/>
              </a:defRPr>
            </a:lvl4pPr>
            <a:lvl5pPr marL="2057400" indent="-228600" eaLnBrk="0" hangingPunct="0">
              <a:tabLst>
                <a:tab pos="101600" algn="l"/>
              </a:tabLst>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tabLst>
                <a:tab pos="101600" algn="l"/>
              </a:tabLst>
              <a:defRPr>
                <a:solidFill>
                  <a:schemeClr val="tx1"/>
                </a:solidFill>
                <a:latin typeface="Calibri" pitchFamily="34" charset="0"/>
                <a:ea typeface="宋体" pitchFamily="2" charset="-122"/>
              </a:defRPr>
            </a:lvl9pPr>
          </a:lstStyle>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endParaRPr kumimoji="0" lang="en-US" altLang="zh-CN"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endParaRP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a:p>
            <a:pPr marL="0" marR="0" lvl="0" indent="0" algn="l" defTabSz="685800" rtl="0" eaLnBrk="0" fontAlgn="auto" latinLnBrk="0" hangingPunct="0">
              <a:lnSpc>
                <a:spcPct val="150000"/>
              </a:lnSpc>
              <a:spcBef>
                <a:spcPts val="0"/>
              </a:spcBef>
              <a:spcAft>
                <a:spcPts val="0"/>
              </a:spcAft>
              <a:buClrTx/>
              <a:buSzTx/>
              <a:buFontTx/>
              <a:buNone/>
              <a:tabLst>
                <a:tab pos="101600" algn="l"/>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添加文本说明内容</a:t>
            </a:r>
          </a:p>
        </p:txBody>
      </p:sp>
    </p:spTree>
    <p:extLst>
      <p:ext uri="{BB962C8B-B14F-4D97-AF65-F5344CB8AC3E}">
        <p14:creationId xmlns:p14="http://schemas.microsoft.com/office/powerpoint/2010/main" val="4161972890"/>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par>
                          <p:cTn id="8" fill="hold">
                            <p:stCondLst>
                              <p:cond delay="1000"/>
                            </p:stCondLst>
                            <p:childTnLst>
                              <p:par>
                                <p:cTn id="9" presetID="23" presetClass="entr" presetSubtype="32"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 calcmode="lin" valueType="num">
                                      <p:cBhvr>
                                        <p:cTn id="11" dur="250" fill="hold"/>
                                        <p:tgtEl>
                                          <p:spTgt spid="33"/>
                                        </p:tgtEl>
                                        <p:attrNameLst>
                                          <p:attrName>ppt_w</p:attrName>
                                        </p:attrNameLst>
                                      </p:cBhvr>
                                      <p:tavLst>
                                        <p:tav tm="0">
                                          <p:val>
                                            <p:strVal val="4*#ppt_w"/>
                                          </p:val>
                                        </p:tav>
                                        <p:tav tm="100000">
                                          <p:val>
                                            <p:strVal val="#ppt_w"/>
                                          </p:val>
                                        </p:tav>
                                      </p:tavLst>
                                    </p:anim>
                                    <p:anim calcmode="lin" valueType="num">
                                      <p:cBhvr>
                                        <p:cTn id="12" dur="250" fill="hold"/>
                                        <p:tgtEl>
                                          <p:spTgt spid="33"/>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250"/>
                                  </p:stCondLst>
                                  <p:childTnLst>
                                    <p:set>
                                      <p:cBhvr>
                                        <p:cTn id="14" dur="1" fill="hold">
                                          <p:stCondLst>
                                            <p:cond delay="0"/>
                                          </p:stCondLst>
                                        </p:cTn>
                                        <p:tgtEl>
                                          <p:spTgt spid="24"/>
                                        </p:tgtEl>
                                        <p:attrNameLst>
                                          <p:attrName>style.visibility</p:attrName>
                                        </p:attrNameLst>
                                      </p:cBhvr>
                                      <p:to>
                                        <p:strVal val="visible"/>
                                      </p:to>
                                    </p:set>
                                    <p:anim calcmode="lin" valueType="num">
                                      <p:cBhvr>
                                        <p:cTn id="15" dur="250" fill="hold"/>
                                        <p:tgtEl>
                                          <p:spTgt spid="24"/>
                                        </p:tgtEl>
                                        <p:attrNameLst>
                                          <p:attrName>ppt_w</p:attrName>
                                        </p:attrNameLst>
                                      </p:cBhvr>
                                      <p:tavLst>
                                        <p:tav tm="0">
                                          <p:val>
                                            <p:strVal val="4*#ppt_w"/>
                                          </p:val>
                                        </p:tav>
                                        <p:tav tm="100000">
                                          <p:val>
                                            <p:strVal val="#ppt_w"/>
                                          </p:val>
                                        </p:tav>
                                      </p:tavLst>
                                    </p:anim>
                                    <p:anim calcmode="lin" valueType="num">
                                      <p:cBhvr>
                                        <p:cTn id="16" dur="250" fill="hold"/>
                                        <p:tgtEl>
                                          <p:spTgt spid="2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500"/>
                                  </p:stCondLst>
                                  <p:childTnLst>
                                    <p:set>
                                      <p:cBhvr>
                                        <p:cTn id="18" dur="1" fill="hold">
                                          <p:stCondLst>
                                            <p:cond delay="0"/>
                                          </p:stCondLst>
                                        </p:cTn>
                                        <p:tgtEl>
                                          <p:spTgt spid="40"/>
                                        </p:tgtEl>
                                        <p:attrNameLst>
                                          <p:attrName>style.visibility</p:attrName>
                                        </p:attrNameLst>
                                      </p:cBhvr>
                                      <p:to>
                                        <p:strVal val="visible"/>
                                      </p:to>
                                    </p:set>
                                    <p:anim calcmode="lin" valueType="num">
                                      <p:cBhvr>
                                        <p:cTn id="19" dur="250" fill="hold"/>
                                        <p:tgtEl>
                                          <p:spTgt spid="40"/>
                                        </p:tgtEl>
                                        <p:attrNameLst>
                                          <p:attrName>ppt_w</p:attrName>
                                        </p:attrNameLst>
                                      </p:cBhvr>
                                      <p:tavLst>
                                        <p:tav tm="0">
                                          <p:val>
                                            <p:strVal val="4*#ppt_w"/>
                                          </p:val>
                                        </p:tav>
                                        <p:tav tm="100000">
                                          <p:val>
                                            <p:strVal val="#ppt_w"/>
                                          </p:val>
                                        </p:tav>
                                      </p:tavLst>
                                    </p:anim>
                                    <p:anim calcmode="lin" valueType="num">
                                      <p:cBhvr>
                                        <p:cTn id="20" dur="250" fill="hold"/>
                                        <p:tgtEl>
                                          <p:spTgt spid="40"/>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750"/>
                                  </p:stCondLst>
                                  <p:childTnLst>
                                    <p:set>
                                      <p:cBhvr>
                                        <p:cTn id="22" dur="1" fill="hold">
                                          <p:stCondLst>
                                            <p:cond delay="0"/>
                                          </p:stCondLst>
                                        </p:cTn>
                                        <p:tgtEl>
                                          <p:spTgt spid="47"/>
                                        </p:tgtEl>
                                        <p:attrNameLst>
                                          <p:attrName>style.visibility</p:attrName>
                                        </p:attrNameLst>
                                      </p:cBhvr>
                                      <p:to>
                                        <p:strVal val="visible"/>
                                      </p:to>
                                    </p:set>
                                    <p:anim calcmode="lin" valueType="num">
                                      <p:cBhvr>
                                        <p:cTn id="23" dur="250" fill="hold"/>
                                        <p:tgtEl>
                                          <p:spTgt spid="47"/>
                                        </p:tgtEl>
                                        <p:attrNameLst>
                                          <p:attrName>ppt_w</p:attrName>
                                        </p:attrNameLst>
                                      </p:cBhvr>
                                      <p:tavLst>
                                        <p:tav tm="0">
                                          <p:val>
                                            <p:strVal val="4*#ppt_w"/>
                                          </p:val>
                                        </p:tav>
                                        <p:tav tm="100000">
                                          <p:val>
                                            <p:strVal val="#ppt_w"/>
                                          </p:val>
                                        </p:tav>
                                      </p:tavLst>
                                    </p:anim>
                                    <p:anim calcmode="lin" valueType="num">
                                      <p:cBhvr>
                                        <p:cTn id="24" dur="250" fill="hold"/>
                                        <p:tgtEl>
                                          <p:spTgt spid="47"/>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1000"/>
                                  </p:stCondLst>
                                  <p:childTnLst>
                                    <p:set>
                                      <p:cBhvr>
                                        <p:cTn id="26" dur="1" fill="hold">
                                          <p:stCondLst>
                                            <p:cond delay="0"/>
                                          </p:stCondLst>
                                        </p:cTn>
                                        <p:tgtEl>
                                          <p:spTgt spid="52"/>
                                        </p:tgtEl>
                                        <p:attrNameLst>
                                          <p:attrName>style.visibility</p:attrName>
                                        </p:attrNameLst>
                                      </p:cBhvr>
                                      <p:to>
                                        <p:strVal val="visible"/>
                                      </p:to>
                                    </p:set>
                                    <p:anim calcmode="lin" valueType="num">
                                      <p:cBhvr>
                                        <p:cTn id="27" dur="250" fill="hold"/>
                                        <p:tgtEl>
                                          <p:spTgt spid="52"/>
                                        </p:tgtEl>
                                        <p:attrNameLst>
                                          <p:attrName>ppt_w</p:attrName>
                                        </p:attrNameLst>
                                      </p:cBhvr>
                                      <p:tavLst>
                                        <p:tav tm="0">
                                          <p:val>
                                            <p:strVal val="4*#ppt_w"/>
                                          </p:val>
                                        </p:tav>
                                        <p:tav tm="100000">
                                          <p:val>
                                            <p:strVal val="#ppt_w"/>
                                          </p:val>
                                        </p:tav>
                                      </p:tavLst>
                                    </p:anim>
                                    <p:anim calcmode="lin" valueType="num">
                                      <p:cBhvr>
                                        <p:cTn id="28" dur="250" fill="hold"/>
                                        <p:tgtEl>
                                          <p:spTgt spid="52"/>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250"/>
                                  </p:stCondLst>
                                  <p:childTnLst>
                                    <p:set>
                                      <p:cBhvr>
                                        <p:cTn id="30" dur="1" fill="hold">
                                          <p:stCondLst>
                                            <p:cond delay="0"/>
                                          </p:stCondLst>
                                        </p:cTn>
                                        <p:tgtEl>
                                          <p:spTgt spid="59"/>
                                        </p:tgtEl>
                                        <p:attrNameLst>
                                          <p:attrName>style.visibility</p:attrName>
                                        </p:attrNameLst>
                                      </p:cBhvr>
                                      <p:to>
                                        <p:strVal val="visible"/>
                                      </p:to>
                                    </p:set>
                                    <p:anim calcmode="lin" valueType="num">
                                      <p:cBhvr>
                                        <p:cTn id="31" dur="250" fill="hold"/>
                                        <p:tgtEl>
                                          <p:spTgt spid="59"/>
                                        </p:tgtEl>
                                        <p:attrNameLst>
                                          <p:attrName>ppt_w</p:attrName>
                                        </p:attrNameLst>
                                      </p:cBhvr>
                                      <p:tavLst>
                                        <p:tav tm="0">
                                          <p:val>
                                            <p:strVal val="4*#ppt_w"/>
                                          </p:val>
                                        </p:tav>
                                        <p:tav tm="100000">
                                          <p:val>
                                            <p:strVal val="#ppt_w"/>
                                          </p:val>
                                        </p:tav>
                                      </p:tavLst>
                                    </p:anim>
                                    <p:anim calcmode="lin" valueType="num">
                                      <p:cBhvr>
                                        <p:cTn id="32" dur="250" fill="hold"/>
                                        <p:tgtEl>
                                          <p:spTgt spid="59"/>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2" presetClass="entr" presetSubtype="1"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wipe(up)">
                                      <p:cBhvr>
                                        <p:cTn id="36" dur="500"/>
                                        <p:tgtEl>
                                          <p:spTgt spid="32"/>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up)">
                                      <p:cBhvr>
                                        <p:cTn id="39" dur="500"/>
                                        <p:tgtEl>
                                          <p:spTgt spid="39"/>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51"/>
                                        </p:tgtEl>
                                        <p:attrNameLst>
                                          <p:attrName>style.visibility</p:attrName>
                                        </p:attrNameLst>
                                      </p:cBhvr>
                                      <p:to>
                                        <p:strVal val="visible"/>
                                      </p:to>
                                    </p:set>
                                    <p:animEffect transition="in" filter="wipe(up)">
                                      <p:cBhvr>
                                        <p:cTn id="42" dur="500"/>
                                        <p:tgtEl>
                                          <p:spTgt spid="51"/>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wipe(down)">
                                      <p:cBhvr>
                                        <p:cTn id="45" dur="500"/>
                                        <p:tgtEl>
                                          <p:spTgt spid="23"/>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46"/>
                                        </p:tgtEl>
                                        <p:attrNameLst>
                                          <p:attrName>style.visibility</p:attrName>
                                        </p:attrNameLst>
                                      </p:cBhvr>
                                      <p:to>
                                        <p:strVal val="visible"/>
                                      </p:to>
                                    </p:set>
                                    <p:animEffect transition="in" filter="wipe(down)">
                                      <p:cBhvr>
                                        <p:cTn id="48" dur="500"/>
                                        <p:tgtEl>
                                          <p:spTgt spid="46"/>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animEffect transition="in" filter="wipe(down)">
                                      <p:cBhvr>
                                        <p:cTn id="51" dur="500"/>
                                        <p:tgtEl>
                                          <p:spTgt spid="58"/>
                                        </p:tgtEl>
                                      </p:cBhvr>
                                    </p:animEffect>
                                  </p:childTnLst>
                                </p:cTn>
                              </p:par>
                            </p:childTnLst>
                          </p:cTn>
                        </p:par>
                        <p:par>
                          <p:cTn id="52" fill="hold">
                            <p:stCondLst>
                              <p:cond delay="3000"/>
                            </p:stCondLst>
                            <p:childTnLst>
                              <p:par>
                                <p:cTn id="53" presetID="21" presetClass="entr" presetSubtype="1" fill="hold" grpId="0" nodeType="after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wheel(1)">
                                      <p:cBhvr>
                                        <p:cTn id="55" dur="1000"/>
                                        <p:tgtEl>
                                          <p:spTgt spid="22"/>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43"/>
                                        </p:tgtEl>
                                        <p:attrNameLst>
                                          <p:attrName>style.visibility</p:attrName>
                                        </p:attrNameLst>
                                      </p:cBhvr>
                                      <p:to>
                                        <p:strVal val="visible"/>
                                      </p:to>
                                    </p:set>
                                    <p:animEffect transition="in" filter="wheel(1)">
                                      <p:cBhvr>
                                        <p:cTn id="58" dur="1000"/>
                                        <p:tgtEl>
                                          <p:spTgt spid="43"/>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57"/>
                                        </p:tgtEl>
                                        <p:attrNameLst>
                                          <p:attrName>style.visibility</p:attrName>
                                        </p:attrNameLst>
                                      </p:cBhvr>
                                      <p:to>
                                        <p:strVal val="visible"/>
                                      </p:to>
                                    </p:set>
                                    <p:animEffect transition="in" filter="wheel(1)">
                                      <p:cBhvr>
                                        <p:cTn id="61" dur="1000"/>
                                        <p:tgtEl>
                                          <p:spTgt spid="57"/>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wheel(1)">
                                      <p:cBhvr>
                                        <p:cTn id="64" dur="1000"/>
                                        <p:tgtEl>
                                          <p:spTgt spid="29"/>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36"/>
                                        </p:tgtEl>
                                        <p:attrNameLst>
                                          <p:attrName>style.visibility</p:attrName>
                                        </p:attrNameLst>
                                      </p:cBhvr>
                                      <p:to>
                                        <p:strVal val="visible"/>
                                      </p:to>
                                    </p:set>
                                    <p:animEffect transition="in" filter="wheel(1)">
                                      <p:cBhvr>
                                        <p:cTn id="67" dur="1000"/>
                                        <p:tgtEl>
                                          <p:spTgt spid="36"/>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50"/>
                                        </p:tgtEl>
                                        <p:attrNameLst>
                                          <p:attrName>style.visibility</p:attrName>
                                        </p:attrNameLst>
                                      </p:cBhvr>
                                      <p:to>
                                        <p:strVal val="visible"/>
                                      </p:to>
                                    </p:set>
                                    <p:animEffect transition="in" filter="wheel(1)">
                                      <p:cBhvr>
                                        <p:cTn id="70" dur="1000"/>
                                        <p:tgtEl>
                                          <p:spTgt spid="50"/>
                                        </p:tgtEl>
                                      </p:cBhvr>
                                    </p:animEffect>
                                  </p:childTnLst>
                                </p:cTn>
                              </p:par>
                            </p:childTnLst>
                          </p:cTn>
                        </p:par>
                        <p:par>
                          <p:cTn id="71" fill="hold">
                            <p:stCondLst>
                              <p:cond delay="4000"/>
                            </p:stCondLst>
                            <p:childTnLst>
                              <p:par>
                                <p:cTn id="72" presetID="42" presetClass="entr" presetSubtype="0" fill="hold" grpId="0" nodeType="after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fade">
                                      <p:cBhvr>
                                        <p:cTn id="74" dur="500"/>
                                        <p:tgtEl>
                                          <p:spTgt spid="27"/>
                                        </p:tgtEl>
                                      </p:cBhvr>
                                    </p:animEffect>
                                    <p:anim calcmode="lin" valueType="num">
                                      <p:cBhvr>
                                        <p:cTn id="75" dur="500" fill="hold"/>
                                        <p:tgtEl>
                                          <p:spTgt spid="27"/>
                                        </p:tgtEl>
                                        <p:attrNameLst>
                                          <p:attrName>ppt_x</p:attrName>
                                        </p:attrNameLst>
                                      </p:cBhvr>
                                      <p:tavLst>
                                        <p:tav tm="0">
                                          <p:val>
                                            <p:strVal val="#ppt_x"/>
                                          </p:val>
                                        </p:tav>
                                        <p:tav tm="100000">
                                          <p:val>
                                            <p:strVal val="#ppt_x"/>
                                          </p:val>
                                        </p:tav>
                                      </p:tavLst>
                                    </p:anim>
                                    <p:anim calcmode="lin" valueType="num">
                                      <p:cBhvr>
                                        <p:cTn id="76" dur="500" fill="hold"/>
                                        <p:tgtEl>
                                          <p:spTgt spid="27"/>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anim calcmode="lin" valueType="num">
                                      <p:cBhvr>
                                        <p:cTn id="80" dur="500" fill="hold"/>
                                        <p:tgtEl>
                                          <p:spTgt spid="28"/>
                                        </p:tgtEl>
                                        <p:attrNameLst>
                                          <p:attrName>ppt_x</p:attrName>
                                        </p:attrNameLst>
                                      </p:cBhvr>
                                      <p:tavLst>
                                        <p:tav tm="0">
                                          <p:val>
                                            <p:strVal val="#ppt_x"/>
                                          </p:val>
                                        </p:tav>
                                        <p:tav tm="100000">
                                          <p:val>
                                            <p:strVal val="#ppt_x"/>
                                          </p:val>
                                        </p:tav>
                                      </p:tavLst>
                                    </p:anim>
                                    <p:anim calcmode="lin" valueType="num">
                                      <p:cBhvr>
                                        <p:cTn id="81" dur="500" fill="hold"/>
                                        <p:tgtEl>
                                          <p:spTgt spid="2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4"/>
                                        </p:tgtEl>
                                        <p:attrNameLst>
                                          <p:attrName>style.visibility</p:attrName>
                                        </p:attrNameLst>
                                      </p:cBhvr>
                                      <p:to>
                                        <p:strVal val="visible"/>
                                      </p:to>
                                    </p:set>
                                    <p:animEffect transition="in" filter="fade">
                                      <p:cBhvr>
                                        <p:cTn id="84" dur="500"/>
                                        <p:tgtEl>
                                          <p:spTgt spid="44"/>
                                        </p:tgtEl>
                                      </p:cBhvr>
                                    </p:animEffect>
                                    <p:anim calcmode="lin" valueType="num">
                                      <p:cBhvr>
                                        <p:cTn id="85" dur="500" fill="hold"/>
                                        <p:tgtEl>
                                          <p:spTgt spid="44"/>
                                        </p:tgtEl>
                                        <p:attrNameLst>
                                          <p:attrName>ppt_x</p:attrName>
                                        </p:attrNameLst>
                                      </p:cBhvr>
                                      <p:tavLst>
                                        <p:tav tm="0">
                                          <p:val>
                                            <p:strVal val="#ppt_x"/>
                                          </p:val>
                                        </p:tav>
                                        <p:tav tm="100000">
                                          <p:val>
                                            <p:strVal val="#ppt_x"/>
                                          </p:val>
                                        </p:tav>
                                      </p:tavLst>
                                    </p:anim>
                                    <p:anim calcmode="lin" valueType="num">
                                      <p:cBhvr>
                                        <p:cTn id="86" dur="500" fill="hold"/>
                                        <p:tgtEl>
                                          <p:spTgt spid="44"/>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fade">
                                      <p:cBhvr>
                                        <p:cTn id="89" dur="500"/>
                                        <p:tgtEl>
                                          <p:spTgt spid="45"/>
                                        </p:tgtEl>
                                      </p:cBhvr>
                                    </p:animEffect>
                                    <p:anim calcmode="lin" valueType="num">
                                      <p:cBhvr>
                                        <p:cTn id="90" dur="500" fill="hold"/>
                                        <p:tgtEl>
                                          <p:spTgt spid="45"/>
                                        </p:tgtEl>
                                        <p:attrNameLst>
                                          <p:attrName>ppt_x</p:attrName>
                                        </p:attrNameLst>
                                      </p:cBhvr>
                                      <p:tavLst>
                                        <p:tav tm="0">
                                          <p:val>
                                            <p:strVal val="#ppt_x"/>
                                          </p:val>
                                        </p:tav>
                                        <p:tav tm="100000">
                                          <p:val>
                                            <p:strVal val="#ppt_x"/>
                                          </p:val>
                                        </p:tav>
                                      </p:tavLst>
                                    </p:anim>
                                    <p:anim calcmode="lin" valueType="num">
                                      <p:cBhvr>
                                        <p:cTn id="91" dur="500" fill="hold"/>
                                        <p:tgtEl>
                                          <p:spTgt spid="4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62"/>
                                        </p:tgtEl>
                                        <p:attrNameLst>
                                          <p:attrName>style.visibility</p:attrName>
                                        </p:attrNameLst>
                                      </p:cBhvr>
                                      <p:to>
                                        <p:strVal val="visible"/>
                                      </p:to>
                                    </p:set>
                                    <p:animEffect transition="in" filter="fade">
                                      <p:cBhvr>
                                        <p:cTn id="94" dur="500"/>
                                        <p:tgtEl>
                                          <p:spTgt spid="62"/>
                                        </p:tgtEl>
                                      </p:cBhvr>
                                    </p:animEffect>
                                    <p:anim calcmode="lin" valueType="num">
                                      <p:cBhvr>
                                        <p:cTn id="95" dur="500" fill="hold"/>
                                        <p:tgtEl>
                                          <p:spTgt spid="62"/>
                                        </p:tgtEl>
                                        <p:attrNameLst>
                                          <p:attrName>ppt_x</p:attrName>
                                        </p:attrNameLst>
                                      </p:cBhvr>
                                      <p:tavLst>
                                        <p:tav tm="0">
                                          <p:val>
                                            <p:strVal val="#ppt_x"/>
                                          </p:val>
                                        </p:tav>
                                        <p:tav tm="100000">
                                          <p:val>
                                            <p:strVal val="#ppt_x"/>
                                          </p:val>
                                        </p:tav>
                                      </p:tavLst>
                                    </p:anim>
                                    <p:anim calcmode="lin" valueType="num">
                                      <p:cBhvr>
                                        <p:cTn id="96" dur="500" fill="hold"/>
                                        <p:tgtEl>
                                          <p:spTgt spid="6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63"/>
                                        </p:tgtEl>
                                        <p:attrNameLst>
                                          <p:attrName>style.visibility</p:attrName>
                                        </p:attrNameLst>
                                      </p:cBhvr>
                                      <p:to>
                                        <p:strVal val="visible"/>
                                      </p:to>
                                    </p:set>
                                    <p:animEffect transition="in" filter="fade">
                                      <p:cBhvr>
                                        <p:cTn id="99" dur="500"/>
                                        <p:tgtEl>
                                          <p:spTgt spid="63"/>
                                        </p:tgtEl>
                                      </p:cBhvr>
                                    </p:animEffect>
                                    <p:anim calcmode="lin" valueType="num">
                                      <p:cBhvr>
                                        <p:cTn id="100" dur="500" fill="hold"/>
                                        <p:tgtEl>
                                          <p:spTgt spid="63"/>
                                        </p:tgtEl>
                                        <p:attrNameLst>
                                          <p:attrName>ppt_x</p:attrName>
                                        </p:attrNameLst>
                                      </p:cBhvr>
                                      <p:tavLst>
                                        <p:tav tm="0">
                                          <p:val>
                                            <p:strVal val="#ppt_x"/>
                                          </p:val>
                                        </p:tav>
                                        <p:tav tm="100000">
                                          <p:val>
                                            <p:strVal val="#ppt_x"/>
                                          </p:val>
                                        </p:tav>
                                      </p:tavLst>
                                    </p:anim>
                                    <p:anim calcmode="lin" valueType="num">
                                      <p:cBhvr>
                                        <p:cTn id="101" dur="500" fill="hold"/>
                                        <p:tgtEl>
                                          <p:spTgt spid="6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500"/>
                                        <p:tgtEl>
                                          <p:spTgt spid="30"/>
                                        </p:tgtEl>
                                      </p:cBhvr>
                                    </p:animEffect>
                                    <p:anim calcmode="lin" valueType="num">
                                      <p:cBhvr>
                                        <p:cTn id="105" dur="500" fill="hold"/>
                                        <p:tgtEl>
                                          <p:spTgt spid="30"/>
                                        </p:tgtEl>
                                        <p:attrNameLst>
                                          <p:attrName>ppt_x</p:attrName>
                                        </p:attrNameLst>
                                      </p:cBhvr>
                                      <p:tavLst>
                                        <p:tav tm="0">
                                          <p:val>
                                            <p:strVal val="#ppt_x"/>
                                          </p:val>
                                        </p:tav>
                                        <p:tav tm="100000">
                                          <p:val>
                                            <p:strVal val="#ppt_x"/>
                                          </p:val>
                                        </p:tav>
                                      </p:tavLst>
                                    </p:anim>
                                    <p:anim calcmode="lin" valueType="num">
                                      <p:cBhvr>
                                        <p:cTn id="106" dur="500" fill="hold"/>
                                        <p:tgtEl>
                                          <p:spTgt spid="30"/>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fade">
                                      <p:cBhvr>
                                        <p:cTn id="109" dur="500"/>
                                        <p:tgtEl>
                                          <p:spTgt spid="31"/>
                                        </p:tgtEl>
                                      </p:cBhvr>
                                    </p:animEffect>
                                    <p:anim calcmode="lin" valueType="num">
                                      <p:cBhvr>
                                        <p:cTn id="110" dur="500" fill="hold"/>
                                        <p:tgtEl>
                                          <p:spTgt spid="31"/>
                                        </p:tgtEl>
                                        <p:attrNameLst>
                                          <p:attrName>ppt_x</p:attrName>
                                        </p:attrNameLst>
                                      </p:cBhvr>
                                      <p:tavLst>
                                        <p:tav tm="0">
                                          <p:val>
                                            <p:strVal val="#ppt_x"/>
                                          </p:val>
                                        </p:tav>
                                        <p:tav tm="100000">
                                          <p:val>
                                            <p:strVal val="#ppt_x"/>
                                          </p:val>
                                        </p:tav>
                                      </p:tavLst>
                                    </p:anim>
                                    <p:anim calcmode="lin" valueType="num">
                                      <p:cBhvr>
                                        <p:cTn id="111" dur="500" fill="hold"/>
                                        <p:tgtEl>
                                          <p:spTgt spid="31"/>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37"/>
                                        </p:tgtEl>
                                        <p:attrNameLst>
                                          <p:attrName>style.visibility</p:attrName>
                                        </p:attrNameLst>
                                      </p:cBhvr>
                                      <p:to>
                                        <p:strVal val="visible"/>
                                      </p:to>
                                    </p:set>
                                    <p:animEffect transition="in" filter="fade">
                                      <p:cBhvr>
                                        <p:cTn id="114" dur="500"/>
                                        <p:tgtEl>
                                          <p:spTgt spid="37"/>
                                        </p:tgtEl>
                                      </p:cBhvr>
                                    </p:animEffect>
                                    <p:anim calcmode="lin" valueType="num">
                                      <p:cBhvr>
                                        <p:cTn id="115" dur="500" fill="hold"/>
                                        <p:tgtEl>
                                          <p:spTgt spid="37"/>
                                        </p:tgtEl>
                                        <p:attrNameLst>
                                          <p:attrName>ppt_x</p:attrName>
                                        </p:attrNameLst>
                                      </p:cBhvr>
                                      <p:tavLst>
                                        <p:tav tm="0">
                                          <p:val>
                                            <p:strVal val="#ppt_x"/>
                                          </p:val>
                                        </p:tav>
                                        <p:tav tm="100000">
                                          <p:val>
                                            <p:strVal val="#ppt_x"/>
                                          </p:val>
                                        </p:tav>
                                      </p:tavLst>
                                    </p:anim>
                                    <p:anim calcmode="lin" valueType="num">
                                      <p:cBhvr>
                                        <p:cTn id="116" dur="500" fill="hold"/>
                                        <p:tgtEl>
                                          <p:spTgt spid="37"/>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fade">
                                      <p:cBhvr>
                                        <p:cTn id="119" dur="500"/>
                                        <p:tgtEl>
                                          <p:spTgt spid="38"/>
                                        </p:tgtEl>
                                      </p:cBhvr>
                                    </p:animEffect>
                                    <p:anim calcmode="lin" valueType="num">
                                      <p:cBhvr>
                                        <p:cTn id="120" dur="500" fill="hold"/>
                                        <p:tgtEl>
                                          <p:spTgt spid="38"/>
                                        </p:tgtEl>
                                        <p:attrNameLst>
                                          <p:attrName>ppt_x</p:attrName>
                                        </p:attrNameLst>
                                      </p:cBhvr>
                                      <p:tavLst>
                                        <p:tav tm="0">
                                          <p:val>
                                            <p:strVal val="#ppt_x"/>
                                          </p:val>
                                        </p:tav>
                                        <p:tav tm="100000">
                                          <p:val>
                                            <p:strVal val="#ppt_x"/>
                                          </p:val>
                                        </p:tav>
                                      </p:tavLst>
                                    </p:anim>
                                    <p:anim calcmode="lin" valueType="num">
                                      <p:cBhvr>
                                        <p:cTn id="121" dur="500" fill="hold"/>
                                        <p:tgtEl>
                                          <p:spTgt spid="38"/>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55"/>
                                        </p:tgtEl>
                                        <p:attrNameLst>
                                          <p:attrName>style.visibility</p:attrName>
                                        </p:attrNameLst>
                                      </p:cBhvr>
                                      <p:to>
                                        <p:strVal val="visible"/>
                                      </p:to>
                                    </p:set>
                                    <p:animEffect transition="in" filter="fade">
                                      <p:cBhvr>
                                        <p:cTn id="124" dur="500"/>
                                        <p:tgtEl>
                                          <p:spTgt spid="55"/>
                                        </p:tgtEl>
                                      </p:cBhvr>
                                    </p:animEffect>
                                    <p:anim calcmode="lin" valueType="num">
                                      <p:cBhvr>
                                        <p:cTn id="125" dur="500" fill="hold"/>
                                        <p:tgtEl>
                                          <p:spTgt spid="55"/>
                                        </p:tgtEl>
                                        <p:attrNameLst>
                                          <p:attrName>ppt_x</p:attrName>
                                        </p:attrNameLst>
                                      </p:cBhvr>
                                      <p:tavLst>
                                        <p:tav tm="0">
                                          <p:val>
                                            <p:strVal val="#ppt_x"/>
                                          </p:val>
                                        </p:tav>
                                        <p:tav tm="100000">
                                          <p:val>
                                            <p:strVal val="#ppt_x"/>
                                          </p:val>
                                        </p:tav>
                                      </p:tavLst>
                                    </p:anim>
                                    <p:anim calcmode="lin" valueType="num">
                                      <p:cBhvr>
                                        <p:cTn id="126" dur="500" fill="hold"/>
                                        <p:tgtEl>
                                          <p:spTgt spid="55"/>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56"/>
                                        </p:tgtEl>
                                        <p:attrNameLst>
                                          <p:attrName>style.visibility</p:attrName>
                                        </p:attrNameLst>
                                      </p:cBhvr>
                                      <p:to>
                                        <p:strVal val="visible"/>
                                      </p:to>
                                    </p:set>
                                    <p:animEffect transition="in" filter="fade">
                                      <p:cBhvr>
                                        <p:cTn id="129" dur="500"/>
                                        <p:tgtEl>
                                          <p:spTgt spid="56"/>
                                        </p:tgtEl>
                                      </p:cBhvr>
                                    </p:animEffect>
                                    <p:anim calcmode="lin" valueType="num">
                                      <p:cBhvr>
                                        <p:cTn id="130" dur="500" fill="hold"/>
                                        <p:tgtEl>
                                          <p:spTgt spid="56"/>
                                        </p:tgtEl>
                                        <p:attrNameLst>
                                          <p:attrName>ppt_x</p:attrName>
                                        </p:attrNameLst>
                                      </p:cBhvr>
                                      <p:tavLst>
                                        <p:tav tm="0">
                                          <p:val>
                                            <p:strVal val="#ppt_x"/>
                                          </p:val>
                                        </p:tav>
                                        <p:tav tm="100000">
                                          <p:val>
                                            <p:strVal val="#ppt_x"/>
                                          </p:val>
                                        </p:tav>
                                      </p:tavLst>
                                    </p:anim>
                                    <p:anim calcmode="lin" valueType="num">
                                      <p:cBhvr>
                                        <p:cTn id="131"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7" grpId="0"/>
      <p:bldP spid="28" grpId="0"/>
      <p:bldP spid="29" grpId="0" animBg="1"/>
      <p:bldP spid="30" grpId="0"/>
      <p:bldP spid="31" grpId="0"/>
      <p:bldP spid="32" grpId="0" animBg="1"/>
      <p:bldP spid="36" grpId="0" animBg="1"/>
      <p:bldP spid="37" grpId="0"/>
      <p:bldP spid="38" grpId="0"/>
      <p:bldP spid="39" grpId="0" animBg="1"/>
      <p:bldP spid="43" grpId="0" animBg="1"/>
      <p:bldP spid="44" grpId="0"/>
      <p:bldP spid="45" grpId="0"/>
      <p:bldP spid="46" grpId="0" animBg="1"/>
      <p:bldP spid="50" grpId="0" animBg="1"/>
      <p:bldP spid="51" grpId="0" animBg="1"/>
      <p:bldP spid="55" grpId="0"/>
      <p:bldP spid="56" grpId="0"/>
      <p:bldP spid="57" grpId="0" animBg="1"/>
      <p:bldP spid="58" grpId="0" animBg="1"/>
      <p:bldP spid="62" grpId="0"/>
      <p:bldP spid="6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3"/>
          <p:cNvSpPr>
            <a:spLocks noChangeArrowheads="1"/>
          </p:cNvSpPr>
          <p:nvPr/>
        </p:nvSpPr>
        <p:spPr bwMode="auto">
          <a:xfrm>
            <a:off x="3169370" y="541367"/>
            <a:ext cx="1196235" cy="708645"/>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2" indent="0" algn="ctr" defTabSz="685800" rtl="0" eaLnBrk="1" fontAlgn="ctr" latinLnBrk="0" hangingPunct="1">
              <a:lnSpc>
                <a:spcPct val="100000"/>
              </a:lnSpc>
              <a:spcBef>
                <a:spcPts val="0"/>
              </a:spcBef>
              <a:spcAft>
                <a:spcPts val="0"/>
              </a:spcAft>
              <a:buClr>
                <a:srgbClr val="FF0000"/>
              </a:buClr>
              <a:buSzPct val="70000"/>
              <a:buFont typeface="Wingdings" pitchFamily="2" charset="2"/>
              <a:buChar char="u"/>
              <a:tabLst>
                <a:tab pos="122870" algn="l"/>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3" name="Rectangle 3"/>
          <p:cNvSpPr>
            <a:spLocks noChangeArrowheads="1"/>
          </p:cNvSpPr>
          <p:nvPr/>
        </p:nvSpPr>
        <p:spPr bwMode="auto">
          <a:xfrm>
            <a:off x="4486648" y="1401865"/>
            <a:ext cx="1542887" cy="914000"/>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2" indent="0" algn="ctr" defTabSz="685800" rtl="0" eaLnBrk="1" fontAlgn="ctr" latinLnBrk="0" hangingPunct="1">
              <a:lnSpc>
                <a:spcPct val="100000"/>
              </a:lnSpc>
              <a:spcBef>
                <a:spcPts val="0"/>
              </a:spcBef>
              <a:spcAft>
                <a:spcPts val="0"/>
              </a:spcAft>
              <a:buClr>
                <a:srgbClr val="FF0000"/>
              </a:buClr>
              <a:buSzPct val="70000"/>
              <a:buFont typeface="Wingdings" pitchFamily="2" charset="2"/>
              <a:buChar char="u"/>
              <a:tabLst>
                <a:tab pos="122870" algn="l"/>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4" name="Rectangle 3"/>
          <p:cNvSpPr>
            <a:spLocks noChangeArrowheads="1"/>
          </p:cNvSpPr>
          <p:nvPr/>
        </p:nvSpPr>
        <p:spPr bwMode="auto">
          <a:xfrm>
            <a:off x="2424354" y="2211744"/>
            <a:ext cx="1878295" cy="1112693"/>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2" indent="0" algn="ctr" defTabSz="685800" rtl="0" eaLnBrk="1" fontAlgn="ctr" latinLnBrk="0" hangingPunct="1">
              <a:lnSpc>
                <a:spcPct val="100000"/>
              </a:lnSpc>
              <a:spcBef>
                <a:spcPts val="0"/>
              </a:spcBef>
              <a:spcAft>
                <a:spcPts val="0"/>
              </a:spcAft>
              <a:buClr>
                <a:srgbClr val="FF0000"/>
              </a:buClr>
              <a:buSzPct val="70000"/>
              <a:buFont typeface="Wingdings" pitchFamily="2" charset="2"/>
              <a:buChar char="u"/>
              <a:tabLst>
                <a:tab pos="122870" algn="l"/>
              </a:tabLst>
              <a:defRPr/>
            </a:pPr>
            <a:endParaRPr kumimoji="0" lang="zh-CN" altLang="en-US" sz="1215"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25" name="Rectangle 3"/>
          <p:cNvSpPr>
            <a:spLocks noChangeArrowheads="1"/>
          </p:cNvSpPr>
          <p:nvPr/>
        </p:nvSpPr>
        <p:spPr bwMode="auto">
          <a:xfrm>
            <a:off x="4761665" y="3045368"/>
            <a:ext cx="2311896" cy="1369557"/>
          </a:xfrm>
          <a:prstGeom prst="roundRect">
            <a:avLst>
              <a:gd name="adj" fmla="val 8688"/>
            </a:avLst>
          </a:prstGeom>
          <a:gradFill>
            <a:gsLst>
              <a:gs pos="99000">
                <a:srgbClr val="0070C0"/>
              </a:gs>
              <a:gs pos="0">
                <a:srgbClr val="00B0F0"/>
              </a:gs>
            </a:gsLst>
            <a:lin ang="16200000" scaled="1"/>
          </a:gra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19685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2" indent="0" algn="ctr" defTabSz="685800" rtl="0" eaLnBrk="1" fontAlgn="ctr" latinLnBrk="0" hangingPunct="1">
              <a:lnSpc>
                <a:spcPct val="100000"/>
              </a:lnSpc>
              <a:spcBef>
                <a:spcPts val="0"/>
              </a:spcBef>
              <a:spcAft>
                <a:spcPts val="0"/>
              </a:spcAft>
              <a:buClr>
                <a:srgbClr val="FF0000"/>
              </a:buClr>
              <a:buSzPct val="70000"/>
              <a:buFont typeface="Wingdings" pitchFamily="2" charset="2"/>
              <a:buChar char="u"/>
              <a:tabLst>
                <a:tab pos="122870" algn="l"/>
              </a:tabLst>
              <a:defRPr/>
            </a:pPr>
            <a:endParaRPr kumimoji="0" lang="zh-CN" altLang="en-US" sz="1215"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cxnSp>
        <p:nvCxnSpPr>
          <p:cNvPr id="26" name="直接连接符 25"/>
          <p:cNvCxnSpPr/>
          <p:nvPr/>
        </p:nvCxnSpPr>
        <p:spPr>
          <a:xfrm>
            <a:off x="4068857" y="1140537"/>
            <a:ext cx="807641" cy="502318"/>
          </a:xfrm>
          <a:prstGeom prst="line">
            <a:avLst/>
          </a:prstGeom>
          <a:ln w="19050">
            <a:solidFill>
              <a:srgbClr val="C0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130831" y="2179611"/>
            <a:ext cx="504125" cy="285220"/>
          </a:xfrm>
          <a:prstGeom prst="line">
            <a:avLst/>
          </a:prstGeom>
          <a:ln w="19050">
            <a:solidFill>
              <a:srgbClr val="C0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978561" y="3063872"/>
            <a:ext cx="1056356" cy="598791"/>
          </a:xfrm>
          <a:prstGeom prst="line">
            <a:avLst/>
          </a:prstGeom>
          <a:ln w="19050">
            <a:solidFill>
              <a:srgbClr val="C00000"/>
            </a:solidFill>
            <a:prstDash val="sysDot"/>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9" name="Rectangle 3"/>
          <p:cNvSpPr>
            <a:spLocks noChangeArrowheads="1"/>
          </p:cNvSpPr>
          <p:nvPr/>
        </p:nvSpPr>
        <p:spPr bwMode="auto">
          <a:xfrm>
            <a:off x="5034917" y="3144836"/>
            <a:ext cx="1757253" cy="1040989"/>
          </a:xfrm>
          <a:prstGeom prst="roundRect">
            <a:avLst>
              <a:gd name="adj" fmla="val 8688"/>
            </a:avLst>
          </a:prstGeom>
          <a:solidFill>
            <a:schemeClr val="bg1">
              <a:lumMod val="95000"/>
              <a:alpha val="29000"/>
            </a:schemeClr>
          </a:solidFill>
          <a:ln w="34925">
            <a:solidFill>
              <a:srgbClr val="FFFFFF"/>
            </a:solidFill>
          </a:ln>
          <a:effectLst>
            <a:outerShdw blurRad="317500" dir="2700000" algn="ctr">
              <a:srgbClr val="000000">
                <a:alpha val="23000"/>
              </a:srgbClr>
            </a:outerShdw>
          </a:effectLst>
          <a:scene3d>
            <a:camera prst="isometricTopUp"/>
            <a:lightRig rig="threePt" dir="t"/>
          </a:scene3d>
          <a:sp3d prstMaterial="metal">
            <a:bevelT w="260350" h="50800" prst="softRound"/>
            <a:bevelB w="88900" h="254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2" indent="0" algn="ctr" defTabSz="685800" rtl="0" eaLnBrk="1" fontAlgn="ctr" latinLnBrk="0" hangingPunct="1">
              <a:lnSpc>
                <a:spcPct val="100000"/>
              </a:lnSpc>
              <a:spcBef>
                <a:spcPts val="0"/>
              </a:spcBef>
              <a:spcAft>
                <a:spcPts val="0"/>
              </a:spcAft>
              <a:buClr>
                <a:srgbClr val="FF0000"/>
              </a:buClr>
              <a:buSzPct val="70000"/>
              <a:buFont typeface="Wingdings" pitchFamily="2" charset="2"/>
              <a:buChar char="u"/>
              <a:tabLst>
                <a:tab pos="122870" algn="l"/>
              </a:tabLst>
              <a:defRPr/>
            </a:pPr>
            <a:endParaRPr kumimoji="0" lang="zh-CN" altLang="en-US" sz="1215"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pic>
        <p:nvPicPr>
          <p:cNvPr id="30" name="Picture 28" descr="num11"/>
          <p:cNvPicPr>
            <a:picLocks noChangeAspect="1" noChangeArrowheads="1"/>
          </p:cNvPicPr>
          <p:nvPr/>
        </p:nvPicPr>
        <p:blipFill>
          <a:blip r:embed="rId3" cstate="email"/>
          <a:srcRect/>
          <a:stretch>
            <a:fillRect/>
          </a:stretch>
        </p:blipFill>
        <p:spPr bwMode="auto">
          <a:xfrm>
            <a:off x="4955807" y="2648810"/>
            <a:ext cx="1442049" cy="1186649"/>
          </a:xfrm>
          <a:prstGeom prst="rect">
            <a:avLst/>
          </a:prstGeom>
          <a:noFill/>
        </p:spPr>
      </p:pic>
      <p:sp>
        <p:nvSpPr>
          <p:cNvPr id="31" name="Text Box 39"/>
          <p:cNvSpPr txBox="1">
            <a:spLocks noChangeArrowheads="1"/>
          </p:cNvSpPr>
          <p:nvPr/>
        </p:nvSpPr>
        <p:spPr bwMode="auto">
          <a:xfrm rot="19731703">
            <a:off x="2982287" y="733610"/>
            <a:ext cx="1578442" cy="291747"/>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08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添加文字</a:t>
            </a:r>
          </a:p>
        </p:txBody>
      </p:sp>
      <p:sp>
        <p:nvSpPr>
          <p:cNvPr id="32" name="Text Box 39"/>
          <p:cNvSpPr txBox="1">
            <a:spLocks noChangeArrowheads="1"/>
          </p:cNvSpPr>
          <p:nvPr/>
        </p:nvSpPr>
        <p:spPr bwMode="auto">
          <a:xfrm rot="19731703">
            <a:off x="2599635" y="2582177"/>
            <a:ext cx="1578442" cy="358240"/>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添加文字</a:t>
            </a:r>
          </a:p>
        </p:txBody>
      </p:sp>
      <p:sp>
        <p:nvSpPr>
          <p:cNvPr id="33" name="Text Box 39"/>
          <p:cNvSpPr txBox="1">
            <a:spLocks noChangeArrowheads="1"/>
          </p:cNvSpPr>
          <p:nvPr/>
        </p:nvSpPr>
        <p:spPr bwMode="auto">
          <a:xfrm rot="19731703">
            <a:off x="4412259" y="1630713"/>
            <a:ext cx="1578442" cy="358240"/>
          </a:xfrm>
          <a:prstGeom prst="rect">
            <a:avLst/>
          </a:prstGeom>
          <a:noFill/>
          <a:ln w="9525">
            <a:noFill/>
            <a:miter lim="800000"/>
            <a:headEnd/>
            <a:tailEnd/>
          </a:ln>
        </p:spPr>
        <p:txBody>
          <a:bodyPr wrap="squar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1440"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添加文字</a:t>
            </a:r>
          </a:p>
        </p:txBody>
      </p:sp>
      <p:sp>
        <p:nvSpPr>
          <p:cNvPr id="34" name="Text Box 39"/>
          <p:cNvSpPr txBox="1">
            <a:spLocks noChangeArrowheads="1"/>
          </p:cNvSpPr>
          <p:nvPr/>
        </p:nvSpPr>
        <p:spPr bwMode="auto">
          <a:xfrm>
            <a:off x="5620143" y="1165745"/>
            <a:ext cx="2490634" cy="275140"/>
          </a:xfrm>
          <a:prstGeom prst="rect">
            <a:avLst/>
          </a:prstGeom>
          <a:noFill/>
          <a:ln w="9525">
            <a:noFill/>
            <a:miter lim="800000"/>
            <a:headEnd/>
            <a:tailEnd/>
          </a:ln>
          <a:scene3d>
            <a:camera prst="orthographicFront"/>
            <a:lightRig rig="threePt" dir="t"/>
          </a:scene3d>
        </p:spPr>
        <p:txBody>
          <a:bodyPr wrap="squar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点击此处添加内容此处添加内容</a:t>
            </a:r>
            <a:endParaRPr kumimoji="0" lang="en-US" altLang="zh-CN"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35" name="Text Box 39"/>
          <p:cNvSpPr txBox="1">
            <a:spLocks noChangeArrowheads="1"/>
          </p:cNvSpPr>
          <p:nvPr/>
        </p:nvSpPr>
        <p:spPr bwMode="auto">
          <a:xfrm>
            <a:off x="5620143" y="1351227"/>
            <a:ext cx="2490634" cy="275140"/>
          </a:xfrm>
          <a:prstGeom prst="rect">
            <a:avLst/>
          </a:prstGeom>
          <a:noFill/>
          <a:ln w="9525">
            <a:noFill/>
            <a:miter lim="800000"/>
            <a:headEnd/>
            <a:tailEnd/>
          </a:ln>
          <a:scene3d>
            <a:camera prst="orthographicFront"/>
            <a:lightRig rig="threePt" dir="t"/>
          </a:scene3d>
        </p:spPr>
        <p:txBody>
          <a:bodyPr wrap="squar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点击此处添加内容此处添加内容</a:t>
            </a:r>
            <a:endParaRPr kumimoji="0" lang="en-US" altLang="zh-CN"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36" name="Text Box 39"/>
          <p:cNvSpPr txBox="1">
            <a:spLocks noChangeArrowheads="1"/>
          </p:cNvSpPr>
          <p:nvPr/>
        </p:nvSpPr>
        <p:spPr bwMode="auto">
          <a:xfrm>
            <a:off x="1175901" y="1498601"/>
            <a:ext cx="2490634" cy="275140"/>
          </a:xfrm>
          <a:prstGeom prst="rect">
            <a:avLst/>
          </a:prstGeom>
          <a:noFill/>
          <a:ln w="9525">
            <a:noFill/>
            <a:miter lim="800000"/>
            <a:headEnd/>
            <a:tailEnd/>
          </a:ln>
          <a:scene3d>
            <a:camera prst="orthographicFront"/>
            <a:lightRig rig="threePt" dir="t"/>
          </a:scene3d>
        </p:spPr>
        <p:txBody>
          <a:bodyPr wrap="squar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点击此处添加内容此处添加内容</a:t>
            </a:r>
            <a:endParaRPr kumimoji="0" lang="en-US" altLang="zh-CN"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37" name="Text Box 39"/>
          <p:cNvSpPr txBox="1">
            <a:spLocks noChangeArrowheads="1"/>
          </p:cNvSpPr>
          <p:nvPr/>
        </p:nvSpPr>
        <p:spPr bwMode="auto">
          <a:xfrm>
            <a:off x="1175901" y="1684083"/>
            <a:ext cx="2490634" cy="275140"/>
          </a:xfrm>
          <a:prstGeom prst="rect">
            <a:avLst/>
          </a:prstGeom>
          <a:noFill/>
          <a:ln w="9525">
            <a:noFill/>
            <a:miter lim="800000"/>
            <a:headEnd/>
            <a:tailEnd/>
          </a:ln>
          <a:scene3d>
            <a:camera prst="orthographicFront"/>
            <a:lightRig rig="threePt" dir="t"/>
          </a:scene3d>
        </p:spPr>
        <p:txBody>
          <a:bodyPr wrap="squar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点击此处添加内容此处添加内容</a:t>
            </a:r>
            <a:endParaRPr kumimoji="0" lang="en-US" altLang="zh-CN"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38" name="Text Box 39"/>
          <p:cNvSpPr txBox="1">
            <a:spLocks noChangeArrowheads="1"/>
          </p:cNvSpPr>
          <p:nvPr/>
        </p:nvSpPr>
        <p:spPr bwMode="auto">
          <a:xfrm>
            <a:off x="1137219" y="3570489"/>
            <a:ext cx="2490634" cy="275140"/>
          </a:xfrm>
          <a:prstGeom prst="rect">
            <a:avLst/>
          </a:prstGeom>
          <a:noFill/>
          <a:ln w="9525">
            <a:noFill/>
            <a:miter lim="800000"/>
            <a:headEnd/>
            <a:tailEnd/>
          </a:ln>
          <a:scene3d>
            <a:camera prst="orthographicFront"/>
            <a:lightRig rig="threePt" dir="t"/>
          </a:scene3d>
        </p:spPr>
        <p:txBody>
          <a:bodyPr wrap="squar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点击此处添加内容此处添加内容</a:t>
            </a:r>
            <a:endParaRPr kumimoji="0" lang="en-US" altLang="zh-CN"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39" name="Text Box 39"/>
          <p:cNvSpPr txBox="1">
            <a:spLocks noChangeArrowheads="1"/>
          </p:cNvSpPr>
          <p:nvPr/>
        </p:nvSpPr>
        <p:spPr bwMode="auto">
          <a:xfrm>
            <a:off x="1137219" y="3755971"/>
            <a:ext cx="2490634" cy="275140"/>
          </a:xfrm>
          <a:prstGeom prst="rect">
            <a:avLst/>
          </a:prstGeom>
          <a:noFill/>
          <a:ln w="9525">
            <a:noFill/>
            <a:miter lim="800000"/>
            <a:headEnd/>
            <a:tailEnd/>
          </a:ln>
          <a:scene3d>
            <a:camera prst="orthographicFront"/>
            <a:lightRig rig="threePt" dir="t"/>
          </a:scene3d>
        </p:spPr>
        <p:txBody>
          <a:bodyPr wrap="square">
            <a:spAutoFit/>
          </a:bodyPr>
          <a:lstStyle/>
          <a:p>
            <a:pPr marL="0" marR="0" lvl="0" indent="0" algn="ctr" defTabSz="685800" rtl="0" eaLnBrk="1" fontAlgn="auto" latinLnBrk="0" hangingPunct="1">
              <a:lnSpc>
                <a:spcPct val="120000"/>
              </a:lnSpc>
              <a:spcBef>
                <a:spcPts val="0"/>
              </a:spcBef>
              <a:spcAft>
                <a:spcPts val="0"/>
              </a:spcAft>
              <a:buClrTx/>
              <a:buSzTx/>
              <a:buFontTx/>
              <a:buNone/>
              <a:tabLst/>
              <a:defRPr/>
            </a:pPr>
            <a:r>
              <a:rPr kumimoji="0" lang="zh-CN" altLang="en-US"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点击此处添加内容此处添加内容</a:t>
            </a:r>
            <a:endParaRPr kumimoji="0" lang="en-US" altLang="zh-CN" sz="990" b="1"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sp>
        <p:nvSpPr>
          <p:cNvPr id="20" name="对角圆角矩形 19"/>
          <p:cNvSpPr/>
          <p:nvPr/>
        </p:nvSpPr>
        <p:spPr>
          <a:xfrm>
            <a:off x="2075079" y="850747"/>
            <a:ext cx="907301" cy="602912"/>
          </a:xfrm>
          <a:prstGeom prst="round2DiagRect">
            <a:avLst/>
          </a:prstGeom>
          <a:blipFill>
            <a:blip r:embed="rId4"/>
            <a:stretch>
              <a:fillRect l="-9000" t="-6000" r="-28000" b="-7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1" name="对角圆角矩形 20"/>
          <p:cNvSpPr/>
          <p:nvPr/>
        </p:nvSpPr>
        <p:spPr>
          <a:xfrm>
            <a:off x="6497270" y="1663830"/>
            <a:ext cx="1152581" cy="765904"/>
          </a:xfrm>
          <a:prstGeom prst="round2DiagRect">
            <a:avLst/>
          </a:prstGeom>
          <a:blipFill>
            <a:blip r:embed="rId5"/>
            <a:stretch>
              <a:fillRect l="-9000" t="-6000" r="-28000" b="-7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40" name="对角圆角矩形 39"/>
          <p:cNvSpPr/>
          <p:nvPr/>
        </p:nvSpPr>
        <p:spPr>
          <a:xfrm>
            <a:off x="1202027" y="2899709"/>
            <a:ext cx="1006979" cy="669149"/>
          </a:xfrm>
          <a:prstGeom prst="round2DiagRect">
            <a:avLst/>
          </a:prstGeom>
          <a:blipFill>
            <a:blip r:embed="rId6"/>
            <a:stretch>
              <a:fillRect l="-9000" t="-6000" r="-28000" b="-7000"/>
            </a:stretch>
          </a:blipFill>
          <a:ln w="15875">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Tree>
    <p:extLst>
      <p:ext uri="{BB962C8B-B14F-4D97-AF65-F5344CB8AC3E}">
        <p14:creationId xmlns:p14="http://schemas.microsoft.com/office/powerpoint/2010/main" val="217765869"/>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anim calcmode="lin" valueType="num">
                                      <p:cBhvr>
                                        <p:cTn id="8" dur="1000" fill="hold"/>
                                        <p:tgtEl>
                                          <p:spTgt spid="22"/>
                                        </p:tgtEl>
                                        <p:attrNameLst>
                                          <p:attrName>ppt_x</p:attrName>
                                        </p:attrNameLst>
                                      </p:cBhvr>
                                      <p:tavLst>
                                        <p:tav tm="0">
                                          <p:val>
                                            <p:strVal val="#ppt_x"/>
                                          </p:val>
                                        </p:tav>
                                        <p:tav tm="100000">
                                          <p:val>
                                            <p:strVal val="#ppt_x"/>
                                          </p:val>
                                        </p:tav>
                                      </p:tavLst>
                                    </p:anim>
                                    <p:anim calcmode="lin" valueType="num">
                                      <p:cBhvr>
                                        <p:cTn id="9" dur="1000" fill="hold"/>
                                        <p:tgtEl>
                                          <p:spTgt spid="2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1000"/>
                                        <p:tgtEl>
                                          <p:spTgt spid="31"/>
                                        </p:tgtEl>
                                      </p:cBhvr>
                                    </p:animEffect>
                                    <p:anim calcmode="lin" valueType="num">
                                      <p:cBhvr>
                                        <p:cTn id="13" dur="1000" fill="hold"/>
                                        <p:tgtEl>
                                          <p:spTgt spid="31"/>
                                        </p:tgtEl>
                                        <p:attrNameLst>
                                          <p:attrName>ppt_x</p:attrName>
                                        </p:attrNameLst>
                                      </p:cBhvr>
                                      <p:tavLst>
                                        <p:tav tm="0">
                                          <p:val>
                                            <p:strVal val="#ppt_x"/>
                                          </p:val>
                                        </p:tav>
                                        <p:tav tm="100000">
                                          <p:val>
                                            <p:strVal val="#ppt_x"/>
                                          </p:val>
                                        </p:tav>
                                      </p:tavLst>
                                    </p:anim>
                                    <p:anim calcmode="lin" valueType="num">
                                      <p:cBhvr>
                                        <p:cTn id="14" dur="1000" fill="hold"/>
                                        <p:tgtEl>
                                          <p:spTgt spid="31"/>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additive="base">
                                        <p:cTn id="18" dur="500" fill="hold"/>
                                        <p:tgtEl>
                                          <p:spTgt spid="37"/>
                                        </p:tgtEl>
                                        <p:attrNameLst>
                                          <p:attrName>ppt_x</p:attrName>
                                        </p:attrNameLst>
                                      </p:cBhvr>
                                      <p:tavLst>
                                        <p:tav tm="0">
                                          <p:val>
                                            <p:strVal val="0-#ppt_w/2"/>
                                          </p:val>
                                        </p:tav>
                                        <p:tav tm="100000">
                                          <p:val>
                                            <p:strVal val="#ppt_x"/>
                                          </p:val>
                                        </p:tav>
                                      </p:tavLst>
                                    </p:anim>
                                    <p:anim calcmode="lin" valueType="num">
                                      <p:cBhvr additive="base">
                                        <p:cTn id="19" dur="500" fill="hold"/>
                                        <p:tgtEl>
                                          <p:spTgt spid="37"/>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0-#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53"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200" fill="hold"/>
                                        <p:tgtEl>
                                          <p:spTgt spid="20"/>
                                        </p:tgtEl>
                                        <p:attrNameLst>
                                          <p:attrName>ppt_w</p:attrName>
                                        </p:attrNameLst>
                                      </p:cBhvr>
                                      <p:tavLst>
                                        <p:tav tm="0">
                                          <p:val>
                                            <p:fltVal val="0"/>
                                          </p:val>
                                        </p:tav>
                                        <p:tav tm="100000">
                                          <p:val>
                                            <p:strVal val="#ppt_w"/>
                                          </p:val>
                                        </p:tav>
                                      </p:tavLst>
                                    </p:anim>
                                    <p:anim calcmode="lin" valueType="num">
                                      <p:cBhvr>
                                        <p:cTn id="28" dur="200" fill="hold"/>
                                        <p:tgtEl>
                                          <p:spTgt spid="20"/>
                                        </p:tgtEl>
                                        <p:attrNameLst>
                                          <p:attrName>ppt_h</p:attrName>
                                        </p:attrNameLst>
                                      </p:cBhvr>
                                      <p:tavLst>
                                        <p:tav tm="0">
                                          <p:val>
                                            <p:fltVal val="0"/>
                                          </p:val>
                                        </p:tav>
                                        <p:tav tm="100000">
                                          <p:val>
                                            <p:strVal val="#ppt_h"/>
                                          </p:val>
                                        </p:tav>
                                      </p:tavLst>
                                    </p:anim>
                                    <p:animEffect transition="in" filter="fade">
                                      <p:cBhvr>
                                        <p:cTn id="29" dur="200"/>
                                        <p:tgtEl>
                                          <p:spTgt spid="20"/>
                                        </p:tgtEl>
                                      </p:cBhvr>
                                    </p:animEffect>
                                  </p:childTnLst>
                                </p:cTn>
                              </p:par>
                            </p:childTnLst>
                          </p:cTn>
                        </p:par>
                        <p:par>
                          <p:cTn id="30" fill="hold">
                            <p:stCondLst>
                              <p:cond delay="1700"/>
                            </p:stCondLst>
                            <p:childTnLst>
                              <p:par>
                                <p:cTn id="31" presetID="6" presetClass="emph" presetSubtype="0" fill="hold" grpId="1" nodeType="afterEffect">
                                  <p:stCondLst>
                                    <p:cond delay="0"/>
                                  </p:stCondLst>
                                  <p:childTnLst>
                                    <p:animScale>
                                      <p:cBhvr>
                                        <p:cTn id="32" dur="100" fill="hold"/>
                                        <p:tgtEl>
                                          <p:spTgt spid="20"/>
                                        </p:tgtEl>
                                      </p:cBhvr>
                                      <p:by x="115000" y="115000"/>
                                    </p:animScale>
                                  </p:childTnLst>
                                </p:cTn>
                              </p:par>
                              <p:par>
                                <p:cTn id="33" presetID="6" presetClass="emph" presetSubtype="0" fill="hold" grpId="2" nodeType="withEffect">
                                  <p:stCondLst>
                                    <p:cond delay="200"/>
                                  </p:stCondLst>
                                  <p:childTnLst>
                                    <p:animScale>
                                      <p:cBhvr>
                                        <p:cTn id="34" dur="100" fill="hold"/>
                                        <p:tgtEl>
                                          <p:spTgt spid="20"/>
                                        </p:tgtEl>
                                      </p:cBhvr>
                                      <p:by x="85000" y="85000"/>
                                    </p:animScale>
                                  </p:childTnLst>
                                </p:cTn>
                              </p:par>
                            </p:childTnLst>
                          </p:cTn>
                        </p:par>
                        <p:par>
                          <p:cTn id="35" fill="hold">
                            <p:stCondLst>
                              <p:cond delay="2000"/>
                            </p:stCondLst>
                            <p:childTnLst>
                              <p:par>
                                <p:cTn id="36" presetID="6" presetClass="emph" presetSubtype="0" fill="hold" grpId="3" nodeType="afterEffect">
                                  <p:stCondLst>
                                    <p:cond delay="0"/>
                                  </p:stCondLst>
                                  <p:childTnLst>
                                    <p:animScale>
                                      <p:cBhvr>
                                        <p:cTn id="37" dur="100" fill="hold"/>
                                        <p:tgtEl>
                                          <p:spTgt spid="20"/>
                                        </p:tgtEl>
                                      </p:cBhvr>
                                      <p:by x="105000" y="105000"/>
                                    </p:animScale>
                                  </p:childTnLst>
                                </p:cTn>
                              </p:par>
                              <p:par>
                                <p:cTn id="38" presetID="6" presetClass="emph" presetSubtype="0" fill="hold" grpId="4" nodeType="withEffect">
                                  <p:stCondLst>
                                    <p:cond delay="200"/>
                                  </p:stCondLst>
                                  <p:childTnLst>
                                    <p:animScale>
                                      <p:cBhvr>
                                        <p:cTn id="39" dur="100" fill="hold"/>
                                        <p:tgtEl>
                                          <p:spTgt spid="20"/>
                                        </p:tgtEl>
                                      </p:cBhvr>
                                      <p:by x="95000" y="95000"/>
                                    </p:animScale>
                                  </p:childTnLst>
                                </p:cTn>
                              </p:par>
                            </p:childTnLst>
                          </p:cTn>
                        </p:par>
                        <p:par>
                          <p:cTn id="40" fill="hold">
                            <p:stCondLst>
                              <p:cond delay="2300"/>
                            </p:stCondLst>
                            <p:childTnLst>
                              <p:par>
                                <p:cTn id="41" presetID="2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2800"/>
                            </p:stCondLst>
                            <p:childTnLst>
                              <p:par>
                                <p:cTn id="45" presetID="42"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childTnLst>
                          </p:cTn>
                        </p:par>
                        <p:par>
                          <p:cTn id="55" fill="hold">
                            <p:stCondLst>
                              <p:cond delay="3800"/>
                            </p:stCondLst>
                            <p:childTnLst>
                              <p:par>
                                <p:cTn id="56" presetID="2" presetClass="entr" presetSubtype="2" fill="hold" grpId="0"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additive="base">
                                        <p:cTn id="58" dur="500" fill="hold"/>
                                        <p:tgtEl>
                                          <p:spTgt spid="35"/>
                                        </p:tgtEl>
                                        <p:attrNameLst>
                                          <p:attrName>ppt_x</p:attrName>
                                        </p:attrNameLst>
                                      </p:cBhvr>
                                      <p:tavLst>
                                        <p:tav tm="0">
                                          <p:val>
                                            <p:strVal val="1+#ppt_w/2"/>
                                          </p:val>
                                        </p:tav>
                                        <p:tav tm="100000">
                                          <p:val>
                                            <p:strVal val="#ppt_x"/>
                                          </p:val>
                                        </p:tav>
                                      </p:tavLst>
                                    </p:anim>
                                    <p:anim calcmode="lin" valueType="num">
                                      <p:cBhvr additive="base">
                                        <p:cTn id="59" dur="500" fill="hold"/>
                                        <p:tgtEl>
                                          <p:spTgt spid="35"/>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additive="base">
                                        <p:cTn id="62" dur="500" fill="hold"/>
                                        <p:tgtEl>
                                          <p:spTgt spid="34"/>
                                        </p:tgtEl>
                                        <p:attrNameLst>
                                          <p:attrName>ppt_x</p:attrName>
                                        </p:attrNameLst>
                                      </p:cBhvr>
                                      <p:tavLst>
                                        <p:tav tm="0">
                                          <p:val>
                                            <p:strVal val="1+#ppt_w/2"/>
                                          </p:val>
                                        </p:tav>
                                        <p:tav tm="100000">
                                          <p:val>
                                            <p:strVal val="#ppt_x"/>
                                          </p:val>
                                        </p:tav>
                                      </p:tavLst>
                                    </p:anim>
                                    <p:anim calcmode="lin" valueType="num">
                                      <p:cBhvr additive="base">
                                        <p:cTn id="63" dur="500" fill="hold"/>
                                        <p:tgtEl>
                                          <p:spTgt spid="34"/>
                                        </p:tgtEl>
                                        <p:attrNameLst>
                                          <p:attrName>ppt_y</p:attrName>
                                        </p:attrNameLst>
                                      </p:cBhvr>
                                      <p:tavLst>
                                        <p:tav tm="0">
                                          <p:val>
                                            <p:strVal val="#ppt_y"/>
                                          </p:val>
                                        </p:tav>
                                        <p:tav tm="100000">
                                          <p:val>
                                            <p:strVal val="#ppt_y"/>
                                          </p:val>
                                        </p:tav>
                                      </p:tavLst>
                                    </p:anim>
                                  </p:childTnLst>
                                </p:cTn>
                              </p:par>
                            </p:childTnLst>
                          </p:cTn>
                        </p:par>
                        <p:par>
                          <p:cTn id="64" fill="hold">
                            <p:stCondLst>
                              <p:cond delay="4300"/>
                            </p:stCondLst>
                            <p:childTnLst>
                              <p:par>
                                <p:cTn id="65" presetID="53" presetClass="entr" presetSubtype="0"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p:cTn id="67" dur="200" fill="hold"/>
                                        <p:tgtEl>
                                          <p:spTgt spid="21"/>
                                        </p:tgtEl>
                                        <p:attrNameLst>
                                          <p:attrName>ppt_w</p:attrName>
                                        </p:attrNameLst>
                                      </p:cBhvr>
                                      <p:tavLst>
                                        <p:tav tm="0">
                                          <p:val>
                                            <p:fltVal val="0"/>
                                          </p:val>
                                        </p:tav>
                                        <p:tav tm="100000">
                                          <p:val>
                                            <p:strVal val="#ppt_w"/>
                                          </p:val>
                                        </p:tav>
                                      </p:tavLst>
                                    </p:anim>
                                    <p:anim calcmode="lin" valueType="num">
                                      <p:cBhvr>
                                        <p:cTn id="68" dur="200" fill="hold"/>
                                        <p:tgtEl>
                                          <p:spTgt spid="21"/>
                                        </p:tgtEl>
                                        <p:attrNameLst>
                                          <p:attrName>ppt_h</p:attrName>
                                        </p:attrNameLst>
                                      </p:cBhvr>
                                      <p:tavLst>
                                        <p:tav tm="0">
                                          <p:val>
                                            <p:fltVal val="0"/>
                                          </p:val>
                                        </p:tav>
                                        <p:tav tm="100000">
                                          <p:val>
                                            <p:strVal val="#ppt_h"/>
                                          </p:val>
                                        </p:tav>
                                      </p:tavLst>
                                    </p:anim>
                                    <p:animEffect transition="in" filter="fade">
                                      <p:cBhvr>
                                        <p:cTn id="69" dur="200"/>
                                        <p:tgtEl>
                                          <p:spTgt spid="21"/>
                                        </p:tgtEl>
                                      </p:cBhvr>
                                    </p:animEffect>
                                  </p:childTnLst>
                                </p:cTn>
                              </p:par>
                            </p:childTnLst>
                          </p:cTn>
                        </p:par>
                        <p:par>
                          <p:cTn id="70" fill="hold">
                            <p:stCondLst>
                              <p:cond delay="4500"/>
                            </p:stCondLst>
                            <p:childTnLst>
                              <p:par>
                                <p:cTn id="71" presetID="6" presetClass="emph" presetSubtype="0" fill="hold" grpId="1" nodeType="afterEffect">
                                  <p:stCondLst>
                                    <p:cond delay="0"/>
                                  </p:stCondLst>
                                  <p:childTnLst>
                                    <p:animScale>
                                      <p:cBhvr>
                                        <p:cTn id="72" dur="100" fill="hold"/>
                                        <p:tgtEl>
                                          <p:spTgt spid="21"/>
                                        </p:tgtEl>
                                      </p:cBhvr>
                                      <p:by x="115000" y="115000"/>
                                    </p:animScale>
                                  </p:childTnLst>
                                </p:cTn>
                              </p:par>
                              <p:par>
                                <p:cTn id="73" presetID="6" presetClass="emph" presetSubtype="0" fill="hold" grpId="2" nodeType="withEffect">
                                  <p:stCondLst>
                                    <p:cond delay="200"/>
                                  </p:stCondLst>
                                  <p:childTnLst>
                                    <p:animScale>
                                      <p:cBhvr>
                                        <p:cTn id="74" dur="100" fill="hold"/>
                                        <p:tgtEl>
                                          <p:spTgt spid="21"/>
                                        </p:tgtEl>
                                      </p:cBhvr>
                                      <p:by x="85000" y="85000"/>
                                    </p:animScale>
                                  </p:childTnLst>
                                </p:cTn>
                              </p:par>
                            </p:childTnLst>
                          </p:cTn>
                        </p:par>
                        <p:par>
                          <p:cTn id="75" fill="hold">
                            <p:stCondLst>
                              <p:cond delay="4800"/>
                            </p:stCondLst>
                            <p:childTnLst>
                              <p:par>
                                <p:cTn id="76" presetID="6" presetClass="emph" presetSubtype="0" fill="hold" grpId="3" nodeType="afterEffect">
                                  <p:stCondLst>
                                    <p:cond delay="0"/>
                                  </p:stCondLst>
                                  <p:childTnLst>
                                    <p:animScale>
                                      <p:cBhvr>
                                        <p:cTn id="77" dur="100" fill="hold"/>
                                        <p:tgtEl>
                                          <p:spTgt spid="21"/>
                                        </p:tgtEl>
                                      </p:cBhvr>
                                      <p:by x="105000" y="105000"/>
                                    </p:animScale>
                                  </p:childTnLst>
                                </p:cTn>
                              </p:par>
                              <p:par>
                                <p:cTn id="78" presetID="6" presetClass="emph" presetSubtype="0" fill="hold" grpId="4" nodeType="withEffect">
                                  <p:stCondLst>
                                    <p:cond delay="200"/>
                                  </p:stCondLst>
                                  <p:childTnLst>
                                    <p:animScale>
                                      <p:cBhvr>
                                        <p:cTn id="79" dur="100" fill="hold"/>
                                        <p:tgtEl>
                                          <p:spTgt spid="21"/>
                                        </p:tgtEl>
                                      </p:cBhvr>
                                      <p:by x="95000" y="95000"/>
                                    </p:animScale>
                                  </p:childTnLst>
                                </p:cTn>
                              </p:par>
                            </p:childTnLst>
                          </p:cTn>
                        </p:par>
                        <p:par>
                          <p:cTn id="80" fill="hold">
                            <p:stCondLst>
                              <p:cond delay="5100"/>
                            </p:stCondLst>
                            <p:childTnLst>
                              <p:par>
                                <p:cTn id="81" presetID="22" presetClass="entr" presetSubtype="2" fill="hold" nodeType="afterEffect">
                                  <p:stCondLst>
                                    <p:cond delay="0"/>
                                  </p:stCondLst>
                                  <p:childTnLst>
                                    <p:set>
                                      <p:cBhvr>
                                        <p:cTn id="82" dur="1" fill="hold">
                                          <p:stCondLst>
                                            <p:cond delay="0"/>
                                          </p:stCondLst>
                                        </p:cTn>
                                        <p:tgtEl>
                                          <p:spTgt spid="27"/>
                                        </p:tgtEl>
                                        <p:attrNameLst>
                                          <p:attrName>style.visibility</p:attrName>
                                        </p:attrNameLst>
                                      </p:cBhvr>
                                      <p:to>
                                        <p:strVal val="visible"/>
                                      </p:to>
                                    </p:set>
                                    <p:animEffect transition="in" filter="wipe(right)">
                                      <p:cBhvr>
                                        <p:cTn id="83" dur="500"/>
                                        <p:tgtEl>
                                          <p:spTgt spid="27"/>
                                        </p:tgtEl>
                                      </p:cBhvr>
                                    </p:animEffect>
                                  </p:childTnLst>
                                </p:cTn>
                              </p:par>
                            </p:childTnLst>
                          </p:cTn>
                        </p:par>
                        <p:par>
                          <p:cTn id="84" fill="hold">
                            <p:stCondLst>
                              <p:cond delay="5600"/>
                            </p:stCondLst>
                            <p:childTnLst>
                              <p:par>
                                <p:cTn id="85" presetID="42" presetClass="entr" presetSubtype="0" fill="hold" grpId="0" nodeType="after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1000"/>
                                        <p:tgtEl>
                                          <p:spTgt spid="32"/>
                                        </p:tgtEl>
                                      </p:cBhvr>
                                    </p:animEffect>
                                    <p:anim calcmode="lin" valueType="num">
                                      <p:cBhvr>
                                        <p:cTn id="88" dur="1000" fill="hold"/>
                                        <p:tgtEl>
                                          <p:spTgt spid="32"/>
                                        </p:tgtEl>
                                        <p:attrNameLst>
                                          <p:attrName>ppt_x</p:attrName>
                                        </p:attrNameLst>
                                      </p:cBhvr>
                                      <p:tavLst>
                                        <p:tav tm="0">
                                          <p:val>
                                            <p:strVal val="#ppt_x"/>
                                          </p:val>
                                        </p:tav>
                                        <p:tav tm="100000">
                                          <p:val>
                                            <p:strVal val="#ppt_x"/>
                                          </p:val>
                                        </p:tav>
                                      </p:tavLst>
                                    </p:anim>
                                    <p:anim calcmode="lin" valueType="num">
                                      <p:cBhvr>
                                        <p:cTn id="89" dur="1000" fill="hold"/>
                                        <p:tgtEl>
                                          <p:spTgt spid="3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24"/>
                                        </p:tgtEl>
                                        <p:attrNameLst>
                                          <p:attrName>style.visibility</p:attrName>
                                        </p:attrNameLst>
                                      </p:cBhvr>
                                      <p:to>
                                        <p:strVal val="visible"/>
                                      </p:to>
                                    </p:set>
                                    <p:animEffect transition="in" filter="fade">
                                      <p:cBhvr>
                                        <p:cTn id="92" dur="1000"/>
                                        <p:tgtEl>
                                          <p:spTgt spid="24"/>
                                        </p:tgtEl>
                                      </p:cBhvr>
                                    </p:animEffect>
                                    <p:anim calcmode="lin" valueType="num">
                                      <p:cBhvr>
                                        <p:cTn id="93" dur="1000" fill="hold"/>
                                        <p:tgtEl>
                                          <p:spTgt spid="24"/>
                                        </p:tgtEl>
                                        <p:attrNameLst>
                                          <p:attrName>ppt_x</p:attrName>
                                        </p:attrNameLst>
                                      </p:cBhvr>
                                      <p:tavLst>
                                        <p:tav tm="0">
                                          <p:val>
                                            <p:strVal val="#ppt_x"/>
                                          </p:val>
                                        </p:tav>
                                        <p:tav tm="100000">
                                          <p:val>
                                            <p:strVal val="#ppt_x"/>
                                          </p:val>
                                        </p:tav>
                                      </p:tavLst>
                                    </p:anim>
                                    <p:anim calcmode="lin" valueType="num">
                                      <p:cBhvr>
                                        <p:cTn id="94" dur="1000" fill="hold"/>
                                        <p:tgtEl>
                                          <p:spTgt spid="24"/>
                                        </p:tgtEl>
                                        <p:attrNameLst>
                                          <p:attrName>ppt_y</p:attrName>
                                        </p:attrNameLst>
                                      </p:cBhvr>
                                      <p:tavLst>
                                        <p:tav tm="0">
                                          <p:val>
                                            <p:strVal val="#ppt_y+.1"/>
                                          </p:val>
                                        </p:tav>
                                        <p:tav tm="100000">
                                          <p:val>
                                            <p:strVal val="#ppt_y"/>
                                          </p:val>
                                        </p:tav>
                                      </p:tavLst>
                                    </p:anim>
                                  </p:childTnLst>
                                </p:cTn>
                              </p:par>
                            </p:childTnLst>
                          </p:cTn>
                        </p:par>
                        <p:par>
                          <p:cTn id="95" fill="hold">
                            <p:stCondLst>
                              <p:cond delay="6600"/>
                            </p:stCondLst>
                            <p:childTnLst>
                              <p:par>
                                <p:cTn id="96" presetID="2" presetClass="entr" presetSubtype="8" fill="hold" grpId="0" nodeType="afterEffect">
                                  <p:stCondLst>
                                    <p:cond delay="0"/>
                                  </p:stCondLst>
                                  <p:childTnLst>
                                    <p:set>
                                      <p:cBhvr>
                                        <p:cTn id="97" dur="1" fill="hold">
                                          <p:stCondLst>
                                            <p:cond delay="0"/>
                                          </p:stCondLst>
                                        </p:cTn>
                                        <p:tgtEl>
                                          <p:spTgt spid="38"/>
                                        </p:tgtEl>
                                        <p:attrNameLst>
                                          <p:attrName>style.visibility</p:attrName>
                                        </p:attrNameLst>
                                      </p:cBhvr>
                                      <p:to>
                                        <p:strVal val="visible"/>
                                      </p:to>
                                    </p:set>
                                    <p:anim calcmode="lin" valueType="num">
                                      <p:cBhvr additive="base">
                                        <p:cTn id="98" dur="500" fill="hold"/>
                                        <p:tgtEl>
                                          <p:spTgt spid="38"/>
                                        </p:tgtEl>
                                        <p:attrNameLst>
                                          <p:attrName>ppt_x</p:attrName>
                                        </p:attrNameLst>
                                      </p:cBhvr>
                                      <p:tavLst>
                                        <p:tav tm="0">
                                          <p:val>
                                            <p:strVal val="0-#ppt_w/2"/>
                                          </p:val>
                                        </p:tav>
                                        <p:tav tm="100000">
                                          <p:val>
                                            <p:strVal val="#ppt_x"/>
                                          </p:val>
                                        </p:tav>
                                      </p:tavLst>
                                    </p:anim>
                                    <p:anim calcmode="lin" valueType="num">
                                      <p:cBhvr additive="base">
                                        <p:cTn id="99" dur="500" fill="hold"/>
                                        <p:tgtEl>
                                          <p:spTgt spid="38"/>
                                        </p:tgtEl>
                                        <p:attrNameLst>
                                          <p:attrName>ppt_y</p:attrName>
                                        </p:attrNameLst>
                                      </p:cBhvr>
                                      <p:tavLst>
                                        <p:tav tm="0">
                                          <p:val>
                                            <p:strVal val="#ppt_y"/>
                                          </p:val>
                                        </p:tav>
                                        <p:tav tm="100000">
                                          <p:val>
                                            <p:strVal val="#ppt_y"/>
                                          </p:val>
                                        </p:tav>
                                      </p:tavLst>
                                    </p:anim>
                                  </p:childTnLst>
                                </p:cTn>
                              </p:par>
                              <p:par>
                                <p:cTn id="100" presetID="2" presetClass="entr" presetSubtype="8" fill="hold" grpId="0" nodeType="withEffect">
                                  <p:stCondLst>
                                    <p:cond delay="0"/>
                                  </p:stCondLst>
                                  <p:childTnLst>
                                    <p:set>
                                      <p:cBhvr>
                                        <p:cTn id="101" dur="1" fill="hold">
                                          <p:stCondLst>
                                            <p:cond delay="0"/>
                                          </p:stCondLst>
                                        </p:cTn>
                                        <p:tgtEl>
                                          <p:spTgt spid="39"/>
                                        </p:tgtEl>
                                        <p:attrNameLst>
                                          <p:attrName>style.visibility</p:attrName>
                                        </p:attrNameLst>
                                      </p:cBhvr>
                                      <p:to>
                                        <p:strVal val="visible"/>
                                      </p:to>
                                    </p:set>
                                    <p:anim calcmode="lin" valueType="num">
                                      <p:cBhvr additive="base">
                                        <p:cTn id="102" dur="500" fill="hold"/>
                                        <p:tgtEl>
                                          <p:spTgt spid="39"/>
                                        </p:tgtEl>
                                        <p:attrNameLst>
                                          <p:attrName>ppt_x</p:attrName>
                                        </p:attrNameLst>
                                      </p:cBhvr>
                                      <p:tavLst>
                                        <p:tav tm="0">
                                          <p:val>
                                            <p:strVal val="0-#ppt_w/2"/>
                                          </p:val>
                                        </p:tav>
                                        <p:tav tm="100000">
                                          <p:val>
                                            <p:strVal val="#ppt_x"/>
                                          </p:val>
                                        </p:tav>
                                      </p:tavLst>
                                    </p:anim>
                                    <p:anim calcmode="lin" valueType="num">
                                      <p:cBhvr additive="base">
                                        <p:cTn id="103" dur="500" fill="hold"/>
                                        <p:tgtEl>
                                          <p:spTgt spid="39"/>
                                        </p:tgtEl>
                                        <p:attrNameLst>
                                          <p:attrName>ppt_y</p:attrName>
                                        </p:attrNameLst>
                                      </p:cBhvr>
                                      <p:tavLst>
                                        <p:tav tm="0">
                                          <p:val>
                                            <p:strVal val="#ppt_y"/>
                                          </p:val>
                                        </p:tav>
                                        <p:tav tm="100000">
                                          <p:val>
                                            <p:strVal val="#ppt_y"/>
                                          </p:val>
                                        </p:tav>
                                      </p:tavLst>
                                    </p:anim>
                                  </p:childTnLst>
                                </p:cTn>
                              </p:par>
                            </p:childTnLst>
                          </p:cTn>
                        </p:par>
                        <p:par>
                          <p:cTn id="104" fill="hold">
                            <p:stCondLst>
                              <p:cond delay="7100"/>
                            </p:stCondLst>
                            <p:childTnLst>
                              <p:par>
                                <p:cTn id="105" presetID="53" presetClass="entr" presetSubtype="0" fill="hold" grpId="0" nodeType="afterEffect">
                                  <p:stCondLst>
                                    <p:cond delay="0"/>
                                  </p:stCondLst>
                                  <p:childTnLst>
                                    <p:set>
                                      <p:cBhvr>
                                        <p:cTn id="106" dur="1" fill="hold">
                                          <p:stCondLst>
                                            <p:cond delay="0"/>
                                          </p:stCondLst>
                                        </p:cTn>
                                        <p:tgtEl>
                                          <p:spTgt spid="40"/>
                                        </p:tgtEl>
                                        <p:attrNameLst>
                                          <p:attrName>style.visibility</p:attrName>
                                        </p:attrNameLst>
                                      </p:cBhvr>
                                      <p:to>
                                        <p:strVal val="visible"/>
                                      </p:to>
                                    </p:set>
                                    <p:anim calcmode="lin" valueType="num">
                                      <p:cBhvr>
                                        <p:cTn id="107" dur="200" fill="hold"/>
                                        <p:tgtEl>
                                          <p:spTgt spid="40"/>
                                        </p:tgtEl>
                                        <p:attrNameLst>
                                          <p:attrName>ppt_w</p:attrName>
                                        </p:attrNameLst>
                                      </p:cBhvr>
                                      <p:tavLst>
                                        <p:tav tm="0">
                                          <p:val>
                                            <p:fltVal val="0"/>
                                          </p:val>
                                        </p:tav>
                                        <p:tav tm="100000">
                                          <p:val>
                                            <p:strVal val="#ppt_w"/>
                                          </p:val>
                                        </p:tav>
                                      </p:tavLst>
                                    </p:anim>
                                    <p:anim calcmode="lin" valueType="num">
                                      <p:cBhvr>
                                        <p:cTn id="108" dur="200" fill="hold"/>
                                        <p:tgtEl>
                                          <p:spTgt spid="40"/>
                                        </p:tgtEl>
                                        <p:attrNameLst>
                                          <p:attrName>ppt_h</p:attrName>
                                        </p:attrNameLst>
                                      </p:cBhvr>
                                      <p:tavLst>
                                        <p:tav tm="0">
                                          <p:val>
                                            <p:fltVal val="0"/>
                                          </p:val>
                                        </p:tav>
                                        <p:tav tm="100000">
                                          <p:val>
                                            <p:strVal val="#ppt_h"/>
                                          </p:val>
                                        </p:tav>
                                      </p:tavLst>
                                    </p:anim>
                                    <p:animEffect transition="in" filter="fade">
                                      <p:cBhvr>
                                        <p:cTn id="109" dur="200"/>
                                        <p:tgtEl>
                                          <p:spTgt spid="40"/>
                                        </p:tgtEl>
                                      </p:cBhvr>
                                    </p:animEffect>
                                  </p:childTnLst>
                                </p:cTn>
                              </p:par>
                            </p:childTnLst>
                          </p:cTn>
                        </p:par>
                        <p:par>
                          <p:cTn id="110" fill="hold">
                            <p:stCondLst>
                              <p:cond delay="7300"/>
                            </p:stCondLst>
                            <p:childTnLst>
                              <p:par>
                                <p:cTn id="111" presetID="6" presetClass="emph" presetSubtype="0" fill="hold" grpId="1" nodeType="afterEffect">
                                  <p:stCondLst>
                                    <p:cond delay="0"/>
                                  </p:stCondLst>
                                  <p:childTnLst>
                                    <p:animScale>
                                      <p:cBhvr>
                                        <p:cTn id="112" dur="100" fill="hold"/>
                                        <p:tgtEl>
                                          <p:spTgt spid="40"/>
                                        </p:tgtEl>
                                      </p:cBhvr>
                                      <p:by x="115000" y="115000"/>
                                    </p:animScale>
                                  </p:childTnLst>
                                </p:cTn>
                              </p:par>
                              <p:par>
                                <p:cTn id="113" presetID="6" presetClass="emph" presetSubtype="0" fill="hold" grpId="2" nodeType="withEffect">
                                  <p:stCondLst>
                                    <p:cond delay="200"/>
                                  </p:stCondLst>
                                  <p:childTnLst>
                                    <p:animScale>
                                      <p:cBhvr>
                                        <p:cTn id="114" dur="100" fill="hold"/>
                                        <p:tgtEl>
                                          <p:spTgt spid="40"/>
                                        </p:tgtEl>
                                      </p:cBhvr>
                                      <p:by x="85000" y="85000"/>
                                    </p:animScale>
                                  </p:childTnLst>
                                </p:cTn>
                              </p:par>
                            </p:childTnLst>
                          </p:cTn>
                        </p:par>
                        <p:par>
                          <p:cTn id="115" fill="hold">
                            <p:stCondLst>
                              <p:cond delay="7600"/>
                            </p:stCondLst>
                            <p:childTnLst>
                              <p:par>
                                <p:cTn id="116" presetID="6" presetClass="emph" presetSubtype="0" fill="hold" grpId="3" nodeType="afterEffect">
                                  <p:stCondLst>
                                    <p:cond delay="0"/>
                                  </p:stCondLst>
                                  <p:childTnLst>
                                    <p:animScale>
                                      <p:cBhvr>
                                        <p:cTn id="117" dur="100" fill="hold"/>
                                        <p:tgtEl>
                                          <p:spTgt spid="40"/>
                                        </p:tgtEl>
                                      </p:cBhvr>
                                      <p:by x="105000" y="105000"/>
                                    </p:animScale>
                                  </p:childTnLst>
                                </p:cTn>
                              </p:par>
                              <p:par>
                                <p:cTn id="118" presetID="6" presetClass="emph" presetSubtype="0" fill="hold" grpId="4" nodeType="withEffect">
                                  <p:stCondLst>
                                    <p:cond delay="200"/>
                                  </p:stCondLst>
                                  <p:childTnLst>
                                    <p:animScale>
                                      <p:cBhvr>
                                        <p:cTn id="119" dur="100" fill="hold"/>
                                        <p:tgtEl>
                                          <p:spTgt spid="40"/>
                                        </p:tgtEl>
                                      </p:cBhvr>
                                      <p:by x="95000" y="95000"/>
                                    </p:animScale>
                                  </p:childTnLst>
                                </p:cTn>
                              </p:par>
                            </p:childTnLst>
                          </p:cTn>
                        </p:par>
                        <p:par>
                          <p:cTn id="120" fill="hold">
                            <p:stCondLst>
                              <p:cond delay="7900"/>
                            </p:stCondLst>
                            <p:childTnLst>
                              <p:par>
                                <p:cTn id="121" presetID="22" presetClass="entr" presetSubtype="1" fill="hold" nodeType="afterEffect">
                                  <p:stCondLst>
                                    <p:cond delay="0"/>
                                  </p:stCondLst>
                                  <p:childTnLst>
                                    <p:set>
                                      <p:cBhvr>
                                        <p:cTn id="122" dur="1" fill="hold">
                                          <p:stCondLst>
                                            <p:cond delay="0"/>
                                          </p:stCondLst>
                                        </p:cTn>
                                        <p:tgtEl>
                                          <p:spTgt spid="28"/>
                                        </p:tgtEl>
                                        <p:attrNameLst>
                                          <p:attrName>style.visibility</p:attrName>
                                        </p:attrNameLst>
                                      </p:cBhvr>
                                      <p:to>
                                        <p:strVal val="visible"/>
                                      </p:to>
                                    </p:set>
                                    <p:animEffect transition="in" filter="wipe(up)">
                                      <p:cBhvr>
                                        <p:cTn id="123" dur="500"/>
                                        <p:tgtEl>
                                          <p:spTgt spid="28"/>
                                        </p:tgtEl>
                                      </p:cBhvr>
                                    </p:animEffect>
                                  </p:childTnLst>
                                </p:cTn>
                              </p:par>
                            </p:childTnLst>
                          </p:cTn>
                        </p:par>
                        <p:par>
                          <p:cTn id="124" fill="hold">
                            <p:stCondLst>
                              <p:cond delay="8400"/>
                            </p:stCondLst>
                            <p:childTnLst>
                              <p:par>
                                <p:cTn id="125" presetID="42" presetClass="entr" presetSubtype="0" fill="hold" grpId="0" nodeType="after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fade">
                                      <p:cBhvr>
                                        <p:cTn id="127" dur="1000"/>
                                        <p:tgtEl>
                                          <p:spTgt spid="25"/>
                                        </p:tgtEl>
                                      </p:cBhvr>
                                    </p:animEffect>
                                    <p:anim calcmode="lin" valueType="num">
                                      <p:cBhvr>
                                        <p:cTn id="128" dur="1000" fill="hold"/>
                                        <p:tgtEl>
                                          <p:spTgt spid="25"/>
                                        </p:tgtEl>
                                        <p:attrNameLst>
                                          <p:attrName>ppt_x</p:attrName>
                                        </p:attrNameLst>
                                      </p:cBhvr>
                                      <p:tavLst>
                                        <p:tav tm="0">
                                          <p:val>
                                            <p:strVal val="#ppt_x"/>
                                          </p:val>
                                        </p:tav>
                                        <p:tav tm="100000">
                                          <p:val>
                                            <p:strVal val="#ppt_x"/>
                                          </p:val>
                                        </p:tav>
                                      </p:tavLst>
                                    </p:anim>
                                    <p:anim calcmode="lin" valueType="num">
                                      <p:cBhvr>
                                        <p:cTn id="129" dur="1000" fill="hold"/>
                                        <p:tgtEl>
                                          <p:spTgt spid="25"/>
                                        </p:tgtEl>
                                        <p:attrNameLst>
                                          <p:attrName>ppt_y</p:attrName>
                                        </p:attrNameLst>
                                      </p:cBhvr>
                                      <p:tavLst>
                                        <p:tav tm="0">
                                          <p:val>
                                            <p:strVal val="#ppt_y+.1"/>
                                          </p:val>
                                        </p:tav>
                                        <p:tav tm="100000">
                                          <p:val>
                                            <p:strVal val="#ppt_y"/>
                                          </p:val>
                                        </p:tav>
                                      </p:tavLst>
                                    </p:anim>
                                  </p:childTnLst>
                                </p:cTn>
                              </p:par>
                              <p:par>
                                <p:cTn id="130" presetID="42" presetClass="entr" presetSubtype="0" fill="hold" grpId="0" nodeType="withEffect">
                                  <p:stCondLst>
                                    <p:cond delay="0"/>
                                  </p:stCondLst>
                                  <p:childTnLst>
                                    <p:set>
                                      <p:cBhvr>
                                        <p:cTn id="131" dur="1" fill="hold">
                                          <p:stCondLst>
                                            <p:cond delay="0"/>
                                          </p:stCondLst>
                                        </p:cTn>
                                        <p:tgtEl>
                                          <p:spTgt spid="29"/>
                                        </p:tgtEl>
                                        <p:attrNameLst>
                                          <p:attrName>style.visibility</p:attrName>
                                        </p:attrNameLst>
                                      </p:cBhvr>
                                      <p:to>
                                        <p:strVal val="visible"/>
                                      </p:to>
                                    </p:set>
                                    <p:animEffect transition="in" filter="fade">
                                      <p:cBhvr>
                                        <p:cTn id="132" dur="1000"/>
                                        <p:tgtEl>
                                          <p:spTgt spid="29"/>
                                        </p:tgtEl>
                                      </p:cBhvr>
                                    </p:animEffect>
                                    <p:anim calcmode="lin" valueType="num">
                                      <p:cBhvr>
                                        <p:cTn id="133" dur="1000" fill="hold"/>
                                        <p:tgtEl>
                                          <p:spTgt spid="29"/>
                                        </p:tgtEl>
                                        <p:attrNameLst>
                                          <p:attrName>ppt_x</p:attrName>
                                        </p:attrNameLst>
                                      </p:cBhvr>
                                      <p:tavLst>
                                        <p:tav tm="0">
                                          <p:val>
                                            <p:strVal val="#ppt_x"/>
                                          </p:val>
                                        </p:tav>
                                        <p:tav tm="100000">
                                          <p:val>
                                            <p:strVal val="#ppt_x"/>
                                          </p:val>
                                        </p:tav>
                                      </p:tavLst>
                                    </p:anim>
                                    <p:anim calcmode="lin" valueType="num">
                                      <p:cBhvr>
                                        <p:cTn id="134" dur="1000" fill="hold"/>
                                        <p:tgtEl>
                                          <p:spTgt spid="29"/>
                                        </p:tgtEl>
                                        <p:attrNameLst>
                                          <p:attrName>ppt_y</p:attrName>
                                        </p:attrNameLst>
                                      </p:cBhvr>
                                      <p:tavLst>
                                        <p:tav tm="0">
                                          <p:val>
                                            <p:strVal val="#ppt_y+.1"/>
                                          </p:val>
                                        </p:tav>
                                        <p:tav tm="100000">
                                          <p:val>
                                            <p:strVal val="#ppt_y"/>
                                          </p:val>
                                        </p:tav>
                                      </p:tavLst>
                                    </p:anim>
                                  </p:childTnLst>
                                </p:cTn>
                              </p:par>
                              <p:par>
                                <p:cTn id="135" presetID="42" presetClass="entr" presetSubtype="0" fill="hold" nodeType="withEffect">
                                  <p:stCondLst>
                                    <p:cond delay="0"/>
                                  </p:stCondLst>
                                  <p:childTnLst>
                                    <p:set>
                                      <p:cBhvr>
                                        <p:cTn id="136" dur="1" fill="hold">
                                          <p:stCondLst>
                                            <p:cond delay="0"/>
                                          </p:stCondLst>
                                        </p:cTn>
                                        <p:tgtEl>
                                          <p:spTgt spid="30"/>
                                        </p:tgtEl>
                                        <p:attrNameLst>
                                          <p:attrName>style.visibility</p:attrName>
                                        </p:attrNameLst>
                                      </p:cBhvr>
                                      <p:to>
                                        <p:strVal val="visible"/>
                                      </p:to>
                                    </p:set>
                                    <p:animEffect transition="in" filter="fade">
                                      <p:cBhvr>
                                        <p:cTn id="137" dur="1000"/>
                                        <p:tgtEl>
                                          <p:spTgt spid="30"/>
                                        </p:tgtEl>
                                      </p:cBhvr>
                                    </p:animEffect>
                                    <p:anim calcmode="lin" valueType="num">
                                      <p:cBhvr>
                                        <p:cTn id="138" dur="1000" fill="hold"/>
                                        <p:tgtEl>
                                          <p:spTgt spid="30"/>
                                        </p:tgtEl>
                                        <p:attrNameLst>
                                          <p:attrName>ppt_x</p:attrName>
                                        </p:attrNameLst>
                                      </p:cBhvr>
                                      <p:tavLst>
                                        <p:tav tm="0">
                                          <p:val>
                                            <p:strVal val="#ppt_x"/>
                                          </p:val>
                                        </p:tav>
                                        <p:tav tm="100000">
                                          <p:val>
                                            <p:strVal val="#ppt_x"/>
                                          </p:val>
                                        </p:tav>
                                      </p:tavLst>
                                    </p:anim>
                                    <p:anim calcmode="lin" valueType="num">
                                      <p:cBhvr>
                                        <p:cTn id="13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9" grpId="0" animBg="1"/>
      <p:bldP spid="31" grpId="0"/>
      <p:bldP spid="32" grpId="0"/>
      <p:bldP spid="33" grpId="0"/>
      <p:bldP spid="34" grpId="0"/>
      <p:bldP spid="35" grpId="0"/>
      <p:bldP spid="36" grpId="0"/>
      <p:bldP spid="37" grpId="0"/>
      <p:bldP spid="38" grpId="0"/>
      <p:bldP spid="39" grpId="0"/>
      <p:bldP spid="20" grpId="0" animBg="1"/>
      <p:bldP spid="20" grpId="1" animBg="1"/>
      <p:bldP spid="20" grpId="2" animBg="1"/>
      <p:bldP spid="20" grpId="3" animBg="1"/>
      <p:bldP spid="20" grpId="4" animBg="1"/>
      <p:bldP spid="21" grpId="0" animBg="1"/>
      <p:bldP spid="21" grpId="1" animBg="1"/>
      <p:bldP spid="21" grpId="2" animBg="1"/>
      <p:bldP spid="21" grpId="3" animBg="1"/>
      <p:bldP spid="21" grpId="4" animBg="1"/>
      <p:bldP spid="40" grpId="0" animBg="1"/>
      <p:bldP spid="40" grpId="1" animBg="1"/>
      <p:bldP spid="40" grpId="2" animBg="1"/>
      <p:bldP spid="40" grpId="3" animBg="1"/>
      <p:bldP spid="40" grpId="4"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1590869" y="1001645"/>
            <a:ext cx="2261520" cy="2260522"/>
          </a:xfrm>
          <a:prstGeom prst="ellipse">
            <a:avLst/>
          </a:prstGeom>
          <a:solidFill>
            <a:srgbClr val="9E9E9E"/>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215" b="0" i="0" u="none" strike="noStrike" kern="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5" name="Arc 7"/>
          <p:cNvSpPr>
            <a:spLocks/>
          </p:cNvSpPr>
          <p:nvPr/>
        </p:nvSpPr>
        <p:spPr bwMode="auto">
          <a:xfrm>
            <a:off x="2726726" y="1001645"/>
            <a:ext cx="1130760" cy="1130760"/>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gradFill>
            <a:gsLst>
              <a:gs pos="1667">
                <a:srgbClr val="00B0F0">
                  <a:lumMod val="65000"/>
                  <a:lumOff val="35000"/>
                </a:srgbClr>
              </a:gs>
              <a:gs pos="51000">
                <a:srgbClr val="00B0F0"/>
              </a:gs>
              <a:gs pos="100000">
                <a:srgbClr val="0070C0"/>
              </a:gs>
            </a:gsLst>
            <a:lin ang="5400000" scaled="0"/>
          </a:gradFill>
          <a:ln w="25400" cap="flat" cmpd="sng" algn="ctr">
            <a:noFill/>
            <a:prstDash val="solid"/>
          </a:ln>
          <a:effectLst/>
          <a:extLst/>
        </p:spPr>
        <p:txBody>
          <a:bodyPr lIns="83966" tIns="41983" rIns="83966" bIns="41983" anchor="ctr"/>
          <a:lstStyle/>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369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6" name="Line 8"/>
          <p:cNvSpPr>
            <a:spLocks noChangeShapeType="1"/>
          </p:cNvSpPr>
          <p:nvPr/>
        </p:nvSpPr>
        <p:spPr bwMode="auto">
          <a:xfrm flipH="1" flipV="1">
            <a:off x="2727582" y="673481"/>
            <a:ext cx="0" cy="1449357"/>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215" b="0" i="0" u="none" strike="noStrike" kern="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7" name="Line 9"/>
          <p:cNvSpPr>
            <a:spLocks noChangeShapeType="1"/>
          </p:cNvSpPr>
          <p:nvPr/>
        </p:nvSpPr>
        <p:spPr bwMode="auto">
          <a:xfrm flipV="1">
            <a:off x="2726727" y="2131904"/>
            <a:ext cx="1587342" cy="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215" b="0" i="0" u="none" strike="noStrike" kern="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8" name="Arc 10"/>
          <p:cNvSpPr>
            <a:spLocks/>
          </p:cNvSpPr>
          <p:nvPr/>
        </p:nvSpPr>
        <p:spPr bwMode="auto">
          <a:xfrm>
            <a:off x="2726727" y="890204"/>
            <a:ext cx="1251026" cy="1258641"/>
          </a:xfrm>
          <a:custGeom>
            <a:avLst/>
            <a:gdLst>
              <a:gd name="T0" fmla="*/ 0 w 21600"/>
              <a:gd name="T1" fmla="*/ 0 h 21600"/>
              <a:gd name="T2" fmla="*/ 42 w 21600"/>
              <a:gd name="T3" fmla="*/ 42 h 21600"/>
              <a:gd name="T4" fmla="*/ 0 w 21600"/>
              <a:gd name="T5" fmla="*/ 42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31750" cap="rnd">
            <a:solidFill>
              <a:srgbClr val="FFB400"/>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215" b="0" i="0" u="none" strike="noStrike" kern="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9" name="Oval 11"/>
          <p:cNvSpPr>
            <a:spLocks noChangeArrowheads="1"/>
          </p:cNvSpPr>
          <p:nvPr/>
        </p:nvSpPr>
        <p:spPr bwMode="auto">
          <a:xfrm>
            <a:off x="2624474" y="2033830"/>
            <a:ext cx="194310" cy="196148"/>
          </a:xfrm>
          <a:prstGeom prst="ellipse">
            <a:avLst/>
          </a:prstGeom>
          <a:solidFill>
            <a:srgbClr val="FFFFFF"/>
          </a:solidFill>
          <a:ln>
            <a:noFill/>
          </a:ln>
          <a:extLst>
            <a:ext uri="{91240B29-F687-4F45-9708-019B960494DF}">
              <a14:hiddenLine xmlns:a14="http://schemas.microsoft.com/office/drawing/2010/main" w="9525" algn="ctr">
                <a:solidFill>
                  <a:srgbClr val="000000"/>
                </a:solidFill>
                <a:round/>
                <a:headEnd/>
                <a:tailEnd/>
              </a14:hiddenLine>
            </a:ext>
          </a:extLst>
        </p:spPr>
        <p:txBody>
          <a:bodyPr wrap="none" anchor="ct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215" b="0" i="0" u="none" strike="noStrike" kern="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10" name="Text Box 12"/>
          <p:cNvSpPr txBox="1">
            <a:spLocks noChangeArrowheads="1"/>
          </p:cNvSpPr>
          <p:nvPr/>
        </p:nvSpPr>
        <p:spPr bwMode="auto">
          <a:xfrm>
            <a:off x="2789593" y="1461426"/>
            <a:ext cx="9284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ko-KR" sz="3600" b="0" i="0" u="none" strike="noStrike" kern="0" cap="none" spc="0" normalizeH="0" baseline="0" noProof="0" dirty="0">
                <a:ln>
                  <a:noFill/>
                </a:ln>
                <a:solidFill>
                  <a:srgbClr val="000000"/>
                </a:solidFill>
                <a:effectLst/>
                <a:uLnTx/>
                <a:uFillTx/>
                <a:latin typeface="Arial Black" pitchFamily="34" charset="0"/>
                <a:ea typeface="굴림" pitchFamily="34" charset="-127"/>
                <a:cs typeface="+mn-cs"/>
              </a:rPr>
              <a:t>1/3</a:t>
            </a:r>
            <a:endParaRPr kumimoji="1" lang="en-US" altLang="ko-KR" sz="2520" b="0" i="0" u="none" strike="noStrike" kern="0" cap="none" spc="0" normalizeH="0" baseline="0" noProof="0" dirty="0">
              <a:ln>
                <a:noFill/>
              </a:ln>
              <a:solidFill>
                <a:srgbClr val="000000"/>
              </a:solidFill>
              <a:effectLst/>
              <a:uLnTx/>
              <a:uFillTx/>
              <a:latin typeface="Arial Black" pitchFamily="34" charset="0"/>
              <a:ea typeface="굴림" pitchFamily="34" charset="-127"/>
              <a:cs typeface="+mn-cs"/>
            </a:endParaRPr>
          </a:p>
        </p:txBody>
      </p:sp>
      <p:sp>
        <p:nvSpPr>
          <p:cNvPr id="11" name="Oval 16"/>
          <p:cNvSpPr>
            <a:spLocks noChangeArrowheads="1"/>
          </p:cNvSpPr>
          <p:nvPr/>
        </p:nvSpPr>
        <p:spPr bwMode="auto">
          <a:xfrm>
            <a:off x="4955628" y="1001645"/>
            <a:ext cx="2261520" cy="2260522"/>
          </a:xfrm>
          <a:prstGeom prst="ellipse">
            <a:avLst/>
          </a:prstGeom>
          <a:gradFill>
            <a:gsLst>
              <a:gs pos="1667">
                <a:srgbClr val="00B0F0">
                  <a:lumMod val="65000"/>
                  <a:lumOff val="35000"/>
                </a:srgbClr>
              </a:gs>
              <a:gs pos="51000">
                <a:srgbClr val="00B0F0"/>
              </a:gs>
              <a:gs pos="100000">
                <a:srgbClr val="0070C0"/>
              </a:gs>
            </a:gsLst>
            <a:lin ang="5400000" scaled="0"/>
          </a:gradFill>
          <a:ln w="25400" cap="flat" cmpd="sng" algn="ctr">
            <a:noFill/>
            <a:prstDash val="solid"/>
          </a:ln>
          <a:effectLst>
            <a:outerShdw blurRad="152400" dist="38100" dir="5400000" algn="t" rotWithShape="0">
              <a:prstClr val="black">
                <a:alpha val="96000"/>
              </a:prstClr>
            </a:outerShdw>
          </a:effectLst>
          <a:extLst/>
        </p:spPr>
        <p:txBody>
          <a:bodyPr lIns="83966" tIns="41983" rIns="83966" bIns="41983" anchor="ctr"/>
          <a:lstStyle/>
          <a:p>
            <a:pPr marL="0" marR="0" lvl="0" indent="0" algn="l" defTabSz="685800" rtl="0" eaLnBrk="1" fontAlgn="auto" latinLnBrk="0" hangingPunct="1">
              <a:lnSpc>
                <a:spcPct val="120000"/>
              </a:lnSpc>
              <a:spcBef>
                <a:spcPts val="0"/>
              </a:spcBef>
              <a:spcAft>
                <a:spcPts val="0"/>
              </a:spcAft>
              <a:buClrTx/>
              <a:buSzTx/>
              <a:buFontTx/>
              <a:buNone/>
              <a:tabLst/>
              <a:defRPr/>
            </a:pPr>
            <a:endParaRPr kumimoji="0" lang="zh-CN" altLang="en-US" sz="369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2" name="Arc 17"/>
          <p:cNvSpPr>
            <a:spLocks/>
          </p:cNvSpPr>
          <p:nvPr/>
        </p:nvSpPr>
        <p:spPr bwMode="auto">
          <a:xfrm>
            <a:off x="6091485" y="1001645"/>
            <a:ext cx="1130760" cy="1130760"/>
          </a:xfrm>
          <a:custGeom>
            <a:avLst/>
            <a:gdLst>
              <a:gd name="T0" fmla="*/ 0 w 21600"/>
              <a:gd name="T1" fmla="*/ 0 h 21600"/>
              <a:gd name="T2" fmla="*/ 33 w 21600"/>
              <a:gd name="T3" fmla="*/ 33 h 21600"/>
              <a:gd name="T4" fmla="*/ 0 w 21600"/>
              <a:gd name="T5" fmla="*/ 3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solidFill>
            <a:srgbClr val="9E9E9E"/>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215" b="0" i="0" u="none" strike="noStrike" kern="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13" name="Line 18"/>
          <p:cNvSpPr>
            <a:spLocks noChangeShapeType="1"/>
          </p:cNvSpPr>
          <p:nvPr/>
        </p:nvSpPr>
        <p:spPr bwMode="auto">
          <a:xfrm flipV="1">
            <a:off x="6091484" y="562727"/>
            <a:ext cx="0" cy="1569177"/>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215" b="0" i="0" u="none" strike="noStrike" kern="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14" name="Line 19"/>
          <p:cNvSpPr>
            <a:spLocks noChangeShapeType="1"/>
          </p:cNvSpPr>
          <p:nvPr/>
        </p:nvSpPr>
        <p:spPr bwMode="auto">
          <a:xfrm flipV="1">
            <a:off x="6091486" y="2131904"/>
            <a:ext cx="1587342" cy="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txBody>
          <a:bodyPr wrap="none" anchor="ct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215" b="0" i="0" u="none" strike="noStrike" kern="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15" name="Arc 20"/>
          <p:cNvSpPr>
            <a:spLocks/>
          </p:cNvSpPr>
          <p:nvPr/>
        </p:nvSpPr>
        <p:spPr bwMode="auto">
          <a:xfrm>
            <a:off x="4735600" y="800103"/>
            <a:ext cx="2720340" cy="2644704"/>
          </a:xfrm>
          <a:custGeom>
            <a:avLst/>
            <a:gdLst>
              <a:gd name="T0" fmla="*/ 84 w 43200"/>
              <a:gd name="T1" fmla="*/ 42 h 43200"/>
              <a:gd name="T2" fmla="*/ 42 w 43200"/>
              <a:gd name="T3" fmla="*/ 0 h 43200"/>
              <a:gd name="T4" fmla="*/ 42 w 43200"/>
              <a:gd name="T5" fmla="*/ 42 h 43200"/>
              <a:gd name="T6" fmla="*/ 0 60000 65536"/>
              <a:gd name="T7" fmla="*/ 0 60000 65536"/>
              <a:gd name="T8" fmla="*/ 0 60000 65536"/>
              <a:gd name="T9" fmla="*/ 0 w 43200"/>
              <a:gd name="T10" fmla="*/ 0 h 43200"/>
              <a:gd name="T11" fmla="*/ 43200 w 43200"/>
              <a:gd name="T12" fmla="*/ 43200 h 43200"/>
            </a:gdLst>
            <a:ahLst/>
            <a:cxnLst>
              <a:cxn ang="T6">
                <a:pos x="T0" y="T1"/>
              </a:cxn>
              <a:cxn ang="T7">
                <a:pos x="T2" y="T3"/>
              </a:cxn>
              <a:cxn ang="T8">
                <a:pos x="T4" y="T5"/>
              </a:cxn>
            </a:cxnLst>
            <a:rect l="T9" t="T10" r="T11" b="T12"/>
            <a:pathLst>
              <a:path w="43200" h="43200" fill="none" extrusionOk="0">
                <a:moveTo>
                  <a:pt x="43199" y="21644"/>
                </a:moveTo>
                <a:cubicBezTo>
                  <a:pt x="43175" y="33556"/>
                  <a:pt x="33511" y="43199"/>
                  <a:pt x="21600" y="43200"/>
                </a:cubicBezTo>
                <a:cubicBezTo>
                  <a:pt x="9670" y="43200"/>
                  <a:pt x="0" y="33529"/>
                  <a:pt x="0" y="21600"/>
                </a:cubicBezTo>
                <a:cubicBezTo>
                  <a:pt x="-1" y="9688"/>
                  <a:pt x="9643" y="24"/>
                  <a:pt x="21555" y="0"/>
                </a:cubicBezTo>
              </a:path>
              <a:path w="43200" h="43200" stroke="0" extrusionOk="0">
                <a:moveTo>
                  <a:pt x="43199" y="21644"/>
                </a:moveTo>
                <a:cubicBezTo>
                  <a:pt x="43175" y="33556"/>
                  <a:pt x="33511" y="43199"/>
                  <a:pt x="21600" y="43200"/>
                </a:cubicBezTo>
                <a:cubicBezTo>
                  <a:pt x="9670" y="43200"/>
                  <a:pt x="0" y="33529"/>
                  <a:pt x="0" y="21600"/>
                </a:cubicBezTo>
                <a:cubicBezTo>
                  <a:pt x="-1" y="9688"/>
                  <a:pt x="9643" y="24"/>
                  <a:pt x="21555" y="0"/>
                </a:cubicBezTo>
                <a:lnTo>
                  <a:pt x="21600" y="21600"/>
                </a:lnTo>
                <a:close/>
              </a:path>
            </a:pathLst>
          </a:custGeom>
          <a:noFill/>
          <a:ln w="31750" cap="rnd">
            <a:solidFill>
              <a:srgbClr val="00C8FF"/>
            </a:solidFill>
            <a:prstDash val="sysDot"/>
            <a:round/>
            <a:headEnd type="triangle" w="med" len="med"/>
            <a:tailEnd type="triangle" w="med" len="med"/>
          </a:ln>
          <a:extLst>
            <a:ext uri="{909E8E84-426E-40DD-AFC4-6F175D3DCCD1}">
              <a14:hiddenFill xmlns:a14="http://schemas.microsoft.com/office/drawing/2010/main">
                <a:solidFill>
                  <a:srgbClr val="FFFFFF"/>
                </a:solidFill>
              </a14:hiddenFill>
            </a:ext>
          </a:extLst>
        </p:spPr>
        <p:txBody>
          <a:bodyPr wrap="none" anchor="ctr"/>
          <a:lstStyle/>
          <a:p>
            <a:pPr marL="0" marR="0" lvl="0" indent="0" algn="l" defTabSz="685800" rtl="0" eaLnBrk="1" fontAlgn="auto" latinLnBrk="1" hangingPunct="1">
              <a:lnSpc>
                <a:spcPct val="100000"/>
              </a:lnSpc>
              <a:spcBef>
                <a:spcPts val="0"/>
              </a:spcBef>
              <a:spcAft>
                <a:spcPts val="0"/>
              </a:spcAft>
              <a:buClrTx/>
              <a:buSzTx/>
              <a:buFontTx/>
              <a:buNone/>
              <a:tabLst/>
              <a:defRPr/>
            </a:pPr>
            <a:endParaRPr kumimoji="1" lang="zh-CN" altLang="en-US" sz="1215" b="0" i="0" u="none" strike="noStrike" kern="0" cap="none" spc="0" normalizeH="0" baseline="0" noProof="0">
              <a:ln>
                <a:noFill/>
              </a:ln>
              <a:solidFill>
                <a:srgbClr val="000000"/>
              </a:solidFill>
              <a:effectLst/>
              <a:uLnTx/>
              <a:uFillTx/>
              <a:latin typeface="굴림" pitchFamily="34" charset="-127"/>
              <a:ea typeface="굴림" pitchFamily="34" charset="-127"/>
              <a:cs typeface="+mn-cs"/>
            </a:endParaRPr>
          </a:p>
        </p:txBody>
      </p:sp>
      <p:sp>
        <p:nvSpPr>
          <p:cNvPr id="16" name="Rectangle 9"/>
          <p:cNvSpPr>
            <a:spLocks noChangeArrowheads="1"/>
          </p:cNvSpPr>
          <p:nvPr/>
        </p:nvSpPr>
        <p:spPr bwMode="auto">
          <a:xfrm>
            <a:off x="1825490" y="3483994"/>
            <a:ext cx="1903095" cy="690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base" latinLnBrk="0" hangingPunct="1">
              <a:lnSpc>
                <a:spcPct val="120000"/>
              </a:lnSpc>
              <a:spcBef>
                <a:spcPct val="0"/>
              </a:spcBef>
              <a:spcAft>
                <a:spcPct val="0"/>
              </a:spcAft>
              <a:buClrTx/>
              <a:buSzTx/>
              <a:buFontTx/>
              <a:buChar char="•"/>
              <a:tabLst/>
              <a:defRPr/>
            </a:pPr>
            <a:r>
              <a:rPr kumimoji="0" lang="zh-CN" altLang="en-US" sz="1080" b="0" i="0" u="none" strike="noStrike" kern="1200" cap="none" spc="0" normalizeH="0" baseline="0" noProof="0" dirty="0">
                <a:ln>
                  <a:noFill/>
                </a:ln>
                <a:solidFill>
                  <a:srgbClr val="000000">
                    <a:lumMod val="95000"/>
                    <a:lumOff val="5000"/>
                  </a:srgbClr>
                </a:solidFill>
                <a:effectLst/>
                <a:uLnTx/>
                <a:uFillTx/>
                <a:latin typeface="Arial" charset="0"/>
                <a:ea typeface="黑体" pitchFamily="2" charset="-122"/>
                <a:cs typeface="+mn-cs"/>
              </a:rPr>
              <a:t>单击此处添加段落文字内容</a:t>
            </a:r>
          </a:p>
          <a:p>
            <a:pPr marL="0" marR="0" lvl="0" indent="0" algn="l" defTabSz="685800" rtl="0" eaLnBrk="1" fontAlgn="base" latinLnBrk="0" hangingPunct="1">
              <a:lnSpc>
                <a:spcPct val="120000"/>
              </a:lnSpc>
              <a:spcBef>
                <a:spcPct val="0"/>
              </a:spcBef>
              <a:spcAft>
                <a:spcPct val="0"/>
              </a:spcAft>
              <a:buClrTx/>
              <a:buSzTx/>
              <a:buFontTx/>
              <a:buChar char="•"/>
              <a:tabLst/>
              <a:defRPr/>
            </a:pPr>
            <a:r>
              <a:rPr kumimoji="0" lang="zh-CN" altLang="en-US" sz="1080" b="0" i="0" u="none" strike="noStrike" kern="1200" cap="none" spc="0" normalizeH="0" baseline="0" noProof="0" dirty="0">
                <a:ln>
                  <a:noFill/>
                </a:ln>
                <a:solidFill>
                  <a:srgbClr val="000000">
                    <a:lumMod val="95000"/>
                    <a:lumOff val="5000"/>
                  </a:srgbClr>
                </a:solidFill>
                <a:effectLst/>
                <a:uLnTx/>
                <a:uFillTx/>
                <a:latin typeface="Arial" charset="0"/>
                <a:ea typeface="黑体" pitchFamily="2" charset="-122"/>
                <a:cs typeface="+mn-cs"/>
              </a:rPr>
              <a:t>单击此处添加段落文字内容</a:t>
            </a:r>
          </a:p>
          <a:p>
            <a:pPr marL="0" marR="0" lvl="0" indent="0" algn="l" defTabSz="685800" rtl="0" eaLnBrk="1" fontAlgn="base" latinLnBrk="0" hangingPunct="1">
              <a:lnSpc>
                <a:spcPct val="120000"/>
              </a:lnSpc>
              <a:spcBef>
                <a:spcPct val="0"/>
              </a:spcBef>
              <a:spcAft>
                <a:spcPct val="0"/>
              </a:spcAft>
              <a:buClrTx/>
              <a:buSzTx/>
              <a:buFontTx/>
              <a:buChar char="•"/>
              <a:tabLst/>
              <a:defRPr/>
            </a:pPr>
            <a:r>
              <a:rPr kumimoji="0" lang="zh-CN" altLang="en-US" sz="1080" b="0" i="0" u="none" strike="noStrike" kern="1200" cap="none" spc="0" normalizeH="0" baseline="0" noProof="0" dirty="0">
                <a:ln>
                  <a:noFill/>
                </a:ln>
                <a:solidFill>
                  <a:srgbClr val="000000">
                    <a:lumMod val="95000"/>
                    <a:lumOff val="5000"/>
                  </a:srgbClr>
                </a:solidFill>
                <a:effectLst/>
                <a:uLnTx/>
                <a:uFillTx/>
                <a:latin typeface="Arial" charset="0"/>
                <a:ea typeface="黑体" pitchFamily="2" charset="-122"/>
                <a:cs typeface="+mn-cs"/>
              </a:rPr>
              <a:t>单击此处添加段落文字内容</a:t>
            </a:r>
          </a:p>
        </p:txBody>
      </p:sp>
      <p:sp>
        <p:nvSpPr>
          <p:cNvPr id="17" name="Rectangle 10"/>
          <p:cNvSpPr>
            <a:spLocks noChangeArrowheads="1"/>
          </p:cNvSpPr>
          <p:nvPr/>
        </p:nvSpPr>
        <p:spPr bwMode="auto">
          <a:xfrm>
            <a:off x="5130956" y="3483994"/>
            <a:ext cx="1903095" cy="6905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0" marR="0" lvl="0" indent="0" algn="l" defTabSz="685800" rtl="0" eaLnBrk="1" fontAlgn="base" latinLnBrk="0" hangingPunct="1">
              <a:lnSpc>
                <a:spcPct val="120000"/>
              </a:lnSpc>
              <a:spcBef>
                <a:spcPct val="0"/>
              </a:spcBef>
              <a:spcAft>
                <a:spcPct val="0"/>
              </a:spcAft>
              <a:buClrTx/>
              <a:buSzTx/>
              <a:buFontTx/>
              <a:buChar char="•"/>
              <a:tabLst/>
              <a:defRPr/>
            </a:pPr>
            <a:r>
              <a:rPr kumimoji="0" lang="zh-CN" altLang="en-US" sz="1080" b="0" i="0" u="none" strike="noStrike" kern="1200" cap="none" spc="0" normalizeH="0" baseline="0" noProof="0" dirty="0">
                <a:ln>
                  <a:noFill/>
                </a:ln>
                <a:solidFill>
                  <a:srgbClr val="000000"/>
                </a:solidFill>
                <a:effectLst/>
                <a:uLnTx/>
                <a:uFillTx/>
                <a:latin typeface="Arial" charset="0"/>
                <a:ea typeface="黑体" pitchFamily="2" charset="-122"/>
                <a:cs typeface="+mn-cs"/>
              </a:rPr>
              <a:t>单击此处添加段落文字内容</a:t>
            </a:r>
          </a:p>
          <a:p>
            <a:pPr marL="0" marR="0" lvl="0" indent="0" algn="l" defTabSz="685800" rtl="0" eaLnBrk="1" fontAlgn="base" latinLnBrk="0" hangingPunct="1">
              <a:lnSpc>
                <a:spcPct val="120000"/>
              </a:lnSpc>
              <a:spcBef>
                <a:spcPct val="0"/>
              </a:spcBef>
              <a:spcAft>
                <a:spcPct val="0"/>
              </a:spcAft>
              <a:buClrTx/>
              <a:buSzTx/>
              <a:buFontTx/>
              <a:buChar char="•"/>
              <a:tabLst/>
              <a:defRPr/>
            </a:pPr>
            <a:r>
              <a:rPr kumimoji="0" lang="zh-CN" altLang="en-US" sz="1080" b="0" i="0" u="none" strike="noStrike" kern="1200" cap="none" spc="0" normalizeH="0" baseline="0" noProof="0" dirty="0">
                <a:ln>
                  <a:noFill/>
                </a:ln>
                <a:solidFill>
                  <a:srgbClr val="000000"/>
                </a:solidFill>
                <a:effectLst/>
                <a:uLnTx/>
                <a:uFillTx/>
                <a:latin typeface="Arial" charset="0"/>
                <a:ea typeface="黑体" pitchFamily="2" charset="-122"/>
                <a:cs typeface="+mn-cs"/>
              </a:rPr>
              <a:t>单击此处添加段落文字内容</a:t>
            </a:r>
          </a:p>
          <a:p>
            <a:pPr marL="0" marR="0" lvl="0" indent="0" algn="l" defTabSz="685800" rtl="0" eaLnBrk="1" fontAlgn="base" latinLnBrk="0" hangingPunct="1">
              <a:lnSpc>
                <a:spcPct val="120000"/>
              </a:lnSpc>
              <a:spcBef>
                <a:spcPct val="0"/>
              </a:spcBef>
              <a:spcAft>
                <a:spcPct val="0"/>
              </a:spcAft>
              <a:buClrTx/>
              <a:buSzTx/>
              <a:buFontTx/>
              <a:buChar char="•"/>
              <a:tabLst/>
              <a:defRPr/>
            </a:pPr>
            <a:r>
              <a:rPr kumimoji="0" lang="zh-CN" altLang="en-US" sz="1080" b="0" i="0" u="none" strike="noStrike" kern="1200" cap="none" spc="0" normalizeH="0" baseline="0" noProof="0" dirty="0">
                <a:ln>
                  <a:noFill/>
                </a:ln>
                <a:solidFill>
                  <a:srgbClr val="000000"/>
                </a:solidFill>
                <a:effectLst/>
                <a:uLnTx/>
                <a:uFillTx/>
                <a:latin typeface="Arial" charset="0"/>
                <a:ea typeface="黑体" pitchFamily="2" charset="-122"/>
                <a:cs typeface="+mn-cs"/>
              </a:rPr>
              <a:t>单击此处添加段落文字内容</a:t>
            </a:r>
          </a:p>
        </p:txBody>
      </p:sp>
      <p:sp>
        <p:nvSpPr>
          <p:cNvPr id="18" name="Text Box 12"/>
          <p:cNvSpPr txBox="1">
            <a:spLocks noChangeArrowheads="1"/>
          </p:cNvSpPr>
          <p:nvPr/>
        </p:nvSpPr>
        <p:spPr bwMode="auto">
          <a:xfrm>
            <a:off x="6184355" y="1461426"/>
            <a:ext cx="92845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en-US" altLang="ko-KR" sz="3600" b="0" i="0" u="none" strike="noStrike" kern="0" cap="none" spc="0" normalizeH="0" baseline="0" noProof="0" dirty="0">
                <a:ln>
                  <a:noFill/>
                </a:ln>
                <a:solidFill>
                  <a:srgbClr val="000000"/>
                </a:solidFill>
                <a:effectLst/>
                <a:uLnTx/>
                <a:uFillTx/>
                <a:latin typeface="Arial Black" pitchFamily="34" charset="0"/>
                <a:ea typeface="굴림" pitchFamily="34" charset="-127"/>
                <a:cs typeface="+mn-cs"/>
              </a:rPr>
              <a:t>2/3</a:t>
            </a:r>
            <a:endParaRPr kumimoji="1" lang="en-US" altLang="ko-KR" sz="2520" b="0" i="0" u="none" strike="noStrike" kern="0" cap="none" spc="0" normalizeH="0" baseline="0" noProof="0" dirty="0">
              <a:ln>
                <a:noFill/>
              </a:ln>
              <a:solidFill>
                <a:srgbClr val="000000"/>
              </a:solidFill>
              <a:effectLst/>
              <a:uLnTx/>
              <a:uFillTx/>
              <a:latin typeface="Arial Black" pitchFamily="34" charset="0"/>
              <a:ea typeface="굴림" pitchFamily="34" charset="-127"/>
              <a:cs typeface="+mn-cs"/>
            </a:endParaRPr>
          </a:p>
        </p:txBody>
      </p:sp>
      <p:sp>
        <p:nvSpPr>
          <p:cNvPr id="19" name="矩形 18"/>
          <p:cNvSpPr/>
          <p:nvPr/>
        </p:nvSpPr>
        <p:spPr>
          <a:xfrm>
            <a:off x="2083076" y="2443122"/>
            <a:ext cx="1287303" cy="480131"/>
          </a:xfrm>
          <a:prstGeom prst="rect">
            <a:avLst/>
          </a:prstGeom>
        </p:spPr>
        <p:txBody>
          <a:bodyPr>
            <a:spAutoFit/>
          </a:bodyPr>
          <a:lstStyle/>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260" b="1" i="0" u="none" strike="noStrike" kern="1200" cap="none" spc="45" normalizeH="0" baseline="0" noProof="0" dirty="0">
                <a:ln w="11430"/>
                <a:solidFill>
                  <a:srgbClr val="FFFFFF"/>
                </a:solidFill>
                <a:effectLst/>
                <a:uLnTx/>
                <a:uFillTx/>
                <a:latin typeface="微软雅黑" pitchFamily="34" charset="-122"/>
                <a:ea typeface="微软雅黑" pitchFamily="34" charset="-122"/>
                <a:cs typeface="+mn-cs"/>
              </a:rPr>
              <a:t>点击添加文本点击添加文本</a:t>
            </a:r>
          </a:p>
        </p:txBody>
      </p:sp>
      <p:sp>
        <p:nvSpPr>
          <p:cNvPr id="20" name="矩形 19"/>
          <p:cNvSpPr/>
          <p:nvPr/>
        </p:nvSpPr>
        <p:spPr>
          <a:xfrm>
            <a:off x="5452121" y="2443122"/>
            <a:ext cx="1287303" cy="480131"/>
          </a:xfrm>
          <a:prstGeom prst="rect">
            <a:avLst/>
          </a:prstGeom>
        </p:spPr>
        <p:txBody>
          <a:bodyPr>
            <a:spAutoFit/>
          </a:bodyPr>
          <a:lstStyle/>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260" b="1" i="0" u="none" strike="noStrike" kern="1200" cap="none" spc="45" normalizeH="0" baseline="0" noProof="0" dirty="0">
                <a:ln w="11430"/>
                <a:solidFill>
                  <a:srgbClr val="FFFFFF"/>
                </a:solidFill>
                <a:effectLst/>
                <a:uLnTx/>
                <a:uFillTx/>
                <a:latin typeface="微软雅黑" pitchFamily="34" charset="-122"/>
                <a:ea typeface="微软雅黑" pitchFamily="34" charset="-122"/>
                <a:cs typeface="+mn-cs"/>
              </a:rPr>
              <a:t>点击添加文本点击添加文本</a:t>
            </a:r>
          </a:p>
        </p:txBody>
      </p:sp>
    </p:spTree>
    <p:extLst>
      <p:ext uri="{BB962C8B-B14F-4D97-AF65-F5344CB8AC3E}">
        <p14:creationId xmlns:p14="http://schemas.microsoft.com/office/powerpoint/2010/main" val="2184330302"/>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down)">
                                      <p:cBhvr>
                                        <p:cTn id="16" dur="500"/>
                                        <p:tgtEl>
                                          <p:spTgt spid="6"/>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1500"/>
                            </p:stCondLst>
                            <p:childTnLst>
                              <p:par>
                                <p:cTn id="21" presetID="18" presetClass="entr" presetSubtype="3"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strips(upRight)">
                                      <p:cBhvr>
                                        <p:cTn id="23" dur="500"/>
                                        <p:tgtEl>
                                          <p:spTgt spid="5"/>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par>
                                <p:cTn id="28" presetID="42" presetClass="entr" presetSubtype="0" fill="hold" grpId="0"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par>
                                <p:cTn id="33" presetID="53" presetClass="entr" presetSubtype="16"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p:cTn id="35" dur="500" fill="hold"/>
                                        <p:tgtEl>
                                          <p:spTgt spid="19"/>
                                        </p:tgtEl>
                                        <p:attrNameLst>
                                          <p:attrName>ppt_w</p:attrName>
                                        </p:attrNameLst>
                                      </p:cBhvr>
                                      <p:tavLst>
                                        <p:tav tm="0">
                                          <p:val>
                                            <p:fltVal val="0"/>
                                          </p:val>
                                        </p:tav>
                                        <p:tav tm="100000">
                                          <p:val>
                                            <p:strVal val="#ppt_w"/>
                                          </p:val>
                                        </p:tav>
                                      </p:tavLst>
                                    </p:anim>
                                    <p:anim calcmode="lin" valueType="num">
                                      <p:cBhvr>
                                        <p:cTn id="36" dur="500" fill="hold"/>
                                        <p:tgtEl>
                                          <p:spTgt spid="19"/>
                                        </p:tgtEl>
                                        <p:attrNameLst>
                                          <p:attrName>ppt_h</p:attrName>
                                        </p:attrNameLst>
                                      </p:cBhvr>
                                      <p:tavLst>
                                        <p:tav tm="0">
                                          <p:val>
                                            <p:fltVal val="0"/>
                                          </p:val>
                                        </p:tav>
                                        <p:tav tm="100000">
                                          <p:val>
                                            <p:strVal val="#ppt_h"/>
                                          </p:val>
                                        </p:tav>
                                      </p:tavLst>
                                    </p:anim>
                                    <p:animEffect transition="in" filter="fade">
                                      <p:cBhvr>
                                        <p:cTn id="37" dur="500"/>
                                        <p:tgtEl>
                                          <p:spTgt spid="19"/>
                                        </p:tgtEl>
                                      </p:cBhvr>
                                    </p:animEffect>
                                  </p:childTnLst>
                                </p:cTn>
                              </p:par>
                            </p:childTnLst>
                          </p:cTn>
                        </p:par>
                        <p:par>
                          <p:cTn id="38" fill="hold">
                            <p:stCondLst>
                              <p:cond delay="2500"/>
                            </p:stCondLst>
                            <p:childTnLst>
                              <p:par>
                                <p:cTn id="39" presetID="23" presetClass="entr" presetSubtype="16"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fltVal val="0"/>
                                          </p:val>
                                        </p:tav>
                                        <p:tav tm="100000">
                                          <p:val>
                                            <p:strVal val="#ppt_w"/>
                                          </p:val>
                                        </p:tav>
                                      </p:tavLst>
                                    </p:anim>
                                    <p:anim calcmode="lin" valueType="num">
                                      <p:cBhvr>
                                        <p:cTn id="42" dur="500" fill="hold"/>
                                        <p:tgtEl>
                                          <p:spTgt spid="11"/>
                                        </p:tgtEl>
                                        <p:attrNameLst>
                                          <p:attrName>ppt_h</p:attrName>
                                        </p:attrNameLst>
                                      </p:cBhvr>
                                      <p:tavLst>
                                        <p:tav tm="0">
                                          <p:val>
                                            <p:fltVal val="0"/>
                                          </p:val>
                                        </p:tav>
                                        <p:tav tm="100000">
                                          <p:val>
                                            <p:strVal val="#ppt_h"/>
                                          </p:val>
                                        </p:tav>
                                      </p:tavLst>
                                    </p:anim>
                                  </p:childTnLst>
                                </p:cTn>
                              </p:par>
                            </p:childTnLst>
                          </p:cTn>
                        </p:par>
                        <p:par>
                          <p:cTn id="43" fill="hold">
                            <p:stCondLst>
                              <p:cond delay="3000"/>
                            </p:stCondLst>
                            <p:childTnLst>
                              <p:par>
                                <p:cTn id="44" presetID="22" presetClass="entr" presetSubtype="4" fill="hold" grpId="0"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wipe(down)">
                                      <p:cBhvr>
                                        <p:cTn id="46" dur="500"/>
                                        <p:tgtEl>
                                          <p:spTgt spid="13"/>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wipe(left)">
                                      <p:cBhvr>
                                        <p:cTn id="49" dur="500"/>
                                        <p:tgtEl>
                                          <p:spTgt spid="14"/>
                                        </p:tgtEl>
                                      </p:cBhvr>
                                    </p:animEffect>
                                  </p:childTnLst>
                                </p:cTn>
                              </p:par>
                            </p:childTnLst>
                          </p:cTn>
                        </p:par>
                        <p:par>
                          <p:cTn id="50" fill="hold">
                            <p:stCondLst>
                              <p:cond delay="3500"/>
                            </p:stCondLst>
                            <p:childTnLst>
                              <p:par>
                                <p:cTn id="51" presetID="18" presetClass="entr" presetSubtype="3"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strips(upRight)">
                                      <p:cBhvr>
                                        <p:cTn id="53" dur="500"/>
                                        <p:tgtEl>
                                          <p:spTgt spid="12"/>
                                        </p:tgtEl>
                                      </p:cBhvr>
                                    </p:animEffect>
                                  </p:childTnLst>
                                </p:cTn>
                              </p:par>
                              <p:par>
                                <p:cTn id="54" presetID="42" presetClass="entr" presetSubtype="0"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fade">
                                      <p:cBhvr>
                                        <p:cTn id="56" dur="500"/>
                                        <p:tgtEl>
                                          <p:spTgt spid="18"/>
                                        </p:tgtEl>
                                      </p:cBhvr>
                                    </p:animEffect>
                                    <p:anim calcmode="lin" valueType="num">
                                      <p:cBhvr>
                                        <p:cTn id="57" dur="500" fill="hold"/>
                                        <p:tgtEl>
                                          <p:spTgt spid="18"/>
                                        </p:tgtEl>
                                        <p:attrNameLst>
                                          <p:attrName>ppt_x</p:attrName>
                                        </p:attrNameLst>
                                      </p:cBhvr>
                                      <p:tavLst>
                                        <p:tav tm="0">
                                          <p:val>
                                            <p:strVal val="#ppt_x"/>
                                          </p:val>
                                        </p:tav>
                                        <p:tav tm="100000">
                                          <p:val>
                                            <p:strVal val="#ppt_x"/>
                                          </p:val>
                                        </p:tav>
                                      </p:tavLst>
                                    </p:anim>
                                    <p:anim calcmode="lin" valueType="num">
                                      <p:cBhvr>
                                        <p:cTn id="58" dur="500" fill="hold"/>
                                        <p:tgtEl>
                                          <p:spTgt spid="18"/>
                                        </p:tgtEl>
                                        <p:attrNameLst>
                                          <p:attrName>ppt_y</p:attrName>
                                        </p:attrNameLst>
                                      </p:cBhvr>
                                      <p:tavLst>
                                        <p:tav tm="0">
                                          <p:val>
                                            <p:strVal val="#ppt_y+.1"/>
                                          </p:val>
                                        </p:tav>
                                        <p:tav tm="100000">
                                          <p:val>
                                            <p:strVal val="#ppt_y"/>
                                          </p:val>
                                        </p:tav>
                                      </p:tavLst>
                                    </p:anim>
                                  </p:childTnLst>
                                </p:cTn>
                              </p:par>
                              <p:par>
                                <p:cTn id="59" presetID="53" presetClass="entr" presetSubtype="16"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childTnLst>
                          </p:cTn>
                        </p:par>
                        <p:par>
                          <p:cTn id="64" fill="hold">
                            <p:stCondLst>
                              <p:cond delay="4000"/>
                            </p:stCondLst>
                            <p:childTnLst>
                              <p:par>
                                <p:cTn id="65" presetID="21" presetClass="entr" presetSubtype="1" fill="hold" grpId="0"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wheel(1)">
                                      <p:cBhvr>
                                        <p:cTn id="67" dur="1250"/>
                                        <p:tgtEl>
                                          <p:spTgt spid="15"/>
                                        </p:tgtEl>
                                      </p:cBhvr>
                                    </p:animEffect>
                                  </p:childTnLst>
                                </p:cTn>
                              </p:par>
                            </p:childTnLst>
                          </p:cTn>
                        </p:par>
                        <p:par>
                          <p:cTn id="68" fill="hold">
                            <p:stCondLst>
                              <p:cond delay="5250"/>
                            </p:stCondLst>
                            <p:childTnLst>
                              <p:par>
                                <p:cTn id="69" presetID="22" presetClass="entr" presetSubtype="1"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up)">
                                      <p:cBhvr>
                                        <p:cTn id="71" dur="750"/>
                                        <p:tgtEl>
                                          <p:spTgt spid="16"/>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17"/>
                                        </p:tgtEl>
                                        <p:attrNameLst>
                                          <p:attrName>style.visibility</p:attrName>
                                        </p:attrNameLst>
                                      </p:cBhvr>
                                      <p:to>
                                        <p:strVal val="visible"/>
                                      </p:to>
                                    </p:set>
                                    <p:animEffect transition="in" filter="wipe(down)">
                                      <p:cBhvr>
                                        <p:cTn id="74" dur="75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p:bldP spid="11" grpId="0" animBg="1"/>
      <p:bldP spid="12" grpId="0" animBg="1"/>
      <p:bldP spid="13" grpId="0" animBg="1"/>
      <p:bldP spid="14" grpId="0" animBg="1"/>
      <p:bldP spid="15" grpId="0" animBg="1"/>
      <p:bldP spid="16" grpId="0"/>
      <p:bldP spid="17" grpId="0"/>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b="56842"/>
          <a:stretch/>
        </p:blipFill>
        <p:spPr>
          <a:xfrm>
            <a:off x="-46" y="-12463"/>
            <a:ext cx="9144000" cy="2343157"/>
          </a:xfrm>
          <a:prstGeom prst="rect">
            <a:avLst/>
          </a:prstGeom>
        </p:spPr>
      </p:pic>
      <p:grpSp>
        <p:nvGrpSpPr>
          <p:cNvPr id="5" name="组合 4"/>
          <p:cNvGrpSpPr/>
          <p:nvPr/>
        </p:nvGrpSpPr>
        <p:grpSpPr>
          <a:xfrm>
            <a:off x="849086" y="1774372"/>
            <a:ext cx="2264229" cy="849086"/>
            <a:chOff x="1132114" y="2365829"/>
            <a:chExt cx="3018972" cy="1132114"/>
          </a:xfrm>
        </p:grpSpPr>
        <p:sp>
          <p:nvSpPr>
            <p:cNvPr id="2" name="圆角矩形 1"/>
            <p:cNvSpPr/>
            <p:nvPr/>
          </p:nvSpPr>
          <p:spPr>
            <a:xfrm>
              <a:off x="1132114" y="2365829"/>
              <a:ext cx="3018972" cy="1132114"/>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 name="文本框 2"/>
            <p:cNvSpPr txBox="1"/>
            <p:nvPr/>
          </p:nvSpPr>
          <p:spPr>
            <a:xfrm>
              <a:off x="1600551" y="2470221"/>
              <a:ext cx="2550535" cy="95410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过渡页</a:t>
              </a:r>
            </a:p>
          </p:txBody>
        </p:sp>
      </p:grpSp>
      <p:sp>
        <p:nvSpPr>
          <p:cNvPr id="19" name="文本框 18"/>
          <p:cNvSpPr txBox="1"/>
          <p:nvPr/>
        </p:nvSpPr>
        <p:spPr>
          <a:xfrm>
            <a:off x="3234699" y="2762301"/>
            <a:ext cx="2492990" cy="784830"/>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4500" b="1" i="0" u="none" strike="noStrike" kern="120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cs typeface="+mn-cs"/>
              </a:rPr>
              <a:t>第三部分</a:t>
            </a:r>
            <a:endParaRPr kumimoji="0" lang="zh-CN" altLang="en-US" sz="4500" b="1"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endParaRPr>
          </a:p>
        </p:txBody>
      </p:sp>
      <p:sp>
        <p:nvSpPr>
          <p:cNvPr id="20" name="文本框 19"/>
          <p:cNvSpPr txBox="1"/>
          <p:nvPr/>
        </p:nvSpPr>
        <p:spPr>
          <a:xfrm>
            <a:off x="2191364" y="3497583"/>
            <a:ext cx="4801314" cy="646331"/>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rPr>
              <a:t>单击此处添加文字内容</a:t>
            </a:r>
          </a:p>
        </p:txBody>
      </p:sp>
      <p:sp>
        <p:nvSpPr>
          <p:cNvPr id="11" name="文本框 10"/>
          <p:cNvSpPr txBox="1"/>
          <p:nvPr/>
        </p:nvSpPr>
        <p:spPr>
          <a:xfrm>
            <a:off x="2745859" y="4241016"/>
            <a:ext cx="1826141" cy="338554"/>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p>
        </p:txBody>
      </p:sp>
      <p:sp>
        <p:nvSpPr>
          <p:cNvPr id="12" name="文本框 11"/>
          <p:cNvSpPr txBox="1"/>
          <p:nvPr/>
        </p:nvSpPr>
        <p:spPr>
          <a:xfrm>
            <a:off x="4572000" y="4241016"/>
            <a:ext cx="1826141" cy="338554"/>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p>
        </p:txBody>
      </p:sp>
    </p:spTree>
    <p:extLst>
      <p:ext uri="{BB962C8B-B14F-4D97-AF65-F5344CB8AC3E}">
        <p14:creationId xmlns:p14="http://schemas.microsoft.com/office/powerpoint/2010/main" val="3161088455"/>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 presetClass="entr" presetSubtype="2" decel="16000" fill="hold" nodeType="withEffect">
                                  <p:stCondLst>
                                    <p:cond delay="0"/>
                                  </p:stCondLst>
                                  <p:iterate type="lt">
                                    <p:tmPct val="14000"/>
                                  </p:iterate>
                                  <p:childTnLst>
                                    <p:set>
                                      <p:cBhvr>
                                        <p:cTn id="15" dur="1" fill="hold">
                                          <p:stCondLst>
                                            <p:cond delay="0"/>
                                          </p:stCondLst>
                                        </p:cTn>
                                        <p:tgtEl>
                                          <p:spTgt spid="20">
                                            <p:txEl>
                                              <p:pRg st="0" end="0"/>
                                            </p:txEl>
                                          </p:spTgt>
                                        </p:tgtEl>
                                        <p:attrNameLst>
                                          <p:attrName>style.visibility</p:attrName>
                                        </p:attrNameLst>
                                      </p:cBhvr>
                                      <p:to>
                                        <p:strVal val="visible"/>
                                      </p:to>
                                    </p:set>
                                    <p:anim calcmode="lin" valueType="num">
                                      <p:cBhvr additive="base">
                                        <p:cTn id="16"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2130"/>
                            </p:stCondLst>
                            <p:childTnLst>
                              <p:par>
                                <p:cTn id="19" presetID="2" presetClass="entr" presetSubtype="4"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ppt_x"/>
                                          </p:val>
                                        </p:tav>
                                        <p:tav tm="100000">
                                          <p:val>
                                            <p:strVal val="#ppt_x"/>
                                          </p:val>
                                        </p:tav>
                                      </p:tavLst>
                                    </p:anim>
                                    <p:anim calcmode="lin" valueType="num">
                                      <p:cBhvr additive="base">
                                        <p:cTn id="22" dur="500" fill="hold"/>
                                        <p:tgtEl>
                                          <p:spTgt spid="11"/>
                                        </p:tgtEl>
                                        <p:attrNameLst>
                                          <p:attrName>ppt_y</p:attrName>
                                        </p:attrNameLst>
                                      </p:cBhvr>
                                      <p:tavLst>
                                        <p:tav tm="0">
                                          <p:val>
                                            <p:strVal val="1+#ppt_h/2"/>
                                          </p:val>
                                        </p:tav>
                                        <p:tav tm="100000">
                                          <p:val>
                                            <p:strVal val="#ppt_y"/>
                                          </p:val>
                                        </p:tav>
                                      </p:tavLst>
                                    </p:anim>
                                  </p:childTnLst>
                                </p:cTn>
                              </p:par>
                            </p:childTnLst>
                          </p:cTn>
                        </p:par>
                        <p:par>
                          <p:cTn id="23" fill="hold">
                            <p:stCondLst>
                              <p:cond delay="2630"/>
                            </p:stCondLst>
                            <p:childTnLst>
                              <p:par>
                                <p:cTn id="24" presetID="2" presetClass="entr" presetSubtype="4"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500" fill="hold"/>
                                        <p:tgtEl>
                                          <p:spTgt spid="12"/>
                                        </p:tgtEl>
                                        <p:attrNameLst>
                                          <p:attrName>ppt_x</p:attrName>
                                        </p:attrNameLst>
                                      </p:cBhvr>
                                      <p:tavLst>
                                        <p:tav tm="0">
                                          <p:val>
                                            <p:strVal val="#ppt_x"/>
                                          </p:val>
                                        </p:tav>
                                        <p:tav tm="100000">
                                          <p:val>
                                            <p:strVal val="#ppt_x"/>
                                          </p:val>
                                        </p:tav>
                                      </p:tavLst>
                                    </p:anim>
                                    <p:anim calcmode="lin" valueType="num">
                                      <p:cBhvr additive="base">
                                        <p:cTn id="27"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uppieren 44"/>
          <p:cNvGrpSpPr/>
          <p:nvPr/>
        </p:nvGrpSpPr>
        <p:grpSpPr>
          <a:xfrm>
            <a:off x="3031269" y="109078"/>
            <a:ext cx="3575374" cy="3854797"/>
            <a:chOff x="4937130" y="2033588"/>
            <a:chExt cx="2782887" cy="3000375"/>
          </a:xfrm>
          <a:solidFill>
            <a:schemeClr val="bg1">
              <a:lumMod val="65000"/>
            </a:schemeClr>
          </a:solidFill>
          <a:effectLst>
            <a:outerShdw blurRad="635000" dist="50800" dir="6720000" algn="ctr" rotWithShape="0">
              <a:srgbClr val="000000">
                <a:alpha val="80000"/>
              </a:srgbClr>
            </a:outerShdw>
          </a:effectLst>
          <a:scene3d>
            <a:camera prst="perspectiveFront" fov="5400000">
              <a:rot lat="18609801" lon="17965058" rev="3904819"/>
            </a:camera>
            <a:lightRig rig="threePt" dir="t"/>
          </a:scene3d>
        </p:grpSpPr>
        <p:sp>
          <p:nvSpPr>
            <p:cNvPr id="5" name="Freeform 50"/>
            <p:cNvSpPr>
              <a:spLocks/>
            </p:cNvSpPr>
            <p:nvPr/>
          </p:nvSpPr>
          <p:spPr bwMode="gray">
            <a:xfrm>
              <a:off x="4937130" y="2033588"/>
              <a:ext cx="1730375" cy="2087562"/>
            </a:xfrm>
            <a:custGeom>
              <a:avLst/>
              <a:gdLst>
                <a:gd name="T0" fmla="*/ 2147483647 w 365"/>
                <a:gd name="T1" fmla="*/ 1004079605 h 437"/>
                <a:gd name="T2" fmla="*/ 2147483647 w 365"/>
                <a:gd name="T3" fmla="*/ 502042191 h 437"/>
                <a:gd name="T4" fmla="*/ 2147483647 w 365"/>
                <a:gd name="T5" fmla="*/ 0 h 437"/>
                <a:gd name="T6" fmla="*/ 2147483647 w 365"/>
                <a:gd name="T7" fmla="*/ 981259729 h 437"/>
                <a:gd name="T8" fmla="*/ 0 w 365"/>
                <a:gd name="T9" fmla="*/ 2147483647 h 437"/>
                <a:gd name="T10" fmla="*/ 404547466 w 365"/>
                <a:gd name="T11" fmla="*/ 2147483647 h 437"/>
                <a:gd name="T12" fmla="*/ 898989068 w 365"/>
                <a:gd name="T13" fmla="*/ 2147483647 h 437"/>
                <a:gd name="T14" fmla="*/ 2147483647 w 365"/>
                <a:gd name="T15" fmla="*/ 2147483647 h 437"/>
                <a:gd name="T16" fmla="*/ 2147483647 w 365"/>
                <a:gd name="T17" fmla="*/ 2147483647 h 437"/>
                <a:gd name="T18" fmla="*/ 2147483647 w 365"/>
                <a:gd name="T19" fmla="*/ 2147483647 h 437"/>
                <a:gd name="T20" fmla="*/ 2147483647 w 365"/>
                <a:gd name="T21" fmla="*/ 2147483647 h 437"/>
                <a:gd name="T22" fmla="*/ 2147483647 w 365"/>
                <a:gd name="T23" fmla="*/ 2147483647 h 437"/>
                <a:gd name="T24" fmla="*/ 2147483647 w 365"/>
                <a:gd name="T25" fmla="*/ 2147483647 h 437"/>
                <a:gd name="T26" fmla="*/ 2147483647 w 365"/>
                <a:gd name="T27" fmla="*/ 2147483647 h 437"/>
                <a:gd name="T28" fmla="*/ 2147483647 w 365"/>
                <a:gd name="T29" fmla="*/ 1004079605 h 43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65"/>
                <a:gd name="T46" fmla="*/ 0 h 437"/>
                <a:gd name="T47" fmla="*/ 365 w 365"/>
                <a:gd name="T48" fmla="*/ 437 h 43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65" h="437">
                  <a:moveTo>
                    <a:pt x="322" y="44"/>
                  </a:moveTo>
                  <a:cubicBezTo>
                    <a:pt x="304" y="22"/>
                    <a:pt x="304" y="22"/>
                    <a:pt x="304" y="22"/>
                  </a:cubicBezTo>
                  <a:cubicBezTo>
                    <a:pt x="286" y="0"/>
                    <a:pt x="286" y="0"/>
                    <a:pt x="286" y="0"/>
                  </a:cubicBezTo>
                  <a:cubicBezTo>
                    <a:pt x="286" y="43"/>
                    <a:pt x="286" y="43"/>
                    <a:pt x="286" y="43"/>
                  </a:cubicBezTo>
                  <a:cubicBezTo>
                    <a:pt x="127" y="46"/>
                    <a:pt x="0" y="176"/>
                    <a:pt x="0" y="335"/>
                  </a:cubicBezTo>
                  <a:cubicBezTo>
                    <a:pt x="0" y="371"/>
                    <a:pt x="6" y="405"/>
                    <a:pt x="18" y="437"/>
                  </a:cubicBezTo>
                  <a:cubicBezTo>
                    <a:pt x="40" y="377"/>
                    <a:pt x="40" y="377"/>
                    <a:pt x="40" y="377"/>
                  </a:cubicBezTo>
                  <a:cubicBezTo>
                    <a:pt x="115" y="389"/>
                    <a:pt x="115" y="389"/>
                    <a:pt x="115" y="389"/>
                  </a:cubicBezTo>
                  <a:cubicBezTo>
                    <a:pt x="100" y="342"/>
                    <a:pt x="105" y="289"/>
                    <a:pt x="132" y="242"/>
                  </a:cubicBezTo>
                  <a:cubicBezTo>
                    <a:pt x="165" y="185"/>
                    <a:pt x="224" y="152"/>
                    <a:pt x="286" y="149"/>
                  </a:cubicBezTo>
                  <a:cubicBezTo>
                    <a:pt x="286" y="191"/>
                    <a:pt x="286" y="191"/>
                    <a:pt x="286" y="191"/>
                  </a:cubicBezTo>
                  <a:cubicBezTo>
                    <a:pt x="304" y="169"/>
                    <a:pt x="304" y="169"/>
                    <a:pt x="304" y="169"/>
                  </a:cubicBezTo>
                  <a:cubicBezTo>
                    <a:pt x="319" y="151"/>
                    <a:pt x="319" y="151"/>
                    <a:pt x="319" y="151"/>
                  </a:cubicBezTo>
                  <a:cubicBezTo>
                    <a:pt x="365" y="96"/>
                    <a:pt x="365" y="96"/>
                    <a:pt x="365" y="96"/>
                  </a:cubicBezTo>
                  <a:lnTo>
                    <a:pt x="322" y="44"/>
                  </a:lnTo>
                  <a:close/>
                </a:path>
              </a:pathLst>
            </a:custGeom>
            <a:grpFill/>
            <a:ln w="0">
              <a:solidFill>
                <a:srgbClr val="FFFFFF"/>
              </a:solidFill>
              <a:round/>
              <a:headEnd/>
              <a:tailEnd/>
            </a:ln>
            <a:effectLst>
              <a:outerShdw blurRad="317500" dir="2700000" algn="ctr">
                <a:srgbClr val="000000">
                  <a:alpha val="43000"/>
                </a:srgbClr>
              </a:outerShdw>
            </a:effectLst>
            <a:sp3d extrusionH="127000" prstMaterial="matte">
              <a:bevelT w="0" h="0" prst="softRound"/>
              <a:bevelB w="0" h="0" prst="softRound"/>
              <a:contourClr>
                <a:schemeClr val="bg1"/>
              </a:contourClr>
            </a:sp3d>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215" b="0" i="0" u="none" strike="noStrike" kern="1200" cap="none" spc="0" normalizeH="0" baseline="0" noProof="1">
                <a:ln>
                  <a:noFill/>
                </a:ln>
                <a:solidFill>
                  <a:prstClr val="black"/>
                </a:solidFill>
                <a:effectLst/>
                <a:uLnTx/>
                <a:uFillTx/>
                <a:latin typeface="Arial" charset="0"/>
                <a:ea typeface="+mn-ea"/>
                <a:cs typeface="+mn-cs"/>
              </a:endParaRPr>
            </a:p>
          </p:txBody>
        </p:sp>
        <p:sp>
          <p:nvSpPr>
            <p:cNvPr id="6" name="Freeform 51"/>
            <p:cNvSpPr>
              <a:spLocks/>
            </p:cNvSpPr>
            <p:nvPr/>
          </p:nvSpPr>
          <p:spPr bwMode="gray">
            <a:xfrm>
              <a:off x="4965705" y="3906838"/>
              <a:ext cx="2428875" cy="1127125"/>
            </a:xfrm>
            <a:custGeom>
              <a:avLst/>
              <a:gdLst>
                <a:gd name="T0" fmla="*/ 2147483647 w 512"/>
                <a:gd name="T1" fmla="*/ 2147483647 h 236"/>
                <a:gd name="T2" fmla="*/ 2147483647 w 512"/>
                <a:gd name="T3" fmla="*/ 1596682593 h 236"/>
                <a:gd name="T4" fmla="*/ 2147483647 w 512"/>
                <a:gd name="T5" fmla="*/ 2147483647 h 236"/>
                <a:gd name="T6" fmla="*/ 2147483647 w 512"/>
                <a:gd name="T7" fmla="*/ 958008541 h 236"/>
                <a:gd name="T8" fmla="*/ 2147483647 w 512"/>
                <a:gd name="T9" fmla="*/ 479004271 h 236"/>
                <a:gd name="T10" fmla="*/ 2147483647 w 512"/>
                <a:gd name="T11" fmla="*/ 364954533 h 236"/>
                <a:gd name="T12" fmla="*/ 2147483647 w 512"/>
                <a:gd name="T13" fmla="*/ 273714669 h 236"/>
                <a:gd name="T14" fmla="*/ 967697791 w 512"/>
                <a:gd name="T15" fmla="*/ 0 h 236"/>
                <a:gd name="T16" fmla="*/ 450091344 w 512"/>
                <a:gd name="T17" fmla="*/ 1459822909 h 236"/>
                <a:gd name="T18" fmla="*/ 225045672 w 512"/>
                <a:gd name="T19" fmla="*/ 2052876767 h 236"/>
                <a:gd name="T20" fmla="*/ 0 w 512"/>
                <a:gd name="T21" fmla="*/ 2147483647 h 236"/>
                <a:gd name="T22" fmla="*/ 810162552 w 512"/>
                <a:gd name="T23" fmla="*/ 2147483647 h 236"/>
                <a:gd name="T24" fmla="*/ 2147483647 w 512"/>
                <a:gd name="T25" fmla="*/ 2147483647 h 236"/>
                <a:gd name="T26" fmla="*/ 2147483647 w 512"/>
                <a:gd name="T27" fmla="*/ 2147483647 h 236"/>
                <a:gd name="T28" fmla="*/ 2147483647 w 512"/>
                <a:gd name="T29" fmla="*/ 2147483647 h 2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512"/>
                <a:gd name="T46" fmla="*/ 0 h 236"/>
                <a:gd name="T47" fmla="*/ 512 w 512"/>
                <a:gd name="T48" fmla="*/ 236 h 2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512" h="236">
                  <a:moveTo>
                    <a:pt x="449" y="141"/>
                  </a:moveTo>
                  <a:cubicBezTo>
                    <a:pt x="422" y="70"/>
                    <a:pt x="422" y="70"/>
                    <a:pt x="422" y="70"/>
                  </a:cubicBezTo>
                  <a:cubicBezTo>
                    <a:pt x="365" y="132"/>
                    <a:pt x="270" y="148"/>
                    <a:pt x="194" y="104"/>
                  </a:cubicBezTo>
                  <a:cubicBezTo>
                    <a:pt x="166" y="89"/>
                    <a:pt x="145" y="67"/>
                    <a:pt x="129" y="42"/>
                  </a:cubicBezTo>
                  <a:cubicBezTo>
                    <a:pt x="165" y="21"/>
                    <a:pt x="165" y="21"/>
                    <a:pt x="165" y="21"/>
                  </a:cubicBezTo>
                  <a:cubicBezTo>
                    <a:pt x="137" y="16"/>
                    <a:pt x="137" y="16"/>
                    <a:pt x="137" y="16"/>
                  </a:cubicBezTo>
                  <a:cubicBezTo>
                    <a:pt x="114" y="12"/>
                    <a:pt x="114" y="12"/>
                    <a:pt x="114" y="12"/>
                  </a:cubicBezTo>
                  <a:cubicBezTo>
                    <a:pt x="43" y="0"/>
                    <a:pt x="43" y="0"/>
                    <a:pt x="43" y="0"/>
                  </a:cubicBezTo>
                  <a:cubicBezTo>
                    <a:pt x="20" y="64"/>
                    <a:pt x="20" y="64"/>
                    <a:pt x="20" y="64"/>
                  </a:cubicBezTo>
                  <a:cubicBezTo>
                    <a:pt x="10" y="90"/>
                    <a:pt x="10" y="90"/>
                    <a:pt x="10" y="90"/>
                  </a:cubicBezTo>
                  <a:cubicBezTo>
                    <a:pt x="0" y="116"/>
                    <a:pt x="0" y="116"/>
                    <a:pt x="0" y="116"/>
                  </a:cubicBezTo>
                  <a:cubicBezTo>
                    <a:pt x="36" y="96"/>
                    <a:pt x="36" y="96"/>
                    <a:pt x="36" y="96"/>
                  </a:cubicBezTo>
                  <a:cubicBezTo>
                    <a:pt x="88" y="180"/>
                    <a:pt x="181" y="236"/>
                    <a:pt x="287" y="236"/>
                  </a:cubicBezTo>
                  <a:cubicBezTo>
                    <a:pt x="377" y="236"/>
                    <a:pt x="458" y="195"/>
                    <a:pt x="512" y="130"/>
                  </a:cubicBezTo>
                  <a:lnTo>
                    <a:pt x="449" y="141"/>
                  </a:lnTo>
                  <a:close/>
                </a:path>
              </a:pathLst>
            </a:custGeom>
            <a:solidFill>
              <a:srgbClr val="0070C0"/>
            </a:solidFill>
            <a:ln w="0">
              <a:solidFill>
                <a:srgbClr val="FFFFFF"/>
              </a:solidFill>
              <a:round/>
              <a:headEnd/>
              <a:tailEnd/>
            </a:ln>
            <a:effectLst>
              <a:outerShdw blurRad="317500" dir="2700000" algn="ctr">
                <a:srgbClr val="000000">
                  <a:alpha val="43000"/>
                </a:srgbClr>
              </a:outerShdw>
            </a:effectLst>
            <a:sp3d extrusionH="127000" prstMaterial="matte">
              <a:bevelT w="0" h="0" prst="softRound"/>
              <a:bevelB w="0" h="0" prst="softRound"/>
              <a:contourClr>
                <a:schemeClr val="bg1"/>
              </a:contourClr>
            </a:sp3d>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215" b="0" i="0" u="none" strike="noStrike" kern="1200" cap="none" spc="0" normalizeH="0" baseline="0" noProof="1">
                <a:ln>
                  <a:noFill/>
                </a:ln>
                <a:solidFill>
                  <a:prstClr val="black"/>
                </a:solidFill>
                <a:effectLst/>
                <a:uLnTx/>
                <a:uFillTx/>
                <a:latin typeface="Arial" charset="0"/>
                <a:ea typeface="+mn-ea"/>
                <a:cs typeface="+mn-cs"/>
              </a:endParaRPr>
            </a:p>
          </p:txBody>
        </p:sp>
        <p:sp>
          <p:nvSpPr>
            <p:cNvPr id="7" name="Freeform 52"/>
            <p:cNvSpPr>
              <a:spLocks/>
            </p:cNvSpPr>
            <p:nvPr/>
          </p:nvSpPr>
          <p:spPr bwMode="gray">
            <a:xfrm>
              <a:off x="6521455" y="2259013"/>
              <a:ext cx="1198562" cy="2244725"/>
            </a:xfrm>
            <a:custGeom>
              <a:avLst/>
              <a:gdLst>
                <a:gd name="T0" fmla="*/ 2147483647 w 252"/>
                <a:gd name="T1" fmla="*/ 2147483647 h 470"/>
                <a:gd name="T2" fmla="*/ 2147483647 w 252"/>
                <a:gd name="T3" fmla="*/ 2147483647 h 470"/>
                <a:gd name="T4" fmla="*/ 180973380 w 252"/>
                <a:gd name="T5" fmla="*/ 0 h 470"/>
                <a:gd name="T6" fmla="*/ 1108451094 w 252"/>
                <a:gd name="T7" fmla="*/ 1117705898 h 470"/>
                <a:gd name="T8" fmla="*/ 0 w 252"/>
                <a:gd name="T9" fmla="*/ 2147483647 h 470"/>
                <a:gd name="T10" fmla="*/ 1176312516 w 252"/>
                <a:gd name="T11" fmla="*/ 2147483647 h 470"/>
                <a:gd name="T12" fmla="*/ 2147483647 w 252"/>
                <a:gd name="T13" fmla="*/ 2147483647 h 470"/>
                <a:gd name="T14" fmla="*/ 1968062703 w 252"/>
                <a:gd name="T15" fmla="*/ 2147483647 h 470"/>
                <a:gd name="T16" fmla="*/ 2147483647 w 252"/>
                <a:gd name="T17" fmla="*/ 2147483647 h 470"/>
                <a:gd name="T18" fmla="*/ 2147483647 w 252"/>
                <a:gd name="T19" fmla="*/ 2147483647 h 470"/>
                <a:gd name="T20" fmla="*/ 2147483647 w 252"/>
                <a:gd name="T21" fmla="*/ 2147483647 h 470"/>
                <a:gd name="T22" fmla="*/ 2147483647 w 252"/>
                <a:gd name="T23" fmla="*/ 2147483647 h 470"/>
                <a:gd name="T24" fmla="*/ 2147483647 w 252"/>
                <a:gd name="T25" fmla="*/ 2147483647 h 470"/>
                <a:gd name="T26" fmla="*/ 2147483647 w 252"/>
                <a:gd name="T27" fmla="*/ 2147483647 h 470"/>
                <a:gd name="T28" fmla="*/ 2147483647 w 252"/>
                <a:gd name="T29" fmla="*/ 2147483647 h 47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52"/>
                <a:gd name="T46" fmla="*/ 0 h 470"/>
                <a:gd name="T47" fmla="*/ 252 w 252"/>
                <a:gd name="T48" fmla="*/ 470 h 47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52" h="470">
                  <a:moveTo>
                    <a:pt x="216" y="429"/>
                  </a:moveTo>
                  <a:cubicBezTo>
                    <a:pt x="238" y="387"/>
                    <a:pt x="251" y="339"/>
                    <a:pt x="251" y="288"/>
                  </a:cubicBezTo>
                  <a:cubicBezTo>
                    <a:pt x="251" y="144"/>
                    <a:pt x="146" y="23"/>
                    <a:pt x="8" y="0"/>
                  </a:cubicBezTo>
                  <a:cubicBezTo>
                    <a:pt x="49" y="49"/>
                    <a:pt x="49" y="49"/>
                    <a:pt x="49" y="49"/>
                  </a:cubicBezTo>
                  <a:cubicBezTo>
                    <a:pt x="0" y="107"/>
                    <a:pt x="0" y="107"/>
                    <a:pt x="0" y="107"/>
                  </a:cubicBezTo>
                  <a:cubicBezTo>
                    <a:pt x="18" y="111"/>
                    <a:pt x="35" y="118"/>
                    <a:pt x="52" y="127"/>
                  </a:cubicBezTo>
                  <a:cubicBezTo>
                    <a:pt x="139" y="177"/>
                    <a:pt x="170" y="287"/>
                    <a:pt x="123" y="375"/>
                  </a:cubicBezTo>
                  <a:cubicBezTo>
                    <a:pt x="87" y="354"/>
                    <a:pt x="87" y="354"/>
                    <a:pt x="87" y="354"/>
                  </a:cubicBezTo>
                  <a:cubicBezTo>
                    <a:pt x="97" y="381"/>
                    <a:pt x="97" y="381"/>
                    <a:pt x="97" y="381"/>
                  </a:cubicBezTo>
                  <a:cubicBezTo>
                    <a:pt x="105" y="403"/>
                    <a:pt x="105" y="403"/>
                    <a:pt x="105" y="403"/>
                  </a:cubicBezTo>
                  <a:cubicBezTo>
                    <a:pt x="130" y="470"/>
                    <a:pt x="130" y="470"/>
                    <a:pt x="130" y="470"/>
                  </a:cubicBezTo>
                  <a:cubicBezTo>
                    <a:pt x="197" y="459"/>
                    <a:pt x="197" y="459"/>
                    <a:pt x="197" y="459"/>
                  </a:cubicBezTo>
                  <a:cubicBezTo>
                    <a:pt x="224" y="454"/>
                    <a:pt x="224" y="454"/>
                    <a:pt x="224" y="454"/>
                  </a:cubicBezTo>
                  <a:cubicBezTo>
                    <a:pt x="252" y="450"/>
                    <a:pt x="252" y="450"/>
                    <a:pt x="252" y="450"/>
                  </a:cubicBezTo>
                  <a:lnTo>
                    <a:pt x="216" y="429"/>
                  </a:lnTo>
                  <a:close/>
                </a:path>
              </a:pathLst>
            </a:custGeom>
            <a:grpFill/>
            <a:ln w="0">
              <a:solidFill>
                <a:srgbClr val="FFFFFF"/>
              </a:solidFill>
              <a:round/>
              <a:headEnd/>
              <a:tailEnd/>
            </a:ln>
            <a:effectLst>
              <a:outerShdw blurRad="317500" dir="2700000" algn="ctr">
                <a:srgbClr val="000000">
                  <a:alpha val="43000"/>
                </a:srgbClr>
              </a:outerShdw>
            </a:effectLst>
            <a:sp3d extrusionH="127000" prstMaterial="matte">
              <a:bevelT w="0" h="0" prst="softRound"/>
              <a:bevelB w="0" h="0" prst="softRound"/>
              <a:contourClr>
                <a:schemeClr val="bg1"/>
              </a:contourClr>
            </a:sp3d>
          </p:spPr>
          <p: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de-DE" sz="1215" b="0" i="0" u="none" strike="noStrike" kern="1200" cap="none" spc="0" normalizeH="0" baseline="0" noProof="1">
                <a:ln>
                  <a:noFill/>
                </a:ln>
                <a:solidFill>
                  <a:prstClr val="black"/>
                </a:solidFill>
                <a:effectLst/>
                <a:uLnTx/>
                <a:uFillTx/>
                <a:latin typeface="Arial" charset="0"/>
                <a:ea typeface="+mn-ea"/>
                <a:cs typeface="+mn-cs"/>
              </a:endParaRPr>
            </a:p>
          </p:txBody>
        </p:sp>
      </p:grpSp>
      <p:sp>
        <p:nvSpPr>
          <p:cNvPr id="8" name="Text Box 56"/>
          <p:cNvSpPr txBox="1">
            <a:spLocks noChangeArrowheads="1"/>
          </p:cNvSpPr>
          <p:nvPr/>
        </p:nvSpPr>
        <p:spPr bwMode="auto">
          <a:xfrm>
            <a:off x="5128210" y="775765"/>
            <a:ext cx="1750219"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440" b="1" i="0" u="none" strike="noStrike" kern="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标题内容</a:t>
            </a:r>
          </a:p>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440" b="0" i="0" u="none" strike="noStrike" kern="1200" cap="none" spc="45" normalizeH="0" baseline="0" noProof="0" dirty="0">
                <a:ln w="11430"/>
                <a:solidFill>
                  <a:prstClr val="black">
                    <a:lumMod val="95000"/>
                    <a:lumOff val="5000"/>
                  </a:prstClr>
                </a:solidFill>
                <a:effectLst/>
                <a:uLnTx/>
                <a:uFillTx/>
                <a:latin typeface="微软雅黑" pitchFamily="34" charset="-122"/>
                <a:ea typeface="微软雅黑" pitchFamily="34" charset="-122"/>
                <a:cs typeface="+mn-cs"/>
              </a:rPr>
              <a:t>点击添加文本</a:t>
            </a:r>
            <a:endParaRPr kumimoji="0" lang="en-US" altLang="zh-CN" sz="1440" b="0" i="0" u="none" strike="noStrike" kern="1200" cap="none" spc="45" normalizeH="0" baseline="0" noProof="0" dirty="0">
              <a:ln w="11430"/>
              <a:solidFill>
                <a:prstClr val="black">
                  <a:lumMod val="95000"/>
                  <a:lumOff val="5000"/>
                </a:prstClr>
              </a:solidFill>
              <a:effectLst/>
              <a:uLnTx/>
              <a:uFillTx/>
              <a:latin typeface="微软雅黑" pitchFamily="34" charset="-122"/>
              <a:ea typeface="微软雅黑" pitchFamily="34" charset="-122"/>
              <a:cs typeface="+mn-cs"/>
            </a:endParaRPr>
          </a:p>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440" b="0" i="0" u="none" strike="noStrike" kern="1200" cap="none" spc="45" normalizeH="0" baseline="0" noProof="0" dirty="0">
                <a:ln w="11430"/>
                <a:solidFill>
                  <a:prstClr val="black">
                    <a:lumMod val="95000"/>
                    <a:lumOff val="5000"/>
                  </a:prstClr>
                </a:solidFill>
                <a:effectLst/>
                <a:uLnTx/>
                <a:uFillTx/>
                <a:latin typeface="微软雅黑" pitchFamily="34" charset="-122"/>
                <a:ea typeface="微软雅黑" pitchFamily="34" charset="-122"/>
                <a:cs typeface="+mn-cs"/>
              </a:rPr>
              <a:t>点击添加文本</a:t>
            </a:r>
          </a:p>
        </p:txBody>
      </p:sp>
      <p:sp>
        <p:nvSpPr>
          <p:cNvPr id="9" name="Text Box 56"/>
          <p:cNvSpPr txBox="1">
            <a:spLocks noChangeArrowheads="1"/>
          </p:cNvSpPr>
          <p:nvPr/>
        </p:nvSpPr>
        <p:spPr bwMode="auto">
          <a:xfrm>
            <a:off x="1137220" y="1945453"/>
            <a:ext cx="1750219"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440" b="1" i="0" u="none" strike="noStrike" kern="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标题内容</a:t>
            </a:r>
          </a:p>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440" b="0" i="0" u="none" strike="noStrike" kern="1200" cap="none" spc="45" normalizeH="0" baseline="0" noProof="0" dirty="0">
                <a:ln w="11430"/>
                <a:solidFill>
                  <a:prstClr val="black">
                    <a:lumMod val="95000"/>
                    <a:lumOff val="5000"/>
                  </a:prstClr>
                </a:solidFill>
                <a:effectLst/>
                <a:uLnTx/>
                <a:uFillTx/>
                <a:latin typeface="微软雅黑" pitchFamily="34" charset="-122"/>
                <a:ea typeface="微软雅黑" pitchFamily="34" charset="-122"/>
                <a:cs typeface="+mn-cs"/>
              </a:rPr>
              <a:t>点击添加文本</a:t>
            </a:r>
            <a:endParaRPr kumimoji="0" lang="en-US" altLang="zh-CN" sz="1440" b="0" i="0" u="none" strike="noStrike" kern="1200" cap="none" spc="45" normalizeH="0" baseline="0" noProof="0" dirty="0">
              <a:ln w="11430"/>
              <a:solidFill>
                <a:prstClr val="black">
                  <a:lumMod val="95000"/>
                  <a:lumOff val="5000"/>
                </a:prstClr>
              </a:solidFill>
              <a:effectLst/>
              <a:uLnTx/>
              <a:uFillTx/>
              <a:latin typeface="微软雅黑" pitchFamily="34" charset="-122"/>
              <a:ea typeface="微软雅黑" pitchFamily="34" charset="-122"/>
              <a:cs typeface="+mn-cs"/>
            </a:endParaRPr>
          </a:p>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440" b="0" i="0" u="none" strike="noStrike" kern="1200" cap="none" spc="45" normalizeH="0" baseline="0" noProof="0" dirty="0">
                <a:ln w="11430"/>
                <a:solidFill>
                  <a:prstClr val="black">
                    <a:lumMod val="95000"/>
                    <a:lumOff val="5000"/>
                  </a:prstClr>
                </a:solidFill>
                <a:effectLst/>
                <a:uLnTx/>
                <a:uFillTx/>
                <a:latin typeface="微软雅黑" pitchFamily="34" charset="-122"/>
                <a:ea typeface="微软雅黑" pitchFamily="34" charset="-122"/>
                <a:cs typeface="+mn-cs"/>
              </a:rPr>
              <a:t>点击添加文本</a:t>
            </a:r>
          </a:p>
        </p:txBody>
      </p:sp>
      <p:sp>
        <p:nvSpPr>
          <p:cNvPr id="10" name="Text Box 56"/>
          <p:cNvSpPr txBox="1">
            <a:spLocks noChangeArrowheads="1"/>
          </p:cNvSpPr>
          <p:nvPr/>
        </p:nvSpPr>
        <p:spPr bwMode="auto">
          <a:xfrm>
            <a:off x="6275062" y="3345592"/>
            <a:ext cx="1750219"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kumimoji="1">
                <a:solidFill>
                  <a:schemeClr val="tx1"/>
                </a:solidFill>
                <a:latin typeface="굴림" pitchFamily="34" charset="-127"/>
                <a:ea typeface="굴림" pitchFamily="34" charset="-127"/>
              </a:defRPr>
            </a:lvl1pPr>
            <a:lvl2pPr marL="742950" indent="-285750" eaLnBrk="0" hangingPunct="0">
              <a:defRPr kumimoji="1">
                <a:solidFill>
                  <a:schemeClr val="tx1"/>
                </a:solidFill>
                <a:latin typeface="굴림" pitchFamily="34" charset="-127"/>
                <a:ea typeface="굴림" pitchFamily="34" charset="-127"/>
              </a:defRPr>
            </a:lvl2pPr>
            <a:lvl3pPr marL="1143000" indent="-228600" eaLnBrk="0" hangingPunct="0">
              <a:defRPr kumimoji="1">
                <a:solidFill>
                  <a:schemeClr val="tx1"/>
                </a:solidFill>
                <a:latin typeface="굴림" pitchFamily="34" charset="-127"/>
                <a:ea typeface="굴림" pitchFamily="34" charset="-127"/>
              </a:defRPr>
            </a:lvl3pPr>
            <a:lvl4pPr marL="1600200" indent="-228600" eaLnBrk="0" hangingPunct="0">
              <a:defRPr kumimoji="1">
                <a:solidFill>
                  <a:schemeClr val="tx1"/>
                </a:solidFill>
                <a:latin typeface="굴림" pitchFamily="34" charset="-127"/>
                <a:ea typeface="굴림" pitchFamily="34" charset="-127"/>
              </a:defRPr>
            </a:lvl4pPr>
            <a:lvl5pPr marL="2057400" indent="-228600" eaLnBrk="0" hangingPunct="0">
              <a:defRPr kumimoji="1">
                <a:solidFill>
                  <a:schemeClr val="tx1"/>
                </a:solidFill>
                <a:latin typeface="굴림" pitchFamily="34" charset="-127"/>
                <a:ea typeface="굴림" pitchFamily="34" charset="-127"/>
              </a:defRPr>
            </a:lvl5pPr>
            <a:lvl6pPr marL="25146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6pPr>
            <a:lvl7pPr marL="29718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7pPr>
            <a:lvl8pPr marL="34290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8pPr>
            <a:lvl9pPr marL="3886200" indent="-228600" eaLnBrk="0" fontAlgn="base" latinLnBrk="1" hangingPunct="0">
              <a:spcBef>
                <a:spcPct val="0"/>
              </a:spcBef>
              <a:spcAft>
                <a:spcPct val="0"/>
              </a:spcAft>
              <a:defRPr kumimoji="1">
                <a:solidFill>
                  <a:schemeClr val="tx1"/>
                </a:solidFill>
                <a:latin typeface="굴림" pitchFamily="34" charset="-127"/>
                <a:ea typeface="굴림" pitchFamily="34" charset="-127"/>
              </a:defRPr>
            </a:lvl9pPr>
          </a:lstStyle>
          <a:p>
            <a:pPr marL="0" marR="0" lvl="0" indent="0" algn="l" defTabSz="685800" rtl="0" eaLnBrk="1" fontAlgn="auto" latinLnBrk="1" hangingPunct="1">
              <a:lnSpc>
                <a:spcPct val="100000"/>
              </a:lnSpc>
              <a:spcBef>
                <a:spcPts val="0"/>
              </a:spcBef>
              <a:spcAft>
                <a:spcPts val="0"/>
              </a:spcAft>
              <a:buClrTx/>
              <a:buSzTx/>
              <a:buFontTx/>
              <a:buNone/>
              <a:tabLst/>
              <a:defRPr/>
            </a:pPr>
            <a:r>
              <a:rPr kumimoji="1" lang="zh-CN" altLang="en-US" sz="1440" b="1" i="0" u="none" strike="noStrike" kern="0" cap="none" spc="0" normalizeH="0" baseline="0" noProof="0" dirty="0">
                <a:ln>
                  <a:noFill/>
                </a:ln>
                <a:solidFill>
                  <a:prstClr val="black">
                    <a:lumMod val="95000"/>
                    <a:lumOff val="5000"/>
                  </a:prstClr>
                </a:solidFill>
                <a:effectLst/>
                <a:uLnTx/>
                <a:uFillTx/>
                <a:latin typeface="微软雅黑" pitchFamily="34" charset="-122"/>
                <a:ea typeface="微软雅黑" pitchFamily="34" charset="-122"/>
                <a:cs typeface="+mn-cs"/>
              </a:rPr>
              <a:t>标题内容</a:t>
            </a:r>
          </a:p>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440" b="0" i="0" u="none" strike="noStrike" kern="1200" cap="none" spc="45" normalizeH="0" baseline="0" noProof="0" dirty="0">
                <a:ln w="11430"/>
                <a:solidFill>
                  <a:prstClr val="black">
                    <a:lumMod val="95000"/>
                    <a:lumOff val="5000"/>
                  </a:prstClr>
                </a:solidFill>
                <a:effectLst/>
                <a:uLnTx/>
                <a:uFillTx/>
                <a:latin typeface="微软雅黑" pitchFamily="34" charset="-122"/>
                <a:ea typeface="微软雅黑" pitchFamily="34" charset="-122"/>
                <a:cs typeface="+mn-cs"/>
              </a:rPr>
              <a:t>点击添加文本</a:t>
            </a:r>
            <a:endParaRPr kumimoji="0" lang="en-US" altLang="zh-CN" sz="1440" b="0" i="0" u="none" strike="noStrike" kern="1200" cap="none" spc="45" normalizeH="0" baseline="0" noProof="0" dirty="0">
              <a:ln w="11430"/>
              <a:solidFill>
                <a:prstClr val="black">
                  <a:lumMod val="95000"/>
                  <a:lumOff val="5000"/>
                </a:prstClr>
              </a:solidFill>
              <a:effectLst/>
              <a:uLnTx/>
              <a:uFillTx/>
              <a:latin typeface="微软雅黑" pitchFamily="34" charset="-122"/>
              <a:ea typeface="微软雅黑" pitchFamily="34" charset="-122"/>
              <a:cs typeface="+mn-cs"/>
            </a:endParaRPr>
          </a:p>
          <a:p>
            <a:pPr marL="0" marR="0" lvl="2" indent="0" algn="ctr" defTabSz="821512" rtl="0" eaLnBrk="0" fontAlgn="auto" latinLnBrk="0" hangingPunct="0">
              <a:lnSpc>
                <a:spcPct val="100000"/>
              </a:lnSpc>
              <a:spcBef>
                <a:spcPts val="0"/>
              </a:spcBef>
              <a:spcAft>
                <a:spcPts val="0"/>
              </a:spcAft>
              <a:buClr>
                <a:srgbClr val="0070C0"/>
              </a:buClr>
              <a:buSzPct val="80000"/>
              <a:buFontTx/>
              <a:buNone/>
              <a:tabLst>
                <a:tab pos="122870" algn="l"/>
              </a:tabLst>
              <a:defRPr/>
            </a:pPr>
            <a:r>
              <a:rPr kumimoji="0" lang="zh-CN" altLang="en-US" sz="1440" b="0" i="0" u="none" strike="noStrike" kern="1200" cap="none" spc="45" normalizeH="0" baseline="0" noProof="0" dirty="0">
                <a:ln w="11430"/>
                <a:solidFill>
                  <a:prstClr val="black">
                    <a:lumMod val="95000"/>
                    <a:lumOff val="5000"/>
                  </a:prstClr>
                </a:solidFill>
                <a:effectLst/>
                <a:uLnTx/>
                <a:uFillTx/>
                <a:latin typeface="微软雅黑" pitchFamily="34" charset="-122"/>
                <a:ea typeface="微软雅黑" pitchFamily="34" charset="-122"/>
                <a:cs typeface="+mn-cs"/>
              </a:rPr>
              <a:t>点击添加文本</a:t>
            </a:r>
          </a:p>
        </p:txBody>
      </p:sp>
      <p:pic>
        <p:nvPicPr>
          <p:cNvPr id="11" name="Picture 3" descr="G:\韩坤\各类素材\好图\map-marker-flag-3-right-pink.png"/>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8800"/>
                    </a14:imgEffect>
                  </a14:imgLayer>
                </a14:imgProps>
              </a:ext>
              <a:ext uri="{28A0092B-C50C-407E-A947-70E740481C1C}">
                <a14:useLocalDpi xmlns:a14="http://schemas.microsoft.com/office/drawing/2010/main" val="0"/>
              </a:ext>
            </a:extLst>
          </a:blip>
          <a:srcRect/>
          <a:stretch>
            <a:fillRect/>
          </a:stretch>
        </p:blipFill>
        <p:spPr bwMode="auto">
          <a:xfrm>
            <a:off x="1459816" y="2791712"/>
            <a:ext cx="1388561" cy="1388562"/>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组合 11"/>
          <p:cNvGrpSpPr/>
          <p:nvPr/>
        </p:nvGrpSpPr>
        <p:grpSpPr>
          <a:xfrm>
            <a:off x="1223844" y="1648143"/>
            <a:ext cx="1758792" cy="259856"/>
            <a:chOff x="673571" y="2200214"/>
            <a:chExt cx="1954213" cy="288729"/>
          </a:xfrm>
        </p:grpSpPr>
        <p:cxnSp>
          <p:nvCxnSpPr>
            <p:cNvPr id="13" name="Gerade Verbindung 17"/>
            <p:cNvCxnSpPr/>
            <p:nvPr/>
          </p:nvCxnSpPr>
          <p:spPr>
            <a:xfrm>
              <a:off x="673571" y="2488943"/>
              <a:ext cx="1954213" cy="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14" name="等腰三角形 13"/>
            <p:cNvSpPr/>
            <p:nvPr/>
          </p:nvSpPr>
          <p:spPr>
            <a:xfrm>
              <a:off x="673571" y="2200214"/>
              <a:ext cx="398512" cy="274337"/>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15" name="组合 14"/>
          <p:cNvGrpSpPr/>
          <p:nvPr/>
        </p:nvGrpSpPr>
        <p:grpSpPr>
          <a:xfrm>
            <a:off x="6055570" y="3095432"/>
            <a:ext cx="1717603" cy="246903"/>
            <a:chOff x="6510860" y="3735291"/>
            <a:chExt cx="1908448" cy="274337"/>
          </a:xfrm>
        </p:grpSpPr>
        <p:cxnSp>
          <p:nvCxnSpPr>
            <p:cNvPr id="16" name="Gerade Verbindung 18"/>
            <p:cNvCxnSpPr/>
            <p:nvPr/>
          </p:nvCxnSpPr>
          <p:spPr>
            <a:xfrm>
              <a:off x="6543257" y="4009628"/>
              <a:ext cx="1876051" cy="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17" name="等腰三角形 16"/>
            <p:cNvSpPr/>
            <p:nvPr/>
          </p:nvSpPr>
          <p:spPr>
            <a:xfrm>
              <a:off x="6510860" y="3735291"/>
              <a:ext cx="398512" cy="274337"/>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grpSp>
        <p:nvGrpSpPr>
          <p:cNvPr id="18" name="组合 17"/>
          <p:cNvGrpSpPr/>
          <p:nvPr/>
        </p:nvGrpSpPr>
        <p:grpSpPr>
          <a:xfrm>
            <a:off x="4824558" y="840182"/>
            <a:ext cx="246904" cy="680085"/>
            <a:chOff x="3269631" y="955576"/>
            <a:chExt cx="274338" cy="755650"/>
          </a:xfrm>
        </p:grpSpPr>
        <p:cxnSp>
          <p:nvCxnSpPr>
            <p:cNvPr id="19" name="Gerade Verbindung 20"/>
            <p:cNvCxnSpPr/>
            <p:nvPr/>
          </p:nvCxnSpPr>
          <p:spPr>
            <a:xfrm rot="5400000" flipH="1" flipV="1">
              <a:off x="3166144" y="1333401"/>
              <a:ext cx="755650" cy="0"/>
            </a:xfrm>
            <a:prstGeom prst="line">
              <a:avLst/>
            </a:prstGeom>
            <a:ln w="19050">
              <a:solidFill>
                <a:srgbClr val="0070C0"/>
              </a:solidFill>
              <a:prstDash val="sysDash"/>
            </a:ln>
          </p:spPr>
          <p:style>
            <a:lnRef idx="1">
              <a:schemeClr val="accent1"/>
            </a:lnRef>
            <a:fillRef idx="0">
              <a:schemeClr val="accent1"/>
            </a:fillRef>
            <a:effectRef idx="0">
              <a:schemeClr val="accent1"/>
            </a:effectRef>
            <a:fontRef idx="minor">
              <a:schemeClr val="tx1"/>
            </a:fontRef>
          </p:style>
        </p:cxnSp>
        <p:sp>
          <p:nvSpPr>
            <p:cNvPr id="20" name="等腰三角形 19"/>
            <p:cNvSpPr/>
            <p:nvPr/>
          </p:nvSpPr>
          <p:spPr>
            <a:xfrm rot="16200000">
              <a:off x="3207544" y="1017663"/>
              <a:ext cx="398512" cy="274337"/>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215"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grpSp>
      <p:sp>
        <p:nvSpPr>
          <p:cNvPr id="21" name="Rectangle 18"/>
          <p:cNvSpPr>
            <a:spLocks noChangeArrowheads="1"/>
          </p:cNvSpPr>
          <p:nvPr/>
        </p:nvSpPr>
        <p:spPr bwMode="auto">
          <a:xfrm>
            <a:off x="2212649" y="3803088"/>
            <a:ext cx="3110746" cy="37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1215" b="1" i="0" u="none" strike="noStrike" kern="1200" cap="none" spc="0" normalizeH="0" baseline="0" noProof="0" dirty="0">
                <a:ln>
                  <a:noFill/>
                </a:ln>
                <a:solidFill>
                  <a:srgbClr val="000000"/>
                </a:solidFill>
                <a:effectLst/>
                <a:uLnTx/>
                <a:uFillTx/>
                <a:latin typeface="微软雅黑" pitchFamily="34" charset="-122"/>
                <a:ea typeface="微软雅黑" pitchFamily="34" charset="-122"/>
                <a:cs typeface="+mn-cs"/>
              </a:rPr>
              <a:t>单击此处添加段落文字内容</a:t>
            </a:r>
          </a:p>
          <a:p>
            <a:pPr marL="0" marR="0" lvl="0" indent="0" algn="l" defTabSz="685800" rtl="0" eaLnBrk="1" fontAlgn="base" latinLnBrk="0" hangingPunct="1">
              <a:lnSpc>
                <a:spcPct val="120000"/>
              </a:lnSpc>
              <a:spcBef>
                <a:spcPct val="0"/>
              </a:spcBef>
              <a:spcAft>
                <a:spcPct val="0"/>
              </a:spcAft>
              <a:buClrTx/>
              <a:buSzTx/>
              <a:buFontTx/>
              <a:buNone/>
              <a:tabLst/>
              <a:defRPr/>
            </a:pPr>
            <a:r>
              <a:rPr kumimoji="0" lang="zh-CN" altLang="en-US" sz="945" b="0" i="0" u="none" strike="noStrike" kern="1200" cap="none" spc="0" normalizeH="0" baseline="0" noProof="0" dirty="0">
                <a:ln>
                  <a:noFill/>
                </a:ln>
                <a:solidFill>
                  <a:srgbClr val="000000"/>
                </a:solidFill>
                <a:effectLst/>
                <a:uLnTx/>
                <a:uFillTx/>
                <a:latin typeface="Arial" pitchFamily="34" charset="0"/>
                <a:ea typeface="华文细黑" pitchFamily="2" charset="-122"/>
                <a:cs typeface="+mn-cs"/>
              </a:rPr>
              <a:t>单击此处添加段落文字内容</a:t>
            </a:r>
            <a:endParaRPr kumimoji="0" lang="zh-CN" altLang="en-US" sz="810" b="0" i="0" u="none" strike="noStrike" kern="1200" cap="none" spc="0" normalizeH="0" baseline="0" noProof="0" dirty="0">
              <a:ln>
                <a:noFill/>
              </a:ln>
              <a:solidFill>
                <a:srgbClr val="000000"/>
              </a:solidFill>
              <a:effectLst/>
              <a:uLnTx/>
              <a:uFillTx/>
              <a:latin typeface="Arial" pitchFamily="34" charset="0"/>
              <a:ea typeface="华文细黑" pitchFamily="2" charset="-122"/>
              <a:cs typeface="+mn-cs"/>
            </a:endParaRPr>
          </a:p>
        </p:txBody>
      </p:sp>
    </p:spTree>
    <p:extLst>
      <p:ext uri="{BB962C8B-B14F-4D97-AF65-F5344CB8AC3E}">
        <p14:creationId xmlns:p14="http://schemas.microsoft.com/office/powerpoint/2010/main" val="1980056153"/>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right)">
                                      <p:cBhvr>
                                        <p:cTn id="14" dur="500"/>
                                        <p:tgtEl>
                                          <p:spTgt spid="12"/>
                                        </p:tgtEl>
                                      </p:cBhvr>
                                    </p:animEffect>
                                  </p:childTnLst>
                                </p:cTn>
                              </p:par>
                              <p:par>
                                <p:cTn id="15" presetID="22" presetClass="entr" presetSubtype="4"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wipe(down)">
                                      <p:cBhvr>
                                        <p:cTn id="17" dur="500"/>
                                        <p:tgtEl>
                                          <p:spTgt spid="18"/>
                                        </p:tgtEl>
                                      </p:cBhvr>
                                    </p:animEffect>
                                  </p:childTnLst>
                                </p:cTn>
                              </p:par>
                              <p:par>
                                <p:cTn id="18" presetID="22" presetClass="entr" presetSubtype="2" fill="hold" nodeType="with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wipe(right)">
                                      <p:cBhvr>
                                        <p:cTn id="20" dur="500"/>
                                        <p:tgtEl>
                                          <p:spTgt spid="15"/>
                                        </p:tgtEl>
                                      </p:cBhvr>
                                    </p:animEffect>
                                  </p:childTnLst>
                                </p:cTn>
                              </p:par>
                            </p:childTnLst>
                          </p:cTn>
                        </p:par>
                        <p:par>
                          <p:cTn id="21" fill="hold">
                            <p:stCondLst>
                              <p:cond delay="500"/>
                            </p:stCondLst>
                            <p:childTnLst>
                              <p:par>
                                <p:cTn id="22" presetID="42" presetClass="entr" presetSubtype="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500"/>
                                        <p:tgtEl>
                                          <p:spTgt spid="8"/>
                                        </p:tgtEl>
                                      </p:cBhvr>
                                    </p:animEffect>
                                    <p:anim calcmode="lin" valueType="num">
                                      <p:cBhvr>
                                        <p:cTn id="25" dur="500" fill="hold"/>
                                        <p:tgtEl>
                                          <p:spTgt spid="8"/>
                                        </p:tgtEl>
                                        <p:attrNameLst>
                                          <p:attrName>ppt_x</p:attrName>
                                        </p:attrNameLst>
                                      </p:cBhvr>
                                      <p:tavLst>
                                        <p:tav tm="0">
                                          <p:val>
                                            <p:strVal val="#ppt_x"/>
                                          </p:val>
                                        </p:tav>
                                        <p:tav tm="100000">
                                          <p:val>
                                            <p:strVal val="#ppt_x"/>
                                          </p:val>
                                        </p:tav>
                                      </p:tavLst>
                                    </p:anim>
                                    <p:anim calcmode="lin" valueType="num">
                                      <p:cBhvr>
                                        <p:cTn id="26" dur="500" fill="hold"/>
                                        <p:tgtEl>
                                          <p:spTgt spid="8"/>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anim calcmode="lin" valueType="num">
                                      <p:cBhvr>
                                        <p:cTn id="30" dur="500" fill="hold"/>
                                        <p:tgtEl>
                                          <p:spTgt spid="9"/>
                                        </p:tgtEl>
                                        <p:attrNameLst>
                                          <p:attrName>ppt_x</p:attrName>
                                        </p:attrNameLst>
                                      </p:cBhvr>
                                      <p:tavLst>
                                        <p:tav tm="0">
                                          <p:val>
                                            <p:strVal val="#ppt_x"/>
                                          </p:val>
                                        </p:tav>
                                        <p:tav tm="100000">
                                          <p:val>
                                            <p:strVal val="#ppt_x"/>
                                          </p:val>
                                        </p:tav>
                                      </p:tavLst>
                                    </p:anim>
                                    <p:anim calcmode="lin" valueType="num">
                                      <p:cBhvr>
                                        <p:cTn id="31" dur="500" fill="hold"/>
                                        <p:tgtEl>
                                          <p:spTgt spid="9"/>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childTnLst>
                          </p:cTn>
                        </p:par>
                        <p:par>
                          <p:cTn id="37" fill="hold">
                            <p:stCondLst>
                              <p:cond delay="1000"/>
                            </p:stCondLst>
                            <p:childTnLst>
                              <p:par>
                                <p:cTn id="38" presetID="42"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1000"/>
                                        <p:tgtEl>
                                          <p:spTgt spid="11"/>
                                        </p:tgtEl>
                                      </p:cBhvr>
                                    </p:animEffect>
                                    <p:anim calcmode="lin" valueType="num">
                                      <p:cBhvr>
                                        <p:cTn id="41" dur="1000" fill="hold"/>
                                        <p:tgtEl>
                                          <p:spTgt spid="11"/>
                                        </p:tgtEl>
                                        <p:attrNameLst>
                                          <p:attrName>ppt_x</p:attrName>
                                        </p:attrNameLst>
                                      </p:cBhvr>
                                      <p:tavLst>
                                        <p:tav tm="0">
                                          <p:val>
                                            <p:strVal val="#ppt_x"/>
                                          </p:val>
                                        </p:tav>
                                        <p:tav tm="100000">
                                          <p:val>
                                            <p:strVal val="#ppt_x"/>
                                          </p:val>
                                        </p:tav>
                                      </p:tavLst>
                                    </p:anim>
                                    <p:anim calcmode="lin" valueType="num">
                                      <p:cBhvr>
                                        <p:cTn id="42" dur="1000" fill="hold"/>
                                        <p:tgtEl>
                                          <p:spTgt spid="11"/>
                                        </p:tgtEl>
                                        <p:attrNameLst>
                                          <p:attrName>ppt_y</p:attrName>
                                        </p:attrNameLst>
                                      </p:cBhvr>
                                      <p:tavLst>
                                        <p:tav tm="0">
                                          <p:val>
                                            <p:strVal val="#ppt_y+.1"/>
                                          </p:val>
                                        </p:tav>
                                        <p:tav tm="100000">
                                          <p:val>
                                            <p:strVal val="#ppt_y"/>
                                          </p:val>
                                        </p:tav>
                                      </p:tavLst>
                                    </p:anim>
                                  </p:childTnLst>
                                </p:cTn>
                              </p:par>
                            </p:childTnLst>
                          </p:cTn>
                        </p:par>
                        <p:par>
                          <p:cTn id="43" fill="hold">
                            <p:stCondLst>
                              <p:cond delay="2000"/>
                            </p:stCondLst>
                            <p:childTnLst>
                              <p:par>
                                <p:cTn id="44" presetID="42" presetClass="entr" presetSubtype="0" fill="hold" grpId="0" nodeType="afterEffect">
                                  <p:stCondLst>
                                    <p:cond delay="0"/>
                                  </p:stCondLst>
                                  <p:childTnLst>
                                    <p:set>
                                      <p:cBhvr>
                                        <p:cTn id="45" dur="1" fill="hold">
                                          <p:stCondLst>
                                            <p:cond delay="0"/>
                                          </p:stCondLst>
                                        </p:cTn>
                                        <p:tgtEl>
                                          <p:spTgt spid="21">
                                            <p:txEl>
                                              <p:pRg st="0" end="0"/>
                                            </p:txEl>
                                          </p:spTgt>
                                        </p:tgtEl>
                                        <p:attrNameLst>
                                          <p:attrName>style.visibility</p:attrName>
                                        </p:attrNameLst>
                                      </p:cBhvr>
                                      <p:to>
                                        <p:strVal val="visible"/>
                                      </p:to>
                                    </p:set>
                                    <p:animEffect transition="in" filter="fade">
                                      <p:cBhvr>
                                        <p:cTn id="46" dur="750"/>
                                        <p:tgtEl>
                                          <p:spTgt spid="21">
                                            <p:txEl>
                                              <p:pRg st="0" end="0"/>
                                            </p:txEl>
                                          </p:spTgt>
                                        </p:tgtEl>
                                      </p:cBhvr>
                                    </p:animEffect>
                                    <p:anim calcmode="lin" valueType="num">
                                      <p:cBhvr>
                                        <p:cTn id="47" dur="750" fill="hold"/>
                                        <p:tgtEl>
                                          <p:spTgt spid="21">
                                            <p:txEl>
                                              <p:pRg st="0" end="0"/>
                                            </p:txEl>
                                          </p:spTgt>
                                        </p:tgtEl>
                                        <p:attrNameLst>
                                          <p:attrName>ppt_x</p:attrName>
                                        </p:attrNameLst>
                                      </p:cBhvr>
                                      <p:tavLst>
                                        <p:tav tm="0">
                                          <p:val>
                                            <p:strVal val="#ppt_x"/>
                                          </p:val>
                                        </p:tav>
                                        <p:tav tm="100000">
                                          <p:val>
                                            <p:strVal val="#ppt_x"/>
                                          </p:val>
                                        </p:tav>
                                      </p:tavLst>
                                    </p:anim>
                                    <p:anim calcmode="lin" valueType="num">
                                      <p:cBhvr>
                                        <p:cTn id="48" dur="750" fill="hold"/>
                                        <p:tgtEl>
                                          <p:spTgt spid="2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21">
                                            <p:txEl>
                                              <p:pRg st="1" end="1"/>
                                            </p:txEl>
                                          </p:spTgt>
                                        </p:tgtEl>
                                        <p:attrNameLst>
                                          <p:attrName>style.visibility</p:attrName>
                                        </p:attrNameLst>
                                      </p:cBhvr>
                                      <p:to>
                                        <p:strVal val="visible"/>
                                      </p:to>
                                    </p:set>
                                    <p:animEffect transition="in" filter="fade">
                                      <p:cBhvr>
                                        <p:cTn id="53" dur="750"/>
                                        <p:tgtEl>
                                          <p:spTgt spid="21">
                                            <p:txEl>
                                              <p:pRg st="1" end="1"/>
                                            </p:txEl>
                                          </p:spTgt>
                                        </p:tgtEl>
                                      </p:cBhvr>
                                    </p:animEffect>
                                    <p:anim calcmode="lin" valueType="num">
                                      <p:cBhvr>
                                        <p:cTn id="54" dur="750" fill="hold"/>
                                        <p:tgtEl>
                                          <p:spTgt spid="21">
                                            <p:txEl>
                                              <p:pRg st="1" end="1"/>
                                            </p:txEl>
                                          </p:spTgt>
                                        </p:tgtEl>
                                        <p:attrNameLst>
                                          <p:attrName>ppt_x</p:attrName>
                                        </p:attrNameLst>
                                      </p:cBhvr>
                                      <p:tavLst>
                                        <p:tav tm="0">
                                          <p:val>
                                            <p:strVal val="#ppt_x"/>
                                          </p:val>
                                        </p:tav>
                                        <p:tav tm="100000">
                                          <p:val>
                                            <p:strVal val="#ppt_x"/>
                                          </p:val>
                                        </p:tav>
                                      </p:tavLst>
                                    </p:anim>
                                    <p:anim calcmode="lin" valueType="num">
                                      <p:cBhvr>
                                        <p:cTn id="55" dur="750" fill="hold"/>
                                        <p:tgtEl>
                                          <p:spTgt spid="2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2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6994170" y="1976952"/>
            <a:ext cx="1509760" cy="1237121"/>
            <a:chOff x="7737176" y="3044094"/>
            <a:chExt cx="1677511" cy="1374579"/>
          </a:xfrm>
        </p:grpSpPr>
        <p:grpSp>
          <p:nvGrpSpPr>
            <p:cNvPr id="54" name="组合 53"/>
            <p:cNvGrpSpPr/>
            <p:nvPr/>
          </p:nvGrpSpPr>
          <p:grpSpPr>
            <a:xfrm>
              <a:off x="7737176" y="3044094"/>
              <a:ext cx="1677511" cy="1374579"/>
              <a:chOff x="7647017" y="2699415"/>
              <a:chExt cx="2617944" cy="2145185"/>
            </a:xfrm>
          </p:grpSpPr>
          <p:sp>
            <p:nvSpPr>
              <p:cNvPr id="56" name="Oval 8"/>
              <p:cNvSpPr>
                <a:spLocks noChangeArrowheads="1"/>
              </p:cNvSpPr>
              <p:nvPr/>
            </p:nvSpPr>
            <p:spPr bwMode="auto">
              <a:xfrm flipV="1">
                <a:off x="7647017" y="4399449"/>
                <a:ext cx="2617944" cy="445151"/>
              </a:xfrm>
              <a:prstGeom prst="ellipse">
                <a:avLst/>
              </a:prstGeom>
              <a:gradFill rotWithShape="1">
                <a:gsLst>
                  <a:gs pos="0">
                    <a:srgbClr val="000000">
                      <a:alpha val="70000"/>
                    </a:srgbClr>
                  </a:gs>
                  <a:gs pos="100000">
                    <a:srgbClr val="FFFFFF">
                      <a:alpha val="0"/>
                    </a:srgbClr>
                  </a:gs>
                </a:gsLst>
                <a:path path="shape">
                  <a:fillToRect l="50000" t="50000" r="50000" b="50000"/>
                </a:path>
              </a:gra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pPr marL="0" marR="0" lvl="0" indent="0" algn="l"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dirty="0">
                  <a:ln>
                    <a:noFill/>
                  </a:ln>
                  <a:solidFill>
                    <a:sysClr val="windowText" lastClr="000000"/>
                  </a:solidFill>
                  <a:effectLst/>
                  <a:uLnTx/>
                  <a:uFillTx/>
                  <a:latin typeface="Arial" pitchFamily="34" charset="0"/>
                  <a:ea typeface="微软雅黑" pitchFamily="34" charset="-122"/>
                  <a:cs typeface="+mn-cs"/>
                </a:endParaRPr>
              </a:p>
            </p:txBody>
          </p:sp>
          <p:sp>
            <p:nvSpPr>
              <p:cNvPr id="57" name="Oval 19"/>
              <p:cNvSpPr>
                <a:spLocks noChangeArrowheads="1"/>
              </p:cNvSpPr>
              <p:nvPr/>
            </p:nvSpPr>
            <p:spPr bwMode="auto">
              <a:xfrm>
                <a:off x="8011516" y="2699415"/>
                <a:ext cx="1931237" cy="1931674"/>
              </a:xfrm>
              <a:prstGeom prst="ellipse">
                <a:avLst/>
              </a:pr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58" name="未知"/>
              <p:cNvSpPr>
                <a:spLocks/>
              </p:cNvSpPr>
              <p:nvPr/>
            </p:nvSpPr>
            <p:spPr bwMode="auto">
              <a:xfrm>
                <a:off x="8233034" y="2743729"/>
                <a:ext cx="1490214" cy="727147"/>
              </a:xfrm>
              <a:custGeom>
                <a:avLst/>
                <a:gdLst>
                  <a:gd name="T0" fmla="*/ 729 w 1321"/>
                  <a:gd name="T1" fmla="*/ 203 h 712"/>
                  <a:gd name="T2" fmla="*/ 738 w 1321"/>
                  <a:gd name="T3" fmla="*/ 224 h 712"/>
                  <a:gd name="T4" fmla="*/ 740 w 1321"/>
                  <a:gd name="T5" fmla="*/ 244 h 712"/>
                  <a:gd name="T6" fmla="*/ 737 w 1321"/>
                  <a:gd name="T7" fmla="*/ 262 h 712"/>
                  <a:gd name="T8" fmla="*/ 727 w 1321"/>
                  <a:gd name="T9" fmla="*/ 279 h 712"/>
                  <a:gd name="T10" fmla="*/ 713 w 1321"/>
                  <a:gd name="T11" fmla="*/ 294 h 712"/>
                  <a:gd name="T12" fmla="*/ 694 w 1321"/>
                  <a:gd name="T13" fmla="*/ 306 h 712"/>
                  <a:gd name="T14" fmla="*/ 670 w 1321"/>
                  <a:gd name="T15" fmla="*/ 318 h 712"/>
                  <a:gd name="T16" fmla="*/ 643 w 1321"/>
                  <a:gd name="T17" fmla="*/ 329 h 712"/>
                  <a:gd name="T18" fmla="*/ 612 w 1321"/>
                  <a:gd name="T19" fmla="*/ 338 h 712"/>
                  <a:gd name="T20" fmla="*/ 578 w 1321"/>
                  <a:gd name="T21" fmla="*/ 346 h 712"/>
                  <a:gd name="T22" fmla="*/ 542 w 1321"/>
                  <a:gd name="T23" fmla="*/ 352 h 712"/>
                  <a:gd name="T24" fmla="*/ 502 w 1321"/>
                  <a:gd name="T25" fmla="*/ 357 h 712"/>
                  <a:gd name="T26" fmla="*/ 462 w 1321"/>
                  <a:gd name="T27" fmla="*/ 360 h 712"/>
                  <a:gd name="T28" fmla="*/ 445 w 1321"/>
                  <a:gd name="T29" fmla="*/ 361 h 712"/>
                  <a:gd name="T30" fmla="*/ 267 w 1321"/>
                  <a:gd name="T31" fmla="*/ 361 h 712"/>
                  <a:gd name="T32" fmla="*/ 264 w 1321"/>
                  <a:gd name="T33" fmla="*/ 361 h 712"/>
                  <a:gd name="T34" fmla="*/ 229 w 1321"/>
                  <a:gd name="T35" fmla="*/ 359 h 712"/>
                  <a:gd name="T36" fmla="*/ 195 w 1321"/>
                  <a:gd name="T37" fmla="*/ 357 h 712"/>
                  <a:gd name="T38" fmla="*/ 162 w 1321"/>
                  <a:gd name="T39" fmla="*/ 353 h 712"/>
                  <a:gd name="T40" fmla="*/ 132 w 1321"/>
                  <a:gd name="T41" fmla="*/ 349 h 712"/>
                  <a:gd name="T42" fmla="*/ 104 w 1321"/>
                  <a:gd name="T43" fmla="*/ 343 h 712"/>
                  <a:gd name="T44" fmla="*/ 79 w 1321"/>
                  <a:gd name="T45" fmla="*/ 336 h 712"/>
                  <a:gd name="T46" fmla="*/ 57 w 1321"/>
                  <a:gd name="T47" fmla="*/ 329 h 712"/>
                  <a:gd name="T48" fmla="*/ 38 w 1321"/>
                  <a:gd name="T49" fmla="*/ 319 h 712"/>
                  <a:gd name="T50" fmla="*/ 22 w 1321"/>
                  <a:gd name="T51" fmla="*/ 308 h 712"/>
                  <a:gd name="T52" fmla="*/ 10 w 1321"/>
                  <a:gd name="T53" fmla="*/ 296 h 712"/>
                  <a:gd name="T54" fmla="*/ 3 w 1321"/>
                  <a:gd name="T55" fmla="*/ 281 h 712"/>
                  <a:gd name="T56" fmla="*/ 0 w 1321"/>
                  <a:gd name="T57" fmla="*/ 266 h 712"/>
                  <a:gd name="T58" fmla="*/ 0 w 1321"/>
                  <a:gd name="T59" fmla="*/ 264 h 712"/>
                  <a:gd name="T60" fmla="*/ 2 w 1321"/>
                  <a:gd name="T61" fmla="*/ 247 h 712"/>
                  <a:gd name="T62" fmla="*/ 9 w 1321"/>
                  <a:gd name="T63" fmla="*/ 226 h 712"/>
                  <a:gd name="T64" fmla="*/ 29 w 1321"/>
                  <a:gd name="T65" fmla="*/ 188 h 712"/>
                  <a:gd name="T66" fmla="*/ 53 w 1321"/>
                  <a:gd name="T67" fmla="*/ 152 h 712"/>
                  <a:gd name="T68" fmla="*/ 82 w 1321"/>
                  <a:gd name="T69" fmla="*/ 119 h 712"/>
                  <a:gd name="T70" fmla="*/ 114 w 1321"/>
                  <a:gd name="T71" fmla="*/ 89 h 712"/>
                  <a:gd name="T72" fmla="*/ 151 w 1321"/>
                  <a:gd name="T73" fmla="*/ 63 h 712"/>
                  <a:gd name="T74" fmla="*/ 191 w 1321"/>
                  <a:gd name="T75" fmla="*/ 42 h 712"/>
                  <a:gd name="T76" fmla="*/ 232 w 1321"/>
                  <a:gd name="T77" fmla="*/ 24 h 712"/>
                  <a:gd name="T78" fmla="*/ 278 w 1321"/>
                  <a:gd name="T79" fmla="*/ 11 h 712"/>
                  <a:gd name="T80" fmla="*/ 325 w 1321"/>
                  <a:gd name="T81" fmla="*/ 3 h 712"/>
                  <a:gd name="T82" fmla="*/ 374 w 1321"/>
                  <a:gd name="T83" fmla="*/ 0 h 712"/>
                  <a:gd name="T84" fmla="*/ 374 w 1321"/>
                  <a:gd name="T85" fmla="*/ 0 h 712"/>
                  <a:gd name="T86" fmla="*/ 425 w 1321"/>
                  <a:gd name="T87" fmla="*/ 3 h 712"/>
                  <a:gd name="T88" fmla="*/ 474 w 1321"/>
                  <a:gd name="T89" fmla="*/ 12 h 712"/>
                  <a:gd name="T90" fmla="*/ 522 w 1321"/>
                  <a:gd name="T91" fmla="*/ 27 h 712"/>
                  <a:gd name="T92" fmla="*/ 566 w 1321"/>
                  <a:gd name="T93" fmla="*/ 46 h 712"/>
                  <a:gd name="T94" fmla="*/ 606 w 1321"/>
                  <a:gd name="T95" fmla="*/ 69 h 712"/>
                  <a:gd name="T96" fmla="*/ 644 w 1321"/>
                  <a:gd name="T97" fmla="*/ 98 h 712"/>
                  <a:gd name="T98" fmla="*/ 677 w 1321"/>
                  <a:gd name="T99" fmla="*/ 130 h 712"/>
                  <a:gd name="T100" fmla="*/ 705 w 1321"/>
                  <a:gd name="T101" fmla="*/ 165 h 712"/>
                  <a:gd name="T102" fmla="*/ 729 w 1321"/>
                  <a:gd name="T103" fmla="*/ 203 h 712"/>
                  <a:gd name="T104" fmla="*/ 729 w 1321"/>
                  <a:gd name="T105" fmla="*/ 203 h 7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321"/>
                  <a:gd name="T160" fmla="*/ 0 h 712"/>
                  <a:gd name="T161" fmla="*/ 1321 w 1321"/>
                  <a:gd name="T162" fmla="*/ 712 h 7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321" h="712">
                    <a:moveTo>
                      <a:pt x="1301" y="401"/>
                    </a:moveTo>
                    <a:lnTo>
                      <a:pt x="1317" y="442"/>
                    </a:lnTo>
                    <a:lnTo>
                      <a:pt x="1321" y="481"/>
                    </a:lnTo>
                    <a:lnTo>
                      <a:pt x="1315" y="516"/>
                    </a:lnTo>
                    <a:lnTo>
                      <a:pt x="1298" y="550"/>
                    </a:lnTo>
                    <a:lnTo>
                      <a:pt x="1272" y="579"/>
                    </a:lnTo>
                    <a:lnTo>
                      <a:pt x="1239" y="604"/>
                    </a:lnTo>
                    <a:lnTo>
                      <a:pt x="1196" y="628"/>
                    </a:lnTo>
                    <a:lnTo>
                      <a:pt x="1147" y="649"/>
                    </a:lnTo>
                    <a:lnTo>
                      <a:pt x="1092" y="667"/>
                    </a:lnTo>
                    <a:lnTo>
                      <a:pt x="1031" y="683"/>
                    </a:lnTo>
                    <a:lnTo>
                      <a:pt x="967" y="694"/>
                    </a:lnTo>
                    <a:lnTo>
                      <a:pt x="896" y="704"/>
                    </a:lnTo>
                    <a:lnTo>
                      <a:pt x="824" y="710"/>
                    </a:lnTo>
                    <a:lnTo>
                      <a:pt x="795" y="712"/>
                    </a:lnTo>
                    <a:lnTo>
                      <a:pt x="476" y="712"/>
                    </a:lnTo>
                    <a:lnTo>
                      <a:pt x="472" y="712"/>
                    </a:lnTo>
                    <a:lnTo>
                      <a:pt x="409" y="708"/>
                    </a:lnTo>
                    <a:lnTo>
                      <a:pt x="348" y="704"/>
                    </a:lnTo>
                    <a:lnTo>
                      <a:pt x="290" y="696"/>
                    </a:lnTo>
                    <a:lnTo>
                      <a:pt x="235" y="689"/>
                    </a:lnTo>
                    <a:lnTo>
                      <a:pt x="186" y="677"/>
                    </a:lnTo>
                    <a:lnTo>
                      <a:pt x="141" y="663"/>
                    </a:lnTo>
                    <a:lnTo>
                      <a:pt x="102" y="648"/>
                    </a:lnTo>
                    <a:lnTo>
                      <a:pt x="67" y="630"/>
                    </a:lnTo>
                    <a:lnTo>
                      <a:pt x="39" y="608"/>
                    </a:lnTo>
                    <a:lnTo>
                      <a:pt x="18" y="583"/>
                    </a:lnTo>
                    <a:lnTo>
                      <a:pt x="6" y="554"/>
                    </a:lnTo>
                    <a:lnTo>
                      <a:pt x="0" y="524"/>
                    </a:lnTo>
                    <a:lnTo>
                      <a:pt x="0" y="520"/>
                    </a:lnTo>
                    <a:lnTo>
                      <a:pt x="4" y="487"/>
                    </a:lnTo>
                    <a:lnTo>
                      <a:pt x="16" y="446"/>
                    </a:lnTo>
                    <a:lnTo>
                      <a:pt x="51" y="370"/>
                    </a:lnTo>
                    <a:lnTo>
                      <a:pt x="94" y="299"/>
                    </a:lnTo>
                    <a:lnTo>
                      <a:pt x="147" y="235"/>
                    </a:lnTo>
                    <a:lnTo>
                      <a:pt x="204" y="176"/>
                    </a:lnTo>
                    <a:lnTo>
                      <a:pt x="270" y="125"/>
                    </a:lnTo>
                    <a:lnTo>
                      <a:pt x="341" y="82"/>
                    </a:lnTo>
                    <a:lnTo>
                      <a:pt x="415" y="47"/>
                    </a:lnTo>
                    <a:lnTo>
                      <a:pt x="497" y="21"/>
                    </a:lnTo>
                    <a:lnTo>
                      <a:pt x="581" y="6"/>
                    </a:lnTo>
                    <a:lnTo>
                      <a:pt x="667" y="0"/>
                    </a:lnTo>
                    <a:lnTo>
                      <a:pt x="759" y="6"/>
                    </a:lnTo>
                    <a:lnTo>
                      <a:pt x="847" y="23"/>
                    </a:lnTo>
                    <a:lnTo>
                      <a:pt x="932" y="53"/>
                    </a:lnTo>
                    <a:lnTo>
                      <a:pt x="1010" y="90"/>
                    </a:lnTo>
                    <a:lnTo>
                      <a:pt x="1082" y="137"/>
                    </a:lnTo>
                    <a:lnTo>
                      <a:pt x="1149" y="194"/>
                    </a:lnTo>
                    <a:lnTo>
                      <a:pt x="1208" y="256"/>
                    </a:lnTo>
                    <a:lnTo>
                      <a:pt x="1258" y="325"/>
                    </a:lnTo>
                    <a:lnTo>
                      <a:pt x="1301" y="401"/>
                    </a:lnTo>
                    <a:close/>
                  </a:path>
                </a:pathLst>
              </a:custGeom>
              <a:gradFill rotWithShape="1">
                <a:gsLst>
                  <a:gs pos="0">
                    <a:srgbClr val="FFFFFF"/>
                  </a:gs>
                  <a:gs pos="100000">
                    <a:srgbClr val="FF0000">
                      <a:alpha val="0"/>
                    </a:srgbClr>
                  </a:gs>
                </a:gsLst>
                <a:lin ang="5400000" scaled="1"/>
              </a:grad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dirty="0">
                  <a:ln>
                    <a:noFill/>
                  </a:ln>
                  <a:solidFill>
                    <a:sysClr val="windowText" lastClr="000000"/>
                  </a:solidFill>
                  <a:effectLst/>
                  <a:uLnTx/>
                  <a:uFillTx/>
                  <a:latin typeface="Arial" pitchFamily="34" charset="0"/>
                  <a:ea typeface="微软雅黑" pitchFamily="34" charset="-122"/>
                  <a:cs typeface="+mn-cs"/>
                </a:endParaRPr>
              </a:p>
            </p:txBody>
          </p:sp>
        </p:grpSp>
        <p:sp>
          <p:nvSpPr>
            <p:cNvPr id="55" name="TextBox 54"/>
            <p:cNvSpPr txBox="1"/>
            <p:nvPr/>
          </p:nvSpPr>
          <p:spPr>
            <a:xfrm>
              <a:off x="8036109" y="3341756"/>
              <a:ext cx="1108210" cy="656590"/>
            </a:xfrm>
            <a:prstGeom prst="rect">
              <a:avLst/>
            </a:prstGeom>
            <a:noFill/>
          </p:spPr>
          <p:txBody>
            <a:bodyPr wrap="none" rtlCol="0">
              <a:spAutoFit/>
            </a:bodyPr>
            <a:lstStyle/>
            <a:p>
              <a:pPr marL="0" marR="0" lvl="0" indent="0" algn="l" defTabSz="822940" rtl="0" eaLnBrk="1" fontAlgn="auto" latinLnBrk="0" hangingPunct="1">
                <a:lnSpc>
                  <a:spcPct val="100000"/>
                </a:lnSpc>
                <a:spcBef>
                  <a:spcPts val="0"/>
                </a:spcBef>
                <a:spcAft>
                  <a:spcPts val="0"/>
                </a:spcAft>
                <a:buClrTx/>
                <a:buSzTx/>
                <a:buFontTx/>
                <a:buNone/>
                <a:tabLst/>
                <a:defRPr/>
              </a:pPr>
              <a:r>
                <a:rPr kumimoji="0" lang="en-US" altLang="zh-CN" sz="3240" b="0" i="1" u="none" strike="noStrike" kern="0" cap="none" spc="0" normalizeH="0" baseline="0" noProof="0" dirty="0" smtClean="0">
                  <a:ln>
                    <a:noFill/>
                  </a:ln>
                  <a:solidFill>
                    <a:sysClr val="window" lastClr="FFFFFF"/>
                  </a:solidFill>
                  <a:effectLst/>
                  <a:uLnTx/>
                  <a:uFillTx/>
                  <a:latin typeface="Impact" pitchFamily="34" charset="0"/>
                  <a:ea typeface="微软雅黑" pitchFamily="34" charset="-122"/>
                  <a:cs typeface="+mn-cs"/>
                </a:rPr>
                <a:t>2018</a:t>
              </a:r>
              <a:endParaRPr kumimoji="0" lang="zh-CN" altLang="en-US" sz="3240" b="0" i="1" u="none" strike="noStrike" kern="0" cap="none" spc="0" normalizeH="0" baseline="0" noProof="0" dirty="0">
                <a:ln>
                  <a:noFill/>
                </a:ln>
                <a:solidFill>
                  <a:sysClr val="window" lastClr="FFFFFF"/>
                </a:solidFill>
                <a:effectLst/>
                <a:uLnTx/>
                <a:uFillTx/>
                <a:latin typeface="Impact" pitchFamily="34" charset="0"/>
                <a:ea typeface="微软雅黑" pitchFamily="34" charset="-122"/>
                <a:cs typeface="+mn-cs"/>
              </a:endParaRPr>
            </a:p>
          </p:txBody>
        </p:sp>
      </p:grpSp>
      <p:sp>
        <p:nvSpPr>
          <p:cNvPr id="59" name="AutoShape 7"/>
          <p:cNvSpPr>
            <a:spLocks noChangeArrowheads="1"/>
          </p:cNvSpPr>
          <p:nvPr/>
        </p:nvSpPr>
        <p:spPr bwMode="auto">
          <a:xfrm>
            <a:off x="676892" y="2158893"/>
            <a:ext cx="6015321" cy="824388"/>
          </a:xfrm>
          <a:prstGeom prst="homePlate">
            <a:avLst>
              <a:gd name="adj" fmla="val 40030"/>
            </a:avLst>
          </a:prstGeom>
          <a:gradFill rotWithShape="1">
            <a:gsLst>
              <a:gs pos="0">
                <a:srgbClr val="B2B2B2">
                  <a:gamma/>
                  <a:tint val="5882"/>
                  <a:invGamma/>
                </a:srgbClr>
              </a:gs>
              <a:gs pos="100000">
                <a:srgbClr val="EAEAEA"/>
              </a:gs>
            </a:gsLst>
            <a:lin ang="5400000" scaled="1"/>
          </a:gradFill>
          <a:ln w="9525">
            <a:solidFill>
              <a:srgbClr val="EAEAEA"/>
            </a:solidFill>
            <a:miter lim="800000"/>
            <a:headEnd/>
            <a:tailEnd/>
          </a:ln>
          <a:effectLst/>
        </p:spPr>
        <p:txBody>
          <a:bodyPr wrap="none" anchor="ctr"/>
          <a:lstStyle/>
          <a:p>
            <a:pPr marL="321461" marR="0" lvl="0" indent="-321461" algn="l" defTabSz="685800" rtl="0" eaLnBrk="1" fontAlgn="auto" latinLnBrk="0" hangingPunct="1">
              <a:lnSpc>
                <a:spcPct val="120000"/>
              </a:lnSpc>
              <a:spcBef>
                <a:spcPts val="0"/>
              </a:spcBef>
              <a:spcAft>
                <a:spcPts val="0"/>
              </a:spcAft>
              <a:buClrTx/>
              <a:buSzTx/>
              <a:buFontTx/>
              <a:buNone/>
              <a:tabLst/>
              <a:defRPr/>
            </a:pPr>
            <a:endParaRPr kumimoji="0" lang="zh-CN" altLang="en-US" sz="1080" b="0" i="0" u="none" strike="noStrike" kern="0" cap="none" spc="0" normalizeH="0" baseline="0" noProof="0" dirty="0">
              <a:ln>
                <a:noFill/>
              </a:ln>
              <a:solidFill>
                <a:srgbClr val="646464"/>
              </a:solidFill>
              <a:effectLst/>
              <a:uLnTx/>
              <a:uFillTx/>
              <a:latin typeface="Arial" pitchFamily="34" charset="0"/>
              <a:ea typeface="微软雅黑" pitchFamily="34" charset="-122"/>
              <a:cs typeface="+mn-cs"/>
            </a:endParaRPr>
          </a:p>
        </p:txBody>
      </p:sp>
      <p:sp>
        <p:nvSpPr>
          <p:cNvPr id="60" name="AutoShape 8"/>
          <p:cNvSpPr>
            <a:spLocks noChangeArrowheads="1"/>
          </p:cNvSpPr>
          <p:nvPr/>
        </p:nvSpPr>
        <p:spPr bwMode="auto">
          <a:xfrm>
            <a:off x="4748182" y="2147120"/>
            <a:ext cx="510596" cy="844391"/>
          </a:xfrm>
          <a:prstGeom prst="chevron">
            <a:avLst>
              <a:gd name="adj" fmla="val 55472"/>
            </a:avLst>
          </a:pr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1" name="AutoShape 8"/>
          <p:cNvSpPr>
            <a:spLocks noChangeArrowheads="1"/>
          </p:cNvSpPr>
          <p:nvPr/>
        </p:nvSpPr>
        <p:spPr bwMode="auto">
          <a:xfrm>
            <a:off x="3141439" y="2147120"/>
            <a:ext cx="510596" cy="844391"/>
          </a:xfrm>
          <a:prstGeom prst="chevron">
            <a:avLst>
              <a:gd name="adj" fmla="val 55472"/>
            </a:avLst>
          </a:pr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2" name="AutoShape 8"/>
          <p:cNvSpPr>
            <a:spLocks noChangeArrowheads="1"/>
          </p:cNvSpPr>
          <p:nvPr/>
        </p:nvSpPr>
        <p:spPr bwMode="auto">
          <a:xfrm>
            <a:off x="1534696" y="2147120"/>
            <a:ext cx="510596" cy="844391"/>
          </a:xfrm>
          <a:prstGeom prst="chevron">
            <a:avLst>
              <a:gd name="adj" fmla="val 55472"/>
            </a:avLst>
          </a:pr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3" name="AutoShape 8"/>
          <p:cNvSpPr>
            <a:spLocks noChangeArrowheads="1"/>
          </p:cNvSpPr>
          <p:nvPr/>
        </p:nvSpPr>
        <p:spPr bwMode="auto">
          <a:xfrm>
            <a:off x="6354928" y="2147120"/>
            <a:ext cx="510596" cy="844391"/>
          </a:xfrm>
          <a:prstGeom prst="chevron">
            <a:avLst>
              <a:gd name="adj" fmla="val 55472"/>
            </a:avLst>
          </a:pr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dirty="0">
              <a:ln>
                <a:noFill/>
              </a:ln>
              <a:solidFill>
                <a:sysClr val="window" lastClr="FFFFFF"/>
              </a:solidFill>
              <a:effectLst/>
              <a:uLnTx/>
              <a:uFillTx/>
              <a:latin typeface="微软雅黑" pitchFamily="34" charset="-122"/>
              <a:ea typeface="微软雅黑" pitchFamily="34" charset="-122"/>
              <a:cs typeface="+mn-cs"/>
            </a:endParaRPr>
          </a:p>
        </p:txBody>
      </p:sp>
      <p:sp>
        <p:nvSpPr>
          <p:cNvPr id="64" name="TextBox 63"/>
          <p:cNvSpPr txBox="1"/>
          <p:nvPr/>
        </p:nvSpPr>
        <p:spPr>
          <a:xfrm>
            <a:off x="692889" y="2404888"/>
            <a:ext cx="484428" cy="279307"/>
          </a:xfrm>
          <a:prstGeom prst="rect">
            <a:avLst/>
          </a:prstGeom>
          <a:noFill/>
        </p:spPr>
        <p:txBody>
          <a:bodyPr wrap="none" rtlCol="0">
            <a:spAutoFit/>
          </a:bodyPr>
          <a:lstStyle>
            <a:defPPr>
              <a:defRPr lang="zh-CN"/>
            </a:defPPr>
            <a:lvl1pPr>
              <a:defRPr i="1">
                <a:solidFill>
                  <a:srgbClr val="646464"/>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15" b="0" i="1" u="none" strike="noStrike" kern="0" cap="none" spc="0" normalizeH="0" baseline="0" noProof="0" dirty="0" smtClean="0">
                <a:ln>
                  <a:noFill/>
                </a:ln>
                <a:solidFill>
                  <a:srgbClr val="646464"/>
                </a:solidFill>
                <a:effectLst/>
                <a:uLnTx/>
                <a:uFillTx/>
                <a:latin typeface="Impact" pitchFamily="34" charset="0"/>
                <a:ea typeface="微软雅黑" pitchFamily="34" charset="-122"/>
                <a:cs typeface="+mn-cs"/>
              </a:rPr>
              <a:t>2014</a:t>
            </a:r>
            <a:endParaRPr kumimoji="0" lang="zh-CN" altLang="en-US" sz="1215" b="0" i="1" u="none" strike="noStrike" kern="0" cap="none" spc="0" normalizeH="0" baseline="0" noProof="0" dirty="0">
              <a:ln>
                <a:noFill/>
              </a:ln>
              <a:solidFill>
                <a:srgbClr val="646464"/>
              </a:solidFill>
              <a:effectLst/>
              <a:uLnTx/>
              <a:uFillTx/>
              <a:latin typeface="Impact" pitchFamily="34" charset="0"/>
              <a:ea typeface="微软雅黑" pitchFamily="34" charset="-122"/>
              <a:cs typeface="+mn-cs"/>
            </a:endParaRPr>
          </a:p>
        </p:txBody>
      </p:sp>
      <p:sp>
        <p:nvSpPr>
          <p:cNvPr id="65" name="TextBox 64"/>
          <p:cNvSpPr txBox="1"/>
          <p:nvPr/>
        </p:nvSpPr>
        <p:spPr>
          <a:xfrm>
            <a:off x="2299631" y="2404888"/>
            <a:ext cx="489236" cy="279307"/>
          </a:xfrm>
          <a:prstGeom prst="rect">
            <a:avLst/>
          </a:prstGeom>
          <a:noFill/>
        </p:spPr>
        <p:txBody>
          <a:bodyPr wrap="none" rtlCol="0">
            <a:spAutoFit/>
          </a:bodyPr>
          <a:lstStyle>
            <a:defPPr>
              <a:defRPr lang="zh-CN"/>
            </a:defPPr>
            <a:lvl1pPr>
              <a:defRPr i="1">
                <a:solidFill>
                  <a:srgbClr val="646464"/>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15" b="0" i="1" u="none" strike="noStrike" kern="0" cap="none" spc="0" normalizeH="0" baseline="0" noProof="0" dirty="0" smtClean="0">
                <a:ln>
                  <a:noFill/>
                </a:ln>
                <a:solidFill>
                  <a:srgbClr val="646464"/>
                </a:solidFill>
                <a:effectLst/>
                <a:uLnTx/>
                <a:uFillTx/>
                <a:latin typeface="Impact" pitchFamily="34" charset="0"/>
                <a:ea typeface="微软雅黑" pitchFamily="34" charset="-122"/>
                <a:cs typeface="+mn-cs"/>
              </a:rPr>
              <a:t>2015</a:t>
            </a:r>
            <a:endParaRPr kumimoji="0" lang="zh-CN" altLang="en-US" sz="1215" b="0" i="1" u="none" strike="noStrike" kern="0" cap="none" spc="0" normalizeH="0" baseline="0" noProof="0" dirty="0">
              <a:ln>
                <a:noFill/>
              </a:ln>
              <a:solidFill>
                <a:srgbClr val="646464"/>
              </a:solidFill>
              <a:effectLst/>
              <a:uLnTx/>
              <a:uFillTx/>
              <a:latin typeface="Impact" pitchFamily="34" charset="0"/>
              <a:ea typeface="微软雅黑" pitchFamily="34" charset="-122"/>
              <a:cs typeface="+mn-cs"/>
            </a:endParaRPr>
          </a:p>
        </p:txBody>
      </p:sp>
      <p:sp>
        <p:nvSpPr>
          <p:cNvPr id="66" name="TextBox 65"/>
          <p:cNvSpPr txBox="1"/>
          <p:nvPr/>
        </p:nvSpPr>
        <p:spPr>
          <a:xfrm>
            <a:off x="3906374" y="2404888"/>
            <a:ext cx="490840" cy="279307"/>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15" b="0" i="1" u="none" strike="noStrike" kern="0" cap="none" spc="0" normalizeH="0" baseline="0" noProof="0" dirty="0" smtClean="0">
                <a:ln>
                  <a:noFill/>
                </a:ln>
                <a:solidFill>
                  <a:srgbClr val="646464"/>
                </a:solidFill>
                <a:effectLst/>
                <a:uLnTx/>
                <a:uFillTx/>
                <a:latin typeface="Impact" pitchFamily="34" charset="0"/>
                <a:ea typeface="微软雅黑" pitchFamily="34" charset="-122"/>
                <a:cs typeface="+mn-cs"/>
              </a:rPr>
              <a:t>2016</a:t>
            </a:r>
            <a:endParaRPr kumimoji="0" lang="zh-CN" altLang="en-US" sz="1215" b="0" i="1" u="none" strike="noStrike" kern="0" cap="none" spc="0" normalizeH="0" baseline="0" noProof="0" dirty="0">
              <a:ln>
                <a:noFill/>
              </a:ln>
              <a:solidFill>
                <a:srgbClr val="646464"/>
              </a:solidFill>
              <a:effectLst/>
              <a:uLnTx/>
              <a:uFillTx/>
              <a:latin typeface="Impact" pitchFamily="34" charset="0"/>
              <a:ea typeface="微软雅黑" pitchFamily="34" charset="-122"/>
              <a:cs typeface="+mn-cs"/>
            </a:endParaRPr>
          </a:p>
        </p:txBody>
      </p:sp>
      <p:sp>
        <p:nvSpPr>
          <p:cNvPr id="67" name="TextBox 66"/>
          <p:cNvSpPr txBox="1"/>
          <p:nvPr/>
        </p:nvSpPr>
        <p:spPr>
          <a:xfrm>
            <a:off x="5513118" y="2404888"/>
            <a:ext cx="466794" cy="279307"/>
          </a:xfrm>
          <a:prstGeom prst="rect">
            <a:avLst/>
          </a:prstGeom>
          <a:noFill/>
        </p:spPr>
        <p:txBody>
          <a:bodyPr wrap="none" rtlCol="0">
            <a:spAutoFit/>
          </a:bodyPr>
          <a:lstStyle>
            <a:defPPr>
              <a:defRPr lang="zh-CN"/>
            </a:defPPr>
            <a:lvl1pPr>
              <a:defRPr i="1">
                <a:solidFill>
                  <a:srgbClr val="646464"/>
                </a:solidFill>
              </a:defRPr>
            </a:lvl1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1215" b="0" i="1" u="none" strike="noStrike" kern="0" cap="none" spc="0" normalizeH="0" baseline="0" noProof="0" dirty="0" smtClean="0">
                <a:ln>
                  <a:noFill/>
                </a:ln>
                <a:solidFill>
                  <a:srgbClr val="646464"/>
                </a:solidFill>
                <a:effectLst/>
                <a:uLnTx/>
                <a:uFillTx/>
                <a:latin typeface="Impact" pitchFamily="34" charset="0"/>
                <a:ea typeface="微软雅黑" pitchFamily="34" charset="-122"/>
                <a:cs typeface="+mn-cs"/>
              </a:rPr>
              <a:t>2017</a:t>
            </a:r>
            <a:endParaRPr kumimoji="0" lang="zh-CN" altLang="en-US" sz="1215" b="0" i="1" u="none" strike="noStrike" kern="0" cap="none" spc="0" normalizeH="0" baseline="0" noProof="0" dirty="0">
              <a:ln>
                <a:noFill/>
              </a:ln>
              <a:solidFill>
                <a:srgbClr val="646464"/>
              </a:solidFill>
              <a:effectLst/>
              <a:uLnTx/>
              <a:uFillTx/>
              <a:latin typeface="Impact" pitchFamily="34" charset="0"/>
              <a:ea typeface="微软雅黑" pitchFamily="34" charset="-122"/>
              <a:cs typeface="+mn-cs"/>
            </a:endParaRPr>
          </a:p>
        </p:txBody>
      </p:sp>
      <p:grpSp>
        <p:nvGrpSpPr>
          <p:cNvPr id="68" name="组合 67"/>
          <p:cNvGrpSpPr/>
          <p:nvPr/>
        </p:nvGrpSpPr>
        <p:grpSpPr>
          <a:xfrm>
            <a:off x="929601" y="2845253"/>
            <a:ext cx="1733338" cy="1240215"/>
            <a:chOff x="941884" y="3983470"/>
            <a:chExt cx="1925931" cy="1378016"/>
          </a:xfrm>
        </p:grpSpPr>
        <p:cxnSp>
          <p:nvCxnSpPr>
            <p:cNvPr id="69" name="直接连接符 68"/>
            <p:cNvCxnSpPr/>
            <p:nvPr/>
          </p:nvCxnSpPr>
          <p:spPr>
            <a:xfrm>
              <a:off x="941884" y="3983470"/>
              <a:ext cx="0" cy="1358533"/>
            </a:xfrm>
            <a:prstGeom prst="line">
              <a:avLst/>
            </a:prstGeom>
            <a:noFill/>
            <a:ln w="9525" cap="flat" cmpd="sng" algn="ctr">
              <a:solidFill>
                <a:srgbClr val="888888"/>
              </a:solidFill>
              <a:prstDash val="solid"/>
              <a:headEnd type="oval" w="med" len="med"/>
              <a:tailEnd type="oval" w="med" len="med"/>
            </a:ln>
            <a:effectLst/>
          </p:spPr>
        </p:cxnSp>
        <p:sp>
          <p:nvSpPr>
            <p:cNvPr id="70" name="TextBox 69"/>
            <p:cNvSpPr txBox="1"/>
            <p:nvPr/>
          </p:nvSpPr>
          <p:spPr>
            <a:xfrm>
              <a:off x="941884" y="4393273"/>
              <a:ext cx="1925931" cy="968213"/>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15" b="1" i="0" u="none" strike="noStrike" kern="0" cap="none" spc="0" normalizeH="0" baseline="0" noProof="0" dirty="0">
                  <a:ln>
                    <a:noFill/>
                  </a:ln>
                  <a:solidFill>
                    <a:srgbClr val="646464"/>
                  </a:solidFill>
                  <a:effectLst/>
                  <a:uLnTx/>
                  <a:uFillTx/>
                  <a:latin typeface="Arial" pitchFamily="34" charset="0"/>
                  <a:ea typeface="微软雅黑" pitchFamily="34" charset="-122"/>
                  <a:cs typeface="+mn-cs"/>
                </a:rPr>
                <a:t>此处添加标题</a:t>
              </a:r>
              <a:endParaRPr kumimoji="0" lang="en-US" altLang="zh-CN" sz="1215" b="1" i="0" u="none" strike="noStrike" kern="0" cap="none" spc="0" normalizeH="0" baseline="0" noProof="0" dirty="0">
                <a:ln>
                  <a:noFill/>
                </a:ln>
                <a:solidFill>
                  <a:srgbClr val="646464"/>
                </a:solidFill>
                <a:effectLst/>
                <a:uLnTx/>
                <a:uFillTx/>
                <a:latin typeface="Arial" pitchFamily="34" charset="0"/>
                <a:ea typeface="微软雅黑"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646464"/>
                  </a:solidFill>
                  <a:effectLst/>
                  <a:uLnTx/>
                  <a:uFillTx/>
                  <a:latin typeface="Arial" pitchFamily="34" charset="0"/>
                  <a:ea typeface="微软雅黑" pitchFamily="34" charset="-122"/>
                  <a:cs typeface="+mn-cs"/>
                </a:rPr>
                <a:t>点击此处添加段落文本</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646464"/>
                  </a:solidFill>
                  <a:effectLst/>
                  <a:uLnTx/>
                  <a:uFillTx/>
                  <a:latin typeface="Arial" pitchFamily="34" charset="0"/>
                  <a:ea typeface="微软雅黑" pitchFamily="34" charset="-122"/>
                  <a:cs typeface="+mn-cs"/>
                </a:rPr>
                <a:t>点击此处添加段落文本</a:t>
              </a:r>
            </a:p>
          </p:txBody>
        </p:sp>
      </p:grpSp>
      <p:grpSp>
        <p:nvGrpSpPr>
          <p:cNvPr id="71" name="组合 70"/>
          <p:cNvGrpSpPr/>
          <p:nvPr/>
        </p:nvGrpSpPr>
        <p:grpSpPr>
          <a:xfrm>
            <a:off x="2538468" y="985276"/>
            <a:ext cx="1733338" cy="1352294"/>
            <a:chOff x="2293144" y="1916832"/>
            <a:chExt cx="1925931" cy="1502549"/>
          </a:xfrm>
        </p:grpSpPr>
        <p:cxnSp>
          <p:nvCxnSpPr>
            <p:cNvPr id="72" name="直接连接符 71"/>
            <p:cNvCxnSpPr/>
            <p:nvPr/>
          </p:nvCxnSpPr>
          <p:spPr>
            <a:xfrm>
              <a:off x="2293144"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73" name="TextBox 72"/>
            <p:cNvSpPr txBox="1"/>
            <p:nvPr/>
          </p:nvSpPr>
          <p:spPr>
            <a:xfrm>
              <a:off x="2293144" y="1916832"/>
              <a:ext cx="1925931" cy="968213"/>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15" b="1" i="0" u="none" strike="noStrike" kern="0" cap="none" spc="0" normalizeH="0" baseline="0" noProof="0" dirty="0">
                  <a:ln>
                    <a:noFill/>
                  </a:ln>
                  <a:solidFill>
                    <a:srgbClr val="646464"/>
                  </a:solidFill>
                  <a:effectLst/>
                  <a:uLnTx/>
                  <a:uFillTx/>
                  <a:latin typeface="Arial" pitchFamily="34" charset="0"/>
                  <a:ea typeface="微软雅黑" pitchFamily="34" charset="-122"/>
                  <a:cs typeface="+mn-cs"/>
                </a:rPr>
                <a:t>此处添加标题</a:t>
              </a:r>
              <a:endParaRPr kumimoji="0" lang="en-US" altLang="zh-CN" sz="1215" b="1" i="0" u="none" strike="noStrike" kern="0" cap="none" spc="0" normalizeH="0" baseline="0" noProof="0" dirty="0">
                <a:ln>
                  <a:noFill/>
                </a:ln>
                <a:solidFill>
                  <a:srgbClr val="646464"/>
                </a:solidFill>
                <a:effectLst/>
                <a:uLnTx/>
                <a:uFillTx/>
                <a:latin typeface="Arial" pitchFamily="34" charset="0"/>
                <a:ea typeface="微软雅黑"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646464"/>
                  </a:solidFill>
                  <a:effectLst/>
                  <a:uLnTx/>
                  <a:uFillTx/>
                  <a:latin typeface="Arial" pitchFamily="34" charset="0"/>
                  <a:ea typeface="微软雅黑" pitchFamily="34" charset="-122"/>
                  <a:cs typeface="+mn-cs"/>
                </a:rPr>
                <a:t>点击此处添加段落文本</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646464"/>
                  </a:solidFill>
                  <a:effectLst/>
                  <a:uLnTx/>
                  <a:uFillTx/>
                  <a:latin typeface="Arial" pitchFamily="34" charset="0"/>
                  <a:ea typeface="微软雅黑" pitchFamily="34" charset="-122"/>
                  <a:cs typeface="+mn-cs"/>
                </a:rPr>
                <a:t>点击此处添加段落文本</a:t>
              </a:r>
            </a:p>
          </p:txBody>
        </p:sp>
      </p:grpSp>
      <p:grpSp>
        <p:nvGrpSpPr>
          <p:cNvPr id="74" name="组合 73"/>
          <p:cNvGrpSpPr/>
          <p:nvPr/>
        </p:nvGrpSpPr>
        <p:grpSpPr>
          <a:xfrm>
            <a:off x="4111674" y="2864684"/>
            <a:ext cx="1733338" cy="1242992"/>
            <a:chOff x="3641104" y="3980384"/>
            <a:chExt cx="1925931" cy="1381102"/>
          </a:xfrm>
        </p:grpSpPr>
        <p:cxnSp>
          <p:nvCxnSpPr>
            <p:cNvPr id="75" name="直接连接符 74"/>
            <p:cNvCxnSpPr/>
            <p:nvPr/>
          </p:nvCxnSpPr>
          <p:spPr>
            <a:xfrm>
              <a:off x="3648596" y="3980384"/>
              <a:ext cx="0" cy="1358533"/>
            </a:xfrm>
            <a:prstGeom prst="line">
              <a:avLst/>
            </a:prstGeom>
            <a:noFill/>
            <a:ln w="9525" cap="flat" cmpd="sng" algn="ctr">
              <a:solidFill>
                <a:srgbClr val="888888"/>
              </a:solidFill>
              <a:prstDash val="solid"/>
              <a:headEnd type="oval" w="med" len="med"/>
              <a:tailEnd type="oval" w="med" len="med"/>
            </a:ln>
            <a:effectLst/>
          </p:spPr>
        </p:cxnSp>
        <p:sp>
          <p:nvSpPr>
            <p:cNvPr id="76" name="TextBox 75"/>
            <p:cNvSpPr txBox="1"/>
            <p:nvPr/>
          </p:nvSpPr>
          <p:spPr>
            <a:xfrm>
              <a:off x="3641104" y="4393273"/>
              <a:ext cx="1925931" cy="968213"/>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15" b="1" i="0" u="none" strike="noStrike" kern="0" cap="none" spc="0" normalizeH="0" baseline="0" noProof="0" dirty="0">
                  <a:ln>
                    <a:noFill/>
                  </a:ln>
                  <a:solidFill>
                    <a:srgbClr val="0070C0"/>
                  </a:solidFill>
                  <a:effectLst/>
                  <a:uLnTx/>
                  <a:uFillTx/>
                  <a:latin typeface="Arial" pitchFamily="34" charset="0"/>
                  <a:ea typeface="微软雅黑" pitchFamily="34" charset="-122"/>
                  <a:cs typeface="+mn-cs"/>
                </a:rPr>
                <a:t>此处添加标题</a:t>
              </a:r>
              <a:endParaRPr kumimoji="0" lang="en-US" altLang="zh-CN" sz="1215" b="1" i="0" u="none" strike="noStrike" kern="0" cap="none" spc="0" normalizeH="0" baseline="0" noProof="0" dirty="0">
                <a:ln>
                  <a:noFill/>
                </a:ln>
                <a:solidFill>
                  <a:srgbClr val="0070C0"/>
                </a:solidFill>
                <a:effectLst/>
                <a:uLnTx/>
                <a:uFillTx/>
                <a:latin typeface="Arial" pitchFamily="34" charset="0"/>
                <a:ea typeface="微软雅黑"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0070C0"/>
                  </a:solidFill>
                  <a:effectLst/>
                  <a:uLnTx/>
                  <a:uFillTx/>
                  <a:latin typeface="Arial" pitchFamily="34" charset="0"/>
                  <a:ea typeface="微软雅黑" pitchFamily="34" charset="-122"/>
                  <a:cs typeface="+mn-cs"/>
                </a:rPr>
                <a:t>点击此处添加段落文本</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0070C0"/>
                  </a:solidFill>
                  <a:effectLst/>
                  <a:uLnTx/>
                  <a:uFillTx/>
                  <a:latin typeface="Arial" pitchFamily="34" charset="0"/>
                  <a:ea typeface="微软雅黑" pitchFamily="34" charset="-122"/>
                  <a:cs typeface="+mn-cs"/>
                </a:rPr>
                <a:t>点击此处添加段落文本</a:t>
              </a:r>
            </a:p>
          </p:txBody>
        </p:sp>
      </p:grpSp>
      <p:grpSp>
        <p:nvGrpSpPr>
          <p:cNvPr id="77" name="组合 76"/>
          <p:cNvGrpSpPr/>
          <p:nvPr/>
        </p:nvGrpSpPr>
        <p:grpSpPr>
          <a:xfrm>
            <a:off x="5748311" y="985276"/>
            <a:ext cx="1733338" cy="1352294"/>
            <a:chOff x="5044092" y="1916832"/>
            <a:chExt cx="1925931" cy="1502549"/>
          </a:xfrm>
        </p:grpSpPr>
        <p:cxnSp>
          <p:nvCxnSpPr>
            <p:cNvPr id="78" name="直接连接符 77"/>
            <p:cNvCxnSpPr/>
            <p:nvPr/>
          </p:nvCxnSpPr>
          <p:spPr>
            <a:xfrm>
              <a:off x="5044092" y="2060848"/>
              <a:ext cx="0" cy="1358533"/>
            </a:xfrm>
            <a:prstGeom prst="line">
              <a:avLst/>
            </a:prstGeom>
            <a:noFill/>
            <a:ln w="9525" cap="flat" cmpd="sng" algn="ctr">
              <a:solidFill>
                <a:srgbClr val="888888"/>
              </a:solidFill>
              <a:prstDash val="solid"/>
              <a:headEnd type="oval" w="med" len="med"/>
              <a:tailEnd type="oval" w="med" len="med"/>
            </a:ln>
            <a:effectLst/>
          </p:spPr>
        </p:cxnSp>
        <p:sp>
          <p:nvSpPr>
            <p:cNvPr id="79" name="TextBox 78"/>
            <p:cNvSpPr txBox="1"/>
            <p:nvPr/>
          </p:nvSpPr>
          <p:spPr>
            <a:xfrm>
              <a:off x="5044092" y="1916832"/>
              <a:ext cx="1925931" cy="968213"/>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15" b="1" i="0" u="none" strike="noStrike" kern="0" cap="none" spc="0" normalizeH="0" baseline="0" noProof="0" dirty="0">
                  <a:ln>
                    <a:noFill/>
                  </a:ln>
                  <a:solidFill>
                    <a:srgbClr val="646464"/>
                  </a:solidFill>
                  <a:effectLst/>
                  <a:uLnTx/>
                  <a:uFillTx/>
                  <a:latin typeface="Arial" pitchFamily="34" charset="0"/>
                  <a:ea typeface="微软雅黑" pitchFamily="34" charset="-122"/>
                  <a:cs typeface="+mn-cs"/>
                </a:rPr>
                <a:t>此处添加标题</a:t>
              </a:r>
              <a:endParaRPr kumimoji="0" lang="en-US" altLang="zh-CN" sz="1215" b="1" i="0" u="none" strike="noStrike" kern="0" cap="none" spc="0" normalizeH="0" baseline="0" noProof="0" dirty="0">
                <a:ln>
                  <a:noFill/>
                </a:ln>
                <a:solidFill>
                  <a:srgbClr val="646464"/>
                </a:solidFill>
                <a:effectLst/>
                <a:uLnTx/>
                <a:uFillTx/>
                <a:latin typeface="Arial" pitchFamily="34" charset="0"/>
                <a:ea typeface="微软雅黑" pitchFamily="34" charset="-122"/>
                <a:cs typeface="+mn-cs"/>
              </a:endParaRP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646464"/>
                  </a:solidFill>
                  <a:effectLst/>
                  <a:uLnTx/>
                  <a:uFillTx/>
                  <a:latin typeface="Arial" pitchFamily="34" charset="0"/>
                  <a:ea typeface="微软雅黑" pitchFamily="34" charset="-122"/>
                  <a:cs typeface="+mn-cs"/>
                </a:rPr>
                <a:t>点击此处添加段落文本</a:t>
              </a:r>
            </a:p>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080" b="0" i="0" u="none" strike="noStrike" kern="0" cap="none" spc="0" normalizeH="0" baseline="0" noProof="0" dirty="0">
                  <a:ln>
                    <a:noFill/>
                  </a:ln>
                  <a:solidFill>
                    <a:srgbClr val="646464"/>
                  </a:solidFill>
                  <a:effectLst/>
                  <a:uLnTx/>
                  <a:uFillTx/>
                  <a:latin typeface="Arial" pitchFamily="34" charset="0"/>
                  <a:ea typeface="微软雅黑" pitchFamily="34" charset="-122"/>
                  <a:cs typeface="+mn-cs"/>
                </a:rPr>
                <a:t>点击此处添加段落文本</a:t>
              </a:r>
            </a:p>
          </p:txBody>
        </p:sp>
      </p:grpSp>
    </p:spTree>
    <p:extLst>
      <p:ext uri="{BB962C8B-B14F-4D97-AF65-F5344CB8AC3E}">
        <p14:creationId xmlns:p14="http://schemas.microsoft.com/office/powerpoint/2010/main" val="2519931000"/>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0-#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additive="base">
                                        <p:cTn id="12" dur="250" fill="hold"/>
                                        <p:tgtEl>
                                          <p:spTgt spid="62"/>
                                        </p:tgtEl>
                                        <p:attrNameLst>
                                          <p:attrName>ppt_x</p:attrName>
                                        </p:attrNameLst>
                                      </p:cBhvr>
                                      <p:tavLst>
                                        <p:tav tm="0">
                                          <p:val>
                                            <p:strVal val="0-#ppt_w/2"/>
                                          </p:val>
                                        </p:tav>
                                        <p:tav tm="100000">
                                          <p:val>
                                            <p:strVal val="#ppt_x"/>
                                          </p:val>
                                        </p:tav>
                                      </p:tavLst>
                                    </p:anim>
                                    <p:anim calcmode="lin" valueType="num">
                                      <p:cBhvr additive="base">
                                        <p:cTn id="13" dur="250" fill="hold"/>
                                        <p:tgtEl>
                                          <p:spTgt spid="62"/>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250"/>
                                  </p:stCondLst>
                                  <p:childTnLst>
                                    <p:set>
                                      <p:cBhvr>
                                        <p:cTn id="15" dur="1" fill="hold">
                                          <p:stCondLst>
                                            <p:cond delay="0"/>
                                          </p:stCondLst>
                                        </p:cTn>
                                        <p:tgtEl>
                                          <p:spTgt spid="61"/>
                                        </p:tgtEl>
                                        <p:attrNameLst>
                                          <p:attrName>style.visibility</p:attrName>
                                        </p:attrNameLst>
                                      </p:cBhvr>
                                      <p:to>
                                        <p:strVal val="visible"/>
                                      </p:to>
                                    </p:set>
                                    <p:anim calcmode="lin" valueType="num">
                                      <p:cBhvr additive="base">
                                        <p:cTn id="16" dur="250" fill="hold"/>
                                        <p:tgtEl>
                                          <p:spTgt spid="61"/>
                                        </p:tgtEl>
                                        <p:attrNameLst>
                                          <p:attrName>ppt_x</p:attrName>
                                        </p:attrNameLst>
                                      </p:cBhvr>
                                      <p:tavLst>
                                        <p:tav tm="0">
                                          <p:val>
                                            <p:strVal val="0-#ppt_w/2"/>
                                          </p:val>
                                        </p:tav>
                                        <p:tav tm="100000">
                                          <p:val>
                                            <p:strVal val="#ppt_x"/>
                                          </p:val>
                                        </p:tav>
                                      </p:tavLst>
                                    </p:anim>
                                    <p:anim calcmode="lin" valueType="num">
                                      <p:cBhvr additive="base">
                                        <p:cTn id="17" dur="250" fill="hold"/>
                                        <p:tgtEl>
                                          <p:spTgt spid="61"/>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500"/>
                                  </p:stCondLst>
                                  <p:childTnLst>
                                    <p:set>
                                      <p:cBhvr>
                                        <p:cTn id="19" dur="1" fill="hold">
                                          <p:stCondLst>
                                            <p:cond delay="0"/>
                                          </p:stCondLst>
                                        </p:cTn>
                                        <p:tgtEl>
                                          <p:spTgt spid="60"/>
                                        </p:tgtEl>
                                        <p:attrNameLst>
                                          <p:attrName>style.visibility</p:attrName>
                                        </p:attrNameLst>
                                      </p:cBhvr>
                                      <p:to>
                                        <p:strVal val="visible"/>
                                      </p:to>
                                    </p:set>
                                    <p:anim calcmode="lin" valueType="num">
                                      <p:cBhvr additive="base">
                                        <p:cTn id="20" dur="250" fill="hold"/>
                                        <p:tgtEl>
                                          <p:spTgt spid="60"/>
                                        </p:tgtEl>
                                        <p:attrNameLst>
                                          <p:attrName>ppt_x</p:attrName>
                                        </p:attrNameLst>
                                      </p:cBhvr>
                                      <p:tavLst>
                                        <p:tav tm="0">
                                          <p:val>
                                            <p:strVal val="0-#ppt_w/2"/>
                                          </p:val>
                                        </p:tav>
                                        <p:tav tm="100000">
                                          <p:val>
                                            <p:strVal val="#ppt_x"/>
                                          </p:val>
                                        </p:tav>
                                      </p:tavLst>
                                    </p:anim>
                                    <p:anim calcmode="lin" valueType="num">
                                      <p:cBhvr additive="base">
                                        <p:cTn id="21" dur="250" fill="hold"/>
                                        <p:tgtEl>
                                          <p:spTgt spid="60"/>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750"/>
                                  </p:stCondLst>
                                  <p:childTnLst>
                                    <p:set>
                                      <p:cBhvr>
                                        <p:cTn id="23" dur="1" fill="hold">
                                          <p:stCondLst>
                                            <p:cond delay="0"/>
                                          </p:stCondLst>
                                        </p:cTn>
                                        <p:tgtEl>
                                          <p:spTgt spid="63"/>
                                        </p:tgtEl>
                                        <p:attrNameLst>
                                          <p:attrName>style.visibility</p:attrName>
                                        </p:attrNameLst>
                                      </p:cBhvr>
                                      <p:to>
                                        <p:strVal val="visible"/>
                                      </p:to>
                                    </p:set>
                                    <p:anim calcmode="lin" valueType="num">
                                      <p:cBhvr additive="base">
                                        <p:cTn id="24" dur="250" fill="hold"/>
                                        <p:tgtEl>
                                          <p:spTgt spid="63"/>
                                        </p:tgtEl>
                                        <p:attrNameLst>
                                          <p:attrName>ppt_x</p:attrName>
                                        </p:attrNameLst>
                                      </p:cBhvr>
                                      <p:tavLst>
                                        <p:tav tm="0">
                                          <p:val>
                                            <p:strVal val="0-#ppt_w/2"/>
                                          </p:val>
                                        </p:tav>
                                        <p:tav tm="100000">
                                          <p:val>
                                            <p:strVal val="#ppt_x"/>
                                          </p:val>
                                        </p:tav>
                                      </p:tavLst>
                                    </p:anim>
                                    <p:anim calcmode="lin" valueType="num">
                                      <p:cBhvr additive="base">
                                        <p:cTn id="25" dur="250" fill="hold"/>
                                        <p:tgtEl>
                                          <p:spTgt spid="63"/>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47" presetClass="entr" presetSubtype="0" fill="hold" grpId="0" nodeType="afterEffect">
                                  <p:stCondLst>
                                    <p:cond delay="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500"/>
                                        <p:tgtEl>
                                          <p:spTgt spid="64"/>
                                        </p:tgtEl>
                                      </p:cBhvr>
                                    </p:animEffect>
                                    <p:anim calcmode="lin" valueType="num">
                                      <p:cBhvr>
                                        <p:cTn id="30" dur="500" fill="hold"/>
                                        <p:tgtEl>
                                          <p:spTgt spid="64"/>
                                        </p:tgtEl>
                                        <p:attrNameLst>
                                          <p:attrName>ppt_x</p:attrName>
                                        </p:attrNameLst>
                                      </p:cBhvr>
                                      <p:tavLst>
                                        <p:tav tm="0">
                                          <p:val>
                                            <p:strVal val="#ppt_x"/>
                                          </p:val>
                                        </p:tav>
                                        <p:tav tm="100000">
                                          <p:val>
                                            <p:strVal val="#ppt_x"/>
                                          </p:val>
                                        </p:tav>
                                      </p:tavLst>
                                    </p:anim>
                                    <p:anim calcmode="lin" valueType="num">
                                      <p:cBhvr>
                                        <p:cTn id="31" dur="500" fill="hold"/>
                                        <p:tgtEl>
                                          <p:spTgt spid="64"/>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5"/>
                                        </p:tgtEl>
                                        <p:attrNameLst>
                                          <p:attrName>style.visibility</p:attrName>
                                        </p:attrNameLst>
                                      </p:cBhvr>
                                      <p:to>
                                        <p:strVal val="visible"/>
                                      </p:to>
                                    </p:set>
                                    <p:animEffect transition="in" filter="fade">
                                      <p:cBhvr>
                                        <p:cTn id="34" dur="500"/>
                                        <p:tgtEl>
                                          <p:spTgt spid="65"/>
                                        </p:tgtEl>
                                      </p:cBhvr>
                                    </p:animEffect>
                                    <p:anim calcmode="lin" valueType="num">
                                      <p:cBhvr>
                                        <p:cTn id="35" dur="500" fill="hold"/>
                                        <p:tgtEl>
                                          <p:spTgt spid="65"/>
                                        </p:tgtEl>
                                        <p:attrNameLst>
                                          <p:attrName>ppt_x</p:attrName>
                                        </p:attrNameLst>
                                      </p:cBhvr>
                                      <p:tavLst>
                                        <p:tav tm="0">
                                          <p:val>
                                            <p:strVal val="#ppt_x"/>
                                          </p:val>
                                        </p:tav>
                                        <p:tav tm="100000">
                                          <p:val>
                                            <p:strVal val="#ppt_x"/>
                                          </p:val>
                                        </p:tav>
                                      </p:tavLst>
                                    </p:anim>
                                    <p:anim calcmode="lin" valueType="num">
                                      <p:cBhvr>
                                        <p:cTn id="36" dur="500" fill="hold"/>
                                        <p:tgtEl>
                                          <p:spTgt spid="65"/>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66"/>
                                        </p:tgtEl>
                                        <p:attrNameLst>
                                          <p:attrName>style.visibility</p:attrName>
                                        </p:attrNameLst>
                                      </p:cBhvr>
                                      <p:to>
                                        <p:strVal val="visible"/>
                                      </p:to>
                                    </p:set>
                                    <p:animEffect transition="in" filter="fade">
                                      <p:cBhvr>
                                        <p:cTn id="39" dur="500"/>
                                        <p:tgtEl>
                                          <p:spTgt spid="66"/>
                                        </p:tgtEl>
                                      </p:cBhvr>
                                    </p:animEffect>
                                    <p:anim calcmode="lin" valueType="num">
                                      <p:cBhvr>
                                        <p:cTn id="40" dur="500" fill="hold"/>
                                        <p:tgtEl>
                                          <p:spTgt spid="66"/>
                                        </p:tgtEl>
                                        <p:attrNameLst>
                                          <p:attrName>ppt_x</p:attrName>
                                        </p:attrNameLst>
                                      </p:cBhvr>
                                      <p:tavLst>
                                        <p:tav tm="0">
                                          <p:val>
                                            <p:strVal val="#ppt_x"/>
                                          </p:val>
                                        </p:tav>
                                        <p:tav tm="100000">
                                          <p:val>
                                            <p:strVal val="#ppt_x"/>
                                          </p:val>
                                        </p:tav>
                                      </p:tavLst>
                                    </p:anim>
                                    <p:anim calcmode="lin" valueType="num">
                                      <p:cBhvr>
                                        <p:cTn id="41" dur="500" fill="hold"/>
                                        <p:tgtEl>
                                          <p:spTgt spid="66"/>
                                        </p:tgtEl>
                                        <p:attrNameLst>
                                          <p:attrName>ppt_y</p:attrName>
                                        </p:attrNameLst>
                                      </p:cBhvr>
                                      <p:tavLst>
                                        <p:tav tm="0">
                                          <p:val>
                                            <p:strVal val="#ppt_y-.1"/>
                                          </p:val>
                                        </p:tav>
                                        <p:tav tm="100000">
                                          <p:val>
                                            <p:strVal val="#ppt_y"/>
                                          </p:val>
                                        </p:tav>
                                      </p:tavLst>
                                    </p:anim>
                                  </p:childTnLst>
                                </p:cTn>
                              </p:par>
                              <p:par>
                                <p:cTn id="42" presetID="42" presetClass="entr" presetSubtype="0" fill="hold" grpId="0" nodeType="withEffect">
                                  <p:stCondLst>
                                    <p:cond delay="0"/>
                                  </p:stCondLst>
                                  <p:childTnLst>
                                    <p:set>
                                      <p:cBhvr>
                                        <p:cTn id="43" dur="1" fill="hold">
                                          <p:stCondLst>
                                            <p:cond delay="0"/>
                                          </p:stCondLst>
                                        </p:cTn>
                                        <p:tgtEl>
                                          <p:spTgt spid="67"/>
                                        </p:tgtEl>
                                        <p:attrNameLst>
                                          <p:attrName>style.visibility</p:attrName>
                                        </p:attrNameLst>
                                      </p:cBhvr>
                                      <p:to>
                                        <p:strVal val="visible"/>
                                      </p:to>
                                    </p:set>
                                    <p:animEffect transition="in" filter="fade">
                                      <p:cBhvr>
                                        <p:cTn id="44" dur="500"/>
                                        <p:tgtEl>
                                          <p:spTgt spid="67"/>
                                        </p:tgtEl>
                                      </p:cBhvr>
                                    </p:animEffect>
                                    <p:anim calcmode="lin" valueType="num">
                                      <p:cBhvr>
                                        <p:cTn id="45" dur="500" fill="hold"/>
                                        <p:tgtEl>
                                          <p:spTgt spid="67"/>
                                        </p:tgtEl>
                                        <p:attrNameLst>
                                          <p:attrName>ppt_x</p:attrName>
                                        </p:attrNameLst>
                                      </p:cBhvr>
                                      <p:tavLst>
                                        <p:tav tm="0">
                                          <p:val>
                                            <p:strVal val="#ppt_x"/>
                                          </p:val>
                                        </p:tav>
                                        <p:tav tm="100000">
                                          <p:val>
                                            <p:strVal val="#ppt_x"/>
                                          </p:val>
                                        </p:tav>
                                      </p:tavLst>
                                    </p:anim>
                                    <p:anim calcmode="lin" valueType="num">
                                      <p:cBhvr>
                                        <p:cTn id="46" dur="500" fill="hold"/>
                                        <p:tgtEl>
                                          <p:spTgt spid="67"/>
                                        </p:tgtEl>
                                        <p:attrNameLst>
                                          <p:attrName>ppt_y</p:attrName>
                                        </p:attrNameLst>
                                      </p:cBhvr>
                                      <p:tavLst>
                                        <p:tav tm="0">
                                          <p:val>
                                            <p:strVal val="#ppt_y+.1"/>
                                          </p:val>
                                        </p:tav>
                                        <p:tav tm="100000">
                                          <p:val>
                                            <p:strVal val="#ppt_y"/>
                                          </p:val>
                                        </p:tav>
                                      </p:tavLst>
                                    </p:anim>
                                  </p:childTnLst>
                                </p:cTn>
                              </p:par>
                            </p:childTnLst>
                          </p:cTn>
                        </p:par>
                        <p:par>
                          <p:cTn id="47" fill="hold">
                            <p:stCondLst>
                              <p:cond delay="2000"/>
                            </p:stCondLst>
                            <p:childTnLst>
                              <p:par>
                                <p:cTn id="48" presetID="42" presetClass="entr" presetSubtype="0" fill="hold" nodeType="after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1000"/>
                                        <p:tgtEl>
                                          <p:spTgt spid="53"/>
                                        </p:tgtEl>
                                      </p:cBhvr>
                                    </p:animEffect>
                                    <p:anim calcmode="lin" valueType="num">
                                      <p:cBhvr>
                                        <p:cTn id="51" dur="1000" fill="hold"/>
                                        <p:tgtEl>
                                          <p:spTgt spid="53"/>
                                        </p:tgtEl>
                                        <p:attrNameLst>
                                          <p:attrName>ppt_x</p:attrName>
                                        </p:attrNameLst>
                                      </p:cBhvr>
                                      <p:tavLst>
                                        <p:tav tm="0">
                                          <p:val>
                                            <p:strVal val="#ppt_x"/>
                                          </p:val>
                                        </p:tav>
                                        <p:tav tm="100000">
                                          <p:val>
                                            <p:strVal val="#ppt_x"/>
                                          </p:val>
                                        </p:tav>
                                      </p:tavLst>
                                    </p:anim>
                                    <p:anim calcmode="lin" valueType="num">
                                      <p:cBhvr>
                                        <p:cTn id="52" dur="1000" fill="hold"/>
                                        <p:tgtEl>
                                          <p:spTgt spid="53"/>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22" presetClass="entr" presetSubtype="4"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wipe(down)">
                                      <p:cBhvr>
                                        <p:cTn id="56" dur="250"/>
                                        <p:tgtEl>
                                          <p:spTgt spid="68"/>
                                        </p:tgtEl>
                                      </p:cBhvr>
                                    </p:animEffect>
                                  </p:childTnLst>
                                </p:cTn>
                              </p:par>
                              <p:par>
                                <p:cTn id="57" presetID="22" presetClass="entr" presetSubtype="4" fill="hold" nodeType="withEffect">
                                  <p:stCondLst>
                                    <p:cond delay="0"/>
                                  </p:stCondLst>
                                  <p:childTnLst>
                                    <p:set>
                                      <p:cBhvr>
                                        <p:cTn id="58" dur="1" fill="hold">
                                          <p:stCondLst>
                                            <p:cond delay="0"/>
                                          </p:stCondLst>
                                        </p:cTn>
                                        <p:tgtEl>
                                          <p:spTgt spid="71"/>
                                        </p:tgtEl>
                                        <p:attrNameLst>
                                          <p:attrName>style.visibility</p:attrName>
                                        </p:attrNameLst>
                                      </p:cBhvr>
                                      <p:to>
                                        <p:strVal val="visible"/>
                                      </p:to>
                                    </p:set>
                                    <p:animEffect transition="in" filter="wipe(down)">
                                      <p:cBhvr>
                                        <p:cTn id="59" dur="250"/>
                                        <p:tgtEl>
                                          <p:spTgt spid="71"/>
                                        </p:tgtEl>
                                      </p:cBhvr>
                                    </p:animEffect>
                                  </p:childTnLst>
                                </p:cTn>
                              </p:par>
                              <p:par>
                                <p:cTn id="60" presetID="22" presetClass="entr" presetSubtype="4" fill="hold" nodeType="withEffect">
                                  <p:stCondLst>
                                    <p:cond delay="0"/>
                                  </p:stCondLst>
                                  <p:childTnLst>
                                    <p:set>
                                      <p:cBhvr>
                                        <p:cTn id="61" dur="1" fill="hold">
                                          <p:stCondLst>
                                            <p:cond delay="0"/>
                                          </p:stCondLst>
                                        </p:cTn>
                                        <p:tgtEl>
                                          <p:spTgt spid="74"/>
                                        </p:tgtEl>
                                        <p:attrNameLst>
                                          <p:attrName>style.visibility</p:attrName>
                                        </p:attrNameLst>
                                      </p:cBhvr>
                                      <p:to>
                                        <p:strVal val="visible"/>
                                      </p:to>
                                    </p:set>
                                    <p:animEffect transition="in" filter="wipe(down)">
                                      <p:cBhvr>
                                        <p:cTn id="62" dur="250"/>
                                        <p:tgtEl>
                                          <p:spTgt spid="74"/>
                                        </p:tgtEl>
                                      </p:cBhvr>
                                    </p:animEffect>
                                  </p:childTnLst>
                                </p:cTn>
                              </p:par>
                              <p:par>
                                <p:cTn id="63" presetID="22" presetClass="entr" presetSubtype="4" fill="hold" nodeType="withEffect">
                                  <p:stCondLst>
                                    <p:cond delay="0"/>
                                  </p:stCondLst>
                                  <p:childTnLst>
                                    <p:set>
                                      <p:cBhvr>
                                        <p:cTn id="64" dur="1" fill="hold">
                                          <p:stCondLst>
                                            <p:cond delay="0"/>
                                          </p:stCondLst>
                                        </p:cTn>
                                        <p:tgtEl>
                                          <p:spTgt spid="77"/>
                                        </p:tgtEl>
                                        <p:attrNameLst>
                                          <p:attrName>style.visibility</p:attrName>
                                        </p:attrNameLst>
                                      </p:cBhvr>
                                      <p:to>
                                        <p:strVal val="visible"/>
                                      </p:to>
                                    </p:set>
                                    <p:animEffect transition="in" filter="wipe(down)">
                                      <p:cBhvr>
                                        <p:cTn id="65" dur="25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60" grpId="0" animBg="1"/>
      <p:bldP spid="61" grpId="0" animBg="1"/>
      <p:bldP spid="62" grpId="0" animBg="1"/>
      <p:bldP spid="63" grpId="0" animBg="1"/>
      <p:bldP spid="64" grpId="0"/>
      <p:bldP spid="65" grpId="0"/>
      <p:bldP spid="66" grpId="0"/>
      <p:bldP spid="6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60041" y="195486"/>
            <a:ext cx="360040" cy="360040"/>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 name="矩形 2"/>
          <p:cNvSpPr/>
          <p:nvPr/>
        </p:nvSpPr>
        <p:spPr>
          <a:xfrm>
            <a:off x="535191" y="342519"/>
            <a:ext cx="290264" cy="290264"/>
          </a:xfrm>
          <a:prstGeom prst="rect">
            <a:avLst/>
          </a:prstGeom>
          <a:solidFill>
            <a:srgbClr val="0070C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cxnSp>
        <p:nvCxnSpPr>
          <p:cNvPr id="4" name="直接连接符 3"/>
          <p:cNvCxnSpPr/>
          <p:nvPr/>
        </p:nvCxnSpPr>
        <p:spPr>
          <a:xfrm>
            <a:off x="897462" y="608534"/>
            <a:ext cx="8211042"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5" name="标题 1"/>
          <p:cNvSpPr txBox="1">
            <a:spLocks/>
          </p:cNvSpPr>
          <p:nvPr/>
        </p:nvSpPr>
        <p:spPr>
          <a:xfrm>
            <a:off x="1115616" y="94903"/>
            <a:ext cx="8229600" cy="565572"/>
          </a:xfrm>
          <a:prstGeom prst="rect">
            <a:avLst/>
          </a:prstGeom>
        </p:spPr>
        <p:txBody>
          <a:bodyPr/>
          <a:lstStyle>
            <a:lvl1pPr algn="l" defTabSz="914400" rtl="0" eaLnBrk="1" latinLnBrk="0" hangingPunct="1">
              <a:spcBef>
                <a:spcPct val="0"/>
              </a:spcBef>
              <a:buNone/>
              <a:defRPr sz="2800" kern="1200">
                <a:solidFill>
                  <a:schemeClr val="tx1"/>
                </a:solidFill>
                <a:latin typeface="微软雅黑" pitchFamily="34" charset="-122"/>
                <a:ea typeface="微软雅黑" pitchFamily="34" charset="-122"/>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zh-CN" altLang="en-US" sz="2800"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j-cs"/>
              </a:rPr>
              <a:t>点击此处添加标题</a:t>
            </a:r>
          </a:p>
        </p:txBody>
      </p:sp>
      <p:grpSp>
        <p:nvGrpSpPr>
          <p:cNvPr id="6" name="组合 5"/>
          <p:cNvGrpSpPr/>
          <p:nvPr/>
        </p:nvGrpSpPr>
        <p:grpSpPr>
          <a:xfrm>
            <a:off x="899592" y="895296"/>
            <a:ext cx="4896544" cy="4052718"/>
            <a:chOff x="555625" y="285751"/>
            <a:chExt cx="7940675" cy="6572250"/>
          </a:xfrm>
          <a:solidFill>
            <a:srgbClr val="0070C0"/>
          </a:solidFill>
          <a:effectLst>
            <a:outerShdw blurRad="50800" dist="38100" dir="5400000" algn="t" rotWithShape="0">
              <a:prstClr val="black">
                <a:alpha val="40000"/>
              </a:prstClr>
            </a:outerShdw>
          </a:effectLst>
        </p:grpSpPr>
        <p:sp>
          <p:nvSpPr>
            <p:cNvPr id="7" name="Freeform 7"/>
            <p:cNvSpPr>
              <a:spLocks/>
            </p:cNvSpPr>
            <p:nvPr/>
          </p:nvSpPr>
          <p:spPr bwMode="auto">
            <a:xfrm>
              <a:off x="5489575" y="6505576"/>
              <a:ext cx="422275" cy="352425"/>
            </a:xfrm>
            <a:custGeom>
              <a:avLst/>
              <a:gdLst>
                <a:gd name="T0" fmla="*/ 88 w 266"/>
                <a:gd name="T1" fmla="*/ 222 h 222"/>
                <a:gd name="T2" fmla="*/ 88 w 266"/>
                <a:gd name="T3" fmla="*/ 222 h 222"/>
                <a:gd name="T4" fmla="*/ 62 w 266"/>
                <a:gd name="T5" fmla="*/ 212 h 222"/>
                <a:gd name="T6" fmla="*/ 40 w 266"/>
                <a:gd name="T7" fmla="*/ 206 h 222"/>
                <a:gd name="T8" fmla="*/ 20 w 266"/>
                <a:gd name="T9" fmla="*/ 196 h 222"/>
                <a:gd name="T10" fmla="*/ 12 w 266"/>
                <a:gd name="T11" fmla="*/ 190 h 222"/>
                <a:gd name="T12" fmla="*/ 6 w 266"/>
                <a:gd name="T13" fmla="*/ 184 h 222"/>
                <a:gd name="T14" fmla="*/ 6 w 266"/>
                <a:gd name="T15" fmla="*/ 184 h 222"/>
                <a:gd name="T16" fmla="*/ 2 w 266"/>
                <a:gd name="T17" fmla="*/ 160 h 222"/>
                <a:gd name="T18" fmla="*/ 0 w 266"/>
                <a:gd name="T19" fmla="*/ 132 h 222"/>
                <a:gd name="T20" fmla="*/ 2 w 266"/>
                <a:gd name="T21" fmla="*/ 108 h 222"/>
                <a:gd name="T22" fmla="*/ 4 w 266"/>
                <a:gd name="T23" fmla="*/ 98 h 222"/>
                <a:gd name="T24" fmla="*/ 8 w 266"/>
                <a:gd name="T25" fmla="*/ 88 h 222"/>
                <a:gd name="T26" fmla="*/ 8 w 266"/>
                <a:gd name="T27" fmla="*/ 88 h 222"/>
                <a:gd name="T28" fmla="*/ 26 w 266"/>
                <a:gd name="T29" fmla="*/ 82 h 222"/>
                <a:gd name="T30" fmla="*/ 36 w 266"/>
                <a:gd name="T31" fmla="*/ 78 h 222"/>
                <a:gd name="T32" fmla="*/ 44 w 266"/>
                <a:gd name="T33" fmla="*/ 74 h 222"/>
                <a:gd name="T34" fmla="*/ 44 w 266"/>
                <a:gd name="T35" fmla="*/ 74 h 222"/>
                <a:gd name="T36" fmla="*/ 46 w 266"/>
                <a:gd name="T37" fmla="*/ 36 h 222"/>
                <a:gd name="T38" fmla="*/ 46 w 266"/>
                <a:gd name="T39" fmla="*/ 36 h 222"/>
                <a:gd name="T40" fmla="*/ 52 w 266"/>
                <a:gd name="T41" fmla="*/ 32 h 222"/>
                <a:gd name="T42" fmla="*/ 56 w 266"/>
                <a:gd name="T43" fmla="*/ 30 h 222"/>
                <a:gd name="T44" fmla="*/ 66 w 266"/>
                <a:gd name="T45" fmla="*/ 32 h 222"/>
                <a:gd name="T46" fmla="*/ 76 w 266"/>
                <a:gd name="T47" fmla="*/ 34 h 222"/>
                <a:gd name="T48" fmla="*/ 84 w 266"/>
                <a:gd name="T49" fmla="*/ 34 h 222"/>
                <a:gd name="T50" fmla="*/ 90 w 266"/>
                <a:gd name="T51" fmla="*/ 34 h 222"/>
                <a:gd name="T52" fmla="*/ 90 w 266"/>
                <a:gd name="T53" fmla="*/ 34 h 222"/>
                <a:gd name="T54" fmla="*/ 142 w 266"/>
                <a:gd name="T55" fmla="*/ 6 h 222"/>
                <a:gd name="T56" fmla="*/ 142 w 266"/>
                <a:gd name="T57" fmla="*/ 6 h 222"/>
                <a:gd name="T58" fmla="*/ 234 w 266"/>
                <a:gd name="T59" fmla="*/ 0 h 222"/>
                <a:gd name="T60" fmla="*/ 234 w 266"/>
                <a:gd name="T61" fmla="*/ 0 h 222"/>
                <a:gd name="T62" fmla="*/ 242 w 266"/>
                <a:gd name="T63" fmla="*/ 4 h 222"/>
                <a:gd name="T64" fmla="*/ 250 w 266"/>
                <a:gd name="T65" fmla="*/ 10 h 222"/>
                <a:gd name="T66" fmla="*/ 258 w 266"/>
                <a:gd name="T67" fmla="*/ 20 h 222"/>
                <a:gd name="T68" fmla="*/ 266 w 266"/>
                <a:gd name="T69" fmla="*/ 32 h 222"/>
                <a:gd name="T70" fmla="*/ 266 w 266"/>
                <a:gd name="T71" fmla="*/ 32 h 222"/>
                <a:gd name="T72" fmla="*/ 266 w 266"/>
                <a:gd name="T73" fmla="*/ 52 h 222"/>
                <a:gd name="T74" fmla="*/ 266 w 266"/>
                <a:gd name="T75" fmla="*/ 52 h 222"/>
                <a:gd name="T76" fmla="*/ 262 w 266"/>
                <a:gd name="T77" fmla="*/ 60 h 222"/>
                <a:gd name="T78" fmla="*/ 258 w 266"/>
                <a:gd name="T79" fmla="*/ 68 h 222"/>
                <a:gd name="T80" fmla="*/ 258 w 266"/>
                <a:gd name="T81" fmla="*/ 68 h 222"/>
                <a:gd name="T82" fmla="*/ 236 w 266"/>
                <a:gd name="T83" fmla="*/ 100 h 222"/>
                <a:gd name="T84" fmla="*/ 226 w 266"/>
                <a:gd name="T85" fmla="*/ 116 h 222"/>
                <a:gd name="T86" fmla="*/ 218 w 266"/>
                <a:gd name="T87" fmla="*/ 134 h 222"/>
                <a:gd name="T88" fmla="*/ 218 w 266"/>
                <a:gd name="T89" fmla="*/ 134 h 222"/>
                <a:gd name="T90" fmla="*/ 212 w 266"/>
                <a:gd name="T91" fmla="*/ 148 h 222"/>
                <a:gd name="T92" fmla="*/ 208 w 266"/>
                <a:gd name="T93" fmla="*/ 158 h 222"/>
                <a:gd name="T94" fmla="*/ 202 w 266"/>
                <a:gd name="T95" fmla="*/ 166 h 222"/>
                <a:gd name="T96" fmla="*/ 202 w 266"/>
                <a:gd name="T97" fmla="*/ 166 h 222"/>
                <a:gd name="T98" fmla="*/ 178 w 266"/>
                <a:gd name="T99" fmla="*/ 178 h 222"/>
                <a:gd name="T100" fmla="*/ 156 w 266"/>
                <a:gd name="T101" fmla="*/ 192 h 222"/>
                <a:gd name="T102" fmla="*/ 116 w 266"/>
                <a:gd name="T103" fmla="*/ 218 h 222"/>
                <a:gd name="T104" fmla="*/ 116 w 266"/>
                <a:gd name="T105" fmla="*/ 218 h 222"/>
                <a:gd name="T106" fmla="*/ 88 w 266"/>
                <a:gd name="T107" fmla="*/ 222 h 222"/>
                <a:gd name="T108" fmla="*/ 88 w 266"/>
                <a:gd name="T109" fmla="*/ 222 h 22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66" h="222">
                  <a:moveTo>
                    <a:pt x="88" y="222"/>
                  </a:moveTo>
                  <a:lnTo>
                    <a:pt x="88" y="222"/>
                  </a:lnTo>
                  <a:lnTo>
                    <a:pt x="62" y="212"/>
                  </a:lnTo>
                  <a:lnTo>
                    <a:pt x="40" y="206"/>
                  </a:lnTo>
                  <a:lnTo>
                    <a:pt x="20" y="196"/>
                  </a:lnTo>
                  <a:lnTo>
                    <a:pt x="12" y="190"/>
                  </a:lnTo>
                  <a:lnTo>
                    <a:pt x="6" y="184"/>
                  </a:lnTo>
                  <a:lnTo>
                    <a:pt x="2" y="160"/>
                  </a:lnTo>
                  <a:lnTo>
                    <a:pt x="0" y="132"/>
                  </a:lnTo>
                  <a:lnTo>
                    <a:pt x="2" y="108"/>
                  </a:lnTo>
                  <a:lnTo>
                    <a:pt x="4" y="98"/>
                  </a:lnTo>
                  <a:lnTo>
                    <a:pt x="8" y="88"/>
                  </a:lnTo>
                  <a:lnTo>
                    <a:pt x="26" y="82"/>
                  </a:lnTo>
                  <a:lnTo>
                    <a:pt x="36" y="78"/>
                  </a:lnTo>
                  <a:lnTo>
                    <a:pt x="44" y="74"/>
                  </a:lnTo>
                  <a:lnTo>
                    <a:pt x="46" y="36"/>
                  </a:lnTo>
                  <a:lnTo>
                    <a:pt x="52" y="32"/>
                  </a:lnTo>
                  <a:lnTo>
                    <a:pt x="56" y="30"/>
                  </a:lnTo>
                  <a:lnTo>
                    <a:pt x="66" y="32"/>
                  </a:lnTo>
                  <a:lnTo>
                    <a:pt x="76" y="34"/>
                  </a:lnTo>
                  <a:lnTo>
                    <a:pt x="84" y="34"/>
                  </a:lnTo>
                  <a:lnTo>
                    <a:pt x="90" y="34"/>
                  </a:lnTo>
                  <a:lnTo>
                    <a:pt x="142" y="6"/>
                  </a:lnTo>
                  <a:lnTo>
                    <a:pt x="234" y="0"/>
                  </a:lnTo>
                  <a:lnTo>
                    <a:pt x="242" y="4"/>
                  </a:lnTo>
                  <a:lnTo>
                    <a:pt x="250" y="10"/>
                  </a:lnTo>
                  <a:lnTo>
                    <a:pt x="258" y="20"/>
                  </a:lnTo>
                  <a:lnTo>
                    <a:pt x="266" y="32"/>
                  </a:lnTo>
                  <a:lnTo>
                    <a:pt x="266" y="52"/>
                  </a:lnTo>
                  <a:lnTo>
                    <a:pt x="262" y="60"/>
                  </a:lnTo>
                  <a:lnTo>
                    <a:pt x="258" y="68"/>
                  </a:lnTo>
                  <a:lnTo>
                    <a:pt x="236" y="100"/>
                  </a:lnTo>
                  <a:lnTo>
                    <a:pt x="226" y="116"/>
                  </a:lnTo>
                  <a:lnTo>
                    <a:pt x="218" y="134"/>
                  </a:lnTo>
                  <a:lnTo>
                    <a:pt x="212" y="148"/>
                  </a:lnTo>
                  <a:lnTo>
                    <a:pt x="208" y="158"/>
                  </a:lnTo>
                  <a:lnTo>
                    <a:pt x="202" y="166"/>
                  </a:lnTo>
                  <a:lnTo>
                    <a:pt x="178" y="178"/>
                  </a:lnTo>
                  <a:lnTo>
                    <a:pt x="156" y="192"/>
                  </a:lnTo>
                  <a:lnTo>
                    <a:pt x="116" y="218"/>
                  </a:lnTo>
                  <a:lnTo>
                    <a:pt x="88" y="222"/>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 name="Freeform 8"/>
            <p:cNvSpPr>
              <a:spLocks/>
            </p:cNvSpPr>
            <p:nvPr/>
          </p:nvSpPr>
          <p:spPr bwMode="auto">
            <a:xfrm>
              <a:off x="5508625" y="6521451"/>
              <a:ext cx="387350" cy="320675"/>
            </a:xfrm>
            <a:custGeom>
              <a:avLst/>
              <a:gdLst>
                <a:gd name="T0" fmla="*/ 82 w 244"/>
                <a:gd name="T1" fmla="*/ 202 h 202"/>
                <a:gd name="T2" fmla="*/ 82 w 244"/>
                <a:gd name="T3" fmla="*/ 202 h 202"/>
                <a:gd name="T4" fmla="*/ 22 w 244"/>
                <a:gd name="T5" fmla="*/ 182 h 202"/>
                <a:gd name="T6" fmla="*/ 22 w 244"/>
                <a:gd name="T7" fmla="*/ 182 h 202"/>
                <a:gd name="T8" fmla="*/ 12 w 244"/>
                <a:gd name="T9" fmla="*/ 174 h 202"/>
                <a:gd name="T10" fmla="*/ 6 w 244"/>
                <a:gd name="T11" fmla="*/ 166 h 202"/>
                <a:gd name="T12" fmla="*/ 0 w 244"/>
                <a:gd name="T13" fmla="*/ 158 h 202"/>
                <a:gd name="T14" fmla="*/ 0 w 244"/>
                <a:gd name="T15" fmla="*/ 150 h 202"/>
                <a:gd name="T16" fmla="*/ 0 w 244"/>
                <a:gd name="T17" fmla="*/ 132 h 202"/>
                <a:gd name="T18" fmla="*/ 0 w 244"/>
                <a:gd name="T19" fmla="*/ 114 h 202"/>
                <a:gd name="T20" fmla="*/ 0 w 244"/>
                <a:gd name="T21" fmla="*/ 114 h 202"/>
                <a:gd name="T22" fmla="*/ 2 w 244"/>
                <a:gd name="T23" fmla="*/ 94 h 202"/>
                <a:gd name="T24" fmla="*/ 4 w 244"/>
                <a:gd name="T25" fmla="*/ 90 h 202"/>
                <a:gd name="T26" fmla="*/ 6 w 244"/>
                <a:gd name="T27" fmla="*/ 86 h 202"/>
                <a:gd name="T28" fmla="*/ 8 w 244"/>
                <a:gd name="T29" fmla="*/ 84 h 202"/>
                <a:gd name="T30" fmla="*/ 14 w 244"/>
                <a:gd name="T31" fmla="*/ 82 h 202"/>
                <a:gd name="T32" fmla="*/ 30 w 244"/>
                <a:gd name="T33" fmla="*/ 78 h 202"/>
                <a:gd name="T34" fmla="*/ 30 w 244"/>
                <a:gd name="T35" fmla="*/ 78 h 202"/>
                <a:gd name="T36" fmla="*/ 42 w 244"/>
                <a:gd name="T37" fmla="*/ 68 h 202"/>
                <a:gd name="T38" fmla="*/ 42 w 244"/>
                <a:gd name="T39" fmla="*/ 68 h 202"/>
                <a:gd name="T40" fmla="*/ 44 w 244"/>
                <a:gd name="T41" fmla="*/ 32 h 202"/>
                <a:gd name="T42" fmla="*/ 44 w 244"/>
                <a:gd name="T43" fmla="*/ 32 h 202"/>
                <a:gd name="T44" fmla="*/ 48 w 244"/>
                <a:gd name="T45" fmla="*/ 30 h 202"/>
                <a:gd name="T46" fmla="*/ 48 w 244"/>
                <a:gd name="T47" fmla="*/ 30 h 202"/>
                <a:gd name="T48" fmla="*/ 64 w 244"/>
                <a:gd name="T49" fmla="*/ 34 h 202"/>
                <a:gd name="T50" fmla="*/ 74 w 244"/>
                <a:gd name="T51" fmla="*/ 34 h 202"/>
                <a:gd name="T52" fmla="*/ 84 w 244"/>
                <a:gd name="T53" fmla="*/ 34 h 202"/>
                <a:gd name="T54" fmla="*/ 84 w 244"/>
                <a:gd name="T55" fmla="*/ 34 h 202"/>
                <a:gd name="T56" fmla="*/ 134 w 244"/>
                <a:gd name="T57" fmla="*/ 6 h 202"/>
                <a:gd name="T58" fmla="*/ 134 w 244"/>
                <a:gd name="T59" fmla="*/ 6 h 202"/>
                <a:gd name="T60" fmla="*/ 218 w 244"/>
                <a:gd name="T61" fmla="*/ 0 h 202"/>
                <a:gd name="T62" fmla="*/ 218 w 244"/>
                <a:gd name="T63" fmla="*/ 0 h 202"/>
                <a:gd name="T64" fmla="*/ 224 w 244"/>
                <a:gd name="T65" fmla="*/ 4 h 202"/>
                <a:gd name="T66" fmla="*/ 234 w 244"/>
                <a:gd name="T67" fmla="*/ 12 h 202"/>
                <a:gd name="T68" fmla="*/ 238 w 244"/>
                <a:gd name="T69" fmla="*/ 16 h 202"/>
                <a:gd name="T70" fmla="*/ 240 w 244"/>
                <a:gd name="T71" fmla="*/ 22 h 202"/>
                <a:gd name="T72" fmla="*/ 244 w 244"/>
                <a:gd name="T73" fmla="*/ 28 h 202"/>
                <a:gd name="T74" fmla="*/ 244 w 244"/>
                <a:gd name="T75" fmla="*/ 36 h 202"/>
                <a:gd name="T76" fmla="*/ 244 w 244"/>
                <a:gd name="T77" fmla="*/ 36 h 202"/>
                <a:gd name="T78" fmla="*/ 232 w 244"/>
                <a:gd name="T79" fmla="*/ 56 h 202"/>
                <a:gd name="T80" fmla="*/ 224 w 244"/>
                <a:gd name="T81" fmla="*/ 66 h 202"/>
                <a:gd name="T82" fmla="*/ 216 w 244"/>
                <a:gd name="T83" fmla="*/ 74 h 202"/>
                <a:gd name="T84" fmla="*/ 216 w 244"/>
                <a:gd name="T85" fmla="*/ 74 h 202"/>
                <a:gd name="T86" fmla="*/ 210 w 244"/>
                <a:gd name="T87" fmla="*/ 90 h 202"/>
                <a:gd name="T88" fmla="*/ 202 w 244"/>
                <a:gd name="T89" fmla="*/ 106 h 202"/>
                <a:gd name="T90" fmla="*/ 194 w 244"/>
                <a:gd name="T91" fmla="*/ 122 h 202"/>
                <a:gd name="T92" fmla="*/ 188 w 244"/>
                <a:gd name="T93" fmla="*/ 142 h 202"/>
                <a:gd name="T94" fmla="*/ 188 w 244"/>
                <a:gd name="T95" fmla="*/ 142 h 202"/>
                <a:gd name="T96" fmla="*/ 98 w 244"/>
                <a:gd name="T97" fmla="*/ 198 h 202"/>
                <a:gd name="T98" fmla="*/ 98 w 244"/>
                <a:gd name="T99" fmla="*/ 198 h 202"/>
                <a:gd name="T100" fmla="*/ 90 w 244"/>
                <a:gd name="T101" fmla="*/ 200 h 202"/>
                <a:gd name="T102" fmla="*/ 82 w 244"/>
                <a:gd name="T103" fmla="*/ 202 h 202"/>
                <a:gd name="T104" fmla="*/ 82 w 244"/>
                <a:gd name="T105" fmla="*/ 202 h 20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44" h="202">
                  <a:moveTo>
                    <a:pt x="82" y="202"/>
                  </a:moveTo>
                  <a:lnTo>
                    <a:pt x="82" y="202"/>
                  </a:lnTo>
                  <a:lnTo>
                    <a:pt x="22" y="182"/>
                  </a:lnTo>
                  <a:lnTo>
                    <a:pt x="12" y="174"/>
                  </a:lnTo>
                  <a:lnTo>
                    <a:pt x="6" y="166"/>
                  </a:lnTo>
                  <a:lnTo>
                    <a:pt x="0" y="158"/>
                  </a:lnTo>
                  <a:lnTo>
                    <a:pt x="0" y="150"/>
                  </a:lnTo>
                  <a:lnTo>
                    <a:pt x="0" y="132"/>
                  </a:lnTo>
                  <a:lnTo>
                    <a:pt x="0" y="114"/>
                  </a:lnTo>
                  <a:lnTo>
                    <a:pt x="2" y="94"/>
                  </a:lnTo>
                  <a:lnTo>
                    <a:pt x="4" y="90"/>
                  </a:lnTo>
                  <a:lnTo>
                    <a:pt x="6" y="86"/>
                  </a:lnTo>
                  <a:lnTo>
                    <a:pt x="8" y="84"/>
                  </a:lnTo>
                  <a:lnTo>
                    <a:pt x="14" y="82"/>
                  </a:lnTo>
                  <a:lnTo>
                    <a:pt x="30" y="78"/>
                  </a:lnTo>
                  <a:lnTo>
                    <a:pt x="42" y="68"/>
                  </a:lnTo>
                  <a:lnTo>
                    <a:pt x="44" y="32"/>
                  </a:lnTo>
                  <a:lnTo>
                    <a:pt x="48" y="30"/>
                  </a:lnTo>
                  <a:lnTo>
                    <a:pt x="64" y="34"/>
                  </a:lnTo>
                  <a:lnTo>
                    <a:pt x="74" y="34"/>
                  </a:lnTo>
                  <a:lnTo>
                    <a:pt x="84" y="34"/>
                  </a:lnTo>
                  <a:lnTo>
                    <a:pt x="134" y="6"/>
                  </a:lnTo>
                  <a:lnTo>
                    <a:pt x="218" y="0"/>
                  </a:lnTo>
                  <a:lnTo>
                    <a:pt x="224" y="4"/>
                  </a:lnTo>
                  <a:lnTo>
                    <a:pt x="234" y="12"/>
                  </a:lnTo>
                  <a:lnTo>
                    <a:pt x="238" y="16"/>
                  </a:lnTo>
                  <a:lnTo>
                    <a:pt x="240" y="22"/>
                  </a:lnTo>
                  <a:lnTo>
                    <a:pt x="244" y="28"/>
                  </a:lnTo>
                  <a:lnTo>
                    <a:pt x="244" y="36"/>
                  </a:lnTo>
                  <a:lnTo>
                    <a:pt x="232" y="56"/>
                  </a:lnTo>
                  <a:lnTo>
                    <a:pt x="224" y="66"/>
                  </a:lnTo>
                  <a:lnTo>
                    <a:pt x="216" y="74"/>
                  </a:lnTo>
                  <a:lnTo>
                    <a:pt x="210" y="90"/>
                  </a:lnTo>
                  <a:lnTo>
                    <a:pt x="202" y="106"/>
                  </a:lnTo>
                  <a:lnTo>
                    <a:pt x="194" y="122"/>
                  </a:lnTo>
                  <a:lnTo>
                    <a:pt x="188" y="142"/>
                  </a:lnTo>
                  <a:lnTo>
                    <a:pt x="98" y="198"/>
                  </a:lnTo>
                  <a:lnTo>
                    <a:pt x="90" y="200"/>
                  </a:lnTo>
                  <a:lnTo>
                    <a:pt x="82" y="202"/>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 name="Freeform 10"/>
            <p:cNvSpPr>
              <a:spLocks/>
            </p:cNvSpPr>
            <p:nvPr/>
          </p:nvSpPr>
          <p:spPr bwMode="auto">
            <a:xfrm>
              <a:off x="5661025" y="5511801"/>
              <a:ext cx="1244600" cy="955675"/>
            </a:xfrm>
            <a:custGeom>
              <a:avLst/>
              <a:gdLst>
                <a:gd name="T0" fmla="*/ 40 w 784"/>
                <a:gd name="T1" fmla="*/ 590 h 602"/>
                <a:gd name="T2" fmla="*/ 0 w 784"/>
                <a:gd name="T3" fmla="*/ 520 h 602"/>
                <a:gd name="T4" fmla="*/ 8 w 784"/>
                <a:gd name="T5" fmla="*/ 486 h 602"/>
                <a:gd name="T6" fmla="*/ 26 w 784"/>
                <a:gd name="T7" fmla="*/ 440 h 602"/>
                <a:gd name="T8" fmla="*/ 66 w 784"/>
                <a:gd name="T9" fmla="*/ 396 h 602"/>
                <a:gd name="T10" fmla="*/ 124 w 784"/>
                <a:gd name="T11" fmla="*/ 342 h 602"/>
                <a:gd name="T12" fmla="*/ 184 w 784"/>
                <a:gd name="T13" fmla="*/ 276 h 602"/>
                <a:gd name="T14" fmla="*/ 214 w 784"/>
                <a:gd name="T15" fmla="*/ 230 h 602"/>
                <a:gd name="T16" fmla="*/ 218 w 784"/>
                <a:gd name="T17" fmla="*/ 196 h 602"/>
                <a:gd name="T18" fmla="*/ 248 w 784"/>
                <a:gd name="T19" fmla="*/ 164 h 602"/>
                <a:gd name="T20" fmla="*/ 254 w 784"/>
                <a:gd name="T21" fmla="*/ 96 h 602"/>
                <a:gd name="T22" fmla="*/ 264 w 784"/>
                <a:gd name="T23" fmla="*/ 60 h 602"/>
                <a:gd name="T24" fmla="*/ 298 w 784"/>
                <a:gd name="T25" fmla="*/ 36 h 602"/>
                <a:gd name="T26" fmla="*/ 352 w 784"/>
                <a:gd name="T27" fmla="*/ 68 h 602"/>
                <a:gd name="T28" fmla="*/ 360 w 784"/>
                <a:gd name="T29" fmla="*/ 32 h 602"/>
                <a:gd name="T30" fmla="*/ 346 w 784"/>
                <a:gd name="T31" fmla="*/ 8 h 602"/>
                <a:gd name="T32" fmla="*/ 454 w 784"/>
                <a:gd name="T33" fmla="*/ 10 h 602"/>
                <a:gd name="T34" fmla="*/ 506 w 784"/>
                <a:gd name="T35" fmla="*/ 0 h 602"/>
                <a:gd name="T36" fmla="*/ 518 w 784"/>
                <a:gd name="T37" fmla="*/ 20 h 602"/>
                <a:gd name="T38" fmla="*/ 478 w 784"/>
                <a:gd name="T39" fmla="*/ 82 h 602"/>
                <a:gd name="T40" fmla="*/ 500 w 784"/>
                <a:gd name="T41" fmla="*/ 96 h 602"/>
                <a:gd name="T42" fmla="*/ 580 w 784"/>
                <a:gd name="T43" fmla="*/ 72 h 602"/>
                <a:gd name="T44" fmla="*/ 612 w 784"/>
                <a:gd name="T45" fmla="*/ 84 h 602"/>
                <a:gd name="T46" fmla="*/ 668 w 784"/>
                <a:gd name="T47" fmla="*/ 58 h 602"/>
                <a:gd name="T48" fmla="*/ 710 w 784"/>
                <a:gd name="T49" fmla="*/ 56 h 602"/>
                <a:gd name="T50" fmla="*/ 784 w 784"/>
                <a:gd name="T51" fmla="*/ 152 h 602"/>
                <a:gd name="T52" fmla="*/ 752 w 784"/>
                <a:gd name="T53" fmla="*/ 174 h 602"/>
                <a:gd name="T54" fmla="*/ 728 w 784"/>
                <a:gd name="T55" fmla="*/ 196 h 602"/>
                <a:gd name="T56" fmla="*/ 728 w 784"/>
                <a:gd name="T57" fmla="*/ 224 h 602"/>
                <a:gd name="T58" fmla="*/ 704 w 784"/>
                <a:gd name="T59" fmla="*/ 242 h 602"/>
                <a:gd name="T60" fmla="*/ 634 w 784"/>
                <a:gd name="T61" fmla="*/ 282 h 602"/>
                <a:gd name="T62" fmla="*/ 606 w 784"/>
                <a:gd name="T63" fmla="*/ 296 h 602"/>
                <a:gd name="T64" fmla="*/ 582 w 784"/>
                <a:gd name="T65" fmla="*/ 288 h 602"/>
                <a:gd name="T66" fmla="*/ 556 w 784"/>
                <a:gd name="T67" fmla="*/ 304 h 602"/>
                <a:gd name="T68" fmla="*/ 544 w 784"/>
                <a:gd name="T69" fmla="*/ 292 h 602"/>
                <a:gd name="T70" fmla="*/ 526 w 784"/>
                <a:gd name="T71" fmla="*/ 294 h 602"/>
                <a:gd name="T72" fmla="*/ 516 w 784"/>
                <a:gd name="T73" fmla="*/ 326 h 602"/>
                <a:gd name="T74" fmla="*/ 498 w 784"/>
                <a:gd name="T75" fmla="*/ 338 h 602"/>
                <a:gd name="T76" fmla="*/ 478 w 784"/>
                <a:gd name="T77" fmla="*/ 342 h 602"/>
                <a:gd name="T78" fmla="*/ 468 w 784"/>
                <a:gd name="T79" fmla="*/ 326 h 602"/>
                <a:gd name="T80" fmla="*/ 436 w 784"/>
                <a:gd name="T81" fmla="*/ 302 h 602"/>
                <a:gd name="T82" fmla="*/ 408 w 784"/>
                <a:gd name="T83" fmla="*/ 330 h 602"/>
                <a:gd name="T84" fmla="*/ 374 w 784"/>
                <a:gd name="T85" fmla="*/ 368 h 602"/>
                <a:gd name="T86" fmla="*/ 350 w 784"/>
                <a:gd name="T87" fmla="*/ 394 h 602"/>
                <a:gd name="T88" fmla="*/ 306 w 784"/>
                <a:gd name="T89" fmla="*/ 418 h 602"/>
                <a:gd name="T90" fmla="*/ 270 w 784"/>
                <a:gd name="T91" fmla="*/ 422 h 602"/>
                <a:gd name="T92" fmla="*/ 256 w 784"/>
                <a:gd name="T93" fmla="*/ 438 h 602"/>
                <a:gd name="T94" fmla="*/ 218 w 784"/>
                <a:gd name="T95" fmla="*/ 432 h 602"/>
                <a:gd name="T96" fmla="*/ 140 w 784"/>
                <a:gd name="T97" fmla="*/ 462 h 602"/>
                <a:gd name="T98" fmla="*/ 92 w 784"/>
                <a:gd name="T99" fmla="*/ 474 h 602"/>
                <a:gd name="T100" fmla="*/ 76 w 784"/>
                <a:gd name="T101" fmla="*/ 510 h 602"/>
                <a:gd name="T102" fmla="*/ 52 w 784"/>
                <a:gd name="T103" fmla="*/ 542 h 602"/>
                <a:gd name="T104" fmla="*/ 78 w 784"/>
                <a:gd name="T105" fmla="*/ 566 h 602"/>
                <a:gd name="T106" fmla="*/ 86 w 784"/>
                <a:gd name="T107" fmla="*/ 590 h 602"/>
                <a:gd name="T108" fmla="*/ 54 w 784"/>
                <a:gd name="T109" fmla="*/ 602 h 6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784" h="602">
                  <a:moveTo>
                    <a:pt x="54" y="602"/>
                  </a:moveTo>
                  <a:lnTo>
                    <a:pt x="54" y="602"/>
                  </a:lnTo>
                  <a:lnTo>
                    <a:pt x="46" y="596"/>
                  </a:lnTo>
                  <a:lnTo>
                    <a:pt x="40" y="590"/>
                  </a:lnTo>
                  <a:lnTo>
                    <a:pt x="34" y="580"/>
                  </a:lnTo>
                  <a:lnTo>
                    <a:pt x="28" y="558"/>
                  </a:lnTo>
                  <a:lnTo>
                    <a:pt x="0" y="520"/>
                  </a:lnTo>
                  <a:lnTo>
                    <a:pt x="0" y="502"/>
                  </a:lnTo>
                  <a:lnTo>
                    <a:pt x="2" y="492"/>
                  </a:lnTo>
                  <a:lnTo>
                    <a:pt x="8" y="486"/>
                  </a:lnTo>
                  <a:lnTo>
                    <a:pt x="18" y="478"/>
                  </a:lnTo>
                  <a:lnTo>
                    <a:pt x="22" y="450"/>
                  </a:lnTo>
                  <a:lnTo>
                    <a:pt x="26" y="440"/>
                  </a:lnTo>
                  <a:lnTo>
                    <a:pt x="30" y="430"/>
                  </a:lnTo>
                  <a:lnTo>
                    <a:pt x="36" y="422"/>
                  </a:lnTo>
                  <a:lnTo>
                    <a:pt x="44" y="414"/>
                  </a:lnTo>
                  <a:lnTo>
                    <a:pt x="66" y="396"/>
                  </a:lnTo>
                  <a:lnTo>
                    <a:pt x="94" y="366"/>
                  </a:lnTo>
                  <a:lnTo>
                    <a:pt x="108" y="354"/>
                  </a:lnTo>
                  <a:lnTo>
                    <a:pt x="124" y="342"/>
                  </a:lnTo>
                  <a:lnTo>
                    <a:pt x="154" y="306"/>
                  </a:lnTo>
                  <a:lnTo>
                    <a:pt x="184" y="276"/>
                  </a:lnTo>
                  <a:lnTo>
                    <a:pt x="196" y="266"/>
                  </a:lnTo>
                  <a:lnTo>
                    <a:pt x="204" y="256"/>
                  </a:lnTo>
                  <a:lnTo>
                    <a:pt x="210" y="244"/>
                  </a:lnTo>
                  <a:lnTo>
                    <a:pt x="214" y="230"/>
                  </a:lnTo>
                  <a:lnTo>
                    <a:pt x="214" y="214"/>
                  </a:lnTo>
                  <a:lnTo>
                    <a:pt x="216" y="204"/>
                  </a:lnTo>
                  <a:lnTo>
                    <a:pt x="218" y="196"/>
                  </a:lnTo>
                  <a:lnTo>
                    <a:pt x="222" y="190"/>
                  </a:lnTo>
                  <a:lnTo>
                    <a:pt x="232" y="180"/>
                  </a:lnTo>
                  <a:lnTo>
                    <a:pt x="240" y="174"/>
                  </a:lnTo>
                  <a:lnTo>
                    <a:pt x="248" y="164"/>
                  </a:lnTo>
                  <a:lnTo>
                    <a:pt x="244" y="106"/>
                  </a:lnTo>
                  <a:lnTo>
                    <a:pt x="254" y="96"/>
                  </a:lnTo>
                  <a:lnTo>
                    <a:pt x="260" y="84"/>
                  </a:lnTo>
                  <a:lnTo>
                    <a:pt x="262" y="72"/>
                  </a:lnTo>
                  <a:lnTo>
                    <a:pt x="264" y="60"/>
                  </a:lnTo>
                  <a:lnTo>
                    <a:pt x="278" y="36"/>
                  </a:lnTo>
                  <a:lnTo>
                    <a:pt x="298" y="36"/>
                  </a:lnTo>
                  <a:lnTo>
                    <a:pt x="332" y="68"/>
                  </a:lnTo>
                  <a:lnTo>
                    <a:pt x="352" y="68"/>
                  </a:lnTo>
                  <a:lnTo>
                    <a:pt x="354" y="64"/>
                  </a:lnTo>
                  <a:lnTo>
                    <a:pt x="356" y="60"/>
                  </a:lnTo>
                  <a:lnTo>
                    <a:pt x="358" y="48"/>
                  </a:lnTo>
                  <a:lnTo>
                    <a:pt x="360" y="32"/>
                  </a:lnTo>
                  <a:lnTo>
                    <a:pt x="340" y="10"/>
                  </a:lnTo>
                  <a:lnTo>
                    <a:pt x="346" y="8"/>
                  </a:lnTo>
                  <a:lnTo>
                    <a:pt x="442" y="8"/>
                  </a:lnTo>
                  <a:lnTo>
                    <a:pt x="454" y="10"/>
                  </a:lnTo>
                  <a:lnTo>
                    <a:pt x="472" y="10"/>
                  </a:lnTo>
                  <a:lnTo>
                    <a:pt x="490" y="8"/>
                  </a:lnTo>
                  <a:lnTo>
                    <a:pt x="500" y="4"/>
                  </a:lnTo>
                  <a:lnTo>
                    <a:pt x="506" y="0"/>
                  </a:lnTo>
                  <a:lnTo>
                    <a:pt x="518" y="0"/>
                  </a:lnTo>
                  <a:lnTo>
                    <a:pt x="518" y="20"/>
                  </a:lnTo>
                  <a:lnTo>
                    <a:pt x="476" y="68"/>
                  </a:lnTo>
                  <a:lnTo>
                    <a:pt x="478" y="82"/>
                  </a:lnTo>
                  <a:lnTo>
                    <a:pt x="482" y="88"/>
                  </a:lnTo>
                  <a:lnTo>
                    <a:pt x="486" y="92"/>
                  </a:lnTo>
                  <a:lnTo>
                    <a:pt x="492" y="94"/>
                  </a:lnTo>
                  <a:lnTo>
                    <a:pt x="500" y="96"/>
                  </a:lnTo>
                  <a:lnTo>
                    <a:pt x="524" y="98"/>
                  </a:lnTo>
                  <a:lnTo>
                    <a:pt x="580" y="72"/>
                  </a:lnTo>
                  <a:lnTo>
                    <a:pt x="600" y="72"/>
                  </a:lnTo>
                  <a:lnTo>
                    <a:pt x="612" y="84"/>
                  </a:lnTo>
                  <a:lnTo>
                    <a:pt x="624" y="82"/>
                  </a:lnTo>
                  <a:lnTo>
                    <a:pt x="634" y="78"/>
                  </a:lnTo>
                  <a:lnTo>
                    <a:pt x="656" y="64"/>
                  </a:lnTo>
                  <a:lnTo>
                    <a:pt x="668" y="58"/>
                  </a:lnTo>
                  <a:lnTo>
                    <a:pt x="680" y="54"/>
                  </a:lnTo>
                  <a:lnTo>
                    <a:pt x="694" y="52"/>
                  </a:lnTo>
                  <a:lnTo>
                    <a:pt x="710" y="56"/>
                  </a:lnTo>
                  <a:lnTo>
                    <a:pt x="740" y="92"/>
                  </a:lnTo>
                  <a:lnTo>
                    <a:pt x="784" y="152"/>
                  </a:lnTo>
                  <a:lnTo>
                    <a:pt x="784" y="168"/>
                  </a:lnTo>
                  <a:lnTo>
                    <a:pt x="764" y="170"/>
                  </a:lnTo>
                  <a:lnTo>
                    <a:pt x="752" y="174"/>
                  </a:lnTo>
                  <a:lnTo>
                    <a:pt x="746" y="180"/>
                  </a:lnTo>
                  <a:lnTo>
                    <a:pt x="740" y="186"/>
                  </a:lnTo>
                  <a:lnTo>
                    <a:pt x="728" y="196"/>
                  </a:lnTo>
                  <a:lnTo>
                    <a:pt x="724" y="200"/>
                  </a:lnTo>
                  <a:lnTo>
                    <a:pt x="722" y="208"/>
                  </a:lnTo>
                  <a:lnTo>
                    <a:pt x="722" y="214"/>
                  </a:lnTo>
                  <a:lnTo>
                    <a:pt x="728" y="224"/>
                  </a:lnTo>
                  <a:lnTo>
                    <a:pt x="728" y="230"/>
                  </a:lnTo>
                  <a:lnTo>
                    <a:pt x="704" y="242"/>
                  </a:lnTo>
                  <a:lnTo>
                    <a:pt x="680" y="256"/>
                  </a:lnTo>
                  <a:lnTo>
                    <a:pt x="656" y="270"/>
                  </a:lnTo>
                  <a:lnTo>
                    <a:pt x="634" y="282"/>
                  </a:lnTo>
                  <a:lnTo>
                    <a:pt x="618" y="298"/>
                  </a:lnTo>
                  <a:lnTo>
                    <a:pt x="612" y="298"/>
                  </a:lnTo>
                  <a:lnTo>
                    <a:pt x="606" y="296"/>
                  </a:lnTo>
                  <a:lnTo>
                    <a:pt x="602" y="292"/>
                  </a:lnTo>
                  <a:lnTo>
                    <a:pt x="600" y="288"/>
                  </a:lnTo>
                  <a:lnTo>
                    <a:pt x="582" y="288"/>
                  </a:lnTo>
                  <a:lnTo>
                    <a:pt x="570" y="304"/>
                  </a:lnTo>
                  <a:lnTo>
                    <a:pt x="556" y="304"/>
                  </a:lnTo>
                  <a:lnTo>
                    <a:pt x="552" y="298"/>
                  </a:lnTo>
                  <a:lnTo>
                    <a:pt x="548" y="294"/>
                  </a:lnTo>
                  <a:lnTo>
                    <a:pt x="544" y="292"/>
                  </a:lnTo>
                  <a:lnTo>
                    <a:pt x="540" y="292"/>
                  </a:lnTo>
                  <a:lnTo>
                    <a:pt x="534" y="292"/>
                  </a:lnTo>
                  <a:lnTo>
                    <a:pt x="526" y="294"/>
                  </a:lnTo>
                  <a:lnTo>
                    <a:pt x="526" y="318"/>
                  </a:lnTo>
                  <a:lnTo>
                    <a:pt x="520" y="322"/>
                  </a:lnTo>
                  <a:lnTo>
                    <a:pt x="516" y="326"/>
                  </a:lnTo>
                  <a:lnTo>
                    <a:pt x="508" y="328"/>
                  </a:lnTo>
                  <a:lnTo>
                    <a:pt x="504" y="328"/>
                  </a:lnTo>
                  <a:lnTo>
                    <a:pt x="500" y="332"/>
                  </a:lnTo>
                  <a:lnTo>
                    <a:pt x="498" y="338"/>
                  </a:lnTo>
                  <a:lnTo>
                    <a:pt x="494" y="346"/>
                  </a:lnTo>
                  <a:lnTo>
                    <a:pt x="482" y="344"/>
                  </a:lnTo>
                  <a:lnTo>
                    <a:pt x="478" y="342"/>
                  </a:lnTo>
                  <a:lnTo>
                    <a:pt x="476" y="340"/>
                  </a:lnTo>
                  <a:lnTo>
                    <a:pt x="472" y="334"/>
                  </a:lnTo>
                  <a:lnTo>
                    <a:pt x="468" y="326"/>
                  </a:lnTo>
                  <a:lnTo>
                    <a:pt x="462" y="326"/>
                  </a:lnTo>
                  <a:lnTo>
                    <a:pt x="436" y="302"/>
                  </a:lnTo>
                  <a:lnTo>
                    <a:pt x="420" y="302"/>
                  </a:lnTo>
                  <a:lnTo>
                    <a:pt x="414" y="314"/>
                  </a:lnTo>
                  <a:lnTo>
                    <a:pt x="408" y="330"/>
                  </a:lnTo>
                  <a:lnTo>
                    <a:pt x="388" y="362"/>
                  </a:lnTo>
                  <a:lnTo>
                    <a:pt x="374" y="368"/>
                  </a:lnTo>
                  <a:lnTo>
                    <a:pt x="366" y="374"/>
                  </a:lnTo>
                  <a:lnTo>
                    <a:pt x="358" y="382"/>
                  </a:lnTo>
                  <a:lnTo>
                    <a:pt x="350" y="394"/>
                  </a:lnTo>
                  <a:lnTo>
                    <a:pt x="338" y="396"/>
                  </a:lnTo>
                  <a:lnTo>
                    <a:pt x="328" y="398"/>
                  </a:lnTo>
                  <a:lnTo>
                    <a:pt x="306" y="418"/>
                  </a:lnTo>
                  <a:lnTo>
                    <a:pt x="290" y="418"/>
                  </a:lnTo>
                  <a:lnTo>
                    <a:pt x="278" y="420"/>
                  </a:lnTo>
                  <a:lnTo>
                    <a:pt x="270" y="422"/>
                  </a:lnTo>
                  <a:lnTo>
                    <a:pt x="262" y="426"/>
                  </a:lnTo>
                  <a:lnTo>
                    <a:pt x="256" y="438"/>
                  </a:lnTo>
                  <a:lnTo>
                    <a:pt x="244" y="438"/>
                  </a:lnTo>
                  <a:lnTo>
                    <a:pt x="228" y="432"/>
                  </a:lnTo>
                  <a:lnTo>
                    <a:pt x="218" y="432"/>
                  </a:lnTo>
                  <a:lnTo>
                    <a:pt x="210" y="436"/>
                  </a:lnTo>
                  <a:lnTo>
                    <a:pt x="198" y="440"/>
                  </a:lnTo>
                  <a:lnTo>
                    <a:pt x="140" y="462"/>
                  </a:lnTo>
                  <a:lnTo>
                    <a:pt x="120" y="464"/>
                  </a:lnTo>
                  <a:lnTo>
                    <a:pt x="104" y="466"/>
                  </a:lnTo>
                  <a:lnTo>
                    <a:pt x="92" y="474"/>
                  </a:lnTo>
                  <a:lnTo>
                    <a:pt x="78" y="486"/>
                  </a:lnTo>
                  <a:lnTo>
                    <a:pt x="76" y="510"/>
                  </a:lnTo>
                  <a:lnTo>
                    <a:pt x="64" y="514"/>
                  </a:lnTo>
                  <a:lnTo>
                    <a:pt x="56" y="520"/>
                  </a:lnTo>
                  <a:lnTo>
                    <a:pt x="52" y="528"/>
                  </a:lnTo>
                  <a:lnTo>
                    <a:pt x="52" y="542"/>
                  </a:lnTo>
                  <a:lnTo>
                    <a:pt x="60" y="548"/>
                  </a:lnTo>
                  <a:lnTo>
                    <a:pt x="72" y="558"/>
                  </a:lnTo>
                  <a:lnTo>
                    <a:pt x="78" y="566"/>
                  </a:lnTo>
                  <a:lnTo>
                    <a:pt x="82" y="572"/>
                  </a:lnTo>
                  <a:lnTo>
                    <a:pt x="86" y="580"/>
                  </a:lnTo>
                  <a:lnTo>
                    <a:pt x="86" y="590"/>
                  </a:lnTo>
                  <a:lnTo>
                    <a:pt x="78" y="594"/>
                  </a:lnTo>
                  <a:lnTo>
                    <a:pt x="68" y="598"/>
                  </a:lnTo>
                  <a:lnTo>
                    <a:pt x="54" y="602"/>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 name="Freeform 11"/>
            <p:cNvSpPr>
              <a:spLocks/>
            </p:cNvSpPr>
            <p:nvPr/>
          </p:nvSpPr>
          <p:spPr bwMode="auto">
            <a:xfrm>
              <a:off x="3673475" y="4854576"/>
              <a:ext cx="1400175" cy="1479550"/>
            </a:xfrm>
            <a:custGeom>
              <a:avLst/>
              <a:gdLst>
                <a:gd name="T0" fmla="*/ 356 w 882"/>
                <a:gd name="T1" fmla="*/ 898 h 932"/>
                <a:gd name="T2" fmla="*/ 352 w 882"/>
                <a:gd name="T3" fmla="*/ 844 h 932"/>
                <a:gd name="T4" fmla="*/ 310 w 882"/>
                <a:gd name="T5" fmla="*/ 844 h 932"/>
                <a:gd name="T6" fmla="*/ 246 w 882"/>
                <a:gd name="T7" fmla="*/ 840 h 932"/>
                <a:gd name="T8" fmla="*/ 208 w 882"/>
                <a:gd name="T9" fmla="*/ 800 h 932"/>
                <a:gd name="T10" fmla="*/ 164 w 882"/>
                <a:gd name="T11" fmla="*/ 782 h 932"/>
                <a:gd name="T12" fmla="*/ 166 w 882"/>
                <a:gd name="T13" fmla="*/ 724 h 932"/>
                <a:gd name="T14" fmla="*/ 138 w 882"/>
                <a:gd name="T15" fmla="*/ 676 h 932"/>
                <a:gd name="T16" fmla="*/ 114 w 882"/>
                <a:gd name="T17" fmla="*/ 616 h 932"/>
                <a:gd name="T18" fmla="*/ 88 w 882"/>
                <a:gd name="T19" fmla="*/ 564 h 932"/>
                <a:gd name="T20" fmla="*/ 16 w 882"/>
                <a:gd name="T21" fmla="*/ 578 h 932"/>
                <a:gd name="T22" fmla="*/ 0 w 882"/>
                <a:gd name="T23" fmla="*/ 490 h 932"/>
                <a:gd name="T24" fmla="*/ 84 w 882"/>
                <a:gd name="T25" fmla="*/ 392 h 932"/>
                <a:gd name="T26" fmla="*/ 120 w 882"/>
                <a:gd name="T27" fmla="*/ 310 h 932"/>
                <a:gd name="T28" fmla="*/ 130 w 882"/>
                <a:gd name="T29" fmla="*/ 236 h 932"/>
                <a:gd name="T30" fmla="*/ 126 w 882"/>
                <a:gd name="T31" fmla="*/ 178 h 932"/>
                <a:gd name="T32" fmla="*/ 104 w 882"/>
                <a:gd name="T33" fmla="*/ 108 h 932"/>
                <a:gd name="T34" fmla="*/ 126 w 882"/>
                <a:gd name="T35" fmla="*/ 52 h 932"/>
                <a:gd name="T36" fmla="*/ 134 w 882"/>
                <a:gd name="T37" fmla="*/ 0 h 932"/>
                <a:gd name="T38" fmla="*/ 170 w 882"/>
                <a:gd name="T39" fmla="*/ 44 h 932"/>
                <a:gd name="T40" fmla="*/ 208 w 882"/>
                <a:gd name="T41" fmla="*/ 100 h 932"/>
                <a:gd name="T42" fmla="*/ 218 w 882"/>
                <a:gd name="T43" fmla="*/ 44 h 932"/>
                <a:gd name="T44" fmla="*/ 252 w 882"/>
                <a:gd name="T45" fmla="*/ 88 h 932"/>
                <a:gd name="T46" fmla="*/ 332 w 882"/>
                <a:gd name="T47" fmla="*/ 148 h 932"/>
                <a:gd name="T48" fmla="*/ 406 w 882"/>
                <a:gd name="T49" fmla="*/ 280 h 932"/>
                <a:gd name="T50" fmla="*/ 400 w 882"/>
                <a:gd name="T51" fmla="*/ 336 h 932"/>
                <a:gd name="T52" fmla="*/ 452 w 882"/>
                <a:gd name="T53" fmla="*/ 370 h 932"/>
                <a:gd name="T54" fmla="*/ 574 w 882"/>
                <a:gd name="T55" fmla="*/ 346 h 932"/>
                <a:gd name="T56" fmla="*/ 586 w 882"/>
                <a:gd name="T57" fmla="*/ 290 h 932"/>
                <a:gd name="T58" fmla="*/ 558 w 882"/>
                <a:gd name="T59" fmla="*/ 230 h 932"/>
                <a:gd name="T60" fmla="*/ 620 w 882"/>
                <a:gd name="T61" fmla="*/ 178 h 932"/>
                <a:gd name="T62" fmla="*/ 606 w 882"/>
                <a:gd name="T63" fmla="*/ 122 h 932"/>
                <a:gd name="T64" fmla="*/ 614 w 882"/>
                <a:gd name="T65" fmla="*/ 104 h 932"/>
                <a:gd name="T66" fmla="*/ 654 w 882"/>
                <a:gd name="T67" fmla="*/ 64 h 932"/>
                <a:gd name="T68" fmla="*/ 712 w 882"/>
                <a:gd name="T69" fmla="*/ 144 h 932"/>
                <a:gd name="T70" fmla="*/ 790 w 882"/>
                <a:gd name="T71" fmla="*/ 128 h 932"/>
                <a:gd name="T72" fmla="*/ 790 w 882"/>
                <a:gd name="T73" fmla="*/ 188 h 932"/>
                <a:gd name="T74" fmla="*/ 752 w 882"/>
                <a:gd name="T75" fmla="*/ 208 h 932"/>
                <a:gd name="T76" fmla="*/ 660 w 882"/>
                <a:gd name="T77" fmla="*/ 204 h 932"/>
                <a:gd name="T78" fmla="*/ 630 w 882"/>
                <a:gd name="T79" fmla="*/ 266 h 932"/>
                <a:gd name="T80" fmla="*/ 652 w 882"/>
                <a:gd name="T81" fmla="*/ 308 h 932"/>
                <a:gd name="T82" fmla="*/ 698 w 882"/>
                <a:gd name="T83" fmla="*/ 300 h 932"/>
                <a:gd name="T84" fmla="*/ 718 w 882"/>
                <a:gd name="T85" fmla="*/ 330 h 932"/>
                <a:gd name="T86" fmla="*/ 692 w 882"/>
                <a:gd name="T87" fmla="*/ 418 h 932"/>
                <a:gd name="T88" fmla="*/ 732 w 882"/>
                <a:gd name="T89" fmla="*/ 472 h 932"/>
                <a:gd name="T90" fmla="*/ 726 w 882"/>
                <a:gd name="T91" fmla="*/ 528 h 932"/>
                <a:gd name="T92" fmla="*/ 828 w 882"/>
                <a:gd name="T93" fmla="*/ 590 h 932"/>
                <a:gd name="T94" fmla="*/ 876 w 882"/>
                <a:gd name="T95" fmla="*/ 606 h 932"/>
                <a:gd name="T96" fmla="*/ 850 w 882"/>
                <a:gd name="T97" fmla="*/ 658 h 932"/>
                <a:gd name="T98" fmla="*/ 784 w 882"/>
                <a:gd name="T99" fmla="*/ 676 h 932"/>
                <a:gd name="T100" fmla="*/ 720 w 882"/>
                <a:gd name="T101" fmla="*/ 734 h 932"/>
                <a:gd name="T102" fmla="*/ 650 w 882"/>
                <a:gd name="T103" fmla="*/ 764 h 932"/>
                <a:gd name="T104" fmla="*/ 612 w 882"/>
                <a:gd name="T105" fmla="*/ 742 h 932"/>
                <a:gd name="T106" fmla="*/ 564 w 882"/>
                <a:gd name="T107" fmla="*/ 760 h 932"/>
                <a:gd name="T108" fmla="*/ 526 w 882"/>
                <a:gd name="T109" fmla="*/ 740 h 932"/>
                <a:gd name="T110" fmla="*/ 482 w 882"/>
                <a:gd name="T111" fmla="*/ 750 h 932"/>
                <a:gd name="T112" fmla="*/ 448 w 882"/>
                <a:gd name="T113" fmla="*/ 768 h 932"/>
                <a:gd name="T114" fmla="*/ 404 w 882"/>
                <a:gd name="T115" fmla="*/ 766 h 932"/>
                <a:gd name="T116" fmla="*/ 410 w 882"/>
                <a:gd name="T117" fmla="*/ 826 h 932"/>
                <a:gd name="T118" fmla="*/ 410 w 882"/>
                <a:gd name="T119" fmla="*/ 872 h 932"/>
                <a:gd name="T120" fmla="*/ 406 w 882"/>
                <a:gd name="T121" fmla="*/ 932 h 9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882" h="932">
                  <a:moveTo>
                    <a:pt x="406" y="932"/>
                  </a:moveTo>
                  <a:lnTo>
                    <a:pt x="406" y="932"/>
                  </a:lnTo>
                  <a:lnTo>
                    <a:pt x="392" y="920"/>
                  </a:lnTo>
                  <a:lnTo>
                    <a:pt x="380" y="910"/>
                  </a:lnTo>
                  <a:lnTo>
                    <a:pt x="368" y="904"/>
                  </a:lnTo>
                  <a:lnTo>
                    <a:pt x="356" y="898"/>
                  </a:lnTo>
                  <a:lnTo>
                    <a:pt x="358" y="880"/>
                  </a:lnTo>
                  <a:lnTo>
                    <a:pt x="358" y="866"/>
                  </a:lnTo>
                  <a:lnTo>
                    <a:pt x="356" y="854"/>
                  </a:lnTo>
                  <a:lnTo>
                    <a:pt x="352" y="844"/>
                  </a:lnTo>
                  <a:lnTo>
                    <a:pt x="342" y="836"/>
                  </a:lnTo>
                  <a:lnTo>
                    <a:pt x="332" y="836"/>
                  </a:lnTo>
                  <a:lnTo>
                    <a:pt x="324" y="838"/>
                  </a:lnTo>
                  <a:lnTo>
                    <a:pt x="316" y="840"/>
                  </a:lnTo>
                  <a:lnTo>
                    <a:pt x="310" y="844"/>
                  </a:lnTo>
                  <a:lnTo>
                    <a:pt x="298" y="854"/>
                  </a:lnTo>
                  <a:lnTo>
                    <a:pt x="288" y="866"/>
                  </a:lnTo>
                  <a:lnTo>
                    <a:pt x="260" y="860"/>
                  </a:lnTo>
                  <a:lnTo>
                    <a:pt x="246" y="840"/>
                  </a:lnTo>
                  <a:lnTo>
                    <a:pt x="240" y="832"/>
                  </a:lnTo>
                  <a:lnTo>
                    <a:pt x="234" y="828"/>
                  </a:lnTo>
                  <a:lnTo>
                    <a:pt x="218" y="808"/>
                  </a:lnTo>
                  <a:lnTo>
                    <a:pt x="212" y="802"/>
                  </a:lnTo>
                  <a:lnTo>
                    <a:pt x="208" y="800"/>
                  </a:lnTo>
                  <a:lnTo>
                    <a:pt x="202" y="798"/>
                  </a:lnTo>
                  <a:lnTo>
                    <a:pt x="194" y="798"/>
                  </a:lnTo>
                  <a:lnTo>
                    <a:pt x="172" y="798"/>
                  </a:lnTo>
                  <a:lnTo>
                    <a:pt x="168" y="790"/>
                  </a:lnTo>
                  <a:lnTo>
                    <a:pt x="164" y="782"/>
                  </a:lnTo>
                  <a:lnTo>
                    <a:pt x="162" y="774"/>
                  </a:lnTo>
                  <a:lnTo>
                    <a:pt x="160" y="766"/>
                  </a:lnTo>
                  <a:lnTo>
                    <a:pt x="160" y="752"/>
                  </a:lnTo>
                  <a:lnTo>
                    <a:pt x="160" y="740"/>
                  </a:lnTo>
                  <a:lnTo>
                    <a:pt x="166" y="724"/>
                  </a:lnTo>
                  <a:lnTo>
                    <a:pt x="168" y="708"/>
                  </a:lnTo>
                  <a:lnTo>
                    <a:pt x="166" y="694"/>
                  </a:lnTo>
                  <a:lnTo>
                    <a:pt x="164" y="688"/>
                  </a:lnTo>
                  <a:lnTo>
                    <a:pt x="162" y="682"/>
                  </a:lnTo>
                  <a:lnTo>
                    <a:pt x="138" y="676"/>
                  </a:lnTo>
                  <a:lnTo>
                    <a:pt x="126" y="670"/>
                  </a:lnTo>
                  <a:lnTo>
                    <a:pt x="124" y="668"/>
                  </a:lnTo>
                  <a:lnTo>
                    <a:pt x="124" y="664"/>
                  </a:lnTo>
                  <a:lnTo>
                    <a:pt x="124" y="650"/>
                  </a:lnTo>
                  <a:lnTo>
                    <a:pt x="114" y="616"/>
                  </a:lnTo>
                  <a:lnTo>
                    <a:pt x="102" y="598"/>
                  </a:lnTo>
                  <a:lnTo>
                    <a:pt x="96" y="576"/>
                  </a:lnTo>
                  <a:lnTo>
                    <a:pt x="92" y="568"/>
                  </a:lnTo>
                  <a:lnTo>
                    <a:pt x="88" y="564"/>
                  </a:lnTo>
                  <a:lnTo>
                    <a:pt x="82" y="560"/>
                  </a:lnTo>
                  <a:lnTo>
                    <a:pt x="76" y="558"/>
                  </a:lnTo>
                  <a:lnTo>
                    <a:pt x="58" y="556"/>
                  </a:lnTo>
                  <a:lnTo>
                    <a:pt x="30" y="572"/>
                  </a:lnTo>
                  <a:lnTo>
                    <a:pt x="16" y="578"/>
                  </a:lnTo>
                  <a:lnTo>
                    <a:pt x="4" y="580"/>
                  </a:lnTo>
                  <a:lnTo>
                    <a:pt x="2" y="576"/>
                  </a:lnTo>
                  <a:lnTo>
                    <a:pt x="0" y="490"/>
                  </a:lnTo>
                  <a:lnTo>
                    <a:pt x="16" y="454"/>
                  </a:lnTo>
                  <a:lnTo>
                    <a:pt x="32" y="436"/>
                  </a:lnTo>
                  <a:lnTo>
                    <a:pt x="46" y="422"/>
                  </a:lnTo>
                  <a:lnTo>
                    <a:pt x="62" y="408"/>
                  </a:lnTo>
                  <a:lnTo>
                    <a:pt x="84" y="392"/>
                  </a:lnTo>
                  <a:lnTo>
                    <a:pt x="108" y="370"/>
                  </a:lnTo>
                  <a:lnTo>
                    <a:pt x="110" y="328"/>
                  </a:lnTo>
                  <a:lnTo>
                    <a:pt x="120" y="310"/>
                  </a:lnTo>
                  <a:lnTo>
                    <a:pt x="120" y="288"/>
                  </a:lnTo>
                  <a:lnTo>
                    <a:pt x="120" y="266"/>
                  </a:lnTo>
                  <a:lnTo>
                    <a:pt x="124" y="248"/>
                  </a:lnTo>
                  <a:lnTo>
                    <a:pt x="126" y="240"/>
                  </a:lnTo>
                  <a:lnTo>
                    <a:pt x="130" y="236"/>
                  </a:lnTo>
                  <a:lnTo>
                    <a:pt x="132" y="218"/>
                  </a:lnTo>
                  <a:lnTo>
                    <a:pt x="134" y="204"/>
                  </a:lnTo>
                  <a:lnTo>
                    <a:pt x="132" y="190"/>
                  </a:lnTo>
                  <a:lnTo>
                    <a:pt x="126" y="178"/>
                  </a:lnTo>
                  <a:lnTo>
                    <a:pt x="84" y="142"/>
                  </a:lnTo>
                  <a:lnTo>
                    <a:pt x="84" y="110"/>
                  </a:lnTo>
                  <a:lnTo>
                    <a:pt x="94" y="110"/>
                  </a:lnTo>
                  <a:lnTo>
                    <a:pt x="104" y="108"/>
                  </a:lnTo>
                  <a:lnTo>
                    <a:pt x="126" y="100"/>
                  </a:lnTo>
                  <a:lnTo>
                    <a:pt x="128" y="88"/>
                  </a:lnTo>
                  <a:lnTo>
                    <a:pt x="128" y="76"/>
                  </a:lnTo>
                  <a:lnTo>
                    <a:pt x="128" y="64"/>
                  </a:lnTo>
                  <a:lnTo>
                    <a:pt x="126" y="52"/>
                  </a:lnTo>
                  <a:lnTo>
                    <a:pt x="120" y="32"/>
                  </a:lnTo>
                  <a:lnTo>
                    <a:pt x="120" y="22"/>
                  </a:lnTo>
                  <a:lnTo>
                    <a:pt x="118" y="12"/>
                  </a:lnTo>
                  <a:lnTo>
                    <a:pt x="126" y="6"/>
                  </a:lnTo>
                  <a:lnTo>
                    <a:pt x="134" y="0"/>
                  </a:lnTo>
                  <a:lnTo>
                    <a:pt x="138" y="0"/>
                  </a:lnTo>
                  <a:lnTo>
                    <a:pt x="142" y="0"/>
                  </a:lnTo>
                  <a:lnTo>
                    <a:pt x="148" y="4"/>
                  </a:lnTo>
                  <a:lnTo>
                    <a:pt x="154" y="8"/>
                  </a:lnTo>
                  <a:lnTo>
                    <a:pt x="170" y="44"/>
                  </a:lnTo>
                  <a:lnTo>
                    <a:pt x="178" y="66"/>
                  </a:lnTo>
                  <a:lnTo>
                    <a:pt x="184" y="90"/>
                  </a:lnTo>
                  <a:lnTo>
                    <a:pt x="188" y="96"/>
                  </a:lnTo>
                  <a:lnTo>
                    <a:pt x="192" y="98"/>
                  </a:lnTo>
                  <a:lnTo>
                    <a:pt x="208" y="100"/>
                  </a:lnTo>
                  <a:lnTo>
                    <a:pt x="212" y="92"/>
                  </a:lnTo>
                  <a:lnTo>
                    <a:pt x="216" y="86"/>
                  </a:lnTo>
                  <a:lnTo>
                    <a:pt x="218" y="70"/>
                  </a:lnTo>
                  <a:lnTo>
                    <a:pt x="218" y="44"/>
                  </a:lnTo>
                  <a:lnTo>
                    <a:pt x="230" y="34"/>
                  </a:lnTo>
                  <a:lnTo>
                    <a:pt x="236" y="44"/>
                  </a:lnTo>
                  <a:lnTo>
                    <a:pt x="242" y="56"/>
                  </a:lnTo>
                  <a:lnTo>
                    <a:pt x="252" y="88"/>
                  </a:lnTo>
                  <a:lnTo>
                    <a:pt x="268" y="112"/>
                  </a:lnTo>
                  <a:lnTo>
                    <a:pt x="278" y="126"/>
                  </a:lnTo>
                  <a:lnTo>
                    <a:pt x="292" y="142"/>
                  </a:lnTo>
                  <a:lnTo>
                    <a:pt x="332" y="148"/>
                  </a:lnTo>
                  <a:lnTo>
                    <a:pt x="368" y="216"/>
                  </a:lnTo>
                  <a:lnTo>
                    <a:pt x="404" y="264"/>
                  </a:lnTo>
                  <a:lnTo>
                    <a:pt x="406" y="280"/>
                  </a:lnTo>
                  <a:lnTo>
                    <a:pt x="398" y="290"/>
                  </a:lnTo>
                  <a:lnTo>
                    <a:pt x="392" y="298"/>
                  </a:lnTo>
                  <a:lnTo>
                    <a:pt x="390" y="306"/>
                  </a:lnTo>
                  <a:lnTo>
                    <a:pt x="390" y="324"/>
                  </a:lnTo>
                  <a:lnTo>
                    <a:pt x="400" y="336"/>
                  </a:lnTo>
                  <a:lnTo>
                    <a:pt x="408" y="346"/>
                  </a:lnTo>
                  <a:lnTo>
                    <a:pt x="422" y="356"/>
                  </a:lnTo>
                  <a:lnTo>
                    <a:pt x="430" y="358"/>
                  </a:lnTo>
                  <a:lnTo>
                    <a:pt x="440" y="362"/>
                  </a:lnTo>
                  <a:lnTo>
                    <a:pt x="452" y="370"/>
                  </a:lnTo>
                  <a:lnTo>
                    <a:pt x="460" y="376"/>
                  </a:lnTo>
                  <a:lnTo>
                    <a:pt x="472" y="380"/>
                  </a:lnTo>
                  <a:lnTo>
                    <a:pt x="500" y="378"/>
                  </a:lnTo>
                  <a:lnTo>
                    <a:pt x="574" y="346"/>
                  </a:lnTo>
                  <a:lnTo>
                    <a:pt x="580" y="330"/>
                  </a:lnTo>
                  <a:lnTo>
                    <a:pt x="584" y="318"/>
                  </a:lnTo>
                  <a:lnTo>
                    <a:pt x="586" y="304"/>
                  </a:lnTo>
                  <a:lnTo>
                    <a:pt x="586" y="290"/>
                  </a:lnTo>
                  <a:lnTo>
                    <a:pt x="578" y="278"/>
                  </a:lnTo>
                  <a:lnTo>
                    <a:pt x="572" y="272"/>
                  </a:lnTo>
                  <a:lnTo>
                    <a:pt x="558" y="262"/>
                  </a:lnTo>
                  <a:lnTo>
                    <a:pt x="558" y="238"/>
                  </a:lnTo>
                  <a:lnTo>
                    <a:pt x="558" y="230"/>
                  </a:lnTo>
                  <a:lnTo>
                    <a:pt x="564" y="222"/>
                  </a:lnTo>
                  <a:lnTo>
                    <a:pt x="578" y="214"/>
                  </a:lnTo>
                  <a:lnTo>
                    <a:pt x="594" y="204"/>
                  </a:lnTo>
                  <a:lnTo>
                    <a:pt x="608" y="192"/>
                  </a:lnTo>
                  <a:lnTo>
                    <a:pt x="620" y="178"/>
                  </a:lnTo>
                  <a:lnTo>
                    <a:pt x="620" y="152"/>
                  </a:lnTo>
                  <a:lnTo>
                    <a:pt x="616" y="138"/>
                  </a:lnTo>
                  <a:lnTo>
                    <a:pt x="610" y="128"/>
                  </a:lnTo>
                  <a:lnTo>
                    <a:pt x="606" y="122"/>
                  </a:lnTo>
                  <a:lnTo>
                    <a:pt x="600" y="116"/>
                  </a:lnTo>
                  <a:lnTo>
                    <a:pt x="598" y="108"/>
                  </a:lnTo>
                  <a:lnTo>
                    <a:pt x="614" y="104"/>
                  </a:lnTo>
                  <a:lnTo>
                    <a:pt x="622" y="94"/>
                  </a:lnTo>
                  <a:lnTo>
                    <a:pt x="628" y="84"/>
                  </a:lnTo>
                  <a:lnTo>
                    <a:pt x="632" y="72"/>
                  </a:lnTo>
                  <a:lnTo>
                    <a:pt x="636" y="66"/>
                  </a:lnTo>
                  <a:lnTo>
                    <a:pt x="642" y="64"/>
                  </a:lnTo>
                  <a:lnTo>
                    <a:pt x="654" y="64"/>
                  </a:lnTo>
                  <a:lnTo>
                    <a:pt x="672" y="66"/>
                  </a:lnTo>
                  <a:lnTo>
                    <a:pt x="694" y="124"/>
                  </a:lnTo>
                  <a:lnTo>
                    <a:pt x="704" y="136"/>
                  </a:lnTo>
                  <a:lnTo>
                    <a:pt x="712" y="144"/>
                  </a:lnTo>
                  <a:lnTo>
                    <a:pt x="722" y="152"/>
                  </a:lnTo>
                  <a:lnTo>
                    <a:pt x="758" y="152"/>
                  </a:lnTo>
                  <a:lnTo>
                    <a:pt x="774" y="140"/>
                  </a:lnTo>
                  <a:lnTo>
                    <a:pt x="790" y="128"/>
                  </a:lnTo>
                  <a:lnTo>
                    <a:pt x="796" y="138"/>
                  </a:lnTo>
                  <a:lnTo>
                    <a:pt x="796" y="152"/>
                  </a:lnTo>
                  <a:lnTo>
                    <a:pt x="794" y="170"/>
                  </a:lnTo>
                  <a:lnTo>
                    <a:pt x="790" y="188"/>
                  </a:lnTo>
                  <a:lnTo>
                    <a:pt x="786" y="196"/>
                  </a:lnTo>
                  <a:lnTo>
                    <a:pt x="780" y="204"/>
                  </a:lnTo>
                  <a:lnTo>
                    <a:pt x="766" y="208"/>
                  </a:lnTo>
                  <a:lnTo>
                    <a:pt x="752" y="208"/>
                  </a:lnTo>
                  <a:lnTo>
                    <a:pt x="720" y="192"/>
                  </a:lnTo>
                  <a:lnTo>
                    <a:pt x="694" y="192"/>
                  </a:lnTo>
                  <a:lnTo>
                    <a:pt x="676" y="196"/>
                  </a:lnTo>
                  <a:lnTo>
                    <a:pt x="668" y="198"/>
                  </a:lnTo>
                  <a:lnTo>
                    <a:pt x="660" y="204"/>
                  </a:lnTo>
                  <a:lnTo>
                    <a:pt x="642" y="218"/>
                  </a:lnTo>
                  <a:lnTo>
                    <a:pt x="630" y="236"/>
                  </a:lnTo>
                  <a:lnTo>
                    <a:pt x="630" y="256"/>
                  </a:lnTo>
                  <a:lnTo>
                    <a:pt x="630" y="266"/>
                  </a:lnTo>
                  <a:lnTo>
                    <a:pt x="636" y="280"/>
                  </a:lnTo>
                  <a:lnTo>
                    <a:pt x="638" y="290"/>
                  </a:lnTo>
                  <a:lnTo>
                    <a:pt x="642" y="296"/>
                  </a:lnTo>
                  <a:lnTo>
                    <a:pt x="646" y="302"/>
                  </a:lnTo>
                  <a:lnTo>
                    <a:pt x="652" y="308"/>
                  </a:lnTo>
                  <a:lnTo>
                    <a:pt x="658" y="310"/>
                  </a:lnTo>
                  <a:lnTo>
                    <a:pt x="666" y="308"/>
                  </a:lnTo>
                  <a:lnTo>
                    <a:pt x="676" y="304"/>
                  </a:lnTo>
                  <a:lnTo>
                    <a:pt x="692" y="302"/>
                  </a:lnTo>
                  <a:lnTo>
                    <a:pt x="698" y="300"/>
                  </a:lnTo>
                  <a:lnTo>
                    <a:pt x="706" y="300"/>
                  </a:lnTo>
                  <a:lnTo>
                    <a:pt x="710" y="304"/>
                  </a:lnTo>
                  <a:lnTo>
                    <a:pt x="714" y="308"/>
                  </a:lnTo>
                  <a:lnTo>
                    <a:pt x="716" y="318"/>
                  </a:lnTo>
                  <a:lnTo>
                    <a:pt x="718" y="330"/>
                  </a:lnTo>
                  <a:lnTo>
                    <a:pt x="704" y="378"/>
                  </a:lnTo>
                  <a:lnTo>
                    <a:pt x="696" y="390"/>
                  </a:lnTo>
                  <a:lnTo>
                    <a:pt x="690" y="400"/>
                  </a:lnTo>
                  <a:lnTo>
                    <a:pt x="690" y="410"/>
                  </a:lnTo>
                  <a:lnTo>
                    <a:pt x="692" y="418"/>
                  </a:lnTo>
                  <a:lnTo>
                    <a:pt x="698" y="426"/>
                  </a:lnTo>
                  <a:lnTo>
                    <a:pt x="706" y="432"/>
                  </a:lnTo>
                  <a:lnTo>
                    <a:pt x="718" y="438"/>
                  </a:lnTo>
                  <a:lnTo>
                    <a:pt x="734" y="444"/>
                  </a:lnTo>
                  <a:lnTo>
                    <a:pt x="732" y="472"/>
                  </a:lnTo>
                  <a:lnTo>
                    <a:pt x="730" y="486"/>
                  </a:lnTo>
                  <a:lnTo>
                    <a:pt x="724" y="502"/>
                  </a:lnTo>
                  <a:lnTo>
                    <a:pt x="724" y="510"/>
                  </a:lnTo>
                  <a:lnTo>
                    <a:pt x="724" y="520"/>
                  </a:lnTo>
                  <a:lnTo>
                    <a:pt x="726" y="528"/>
                  </a:lnTo>
                  <a:lnTo>
                    <a:pt x="730" y="536"/>
                  </a:lnTo>
                  <a:lnTo>
                    <a:pt x="760" y="572"/>
                  </a:lnTo>
                  <a:lnTo>
                    <a:pt x="828" y="590"/>
                  </a:lnTo>
                  <a:lnTo>
                    <a:pt x="836" y="596"/>
                  </a:lnTo>
                  <a:lnTo>
                    <a:pt x="842" y="600"/>
                  </a:lnTo>
                  <a:lnTo>
                    <a:pt x="850" y="604"/>
                  </a:lnTo>
                  <a:lnTo>
                    <a:pt x="876" y="606"/>
                  </a:lnTo>
                  <a:lnTo>
                    <a:pt x="882" y="628"/>
                  </a:lnTo>
                  <a:lnTo>
                    <a:pt x="876" y="636"/>
                  </a:lnTo>
                  <a:lnTo>
                    <a:pt x="872" y="644"/>
                  </a:lnTo>
                  <a:lnTo>
                    <a:pt x="850" y="658"/>
                  </a:lnTo>
                  <a:lnTo>
                    <a:pt x="832" y="666"/>
                  </a:lnTo>
                  <a:lnTo>
                    <a:pt x="818" y="666"/>
                  </a:lnTo>
                  <a:lnTo>
                    <a:pt x="806" y="668"/>
                  </a:lnTo>
                  <a:lnTo>
                    <a:pt x="794" y="672"/>
                  </a:lnTo>
                  <a:lnTo>
                    <a:pt x="784" y="676"/>
                  </a:lnTo>
                  <a:lnTo>
                    <a:pt x="764" y="686"/>
                  </a:lnTo>
                  <a:lnTo>
                    <a:pt x="744" y="700"/>
                  </a:lnTo>
                  <a:lnTo>
                    <a:pt x="736" y="716"/>
                  </a:lnTo>
                  <a:lnTo>
                    <a:pt x="728" y="726"/>
                  </a:lnTo>
                  <a:lnTo>
                    <a:pt x="720" y="734"/>
                  </a:lnTo>
                  <a:lnTo>
                    <a:pt x="682" y="734"/>
                  </a:lnTo>
                  <a:lnTo>
                    <a:pt x="662" y="756"/>
                  </a:lnTo>
                  <a:lnTo>
                    <a:pt x="656" y="760"/>
                  </a:lnTo>
                  <a:lnTo>
                    <a:pt x="650" y="764"/>
                  </a:lnTo>
                  <a:lnTo>
                    <a:pt x="642" y="766"/>
                  </a:lnTo>
                  <a:lnTo>
                    <a:pt x="636" y="766"/>
                  </a:lnTo>
                  <a:lnTo>
                    <a:pt x="628" y="754"/>
                  </a:lnTo>
                  <a:lnTo>
                    <a:pt x="620" y="746"/>
                  </a:lnTo>
                  <a:lnTo>
                    <a:pt x="612" y="742"/>
                  </a:lnTo>
                  <a:lnTo>
                    <a:pt x="604" y="742"/>
                  </a:lnTo>
                  <a:lnTo>
                    <a:pt x="596" y="744"/>
                  </a:lnTo>
                  <a:lnTo>
                    <a:pt x="588" y="748"/>
                  </a:lnTo>
                  <a:lnTo>
                    <a:pt x="574" y="758"/>
                  </a:lnTo>
                  <a:lnTo>
                    <a:pt x="564" y="760"/>
                  </a:lnTo>
                  <a:lnTo>
                    <a:pt x="556" y="760"/>
                  </a:lnTo>
                  <a:lnTo>
                    <a:pt x="548" y="758"/>
                  </a:lnTo>
                  <a:lnTo>
                    <a:pt x="544" y="756"/>
                  </a:lnTo>
                  <a:lnTo>
                    <a:pt x="534" y="748"/>
                  </a:lnTo>
                  <a:lnTo>
                    <a:pt x="526" y="740"/>
                  </a:lnTo>
                  <a:lnTo>
                    <a:pt x="514" y="738"/>
                  </a:lnTo>
                  <a:lnTo>
                    <a:pt x="506" y="738"/>
                  </a:lnTo>
                  <a:lnTo>
                    <a:pt x="498" y="738"/>
                  </a:lnTo>
                  <a:lnTo>
                    <a:pt x="492" y="742"/>
                  </a:lnTo>
                  <a:lnTo>
                    <a:pt x="486" y="746"/>
                  </a:lnTo>
                  <a:lnTo>
                    <a:pt x="482" y="750"/>
                  </a:lnTo>
                  <a:lnTo>
                    <a:pt x="474" y="764"/>
                  </a:lnTo>
                  <a:lnTo>
                    <a:pt x="468" y="768"/>
                  </a:lnTo>
                  <a:lnTo>
                    <a:pt x="462" y="770"/>
                  </a:lnTo>
                  <a:lnTo>
                    <a:pt x="454" y="770"/>
                  </a:lnTo>
                  <a:lnTo>
                    <a:pt x="448" y="768"/>
                  </a:lnTo>
                  <a:lnTo>
                    <a:pt x="436" y="762"/>
                  </a:lnTo>
                  <a:lnTo>
                    <a:pt x="430" y="756"/>
                  </a:lnTo>
                  <a:lnTo>
                    <a:pt x="414" y="756"/>
                  </a:lnTo>
                  <a:lnTo>
                    <a:pt x="404" y="766"/>
                  </a:lnTo>
                  <a:lnTo>
                    <a:pt x="398" y="774"/>
                  </a:lnTo>
                  <a:lnTo>
                    <a:pt x="396" y="784"/>
                  </a:lnTo>
                  <a:lnTo>
                    <a:pt x="394" y="802"/>
                  </a:lnTo>
                  <a:lnTo>
                    <a:pt x="402" y="814"/>
                  </a:lnTo>
                  <a:lnTo>
                    <a:pt x="410" y="826"/>
                  </a:lnTo>
                  <a:lnTo>
                    <a:pt x="412" y="832"/>
                  </a:lnTo>
                  <a:lnTo>
                    <a:pt x="412" y="840"/>
                  </a:lnTo>
                  <a:lnTo>
                    <a:pt x="412" y="850"/>
                  </a:lnTo>
                  <a:lnTo>
                    <a:pt x="410" y="860"/>
                  </a:lnTo>
                  <a:lnTo>
                    <a:pt x="410" y="872"/>
                  </a:lnTo>
                  <a:lnTo>
                    <a:pt x="414" y="886"/>
                  </a:lnTo>
                  <a:lnTo>
                    <a:pt x="416" y="902"/>
                  </a:lnTo>
                  <a:lnTo>
                    <a:pt x="420" y="922"/>
                  </a:lnTo>
                  <a:lnTo>
                    <a:pt x="412" y="928"/>
                  </a:lnTo>
                  <a:lnTo>
                    <a:pt x="406" y="932"/>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1" name="Freeform 12"/>
            <p:cNvSpPr>
              <a:spLocks/>
            </p:cNvSpPr>
            <p:nvPr/>
          </p:nvSpPr>
          <p:spPr bwMode="auto">
            <a:xfrm>
              <a:off x="4851400" y="5384801"/>
              <a:ext cx="1187450" cy="885825"/>
            </a:xfrm>
            <a:custGeom>
              <a:avLst/>
              <a:gdLst>
                <a:gd name="T0" fmla="*/ 450 w 748"/>
                <a:gd name="T1" fmla="*/ 540 h 558"/>
                <a:gd name="T2" fmla="*/ 440 w 748"/>
                <a:gd name="T3" fmla="*/ 532 h 558"/>
                <a:gd name="T4" fmla="*/ 422 w 748"/>
                <a:gd name="T5" fmla="*/ 516 h 558"/>
                <a:gd name="T6" fmla="*/ 406 w 748"/>
                <a:gd name="T7" fmla="*/ 508 h 558"/>
                <a:gd name="T8" fmla="*/ 390 w 748"/>
                <a:gd name="T9" fmla="*/ 536 h 558"/>
                <a:gd name="T10" fmla="*/ 280 w 748"/>
                <a:gd name="T11" fmla="*/ 532 h 558"/>
                <a:gd name="T12" fmla="*/ 218 w 748"/>
                <a:gd name="T13" fmla="*/ 498 h 558"/>
                <a:gd name="T14" fmla="*/ 204 w 748"/>
                <a:gd name="T15" fmla="*/ 478 h 558"/>
                <a:gd name="T16" fmla="*/ 212 w 748"/>
                <a:gd name="T17" fmla="*/ 432 h 558"/>
                <a:gd name="T18" fmla="*/ 188 w 748"/>
                <a:gd name="T19" fmla="*/ 390 h 558"/>
                <a:gd name="T20" fmla="*/ 142 w 748"/>
                <a:gd name="T21" fmla="*/ 382 h 558"/>
                <a:gd name="T22" fmla="*/ 82 w 748"/>
                <a:gd name="T23" fmla="*/ 368 h 558"/>
                <a:gd name="T24" fmla="*/ 104 w 748"/>
                <a:gd name="T25" fmla="*/ 342 h 558"/>
                <a:gd name="T26" fmla="*/ 140 w 748"/>
                <a:gd name="T27" fmla="*/ 316 h 558"/>
                <a:gd name="T28" fmla="*/ 142 w 748"/>
                <a:gd name="T29" fmla="*/ 262 h 558"/>
                <a:gd name="T30" fmla="*/ 102 w 748"/>
                <a:gd name="T31" fmla="*/ 252 h 558"/>
                <a:gd name="T32" fmla="*/ 20 w 748"/>
                <a:gd name="T33" fmla="*/ 222 h 558"/>
                <a:gd name="T34" fmla="*/ 0 w 748"/>
                <a:gd name="T35" fmla="*/ 192 h 558"/>
                <a:gd name="T36" fmla="*/ 22 w 748"/>
                <a:gd name="T37" fmla="*/ 162 h 558"/>
                <a:gd name="T38" fmla="*/ 62 w 748"/>
                <a:gd name="T39" fmla="*/ 154 h 558"/>
                <a:gd name="T40" fmla="*/ 120 w 748"/>
                <a:gd name="T41" fmla="*/ 190 h 558"/>
                <a:gd name="T42" fmla="*/ 156 w 748"/>
                <a:gd name="T43" fmla="*/ 192 h 558"/>
                <a:gd name="T44" fmla="*/ 206 w 748"/>
                <a:gd name="T45" fmla="*/ 156 h 558"/>
                <a:gd name="T46" fmla="*/ 240 w 748"/>
                <a:gd name="T47" fmla="*/ 98 h 558"/>
                <a:gd name="T48" fmla="*/ 274 w 748"/>
                <a:gd name="T49" fmla="*/ 110 h 558"/>
                <a:gd name="T50" fmla="*/ 308 w 748"/>
                <a:gd name="T51" fmla="*/ 128 h 558"/>
                <a:gd name="T52" fmla="*/ 342 w 748"/>
                <a:gd name="T53" fmla="*/ 134 h 558"/>
                <a:gd name="T54" fmla="*/ 410 w 748"/>
                <a:gd name="T55" fmla="*/ 100 h 558"/>
                <a:gd name="T56" fmla="*/ 442 w 748"/>
                <a:gd name="T57" fmla="*/ 78 h 558"/>
                <a:gd name="T58" fmla="*/ 470 w 748"/>
                <a:gd name="T59" fmla="*/ 52 h 558"/>
                <a:gd name="T60" fmla="*/ 514 w 748"/>
                <a:gd name="T61" fmla="*/ 38 h 558"/>
                <a:gd name="T62" fmla="*/ 588 w 748"/>
                <a:gd name="T63" fmla="*/ 10 h 558"/>
                <a:gd name="T64" fmla="*/ 632 w 748"/>
                <a:gd name="T65" fmla="*/ 0 h 558"/>
                <a:gd name="T66" fmla="*/ 672 w 748"/>
                <a:gd name="T67" fmla="*/ 54 h 558"/>
                <a:gd name="T68" fmla="*/ 640 w 748"/>
                <a:gd name="T69" fmla="*/ 112 h 558"/>
                <a:gd name="T70" fmla="*/ 642 w 748"/>
                <a:gd name="T71" fmla="*/ 142 h 558"/>
                <a:gd name="T72" fmla="*/ 682 w 748"/>
                <a:gd name="T73" fmla="*/ 172 h 558"/>
                <a:gd name="T74" fmla="*/ 734 w 748"/>
                <a:gd name="T75" fmla="*/ 180 h 558"/>
                <a:gd name="T76" fmla="*/ 748 w 748"/>
                <a:gd name="T77" fmla="*/ 220 h 558"/>
                <a:gd name="T78" fmla="*/ 734 w 748"/>
                <a:gd name="T79" fmla="*/ 254 h 558"/>
                <a:gd name="T80" fmla="*/ 722 w 748"/>
                <a:gd name="T81" fmla="*/ 264 h 558"/>
                <a:gd name="T82" fmla="*/ 712 w 748"/>
                <a:gd name="T83" fmla="*/ 312 h 558"/>
                <a:gd name="T84" fmla="*/ 688 w 748"/>
                <a:gd name="T85" fmla="*/ 346 h 558"/>
                <a:gd name="T86" fmla="*/ 672 w 748"/>
                <a:gd name="T87" fmla="*/ 360 h 558"/>
                <a:gd name="T88" fmla="*/ 634 w 748"/>
                <a:gd name="T89" fmla="*/ 406 h 558"/>
                <a:gd name="T90" fmla="*/ 614 w 748"/>
                <a:gd name="T91" fmla="*/ 424 h 558"/>
                <a:gd name="T92" fmla="*/ 586 w 748"/>
                <a:gd name="T93" fmla="*/ 448 h 558"/>
                <a:gd name="T94" fmla="*/ 570 w 748"/>
                <a:gd name="T95" fmla="*/ 468 h 558"/>
                <a:gd name="T96" fmla="*/ 566 w 748"/>
                <a:gd name="T97" fmla="*/ 474 h 558"/>
                <a:gd name="T98" fmla="*/ 546 w 748"/>
                <a:gd name="T99" fmla="*/ 484 h 558"/>
                <a:gd name="T100" fmla="*/ 518 w 748"/>
                <a:gd name="T101" fmla="*/ 534 h 558"/>
                <a:gd name="T102" fmla="*/ 466 w 748"/>
                <a:gd name="T103" fmla="*/ 558 h 55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748" h="558">
                  <a:moveTo>
                    <a:pt x="450" y="558"/>
                  </a:moveTo>
                  <a:lnTo>
                    <a:pt x="450" y="558"/>
                  </a:lnTo>
                  <a:lnTo>
                    <a:pt x="450" y="540"/>
                  </a:lnTo>
                  <a:lnTo>
                    <a:pt x="446" y="540"/>
                  </a:lnTo>
                  <a:lnTo>
                    <a:pt x="444" y="538"/>
                  </a:lnTo>
                  <a:lnTo>
                    <a:pt x="440" y="532"/>
                  </a:lnTo>
                  <a:lnTo>
                    <a:pt x="428" y="530"/>
                  </a:lnTo>
                  <a:lnTo>
                    <a:pt x="426" y="522"/>
                  </a:lnTo>
                  <a:lnTo>
                    <a:pt x="422" y="516"/>
                  </a:lnTo>
                  <a:lnTo>
                    <a:pt x="418" y="510"/>
                  </a:lnTo>
                  <a:lnTo>
                    <a:pt x="414" y="508"/>
                  </a:lnTo>
                  <a:lnTo>
                    <a:pt x="410" y="508"/>
                  </a:lnTo>
                  <a:lnTo>
                    <a:pt x="406" y="508"/>
                  </a:lnTo>
                  <a:lnTo>
                    <a:pt x="396" y="510"/>
                  </a:lnTo>
                  <a:lnTo>
                    <a:pt x="390" y="536"/>
                  </a:lnTo>
                  <a:lnTo>
                    <a:pt x="322" y="540"/>
                  </a:lnTo>
                  <a:lnTo>
                    <a:pt x="280" y="532"/>
                  </a:lnTo>
                  <a:lnTo>
                    <a:pt x="246" y="528"/>
                  </a:lnTo>
                  <a:lnTo>
                    <a:pt x="218" y="498"/>
                  </a:lnTo>
                  <a:lnTo>
                    <a:pt x="208" y="478"/>
                  </a:lnTo>
                  <a:lnTo>
                    <a:pt x="204" y="478"/>
                  </a:lnTo>
                  <a:lnTo>
                    <a:pt x="200" y="464"/>
                  </a:lnTo>
                  <a:lnTo>
                    <a:pt x="202" y="452"/>
                  </a:lnTo>
                  <a:lnTo>
                    <a:pt x="206" y="442"/>
                  </a:lnTo>
                  <a:lnTo>
                    <a:pt x="212" y="432"/>
                  </a:lnTo>
                  <a:lnTo>
                    <a:pt x="212" y="406"/>
                  </a:lnTo>
                  <a:lnTo>
                    <a:pt x="188" y="390"/>
                  </a:lnTo>
                  <a:lnTo>
                    <a:pt x="188" y="384"/>
                  </a:lnTo>
                  <a:lnTo>
                    <a:pt x="142" y="382"/>
                  </a:lnTo>
                  <a:lnTo>
                    <a:pt x="104" y="378"/>
                  </a:lnTo>
                  <a:lnTo>
                    <a:pt x="82" y="368"/>
                  </a:lnTo>
                  <a:lnTo>
                    <a:pt x="72" y="344"/>
                  </a:lnTo>
                  <a:lnTo>
                    <a:pt x="104" y="342"/>
                  </a:lnTo>
                  <a:lnTo>
                    <a:pt x="112" y="338"/>
                  </a:lnTo>
                  <a:lnTo>
                    <a:pt x="122" y="332"/>
                  </a:lnTo>
                  <a:lnTo>
                    <a:pt x="140" y="316"/>
                  </a:lnTo>
                  <a:lnTo>
                    <a:pt x="148" y="300"/>
                  </a:lnTo>
                  <a:lnTo>
                    <a:pt x="150" y="286"/>
                  </a:lnTo>
                  <a:lnTo>
                    <a:pt x="148" y="274"/>
                  </a:lnTo>
                  <a:lnTo>
                    <a:pt x="142" y="262"/>
                  </a:lnTo>
                  <a:lnTo>
                    <a:pt x="114" y="260"/>
                  </a:lnTo>
                  <a:lnTo>
                    <a:pt x="102" y="252"/>
                  </a:lnTo>
                  <a:lnTo>
                    <a:pt x="88" y="246"/>
                  </a:lnTo>
                  <a:lnTo>
                    <a:pt x="64" y="238"/>
                  </a:lnTo>
                  <a:lnTo>
                    <a:pt x="40" y="230"/>
                  </a:lnTo>
                  <a:lnTo>
                    <a:pt x="20" y="222"/>
                  </a:lnTo>
                  <a:lnTo>
                    <a:pt x="6" y="204"/>
                  </a:lnTo>
                  <a:lnTo>
                    <a:pt x="2" y="196"/>
                  </a:lnTo>
                  <a:lnTo>
                    <a:pt x="0" y="192"/>
                  </a:lnTo>
                  <a:lnTo>
                    <a:pt x="12" y="174"/>
                  </a:lnTo>
                  <a:lnTo>
                    <a:pt x="18" y="166"/>
                  </a:lnTo>
                  <a:lnTo>
                    <a:pt x="22" y="162"/>
                  </a:lnTo>
                  <a:lnTo>
                    <a:pt x="30" y="158"/>
                  </a:lnTo>
                  <a:lnTo>
                    <a:pt x="36" y="156"/>
                  </a:lnTo>
                  <a:lnTo>
                    <a:pt x="48" y="154"/>
                  </a:lnTo>
                  <a:lnTo>
                    <a:pt x="62" y="154"/>
                  </a:lnTo>
                  <a:lnTo>
                    <a:pt x="90" y="164"/>
                  </a:lnTo>
                  <a:lnTo>
                    <a:pt x="120" y="190"/>
                  </a:lnTo>
                  <a:lnTo>
                    <a:pt x="130" y="192"/>
                  </a:lnTo>
                  <a:lnTo>
                    <a:pt x="142" y="192"/>
                  </a:lnTo>
                  <a:lnTo>
                    <a:pt x="156" y="192"/>
                  </a:lnTo>
                  <a:lnTo>
                    <a:pt x="172" y="190"/>
                  </a:lnTo>
                  <a:lnTo>
                    <a:pt x="188" y="174"/>
                  </a:lnTo>
                  <a:lnTo>
                    <a:pt x="206" y="156"/>
                  </a:lnTo>
                  <a:lnTo>
                    <a:pt x="222" y="136"/>
                  </a:lnTo>
                  <a:lnTo>
                    <a:pt x="238" y="120"/>
                  </a:lnTo>
                  <a:lnTo>
                    <a:pt x="240" y="98"/>
                  </a:lnTo>
                  <a:lnTo>
                    <a:pt x="264" y="96"/>
                  </a:lnTo>
                  <a:lnTo>
                    <a:pt x="274" y="110"/>
                  </a:lnTo>
                  <a:lnTo>
                    <a:pt x="284" y="114"/>
                  </a:lnTo>
                  <a:lnTo>
                    <a:pt x="294" y="120"/>
                  </a:lnTo>
                  <a:lnTo>
                    <a:pt x="308" y="128"/>
                  </a:lnTo>
                  <a:lnTo>
                    <a:pt x="324" y="134"/>
                  </a:lnTo>
                  <a:lnTo>
                    <a:pt x="342" y="134"/>
                  </a:lnTo>
                  <a:lnTo>
                    <a:pt x="384" y="120"/>
                  </a:lnTo>
                  <a:lnTo>
                    <a:pt x="398" y="108"/>
                  </a:lnTo>
                  <a:lnTo>
                    <a:pt x="410" y="100"/>
                  </a:lnTo>
                  <a:lnTo>
                    <a:pt x="422" y="92"/>
                  </a:lnTo>
                  <a:lnTo>
                    <a:pt x="438" y="84"/>
                  </a:lnTo>
                  <a:lnTo>
                    <a:pt x="442" y="78"/>
                  </a:lnTo>
                  <a:lnTo>
                    <a:pt x="450" y="72"/>
                  </a:lnTo>
                  <a:lnTo>
                    <a:pt x="462" y="56"/>
                  </a:lnTo>
                  <a:lnTo>
                    <a:pt x="470" y="52"/>
                  </a:lnTo>
                  <a:lnTo>
                    <a:pt x="476" y="46"/>
                  </a:lnTo>
                  <a:lnTo>
                    <a:pt x="494" y="40"/>
                  </a:lnTo>
                  <a:lnTo>
                    <a:pt x="514" y="38"/>
                  </a:lnTo>
                  <a:lnTo>
                    <a:pt x="550" y="36"/>
                  </a:lnTo>
                  <a:lnTo>
                    <a:pt x="570" y="22"/>
                  </a:lnTo>
                  <a:lnTo>
                    <a:pt x="588" y="10"/>
                  </a:lnTo>
                  <a:lnTo>
                    <a:pt x="596" y="6"/>
                  </a:lnTo>
                  <a:lnTo>
                    <a:pt x="606" y="2"/>
                  </a:lnTo>
                  <a:lnTo>
                    <a:pt x="618" y="0"/>
                  </a:lnTo>
                  <a:lnTo>
                    <a:pt x="632" y="0"/>
                  </a:lnTo>
                  <a:lnTo>
                    <a:pt x="654" y="36"/>
                  </a:lnTo>
                  <a:lnTo>
                    <a:pt x="672" y="54"/>
                  </a:lnTo>
                  <a:lnTo>
                    <a:pt x="656" y="82"/>
                  </a:lnTo>
                  <a:lnTo>
                    <a:pt x="646" y="96"/>
                  </a:lnTo>
                  <a:lnTo>
                    <a:pt x="640" y="112"/>
                  </a:lnTo>
                  <a:lnTo>
                    <a:pt x="638" y="140"/>
                  </a:lnTo>
                  <a:lnTo>
                    <a:pt x="642" y="142"/>
                  </a:lnTo>
                  <a:lnTo>
                    <a:pt x="650" y="142"/>
                  </a:lnTo>
                  <a:lnTo>
                    <a:pt x="672" y="142"/>
                  </a:lnTo>
                  <a:lnTo>
                    <a:pt x="682" y="172"/>
                  </a:lnTo>
                  <a:lnTo>
                    <a:pt x="690" y="184"/>
                  </a:lnTo>
                  <a:lnTo>
                    <a:pt x="734" y="180"/>
                  </a:lnTo>
                  <a:lnTo>
                    <a:pt x="740" y="190"/>
                  </a:lnTo>
                  <a:lnTo>
                    <a:pt x="744" y="204"/>
                  </a:lnTo>
                  <a:lnTo>
                    <a:pt x="748" y="220"/>
                  </a:lnTo>
                  <a:lnTo>
                    <a:pt x="748" y="238"/>
                  </a:lnTo>
                  <a:lnTo>
                    <a:pt x="740" y="248"/>
                  </a:lnTo>
                  <a:lnTo>
                    <a:pt x="734" y="254"/>
                  </a:lnTo>
                  <a:lnTo>
                    <a:pt x="726" y="258"/>
                  </a:lnTo>
                  <a:lnTo>
                    <a:pt x="724" y="262"/>
                  </a:lnTo>
                  <a:lnTo>
                    <a:pt x="722" y="264"/>
                  </a:lnTo>
                  <a:lnTo>
                    <a:pt x="718" y="266"/>
                  </a:lnTo>
                  <a:lnTo>
                    <a:pt x="712" y="312"/>
                  </a:lnTo>
                  <a:lnTo>
                    <a:pt x="706" y="324"/>
                  </a:lnTo>
                  <a:lnTo>
                    <a:pt x="700" y="338"/>
                  </a:lnTo>
                  <a:lnTo>
                    <a:pt x="688" y="346"/>
                  </a:lnTo>
                  <a:lnTo>
                    <a:pt x="682" y="350"/>
                  </a:lnTo>
                  <a:lnTo>
                    <a:pt x="682" y="356"/>
                  </a:lnTo>
                  <a:lnTo>
                    <a:pt x="672" y="360"/>
                  </a:lnTo>
                  <a:lnTo>
                    <a:pt x="664" y="366"/>
                  </a:lnTo>
                  <a:lnTo>
                    <a:pt x="656" y="376"/>
                  </a:lnTo>
                  <a:lnTo>
                    <a:pt x="648" y="386"/>
                  </a:lnTo>
                  <a:lnTo>
                    <a:pt x="634" y="406"/>
                  </a:lnTo>
                  <a:lnTo>
                    <a:pt x="626" y="414"/>
                  </a:lnTo>
                  <a:lnTo>
                    <a:pt x="616" y="420"/>
                  </a:lnTo>
                  <a:lnTo>
                    <a:pt x="614" y="424"/>
                  </a:lnTo>
                  <a:lnTo>
                    <a:pt x="610" y="428"/>
                  </a:lnTo>
                  <a:lnTo>
                    <a:pt x="600" y="434"/>
                  </a:lnTo>
                  <a:lnTo>
                    <a:pt x="586" y="448"/>
                  </a:lnTo>
                  <a:lnTo>
                    <a:pt x="572" y="464"/>
                  </a:lnTo>
                  <a:lnTo>
                    <a:pt x="570" y="466"/>
                  </a:lnTo>
                  <a:lnTo>
                    <a:pt x="570" y="468"/>
                  </a:lnTo>
                  <a:lnTo>
                    <a:pt x="566" y="468"/>
                  </a:lnTo>
                  <a:lnTo>
                    <a:pt x="566" y="474"/>
                  </a:lnTo>
                  <a:lnTo>
                    <a:pt x="560" y="474"/>
                  </a:lnTo>
                  <a:lnTo>
                    <a:pt x="556" y="476"/>
                  </a:lnTo>
                  <a:lnTo>
                    <a:pt x="546" y="484"/>
                  </a:lnTo>
                  <a:lnTo>
                    <a:pt x="532" y="500"/>
                  </a:lnTo>
                  <a:lnTo>
                    <a:pt x="518" y="534"/>
                  </a:lnTo>
                  <a:lnTo>
                    <a:pt x="502" y="538"/>
                  </a:lnTo>
                  <a:lnTo>
                    <a:pt x="488" y="544"/>
                  </a:lnTo>
                  <a:lnTo>
                    <a:pt x="478" y="550"/>
                  </a:lnTo>
                  <a:lnTo>
                    <a:pt x="466" y="558"/>
                  </a:lnTo>
                  <a:lnTo>
                    <a:pt x="450" y="558"/>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2" name="Freeform 13"/>
            <p:cNvSpPr>
              <a:spLocks/>
            </p:cNvSpPr>
            <p:nvPr/>
          </p:nvSpPr>
          <p:spPr bwMode="auto">
            <a:xfrm>
              <a:off x="7381875" y="5387976"/>
              <a:ext cx="282575" cy="654050"/>
            </a:xfrm>
            <a:custGeom>
              <a:avLst/>
              <a:gdLst>
                <a:gd name="T0" fmla="*/ 82 w 178"/>
                <a:gd name="T1" fmla="*/ 412 h 412"/>
                <a:gd name="T2" fmla="*/ 82 w 178"/>
                <a:gd name="T3" fmla="*/ 412 h 412"/>
                <a:gd name="T4" fmla="*/ 50 w 178"/>
                <a:gd name="T5" fmla="*/ 364 h 412"/>
                <a:gd name="T6" fmla="*/ 50 w 178"/>
                <a:gd name="T7" fmla="*/ 364 h 412"/>
                <a:gd name="T8" fmla="*/ 40 w 178"/>
                <a:gd name="T9" fmla="*/ 360 h 412"/>
                <a:gd name="T10" fmla="*/ 34 w 178"/>
                <a:gd name="T11" fmla="*/ 356 h 412"/>
                <a:gd name="T12" fmla="*/ 28 w 178"/>
                <a:gd name="T13" fmla="*/ 350 h 412"/>
                <a:gd name="T14" fmla="*/ 26 w 178"/>
                <a:gd name="T15" fmla="*/ 346 h 412"/>
                <a:gd name="T16" fmla="*/ 20 w 178"/>
                <a:gd name="T17" fmla="*/ 336 h 412"/>
                <a:gd name="T18" fmla="*/ 16 w 178"/>
                <a:gd name="T19" fmla="*/ 324 h 412"/>
                <a:gd name="T20" fmla="*/ 16 w 178"/>
                <a:gd name="T21" fmla="*/ 324 h 412"/>
                <a:gd name="T22" fmla="*/ 0 w 178"/>
                <a:gd name="T23" fmla="*/ 304 h 412"/>
                <a:gd name="T24" fmla="*/ 0 w 178"/>
                <a:gd name="T25" fmla="*/ 304 h 412"/>
                <a:gd name="T26" fmla="*/ 2 w 178"/>
                <a:gd name="T27" fmla="*/ 280 h 412"/>
                <a:gd name="T28" fmla="*/ 6 w 178"/>
                <a:gd name="T29" fmla="*/ 258 h 412"/>
                <a:gd name="T30" fmla="*/ 8 w 178"/>
                <a:gd name="T31" fmla="*/ 238 h 412"/>
                <a:gd name="T32" fmla="*/ 8 w 178"/>
                <a:gd name="T33" fmla="*/ 228 h 412"/>
                <a:gd name="T34" fmla="*/ 6 w 178"/>
                <a:gd name="T35" fmla="*/ 220 h 412"/>
                <a:gd name="T36" fmla="*/ 6 w 178"/>
                <a:gd name="T37" fmla="*/ 220 h 412"/>
                <a:gd name="T38" fmla="*/ 6 w 178"/>
                <a:gd name="T39" fmla="*/ 196 h 412"/>
                <a:gd name="T40" fmla="*/ 10 w 178"/>
                <a:gd name="T41" fmla="*/ 180 h 412"/>
                <a:gd name="T42" fmla="*/ 16 w 178"/>
                <a:gd name="T43" fmla="*/ 166 h 412"/>
                <a:gd name="T44" fmla="*/ 30 w 178"/>
                <a:gd name="T45" fmla="*/ 150 h 412"/>
                <a:gd name="T46" fmla="*/ 30 w 178"/>
                <a:gd name="T47" fmla="*/ 150 h 412"/>
                <a:gd name="T48" fmla="*/ 38 w 178"/>
                <a:gd name="T49" fmla="*/ 112 h 412"/>
                <a:gd name="T50" fmla="*/ 38 w 178"/>
                <a:gd name="T51" fmla="*/ 112 h 412"/>
                <a:gd name="T52" fmla="*/ 60 w 178"/>
                <a:gd name="T53" fmla="*/ 64 h 412"/>
                <a:gd name="T54" fmla="*/ 60 w 178"/>
                <a:gd name="T55" fmla="*/ 64 h 412"/>
                <a:gd name="T56" fmla="*/ 76 w 178"/>
                <a:gd name="T57" fmla="*/ 44 h 412"/>
                <a:gd name="T58" fmla="*/ 90 w 178"/>
                <a:gd name="T59" fmla="*/ 28 h 412"/>
                <a:gd name="T60" fmla="*/ 104 w 178"/>
                <a:gd name="T61" fmla="*/ 14 h 412"/>
                <a:gd name="T62" fmla="*/ 122 w 178"/>
                <a:gd name="T63" fmla="*/ 0 h 412"/>
                <a:gd name="T64" fmla="*/ 122 w 178"/>
                <a:gd name="T65" fmla="*/ 0 h 412"/>
                <a:gd name="T66" fmla="*/ 164 w 178"/>
                <a:gd name="T67" fmla="*/ 2 h 412"/>
                <a:gd name="T68" fmla="*/ 164 w 178"/>
                <a:gd name="T69" fmla="*/ 2 h 412"/>
                <a:gd name="T70" fmla="*/ 170 w 178"/>
                <a:gd name="T71" fmla="*/ 6 h 412"/>
                <a:gd name="T72" fmla="*/ 170 w 178"/>
                <a:gd name="T73" fmla="*/ 6 h 412"/>
                <a:gd name="T74" fmla="*/ 176 w 178"/>
                <a:gd name="T75" fmla="*/ 30 h 412"/>
                <a:gd name="T76" fmla="*/ 178 w 178"/>
                <a:gd name="T77" fmla="*/ 44 h 412"/>
                <a:gd name="T78" fmla="*/ 178 w 178"/>
                <a:gd name="T79" fmla="*/ 58 h 412"/>
                <a:gd name="T80" fmla="*/ 178 w 178"/>
                <a:gd name="T81" fmla="*/ 58 h 412"/>
                <a:gd name="T82" fmla="*/ 172 w 178"/>
                <a:gd name="T83" fmla="*/ 72 h 412"/>
                <a:gd name="T84" fmla="*/ 168 w 178"/>
                <a:gd name="T85" fmla="*/ 86 h 412"/>
                <a:gd name="T86" fmla="*/ 166 w 178"/>
                <a:gd name="T87" fmla="*/ 102 h 412"/>
                <a:gd name="T88" fmla="*/ 166 w 178"/>
                <a:gd name="T89" fmla="*/ 118 h 412"/>
                <a:gd name="T90" fmla="*/ 168 w 178"/>
                <a:gd name="T91" fmla="*/ 154 h 412"/>
                <a:gd name="T92" fmla="*/ 170 w 178"/>
                <a:gd name="T93" fmla="*/ 188 h 412"/>
                <a:gd name="T94" fmla="*/ 170 w 178"/>
                <a:gd name="T95" fmla="*/ 188 h 412"/>
                <a:gd name="T96" fmla="*/ 164 w 178"/>
                <a:gd name="T97" fmla="*/ 202 h 412"/>
                <a:gd name="T98" fmla="*/ 158 w 178"/>
                <a:gd name="T99" fmla="*/ 218 h 412"/>
                <a:gd name="T100" fmla="*/ 158 w 178"/>
                <a:gd name="T101" fmla="*/ 218 h 412"/>
                <a:gd name="T102" fmla="*/ 118 w 178"/>
                <a:gd name="T103" fmla="*/ 304 h 412"/>
                <a:gd name="T104" fmla="*/ 118 w 178"/>
                <a:gd name="T105" fmla="*/ 304 h 412"/>
                <a:gd name="T106" fmla="*/ 108 w 178"/>
                <a:gd name="T107" fmla="*/ 398 h 412"/>
                <a:gd name="T108" fmla="*/ 108 w 178"/>
                <a:gd name="T109" fmla="*/ 398 h 412"/>
                <a:gd name="T110" fmla="*/ 98 w 178"/>
                <a:gd name="T111" fmla="*/ 408 h 412"/>
                <a:gd name="T112" fmla="*/ 98 w 178"/>
                <a:gd name="T113" fmla="*/ 408 h 412"/>
                <a:gd name="T114" fmla="*/ 90 w 178"/>
                <a:gd name="T115" fmla="*/ 410 h 412"/>
                <a:gd name="T116" fmla="*/ 82 w 178"/>
                <a:gd name="T117" fmla="*/ 412 h 412"/>
                <a:gd name="T118" fmla="*/ 82 w 178"/>
                <a:gd name="T119" fmla="*/ 412 h 412"/>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78" h="412">
                  <a:moveTo>
                    <a:pt x="82" y="412"/>
                  </a:moveTo>
                  <a:lnTo>
                    <a:pt x="82" y="412"/>
                  </a:lnTo>
                  <a:lnTo>
                    <a:pt x="50" y="364"/>
                  </a:lnTo>
                  <a:lnTo>
                    <a:pt x="40" y="360"/>
                  </a:lnTo>
                  <a:lnTo>
                    <a:pt x="34" y="356"/>
                  </a:lnTo>
                  <a:lnTo>
                    <a:pt x="28" y="350"/>
                  </a:lnTo>
                  <a:lnTo>
                    <a:pt x="26" y="346"/>
                  </a:lnTo>
                  <a:lnTo>
                    <a:pt x="20" y="336"/>
                  </a:lnTo>
                  <a:lnTo>
                    <a:pt x="16" y="324"/>
                  </a:lnTo>
                  <a:lnTo>
                    <a:pt x="0" y="304"/>
                  </a:lnTo>
                  <a:lnTo>
                    <a:pt x="2" y="280"/>
                  </a:lnTo>
                  <a:lnTo>
                    <a:pt x="6" y="258"/>
                  </a:lnTo>
                  <a:lnTo>
                    <a:pt x="8" y="238"/>
                  </a:lnTo>
                  <a:lnTo>
                    <a:pt x="8" y="228"/>
                  </a:lnTo>
                  <a:lnTo>
                    <a:pt x="6" y="220"/>
                  </a:lnTo>
                  <a:lnTo>
                    <a:pt x="6" y="196"/>
                  </a:lnTo>
                  <a:lnTo>
                    <a:pt x="10" y="180"/>
                  </a:lnTo>
                  <a:lnTo>
                    <a:pt x="16" y="166"/>
                  </a:lnTo>
                  <a:lnTo>
                    <a:pt x="30" y="150"/>
                  </a:lnTo>
                  <a:lnTo>
                    <a:pt x="38" y="112"/>
                  </a:lnTo>
                  <a:lnTo>
                    <a:pt x="60" y="64"/>
                  </a:lnTo>
                  <a:lnTo>
                    <a:pt x="76" y="44"/>
                  </a:lnTo>
                  <a:lnTo>
                    <a:pt x="90" y="28"/>
                  </a:lnTo>
                  <a:lnTo>
                    <a:pt x="104" y="14"/>
                  </a:lnTo>
                  <a:lnTo>
                    <a:pt x="122" y="0"/>
                  </a:lnTo>
                  <a:lnTo>
                    <a:pt x="164" y="2"/>
                  </a:lnTo>
                  <a:lnTo>
                    <a:pt x="170" y="6"/>
                  </a:lnTo>
                  <a:lnTo>
                    <a:pt x="176" y="30"/>
                  </a:lnTo>
                  <a:lnTo>
                    <a:pt x="178" y="44"/>
                  </a:lnTo>
                  <a:lnTo>
                    <a:pt x="178" y="58"/>
                  </a:lnTo>
                  <a:lnTo>
                    <a:pt x="172" y="72"/>
                  </a:lnTo>
                  <a:lnTo>
                    <a:pt x="168" y="86"/>
                  </a:lnTo>
                  <a:lnTo>
                    <a:pt x="166" y="102"/>
                  </a:lnTo>
                  <a:lnTo>
                    <a:pt x="166" y="118"/>
                  </a:lnTo>
                  <a:lnTo>
                    <a:pt x="168" y="154"/>
                  </a:lnTo>
                  <a:lnTo>
                    <a:pt x="170" y="188"/>
                  </a:lnTo>
                  <a:lnTo>
                    <a:pt x="164" y="202"/>
                  </a:lnTo>
                  <a:lnTo>
                    <a:pt x="158" y="218"/>
                  </a:lnTo>
                  <a:lnTo>
                    <a:pt x="118" y="304"/>
                  </a:lnTo>
                  <a:lnTo>
                    <a:pt x="108" y="398"/>
                  </a:lnTo>
                  <a:lnTo>
                    <a:pt x="98" y="408"/>
                  </a:lnTo>
                  <a:lnTo>
                    <a:pt x="90" y="410"/>
                  </a:lnTo>
                  <a:lnTo>
                    <a:pt x="82" y="412"/>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3" name="Freeform 14"/>
            <p:cNvSpPr>
              <a:spLocks/>
            </p:cNvSpPr>
            <p:nvPr/>
          </p:nvSpPr>
          <p:spPr bwMode="auto">
            <a:xfrm>
              <a:off x="7400925" y="5403851"/>
              <a:ext cx="247650" cy="619125"/>
            </a:xfrm>
            <a:custGeom>
              <a:avLst/>
              <a:gdLst>
                <a:gd name="T0" fmla="*/ 76 w 156"/>
                <a:gd name="T1" fmla="*/ 390 h 390"/>
                <a:gd name="T2" fmla="*/ 76 w 156"/>
                <a:gd name="T3" fmla="*/ 390 h 390"/>
                <a:gd name="T4" fmla="*/ 46 w 156"/>
                <a:gd name="T5" fmla="*/ 344 h 390"/>
                <a:gd name="T6" fmla="*/ 46 w 156"/>
                <a:gd name="T7" fmla="*/ 344 h 390"/>
                <a:gd name="T8" fmla="*/ 26 w 156"/>
                <a:gd name="T9" fmla="*/ 338 h 390"/>
                <a:gd name="T10" fmla="*/ 26 w 156"/>
                <a:gd name="T11" fmla="*/ 338 h 390"/>
                <a:gd name="T12" fmla="*/ 22 w 156"/>
                <a:gd name="T13" fmla="*/ 324 h 390"/>
                <a:gd name="T14" fmla="*/ 14 w 156"/>
                <a:gd name="T15" fmla="*/ 310 h 390"/>
                <a:gd name="T16" fmla="*/ 6 w 156"/>
                <a:gd name="T17" fmla="*/ 300 h 390"/>
                <a:gd name="T18" fmla="*/ 0 w 156"/>
                <a:gd name="T19" fmla="*/ 294 h 390"/>
                <a:gd name="T20" fmla="*/ 0 w 156"/>
                <a:gd name="T21" fmla="*/ 294 h 390"/>
                <a:gd name="T22" fmla="*/ 0 w 156"/>
                <a:gd name="T23" fmla="*/ 272 h 390"/>
                <a:gd name="T24" fmla="*/ 0 w 156"/>
                <a:gd name="T25" fmla="*/ 272 h 390"/>
                <a:gd name="T26" fmla="*/ 4 w 156"/>
                <a:gd name="T27" fmla="*/ 242 h 390"/>
                <a:gd name="T28" fmla="*/ 6 w 156"/>
                <a:gd name="T29" fmla="*/ 230 h 390"/>
                <a:gd name="T30" fmla="*/ 8 w 156"/>
                <a:gd name="T31" fmla="*/ 216 h 390"/>
                <a:gd name="T32" fmla="*/ 8 w 156"/>
                <a:gd name="T33" fmla="*/ 216 h 390"/>
                <a:gd name="T34" fmla="*/ 4 w 156"/>
                <a:gd name="T35" fmla="*/ 202 h 390"/>
                <a:gd name="T36" fmla="*/ 4 w 156"/>
                <a:gd name="T37" fmla="*/ 192 h 390"/>
                <a:gd name="T38" fmla="*/ 4 w 156"/>
                <a:gd name="T39" fmla="*/ 182 h 390"/>
                <a:gd name="T40" fmla="*/ 8 w 156"/>
                <a:gd name="T41" fmla="*/ 174 h 390"/>
                <a:gd name="T42" fmla="*/ 18 w 156"/>
                <a:gd name="T43" fmla="*/ 158 h 390"/>
                <a:gd name="T44" fmla="*/ 30 w 156"/>
                <a:gd name="T45" fmla="*/ 142 h 390"/>
                <a:gd name="T46" fmla="*/ 30 w 156"/>
                <a:gd name="T47" fmla="*/ 142 h 390"/>
                <a:gd name="T48" fmla="*/ 38 w 156"/>
                <a:gd name="T49" fmla="*/ 108 h 390"/>
                <a:gd name="T50" fmla="*/ 38 w 156"/>
                <a:gd name="T51" fmla="*/ 108 h 390"/>
                <a:gd name="T52" fmla="*/ 48 w 156"/>
                <a:gd name="T53" fmla="*/ 84 h 390"/>
                <a:gd name="T54" fmla="*/ 56 w 156"/>
                <a:gd name="T55" fmla="*/ 64 h 390"/>
                <a:gd name="T56" fmla="*/ 68 w 156"/>
                <a:gd name="T57" fmla="*/ 46 h 390"/>
                <a:gd name="T58" fmla="*/ 84 w 156"/>
                <a:gd name="T59" fmla="*/ 28 h 390"/>
                <a:gd name="T60" fmla="*/ 84 w 156"/>
                <a:gd name="T61" fmla="*/ 28 h 390"/>
                <a:gd name="T62" fmla="*/ 116 w 156"/>
                <a:gd name="T63" fmla="*/ 2 h 390"/>
                <a:gd name="T64" fmla="*/ 116 w 156"/>
                <a:gd name="T65" fmla="*/ 2 h 390"/>
                <a:gd name="T66" fmla="*/ 150 w 156"/>
                <a:gd name="T67" fmla="*/ 0 h 390"/>
                <a:gd name="T68" fmla="*/ 150 w 156"/>
                <a:gd name="T69" fmla="*/ 0 h 390"/>
                <a:gd name="T70" fmla="*/ 154 w 156"/>
                <a:gd name="T71" fmla="*/ 18 h 390"/>
                <a:gd name="T72" fmla="*/ 156 w 156"/>
                <a:gd name="T73" fmla="*/ 32 h 390"/>
                <a:gd name="T74" fmla="*/ 156 w 156"/>
                <a:gd name="T75" fmla="*/ 44 h 390"/>
                <a:gd name="T76" fmla="*/ 156 w 156"/>
                <a:gd name="T77" fmla="*/ 44 h 390"/>
                <a:gd name="T78" fmla="*/ 150 w 156"/>
                <a:gd name="T79" fmla="*/ 56 h 390"/>
                <a:gd name="T80" fmla="*/ 146 w 156"/>
                <a:gd name="T81" fmla="*/ 70 h 390"/>
                <a:gd name="T82" fmla="*/ 144 w 156"/>
                <a:gd name="T83" fmla="*/ 86 h 390"/>
                <a:gd name="T84" fmla="*/ 142 w 156"/>
                <a:gd name="T85" fmla="*/ 102 h 390"/>
                <a:gd name="T86" fmla="*/ 144 w 156"/>
                <a:gd name="T87" fmla="*/ 138 h 390"/>
                <a:gd name="T88" fmla="*/ 146 w 156"/>
                <a:gd name="T89" fmla="*/ 174 h 390"/>
                <a:gd name="T90" fmla="*/ 146 w 156"/>
                <a:gd name="T91" fmla="*/ 174 h 390"/>
                <a:gd name="T92" fmla="*/ 138 w 156"/>
                <a:gd name="T93" fmla="*/ 196 h 390"/>
                <a:gd name="T94" fmla="*/ 126 w 156"/>
                <a:gd name="T95" fmla="*/ 222 h 390"/>
                <a:gd name="T96" fmla="*/ 102 w 156"/>
                <a:gd name="T97" fmla="*/ 270 h 390"/>
                <a:gd name="T98" fmla="*/ 102 w 156"/>
                <a:gd name="T99" fmla="*/ 270 h 390"/>
                <a:gd name="T100" fmla="*/ 96 w 156"/>
                <a:gd name="T101" fmla="*/ 290 h 390"/>
                <a:gd name="T102" fmla="*/ 96 w 156"/>
                <a:gd name="T103" fmla="*/ 290 h 390"/>
                <a:gd name="T104" fmla="*/ 84 w 156"/>
                <a:gd name="T105" fmla="*/ 382 h 390"/>
                <a:gd name="T106" fmla="*/ 84 w 156"/>
                <a:gd name="T107" fmla="*/ 382 h 390"/>
                <a:gd name="T108" fmla="*/ 80 w 156"/>
                <a:gd name="T109" fmla="*/ 386 h 390"/>
                <a:gd name="T110" fmla="*/ 76 w 156"/>
                <a:gd name="T111" fmla="*/ 390 h 390"/>
                <a:gd name="T112" fmla="*/ 76 w 156"/>
                <a:gd name="T113" fmla="*/ 390 h 39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56" h="390">
                  <a:moveTo>
                    <a:pt x="76" y="390"/>
                  </a:moveTo>
                  <a:lnTo>
                    <a:pt x="76" y="390"/>
                  </a:lnTo>
                  <a:lnTo>
                    <a:pt x="46" y="344"/>
                  </a:lnTo>
                  <a:lnTo>
                    <a:pt x="26" y="338"/>
                  </a:lnTo>
                  <a:lnTo>
                    <a:pt x="22" y="324"/>
                  </a:lnTo>
                  <a:lnTo>
                    <a:pt x="14" y="310"/>
                  </a:lnTo>
                  <a:lnTo>
                    <a:pt x="6" y="300"/>
                  </a:lnTo>
                  <a:lnTo>
                    <a:pt x="0" y="294"/>
                  </a:lnTo>
                  <a:lnTo>
                    <a:pt x="0" y="272"/>
                  </a:lnTo>
                  <a:lnTo>
                    <a:pt x="4" y="242"/>
                  </a:lnTo>
                  <a:lnTo>
                    <a:pt x="6" y="230"/>
                  </a:lnTo>
                  <a:lnTo>
                    <a:pt x="8" y="216"/>
                  </a:lnTo>
                  <a:lnTo>
                    <a:pt x="4" y="202"/>
                  </a:lnTo>
                  <a:lnTo>
                    <a:pt x="4" y="192"/>
                  </a:lnTo>
                  <a:lnTo>
                    <a:pt x="4" y="182"/>
                  </a:lnTo>
                  <a:lnTo>
                    <a:pt x="8" y="174"/>
                  </a:lnTo>
                  <a:lnTo>
                    <a:pt x="18" y="158"/>
                  </a:lnTo>
                  <a:lnTo>
                    <a:pt x="30" y="142"/>
                  </a:lnTo>
                  <a:lnTo>
                    <a:pt x="38" y="108"/>
                  </a:lnTo>
                  <a:lnTo>
                    <a:pt x="48" y="84"/>
                  </a:lnTo>
                  <a:lnTo>
                    <a:pt x="56" y="64"/>
                  </a:lnTo>
                  <a:lnTo>
                    <a:pt x="68" y="46"/>
                  </a:lnTo>
                  <a:lnTo>
                    <a:pt x="84" y="28"/>
                  </a:lnTo>
                  <a:lnTo>
                    <a:pt x="116" y="2"/>
                  </a:lnTo>
                  <a:lnTo>
                    <a:pt x="150" y="0"/>
                  </a:lnTo>
                  <a:lnTo>
                    <a:pt x="154" y="18"/>
                  </a:lnTo>
                  <a:lnTo>
                    <a:pt x="156" y="32"/>
                  </a:lnTo>
                  <a:lnTo>
                    <a:pt x="156" y="44"/>
                  </a:lnTo>
                  <a:lnTo>
                    <a:pt x="150" y="56"/>
                  </a:lnTo>
                  <a:lnTo>
                    <a:pt x="146" y="70"/>
                  </a:lnTo>
                  <a:lnTo>
                    <a:pt x="144" y="86"/>
                  </a:lnTo>
                  <a:lnTo>
                    <a:pt x="142" y="102"/>
                  </a:lnTo>
                  <a:lnTo>
                    <a:pt x="144" y="138"/>
                  </a:lnTo>
                  <a:lnTo>
                    <a:pt x="146" y="174"/>
                  </a:lnTo>
                  <a:lnTo>
                    <a:pt x="138" y="196"/>
                  </a:lnTo>
                  <a:lnTo>
                    <a:pt x="126" y="222"/>
                  </a:lnTo>
                  <a:lnTo>
                    <a:pt x="102" y="270"/>
                  </a:lnTo>
                  <a:lnTo>
                    <a:pt x="96" y="290"/>
                  </a:lnTo>
                  <a:lnTo>
                    <a:pt x="84" y="382"/>
                  </a:lnTo>
                  <a:lnTo>
                    <a:pt x="80" y="386"/>
                  </a:lnTo>
                  <a:lnTo>
                    <a:pt x="76" y="390"/>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4" name="Freeform 15"/>
            <p:cNvSpPr>
              <a:spLocks/>
            </p:cNvSpPr>
            <p:nvPr/>
          </p:nvSpPr>
          <p:spPr bwMode="auto">
            <a:xfrm>
              <a:off x="6708775" y="4911726"/>
              <a:ext cx="657225" cy="854075"/>
            </a:xfrm>
            <a:custGeom>
              <a:avLst/>
              <a:gdLst>
                <a:gd name="T0" fmla="*/ 136 w 414"/>
                <a:gd name="T1" fmla="*/ 532 h 538"/>
                <a:gd name="T2" fmla="*/ 122 w 414"/>
                <a:gd name="T3" fmla="*/ 508 h 538"/>
                <a:gd name="T4" fmla="*/ 116 w 414"/>
                <a:gd name="T5" fmla="*/ 498 h 538"/>
                <a:gd name="T6" fmla="*/ 58 w 414"/>
                <a:gd name="T7" fmla="*/ 426 h 538"/>
                <a:gd name="T8" fmla="*/ 12 w 414"/>
                <a:gd name="T9" fmla="*/ 420 h 538"/>
                <a:gd name="T10" fmla="*/ 0 w 414"/>
                <a:gd name="T11" fmla="*/ 402 h 538"/>
                <a:gd name="T12" fmla="*/ 6 w 414"/>
                <a:gd name="T13" fmla="*/ 360 h 538"/>
                <a:gd name="T14" fmla="*/ 10 w 414"/>
                <a:gd name="T15" fmla="*/ 332 h 538"/>
                <a:gd name="T16" fmla="*/ 8 w 414"/>
                <a:gd name="T17" fmla="*/ 306 h 538"/>
                <a:gd name="T18" fmla="*/ 44 w 414"/>
                <a:gd name="T19" fmla="*/ 246 h 538"/>
                <a:gd name="T20" fmla="*/ 42 w 414"/>
                <a:gd name="T21" fmla="*/ 200 h 538"/>
                <a:gd name="T22" fmla="*/ 46 w 414"/>
                <a:gd name="T23" fmla="*/ 190 h 538"/>
                <a:gd name="T24" fmla="*/ 74 w 414"/>
                <a:gd name="T25" fmla="*/ 174 h 538"/>
                <a:gd name="T26" fmla="*/ 102 w 414"/>
                <a:gd name="T27" fmla="*/ 134 h 538"/>
                <a:gd name="T28" fmla="*/ 102 w 414"/>
                <a:gd name="T29" fmla="*/ 116 h 538"/>
                <a:gd name="T30" fmla="*/ 92 w 414"/>
                <a:gd name="T31" fmla="*/ 88 h 538"/>
                <a:gd name="T32" fmla="*/ 104 w 414"/>
                <a:gd name="T33" fmla="*/ 72 h 538"/>
                <a:gd name="T34" fmla="*/ 132 w 414"/>
                <a:gd name="T35" fmla="*/ 58 h 538"/>
                <a:gd name="T36" fmla="*/ 172 w 414"/>
                <a:gd name="T37" fmla="*/ 48 h 538"/>
                <a:gd name="T38" fmla="*/ 190 w 414"/>
                <a:gd name="T39" fmla="*/ 28 h 538"/>
                <a:gd name="T40" fmla="*/ 204 w 414"/>
                <a:gd name="T41" fmla="*/ 2 h 538"/>
                <a:gd name="T42" fmla="*/ 224 w 414"/>
                <a:gd name="T43" fmla="*/ 2 h 538"/>
                <a:gd name="T44" fmla="*/ 236 w 414"/>
                <a:gd name="T45" fmla="*/ 16 h 538"/>
                <a:gd name="T46" fmla="*/ 250 w 414"/>
                <a:gd name="T47" fmla="*/ 64 h 538"/>
                <a:gd name="T48" fmla="*/ 280 w 414"/>
                <a:gd name="T49" fmla="*/ 96 h 538"/>
                <a:gd name="T50" fmla="*/ 336 w 414"/>
                <a:gd name="T51" fmla="*/ 100 h 538"/>
                <a:gd name="T52" fmla="*/ 366 w 414"/>
                <a:gd name="T53" fmla="*/ 86 h 538"/>
                <a:gd name="T54" fmla="*/ 404 w 414"/>
                <a:gd name="T55" fmla="*/ 84 h 538"/>
                <a:gd name="T56" fmla="*/ 398 w 414"/>
                <a:gd name="T57" fmla="*/ 104 h 538"/>
                <a:gd name="T58" fmla="*/ 384 w 414"/>
                <a:gd name="T59" fmla="*/ 124 h 538"/>
                <a:gd name="T60" fmla="*/ 362 w 414"/>
                <a:gd name="T61" fmla="*/ 154 h 538"/>
                <a:gd name="T62" fmla="*/ 330 w 414"/>
                <a:gd name="T63" fmla="*/ 162 h 538"/>
                <a:gd name="T64" fmla="*/ 328 w 414"/>
                <a:gd name="T65" fmla="*/ 180 h 538"/>
                <a:gd name="T66" fmla="*/ 348 w 414"/>
                <a:gd name="T67" fmla="*/ 198 h 538"/>
                <a:gd name="T68" fmla="*/ 350 w 414"/>
                <a:gd name="T69" fmla="*/ 222 h 538"/>
                <a:gd name="T70" fmla="*/ 348 w 414"/>
                <a:gd name="T71" fmla="*/ 240 h 538"/>
                <a:gd name="T72" fmla="*/ 340 w 414"/>
                <a:gd name="T73" fmla="*/ 278 h 538"/>
                <a:gd name="T74" fmla="*/ 346 w 414"/>
                <a:gd name="T75" fmla="*/ 296 h 538"/>
                <a:gd name="T76" fmla="*/ 356 w 414"/>
                <a:gd name="T77" fmla="*/ 308 h 538"/>
                <a:gd name="T78" fmla="*/ 350 w 414"/>
                <a:gd name="T79" fmla="*/ 306 h 538"/>
                <a:gd name="T80" fmla="*/ 318 w 414"/>
                <a:gd name="T81" fmla="*/ 312 h 538"/>
                <a:gd name="T82" fmla="*/ 318 w 414"/>
                <a:gd name="T83" fmla="*/ 336 h 538"/>
                <a:gd name="T84" fmla="*/ 296 w 414"/>
                <a:gd name="T85" fmla="*/ 354 h 538"/>
                <a:gd name="T86" fmla="*/ 288 w 414"/>
                <a:gd name="T87" fmla="*/ 384 h 538"/>
                <a:gd name="T88" fmla="*/ 268 w 414"/>
                <a:gd name="T89" fmla="*/ 408 h 538"/>
                <a:gd name="T90" fmla="*/ 228 w 414"/>
                <a:gd name="T91" fmla="*/ 416 h 538"/>
                <a:gd name="T92" fmla="*/ 240 w 414"/>
                <a:gd name="T93" fmla="*/ 440 h 538"/>
                <a:gd name="T94" fmla="*/ 218 w 414"/>
                <a:gd name="T95" fmla="*/ 450 h 538"/>
                <a:gd name="T96" fmla="*/ 184 w 414"/>
                <a:gd name="T97" fmla="*/ 480 h 538"/>
                <a:gd name="T98" fmla="*/ 166 w 414"/>
                <a:gd name="T99" fmla="*/ 514 h 538"/>
                <a:gd name="T100" fmla="*/ 150 w 414"/>
                <a:gd name="T101" fmla="*/ 528 h 53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14" h="538">
                  <a:moveTo>
                    <a:pt x="136" y="538"/>
                  </a:moveTo>
                  <a:lnTo>
                    <a:pt x="136" y="538"/>
                  </a:lnTo>
                  <a:lnTo>
                    <a:pt x="136" y="532"/>
                  </a:lnTo>
                  <a:lnTo>
                    <a:pt x="134" y="526"/>
                  </a:lnTo>
                  <a:lnTo>
                    <a:pt x="128" y="516"/>
                  </a:lnTo>
                  <a:lnTo>
                    <a:pt x="122" y="508"/>
                  </a:lnTo>
                  <a:lnTo>
                    <a:pt x="116" y="504"/>
                  </a:lnTo>
                  <a:lnTo>
                    <a:pt x="116" y="498"/>
                  </a:lnTo>
                  <a:lnTo>
                    <a:pt x="58" y="426"/>
                  </a:lnTo>
                  <a:lnTo>
                    <a:pt x="40" y="422"/>
                  </a:lnTo>
                  <a:lnTo>
                    <a:pt x="26" y="420"/>
                  </a:lnTo>
                  <a:lnTo>
                    <a:pt x="12" y="420"/>
                  </a:lnTo>
                  <a:lnTo>
                    <a:pt x="2" y="418"/>
                  </a:lnTo>
                  <a:lnTo>
                    <a:pt x="0" y="402"/>
                  </a:lnTo>
                  <a:lnTo>
                    <a:pt x="0" y="386"/>
                  </a:lnTo>
                  <a:lnTo>
                    <a:pt x="6" y="360"/>
                  </a:lnTo>
                  <a:lnTo>
                    <a:pt x="8" y="352"/>
                  </a:lnTo>
                  <a:lnTo>
                    <a:pt x="10" y="346"/>
                  </a:lnTo>
                  <a:lnTo>
                    <a:pt x="10" y="332"/>
                  </a:lnTo>
                  <a:lnTo>
                    <a:pt x="10" y="318"/>
                  </a:lnTo>
                  <a:lnTo>
                    <a:pt x="8" y="306"/>
                  </a:lnTo>
                  <a:lnTo>
                    <a:pt x="40" y="270"/>
                  </a:lnTo>
                  <a:lnTo>
                    <a:pt x="44" y="246"/>
                  </a:lnTo>
                  <a:lnTo>
                    <a:pt x="42" y="214"/>
                  </a:lnTo>
                  <a:lnTo>
                    <a:pt x="42" y="200"/>
                  </a:lnTo>
                  <a:lnTo>
                    <a:pt x="44" y="194"/>
                  </a:lnTo>
                  <a:lnTo>
                    <a:pt x="46" y="190"/>
                  </a:lnTo>
                  <a:lnTo>
                    <a:pt x="60" y="182"/>
                  </a:lnTo>
                  <a:lnTo>
                    <a:pt x="74" y="174"/>
                  </a:lnTo>
                  <a:lnTo>
                    <a:pt x="94" y="152"/>
                  </a:lnTo>
                  <a:lnTo>
                    <a:pt x="102" y="134"/>
                  </a:lnTo>
                  <a:lnTo>
                    <a:pt x="102" y="116"/>
                  </a:lnTo>
                  <a:lnTo>
                    <a:pt x="96" y="104"/>
                  </a:lnTo>
                  <a:lnTo>
                    <a:pt x="94" y="94"/>
                  </a:lnTo>
                  <a:lnTo>
                    <a:pt x="92" y="88"/>
                  </a:lnTo>
                  <a:lnTo>
                    <a:pt x="94" y="82"/>
                  </a:lnTo>
                  <a:lnTo>
                    <a:pt x="98" y="76"/>
                  </a:lnTo>
                  <a:lnTo>
                    <a:pt x="104" y="72"/>
                  </a:lnTo>
                  <a:lnTo>
                    <a:pt x="120" y="60"/>
                  </a:lnTo>
                  <a:lnTo>
                    <a:pt x="132" y="58"/>
                  </a:lnTo>
                  <a:lnTo>
                    <a:pt x="144" y="56"/>
                  </a:lnTo>
                  <a:lnTo>
                    <a:pt x="158" y="54"/>
                  </a:lnTo>
                  <a:lnTo>
                    <a:pt x="172" y="48"/>
                  </a:lnTo>
                  <a:lnTo>
                    <a:pt x="182" y="40"/>
                  </a:lnTo>
                  <a:lnTo>
                    <a:pt x="190" y="28"/>
                  </a:lnTo>
                  <a:lnTo>
                    <a:pt x="198" y="14"/>
                  </a:lnTo>
                  <a:lnTo>
                    <a:pt x="204" y="2"/>
                  </a:lnTo>
                  <a:lnTo>
                    <a:pt x="210" y="0"/>
                  </a:lnTo>
                  <a:lnTo>
                    <a:pt x="216" y="0"/>
                  </a:lnTo>
                  <a:lnTo>
                    <a:pt x="224" y="2"/>
                  </a:lnTo>
                  <a:lnTo>
                    <a:pt x="232" y="6"/>
                  </a:lnTo>
                  <a:lnTo>
                    <a:pt x="236" y="16"/>
                  </a:lnTo>
                  <a:lnTo>
                    <a:pt x="238" y="28"/>
                  </a:lnTo>
                  <a:lnTo>
                    <a:pt x="246" y="52"/>
                  </a:lnTo>
                  <a:lnTo>
                    <a:pt x="250" y="64"/>
                  </a:lnTo>
                  <a:lnTo>
                    <a:pt x="258" y="76"/>
                  </a:lnTo>
                  <a:lnTo>
                    <a:pt x="266" y="86"/>
                  </a:lnTo>
                  <a:lnTo>
                    <a:pt x="280" y="96"/>
                  </a:lnTo>
                  <a:lnTo>
                    <a:pt x="336" y="100"/>
                  </a:lnTo>
                  <a:lnTo>
                    <a:pt x="342" y="94"/>
                  </a:lnTo>
                  <a:lnTo>
                    <a:pt x="350" y="92"/>
                  </a:lnTo>
                  <a:lnTo>
                    <a:pt x="366" y="86"/>
                  </a:lnTo>
                  <a:lnTo>
                    <a:pt x="386" y="86"/>
                  </a:lnTo>
                  <a:lnTo>
                    <a:pt x="404" y="84"/>
                  </a:lnTo>
                  <a:lnTo>
                    <a:pt x="414" y="90"/>
                  </a:lnTo>
                  <a:lnTo>
                    <a:pt x="398" y="104"/>
                  </a:lnTo>
                  <a:lnTo>
                    <a:pt x="392" y="112"/>
                  </a:lnTo>
                  <a:lnTo>
                    <a:pt x="384" y="124"/>
                  </a:lnTo>
                  <a:lnTo>
                    <a:pt x="382" y="156"/>
                  </a:lnTo>
                  <a:lnTo>
                    <a:pt x="362" y="154"/>
                  </a:lnTo>
                  <a:lnTo>
                    <a:pt x="342" y="154"/>
                  </a:lnTo>
                  <a:lnTo>
                    <a:pt x="336" y="158"/>
                  </a:lnTo>
                  <a:lnTo>
                    <a:pt x="330" y="162"/>
                  </a:lnTo>
                  <a:lnTo>
                    <a:pt x="326" y="168"/>
                  </a:lnTo>
                  <a:lnTo>
                    <a:pt x="328" y="180"/>
                  </a:lnTo>
                  <a:lnTo>
                    <a:pt x="338" y="186"/>
                  </a:lnTo>
                  <a:lnTo>
                    <a:pt x="348" y="198"/>
                  </a:lnTo>
                  <a:lnTo>
                    <a:pt x="364" y="208"/>
                  </a:lnTo>
                  <a:lnTo>
                    <a:pt x="350" y="222"/>
                  </a:lnTo>
                  <a:lnTo>
                    <a:pt x="350" y="230"/>
                  </a:lnTo>
                  <a:lnTo>
                    <a:pt x="348" y="240"/>
                  </a:lnTo>
                  <a:lnTo>
                    <a:pt x="342" y="258"/>
                  </a:lnTo>
                  <a:lnTo>
                    <a:pt x="342" y="268"/>
                  </a:lnTo>
                  <a:lnTo>
                    <a:pt x="340" y="278"/>
                  </a:lnTo>
                  <a:lnTo>
                    <a:pt x="342" y="286"/>
                  </a:lnTo>
                  <a:lnTo>
                    <a:pt x="346" y="296"/>
                  </a:lnTo>
                  <a:lnTo>
                    <a:pt x="356" y="304"/>
                  </a:lnTo>
                  <a:lnTo>
                    <a:pt x="356" y="308"/>
                  </a:lnTo>
                  <a:lnTo>
                    <a:pt x="350" y="306"/>
                  </a:lnTo>
                  <a:lnTo>
                    <a:pt x="322" y="306"/>
                  </a:lnTo>
                  <a:lnTo>
                    <a:pt x="318" y="312"/>
                  </a:lnTo>
                  <a:lnTo>
                    <a:pt x="318" y="318"/>
                  </a:lnTo>
                  <a:lnTo>
                    <a:pt x="320" y="324"/>
                  </a:lnTo>
                  <a:lnTo>
                    <a:pt x="318" y="336"/>
                  </a:lnTo>
                  <a:lnTo>
                    <a:pt x="304" y="346"/>
                  </a:lnTo>
                  <a:lnTo>
                    <a:pt x="296" y="354"/>
                  </a:lnTo>
                  <a:lnTo>
                    <a:pt x="292" y="364"/>
                  </a:lnTo>
                  <a:lnTo>
                    <a:pt x="288" y="384"/>
                  </a:lnTo>
                  <a:lnTo>
                    <a:pt x="278" y="396"/>
                  </a:lnTo>
                  <a:lnTo>
                    <a:pt x="268" y="408"/>
                  </a:lnTo>
                  <a:lnTo>
                    <a:pt x="232" y="410"/>
                  </a:lnTo>
                  <a:lnTo>
                    <a:pt x="228" y="416"/>
                  </a:lnTo>
                  <a:lnTo>
                    <a:pt x="228" y="422"/>
                  </a:lnTo>
                  <a:lnTo>
                    <a:pt x="230" y="430"/>
                  </a:lnTo>
                  <a:lnTo>
                    <a:pt x="240" y="440"/>
                  </a:lnTo>
                  <a:lnTo>
                    <a:pt x="228" y="444"/>
                  </a:lnTo>
                  <a:lnTo>
                    <a:pt x="218" y="450"/>
                  </a:lnTo>
                  <a:lnTo>
                    <a:pt x="208" y="456"/>
                  </a:lnTo>
                  <a:lnTo>
                    <a:pt x="200" y="464"/>
                  </a:lnTo>
                  <a:lnTo>
                    <a:pt x="184" y="480"/>
                  </a:lnTo>
                  <a:lnTo>
                    <a:pt x="168" y="500"/>
                  </a:lnTo>
                  <a:lnTo>
                    <a:pt x="166" y="514"/>
                  </a:lnTo>
                  <a:lnTo>
                    <a:pt x="158" y="522"/>
                  </a:lnTo>
                  <a:lnTo>
                    <a:pt x="150" y="528"/>
                  </a:lnTo>
                  <a:lnTo>
                    <a:pt x="136" y="538"/>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5" name="Freeform 16"/>
            <p:cNvSpPr>
              <a:spLocks/>
            </p:cNvSpPr>
            <p:nvPr/>
          </p:nvSpPr>
          <p:spPr bwMode="auto">
            <a:xfrm>
              <a:off x="4689475" y="4829176"/>
              <a:ext cx="962025" cy="844550"/>
            </a:xfrm>
            <a:custGeom>
              <a:avLst/>
              <a:gdLst>
                <a:gd name="T0" fmla="*/ 210 w 606"/>
                <a:gd name="T1" fmla="*/ 516 h 532"/>
                <a:gd name="T2" fmla="*/ 172 w 606"/>
                <a:gd name="T3" fmla="*/ 494 h 532"/>
                <a:gd name="T4" fmla="*/ 126 w 606"/>
                <a:gd name="T5" fmla="*/ 498 h 532"/>
                <a:gd name="T6" fmla="*/ 96 w 606"/>
                <a:gd name="T7" fmla="*/ 530 h 532"/>
                <a:gd name="T8" fmla="*/ 104 w 606"/>
                <a:gd name="T9" fmla="*/ 494 h 532"/>
                <a:gd name="T10" fmla="*/ 62 w 606"/>
                <a:gd name="T11" fmla="*/ 432 h 532"/>
                <a:gd name="T12" fmla="*/ 84 w 606"/>
                <a:gd name="T13" fmla="*/ 356 h 532"/>
                <a:gd name="T14" fmla="*/ 88 w 606"/>
                <a:gd name="T15" fmla="*/ 336 h 532"/>
                <a:gd name="T16" fmla="*/ 70 w 606"/>
                <a:gd name="T17" fmla="*/ 304 h 532"/>
                <a:gd name="T18" fmla="*/ 20 w 606"/>
                <a:gd name="T19" fmla="*/ 314 h 532"/>
                <a:gd name="T20" fmla="*/ 6 w 606"/>
                <a:gd name="T21" fmla="*/ 302 h 532"/>
                <a:gd name="T22" fmla="*/ 0 w 606"/>
                <a:gd name="T23" fmla="*/ 278 h 532"/>
                <a:gd name="T24" fmla="*/ 10 w 606"/>
                <a:gd name="T25" fmla="*/ 240 h 532"/>
                <a:gd name="T26" fmla="*/ 60 w 606"/>
                <a:gd name="T27" fmla="*/ 218 h 532"/>
                <a:gd name="T28" fmla="*/ 90 w 606"/>
                <a:gd name="T29" fmla="*/ 226 h 532"/>
                <a:gd name="T30" fmla="*/ 134 w 606"/>
                <a:gd name="T31" fmla="*/ 234 h 532"/>
                <a:gd name="T32" fmla="*/ 158 w 606"/>
                <a:gd name="T33" fmla="*/ 214 h 532"/>
                <a:gd name="T34" fmla="*/ 174 w 606"/>
                <a:gd name="T35" fmla="*/ 194 h 532"/>
                <a:gd name="T36" fmla="*/ 252 w 606"/>
                <a:gd name="T37" fmla="*/ 204 h 532"/>
                <a:gd name="T38" fmla="*/ 264 w 606"/>
                <a:gd name="T39" fmla="*/ 182 h 532"/>
                <a:gd name="T40" fmla="*/ 266 w 606"/>
                <a:gd name="T41" fmla="*/ 146 h 532"/>
                <a:gd name="T42" fmla="*/ 196 w 606"/>
                <a:gd name="T43" fmla="*/ 108 h 532"/>
                <a:gd name="T44" fmla="*/ 192 w 606"/>
                <a:gd name="T45" fmla="*/ 88 h 532"/>
                <a:gd name="T46" fmla="*/ 216 w 606"/>
                <a:gd name="T47" fmla="*/ 78 h 532"/>
                <a:gd name="T48" fmla="*/ 278 w 606"/>
                <a:gd name="T49" fmla="*/ 102 h 532"/>
                <a:gd name="T50" fmla="*/ 326 w 606"/>
                <a:gd name="T51" fmla="*/ 88 h 532"/>
                <a:gd name="T52" fmla="*/ 378 w 606"/>
                <a:gd name="T53" fmla="*/ 44 h 532"/>
                <a:gd name="T54" fmla="*/ 390 w 606"/>
                <a:gd name="T55" fmla="*/ 14 h 532"/>
                <a:gd name="T56" fmla="*/ 414 w 606"/>
                <a:gd name="T57" fmla="*/ 0 h 532"/>
                <a:gd name="T58" fmla="*/ 444 w 606"/>
                <a:gd name="T59" fmla="*/ 10 h 532"/>
                <a:gd name="T60" fmla="*/ 468 w 606"/>
                <a:gd name="T61" fmla="*/ 66 h 532"/>
                <a:gd name="T62" fmla="*/ 526 w 606"/>
                <a:gd name="T63" fmla="*/ 130 h 532"/>
                <a:gd name="T64" fmla="*/ 562 w 606"/>
                <a:gd name="T65" fmla="*/ 154 h 532"/>
                <a:gd name="T66" fmla="*/ 564 w 606"/>
                <a:gd name="T67" fmla="*/ 196 h 532"/>
                <a:gd name="T68" fmla="*/ 534 w 606"/>
                <a:gd name="T69" fmla="*/ 216 h 532"/>
                <a:gd name="T70" fmla="*/ 506 w 606"/>
                <a:gd name="T71" fmla="*/ 246 h 532"/>
                <a:gd name="T72" fmla="*/ 532 w 606"/>
                <a:gd name="T73" fmla="*/ 258 h 532"/>
                <a:gd name="T74" fmla="*/ 568 w 606"/>
                <a:gd name="T75" fmla="*/ 326 h 532"/>
                <a:gd name="T76" fmla="*/ 592 w 606"/>
                <a:gd name="T77" fmla="*/ 356 h 532"/>
                <a:gd name="T78" fmla="*/ 590 w 606"/>
                <a:gd name="T79" fmla="*/ 380 h 532"/>
                <a:gd name="T80" fmla="*/ 546 w 606"/>
                <a:gd name="T81" fmla="*/ 408 h 532"/>
                <a:gd name="T82" fmla="*/ 482 w 606"/>
                <a:gd name="T83" fmla="*/ 460 h 532"/>
                <a:gd name="T84" fmla="*/ 434 w 606"/>
                <a:gd name="T85" fmla="*/ 472 h 532"/>
                <a:gd name="T86" fmla="*/ 392 w 606"/>
                <a:gd name="T87" fmla="*/ 456 h 532"/>
                <a:gd name="T88" fmla="*/ 358 w 606"/>
                <a:gd name="T89" fmla="*/ 436 h 532"/>
                <a:gd name="T90" fmla="*/ 332 w 606"/>
                <a:gd name="T91" fmla="*/ 442 h 532"/>
                <a:gd name="T92" fmla="*/ 302 w 606"/>
                <a:gd name="T93" fmla="*/ 492 h 532"/>
                <a:gd name="T94" fmla="*/ 266 w 606"/>
                <a:gd name="T95" fmla="*/ 528 h 53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606" h="532">
                  <a:moveTo>
                    <a:pt x="240" y="532"/>
                  </a:moveTo>
                  <a:lnTo>
                    <a:pt x="240" y="532"/>
                  </a:lnTo>
                  <a:lnTo>
                    <a:pt x="222" y="524"/>
                  </a:lnTo>
                  <a:lnTo>
                    <a:pt x="210" y="516"/>
                  </a:lnTo>
                  <a:lnTo>
                    <a:pt x="202" y="508"/>
                  </a:lnTo>
                  <a:lnTo>
                    <a:pt x="194" y="502"/>
                  </a:lnTo>
                  <a:lnTo>
                    <a:pt x="172" y="494"/>
                  </a:lnTo>
                  <a:lnTo>
                    <a:pt x="152" y="494"/>
                  </a:lnTo>
                  <a:lnTo>
                    <a:pt x="138" y="494"/>
                  </a:lnTo>
                  <a:lnTo>
                    <a:pt x="126" y="498"/>
                  </a:lnTo>
                  <a:lnTo>
                    <a:pt x="112" y="508"/>
                  </a:lnTo>
                  <a:lnTo>
                    <a:pt x="96" y="530"/>
                  </a:lnTo>
                  <a:lnTo>
                    <a:pt x="96" y="518"/>
                  </a:lnTo>
                  <a:lnTo>
                    <a:pt x="98" y="508"/>
                  </a:lnTo>
                  <a:lnTo>
                    <a:pt x="104" y="494"/>
                  </a:lnTo>
                  <a:lnTo>
                    <a:pt x="106" y="452"/>
                  </a:lnTo>
                  <a:lnTo>
                    <a:pt x="62" y="432"/>
                  </a:lnTo>
                  <a:lnTo>
                    <a:pt x="64" y="420"/>
                  </a:lnTo>
                  <a:lnTo>
                    <a:pt x="68" y="410"/>
                  </a:lnTo>
                  <a:lnTo>
                    <a:pt x="84" y="356"/>
                  </a:lnTo>
                  <a:lnTo>
                    <a:pt x="88" y="352"/>
                  </a:lnTo>
                  <a:lnTo>
                    <a:pt x="88" y="346"/>
                  </a:lnTo>
                  <a:lnTo>
                    <a:pt x="88" y="336"/>
                  </a:lnTo>
                  <a:lnTo>
                    <a:pt x="84" y="320"/>
                  </a:lnTo>
                  <a:lnTo>
                    <a:pt x="70" y="304"/>
                  </a:lnTo>
                  <a:lnTo>
                    <a:pt x="58" y="306"/>
                  </a:lnTo>
                  <a:lnTo>
                    <a:pt x="46" y="308"/>
                  </a:lnTo>
                  <a:lnTo>
                    <a:pt x="20" y="314"/>
                  </a:lnTo>
                  <a:lnTo>
                    <a:pt x="14" y="314"/>
                  </a:lnTo>
                  <a:lnTo>
                    <a:pt x="10" y="310"/>
                  </a:lnTo>
                  <a:lnTo>
                    <a:pt x="8" y="308"/>
                  </a:lnTo>
                  <a:lnTo>
                    <a:pt x="6" y="302"/>
                  </a:lnTo>
                  <a:lnTo>
                    <a:pt x="6" y="294"/>
                  </a:lnTo>
                  <a:lnTo>
                    <a:pt x="6" y="290"/>
                  </a:lnTo>
                  <a:lnTo>
                    <a:pt x="0" y="278"/>
                  </a:lnTo>
                  <a:lnTo>
                    <a:pt x="2" y="262"/>
                  </a:lnTo>
                  <a:lnTo>
                    <a:pt x="4" y="250"/>
                  </a:lnTo>
                  <a:lnTo>
                    <a:pt x="10" y="240"/>
                  </a:lnTo>
                  <a:lnTo>
                    <a:pt x="16" y="234"/>
                  </a:lnTo>
                  <a:lnTo>
                    <a:pt x="24" y="228"/>
                  </a:lnTo>
                  <a:lnTo>
                    <a:pt x="34" y="224"/>
                  </a:lnTo>
                  <a:lnTo>
                    <a:pt x="60" y="218"/>
                  </a:lnTo>
                  <a:lnTo>
                    <a:pt x="74" y="218"/>
                  </a:lnTo>
                  <a:lnTo>
                    <a:pt x="90" y="226"/>
                  </a:lnTo>
                  <a:lnTo>
                    <a:pt x="106" y="232"/>
                  </a:lnTo>
                  <a:lnTo>
                    <a:pt x="114" y="234"/>
                  </a:lnTo>
                  <a:lnTo>
                    <a:pt x="124" y="236"/>
                  </a:lnTo>
                  <a:lnTo>
                    <a:pt x="134" y="234"/>
                  </a:lnTo>
                  <a:lnTo>
                    <a:pt x="144" y="230"/>
                  </a:lnTo>
                  <a:lnTo>
                    <a:pt x="158" y="214"/>
                  </a:lnTo>
                  <a:lnTo>
                    <a:pt x="164" y="196"/>
                  </a:lnTo>
                  <a:lnTo>
                    <a:pt x="174" y="194"/>
                  </a:lnTo>
                  <a:lnTo>
                    <a:pt x="178" y="198"/>
                  </a:lnTo>
                  <a:lnTo>
                    <a:pt x="186" y="200"/>
                  </a:lnTo>
                  <a:lnTo>
                    <a:pt x="206" y="202"/>
                  </a:lnTo>
                  <a:lnTo>
                    <a:pt x="252" y="204"/>
                  </a:lnTo>
                  <a:lnTo>
                    <a:pt x="258" y="196"/>
                  </a:lnTo>
                  <a:lnTo>
                    <a:pt x="262" y="190"/>
                  </a:lnTo>
                  <a:lnTo>
                    <a:pt x="264" y="182"/>
                  </a:lnTo>
                  <a:lnTo>
                    <a:pt x="266" y="174"/>
                  </a:lnTo>
                  <a:lnTo>
                    <a:pt x="266" y="160"/>
                  </a:lnTo>
                  <a:lnTo>
                    <a:pt x="266" y="146"/>
                  </a:lnTo>
                  <a:lnTo>
                    <a:pt x="256" y="136"/>
                  </a:lnTo>
                  <a:lnTo>
                    <a:pt x="248" y="130"/>
                  </a:lnTo>
                  <a:lnTo>
                    <a:pt x="230" y="120"/>
                  </a:lnTo>
                  <a:lnTo>
                    <a:pt x="196" y="108"/>
                  </a:lnTo>
                  <a:lnTo>
                    <a:pt x="194" y="100"/>
                  </a:lnTo>
                  <a:lnTo>
                    <a:pt x="192" y="94"/>
                  </a:lnTo>
                  <a:lnTo>
                    <a:pt x="192" y="88"/>
                  </a:lnTo>
                  <a:lnTo>
                    <a:pt x="194" y="84"/>
                  </a:lnTo>
                  <a:lnTo>
                    <a:pt x="198" y="82"/>
                  </a:lnTo>
                  <a:lnTo>
                    <a:pt x="202" y="80"/>
                  </a:lnTo>
                  <a:lnTo>
                    <a:pt x="216" y="78"/>
                  </a:lnTo>
                  <a:lnTo>
                    <a:pt x="238" y="94"/>
                  </a:lnTo>
                  <a:lnTo>
                    <a:pt x="278" y="102"/>
                  </a:lnTo>
                  <a:lnTo>
                    <a:pt x="294" y="100"/>
                  </a:lnTo>
                  <a:lnTo>
                    <a:pt x="310" y="96"/>
                  </a:lnTo>
                  <a:lnTo>
                    <a:pt x="326" y="88"/>
                  </a:lnTo>
                  <a:lnTo>
                    <a:pt x="342" y="80"/>
                  </a:lnTo>
                  <a:lnTo>
                    <a:pt x="356" y="68"/>
                  </a:lnTo>
                  <a:lnTo>
                    <a:pt x="368" y="56"/>
                  </a:lnTo>
                  <a:lnTo>
                    <a:pt x="378" y="44"/>
                  </a:lnTo>
                  <a:lnTo>
                    <a:pt x="386" y="30"/>
                  </a:lnTo>
                  <a:lnTo>
                    <a:pt x="388" y="22"/>
                  </a:lnTo>
                  <a:lnTo>
                    <a:pt x="390" y="14"/>
                  </a:lnTo>
                  <a:lnTo>
                    <a:pt x="394" y="8"/>
                  </a:lnTo>
                  <a:lnTo>
                    <a:pt x="400" y="4"/>
                  </a:lnTo>
                  <a:lnTo>
                    <a:pt x="406" y="2"/>
                  </a:lnTo>
                  <a:lnTo>
                    <a:pt x="414" y="0"/>
                  </a:lnTo>
                  <a:lnTo>
                    <a:pt x="432" y="0"/>
                  </a:lnTo>
                  <a:lnTo>
                    <a:pt x="438" y="4"/>
                  </a:lnTo>
                  <a:lnTo>
                    <a:pt x="444" y="10"/>
                  </a:lnTo>
                  <a:lnTo>
                    <a:pt x="450" y="16"/>
                  </a:lnTo>
                  <a:lnTo>
                    <a:pt x="456" y="24"/>
                  </a:lnTo>
                  <a:lnTo>
                    <a:pt x="464" y="44"/>
                  </a:lnTo>
                  <a:lnTo>
                    <a:pt x="468" y="66"/>
                  </a:lnTo>
                  <a:lnTo>
                    <a:pt x="494" y="98"/>
                  </a:lnTo>
                  <a:lnTo>
                    <a:pt x="508" y="114"/>
                  </a:lnTo>
                  <a:lnTo>
                    <a:pt x="526" y="130"/>
                  </a:lnTo>
                  <a:lnTo>
                    <a:pt x="558" y="142"/>
                  </a:lnTo>
                  <a:lnTo>
                    <a:pt x="562" y="154"/>
                  </a:lnTo>
                  <a:lnTo>
                    <a:pt x="566" y="170"/>
                  </a:lnTo>
                  <a:lnTo>
                    <a:pt x="566" y="178"/>
                  </a:lnTo>
                  <a:lnTo>
                    <a:pt x="566" y="188"/>
                  </a:lnTo>
                  <a:lnTo>
                    <a:pt x="564" y="196"/>
                  </a:lnTo>
                  <a:lnTo>
                    <a:pt x="558" y="204"/>
                  </a:lnTo>
                  <a:lnTo>
                    <a:pt x="546" y="210"/>
                  </a:lnTo>
                  <a:lnTo>
                    <a:pt x="534" y="216"/>
                  </a:lnTo>
                  <a:lnTo>
                    <a:pt x="516" y="222"/>
                  </a:lnTo>
                  <a:lnTo>
                    <a:pt x="510" y="228"/>
                  </a:lnTo>
                  <a:lnTo>
                    <a:pt x="506" y="234"/>
                  </a:lnTo>
                  <a:lnTo>
                    <a:pt x="506" y="246"/>
                  </a:lnTo>
                  <a:lnTo>
                    <a:pt x="506" y="262"/>
                  </a:lnTo>
                  <a:lnTo>
                    <a:pt x="518" y="262"/>
                  </a:lnTo>
                  <a:lnTo>
                    <a:pt x="532" y="258"/>
                  </a:lnTo>
                  <a:lnTo>
                    <a:pt x="572" y="256"/>
                  </a:lnTo>
                  <a:lnTo>
                    <a:pt x="568" y="326"/>
                  </a:lnTo>
                  <a:lnTo>
                    <a:pt x="572" y="334"/>
                  </a:lnTo>
                  <a:lnTo>
                    <a:pt x="576" y="340"/>
                  </a:lnTo>
                  <a:lnTo>
                    <a:pt x="592" y="356"/>
                  </a:lnTo>
                  <a:lnTo>
                    <a:pt x="606" y="378"/>
                  </a:lnTo>
                  <a:lnTo>
                    <a:pt x="590" y="380"/>
                  </a:lnTo>
                  <a:lnTo>
                    <a:pt x="576" y="384"/>
                  </a:lnTo>
                  <a:lnTo>
                    <a:pt x="554" y="398"/>
                  </a:lnTo>
                  <a:lnTo>
                    <a:pt x="546" y="408"/>
                  </a:lnTo>
                  <a:lnTo>
                    <a:pt x="538" y="416"/>
                  </a:lnTo>
                  <a:lnTo>
                    <a:pt x="520" y="430"/>
                  </a:lnTo>
                  <a:lnTo>
                    <a:pt x="500" y="444"/>
                  </a:lnTo>
                  <a:lnTo>
                    <a:pt x="482" y="460"/>
                  </a:lnTo>
                  <a:lnTo>
                    <a:pt x="466" y="464"/>
                  </a:lnTo>
                  <a:lnTo>
                    <a:pt x="450" y="470"/>
                  </a:lnTo>
                  <a:lnTo>
                    <a:pt x="434" y="472"/>
                  </a:lnTo>
                  <a:lnTo>
                    <a:pt x="420" y="472"/>
                  </a:lnTo>
                  <a:lnTo>
                    <a:pt x="392" y="456"/>
                  </a:lnTo>
                  <a:lnTo>
                    <a:pt x="376" y="440"/>
                  </a:lnTo>
                  <a:lnTo>
                    <a:pt x="372" y="438"/>
                  </a:lnTo>
                  <a:lnTo>
                    <a:pt x="368" y="436"/>
                  </a:lnTo>
                  <a:lnTo>
                    <a:pt x="358" y="436"/>
                  </a:lnTo>
                  <a:lnTo>
                    <a:pt x="342" y="436"/>
                  </a:lnTo>
                  <a:lnTo>
                    <a:pt x="336" y="438"/>
                  </a:lnTo>
                  <a:lnTo>
                    <a:pt x="332" y="442"/>
                  </a:lnTo>
                  <a:lnTo>
                    <a:pt x="330" y="464"/>
                  </a:lnTo>
                  <a:lnTo>
                    <a:pt x="302" y="492"/>
                  </a:lnTo>
                  <a:lnTo>
                    <a:pt x="290" y="506"/>
                  </a:lnTo>
                  <a:lnTo>
                    <a:pt x="278" y="522"/>
                  </a:lnTo>
                  <a:lnTo>
                    <a:pt x="266" y="528"/>
                  </a:lnTo>
                  <a:lnTo>
                    <a:pt x="256" y="530"/>
                  </a:lnTo>
                  <a:lnTo>
                    <a:pt x="240" y="532"/>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6" name="Freeform 17"/>
            <p:cNvSpPr>
              <a:spLocks/>
            </p:cNvSpPr>
            <p:nvPr/>
          </p:nvSpPr>
          <p:spPr bwMode="auto">
            <a:xfrm>
              <a:off x="5508625" y="4654551"/>
              <a:ext cx="854075" cy="1012825"/>
            </a:xfrm>
            <a:custGeom>
              <a:avLst/>
              <a:gdLst>
                <a:gd name="T0" fmla="*/ 324 w 538"/>
                <a:gd name="T1" fmla="*/ 632 h 638"/>
                <a:gd name="T2" fmla="*/ 306 w 538"/>
                <a:gd name="T3" fmla="*/ 628 h 638"/>
                <a:gd name="T4" fmla="*/ 282 w 538"/>
                <a:gd name="T5" fmla="*/ 636 h 638"/>
                <a:gd name="T6" fmla="*/ 272 w 538"/>
                <a:gd name="T7" fmla="*/ 608 h 638"/>
                <a:gd name="T8" fmla="*/ 258 w 538"/>
                <a:gd name="T9" fmla="*/ 594 h 638"/>
                <a:gd name="T10" fmla="*/ 234 w 538"/>
                <a:gd name="T11" fmla="*/ 594 h 638"/>
                <a:gd name="T12" fmla="*/ 234 w 538"/>
                <a:gd name="T13" fmla="*/ 580 h 638"/>
                <a:gd name="T14" fmla="*/ 268 w 538"/>
                <a:gd name="T15" fmla="*/ 508 h 638"/>
                <a:gd name="T16" fmla="*/ 240 w 538"/>
                <a:gd name="T17" fmla="*/ 472 h 638"/>
                <a:gd name="T18" fmla="*/ 226 w 538"/>
                <a:gd name="T19" fmla="*/ 452 h 638"/>
                <a:gd name="T20" fmla="*/ 204 w 538"/>
                <a:gd name="T21" fmla="*/ 448 h 638"/>
                <a:gd name="T22" fmla="*/ 172 w 538"/>
                <a:gd name="T23" fmla="*/ 456 h 638"/>
                <a:gd name="T24" fmla="*/ 132 w 538"/>
                <a:gd name="T25" fmla="*/ 486 h 638"/>
                <a:gd name="T26" fmla="*/ 98 w 538"/>
                <a:gd name="T27" fmla="*/ 488 h 638"/>
                <a:gd name="T28" fmla="*/ 86 w 538"/>
                <a:gd name="T29" fmla="*/ 458 h 638"/>
                <a:gd name="T30" fmla="*/ 68 w 538"/>
                <a:gd name="T31" fmla="*/ 442 h 638"/>
                <a:gd name="T32" fmla="*/ 64 w 538"/>
                <a:gd name="T33" fmla="*/ 354 h 638"/>
                <a:gd name="T34" fmla="*/ 14 w 538"/>
                <a:gd name="T35" fmla="*/ 358 h 638"/>
                <a:gd name="T36" fmla="*/ 0 w 538"/>
                <a:gd name="T37" fmla="*/ 352 h 638"/>
                <a:gd name="T38" fmla="*/ 8 w 538"/>
                <a:gd name="T39" fmla="*/ 340 h 638"/>
                <a:gd name="T40" fmla="*/ 32 w 538"/>
                <a:gd name="T41" fmla="*/ 334 h 638"/>
                <a:gd name="T42" fmla="*/ 54 w 538"/>
                <a:gd name="T43" fmla="*/ 312 h 638"/>
                <a:gd name="T44" fmla="*/ 62 w 538"/>
                <a:gd name="T45" fmla="*/ 284 h 638"/>
                <a:gd name="T46" fmla="*/ 46 w 538"/>
                <a:gd name="T47" fmla="*/ 154 h 638"/>
                <a:gd name="T48" fmla="*/ 40 w 538"/>
                <a:gd name="T49" fmla="*/ 130 h 638"/>
                <a:gd name="T50" fmla="*/ 64 w 538"/>
                <a:gd name="T51" fmla="*/ 108 h 638"/>
                <a:gd name="T52" fmla="*/ 80 w 538"/>
                <a:gd name="T53" fmla="*/ 78 h 638"/>
                <a:gd name="T54" fmla="*/ 114 w 538"/>
                <a:gd name="T55" fmla="*/ 56 h 638"/>
                <a:gd name="T56" fmla="*/ 142 w 538"/>
                <a:gd name="T57" fmla="*/ 58 h 638"/>
                <a:gd name="T58" fmla="*/ 158 w 538"/>
                <a:gd name="T59" fmla="*/ 54 h 638"/>
                <a:gd name="T60" fmla="*/ 168 w 538"/>
                <a:gd name="T61" fmla="*/ 42 h 638"/>
                <a:gd name="T62" fmla="*/ 158 w 538"/>
                <a:gd name="T63" fmla="*/ 14 h 638"/>
                <a:gd name="T64" fmla="*/ 156 w 538"/>
                <a:gd name="T65" fmla="*/ 4 h 638"/>
                <a:gd name="T66" fmla="*/ 174 w 538"/>
                <a:gd name="T67" fmla="*/ 2 h 638"/>
                <a:gd name="T68" fmla="*/ 210 w 538"/>
                <a:gd name="T69" fmla="*/ 12 h 638"/>
                <a:gd name="T70" fmla="*/ 274 w 538"/>
                <a:gd name="T71" fmla="*/ 34 h 638"/>
                <a:gd name="T72" fmla="*/ 312 w 538"/>
                <a:gd name="T73" fmla="*/ 56 h 638"/>
                <a:gd name="T74" fmla="*/ 372 w 538"/>
                <a:gd name="T75" fmla="*/ 68 h 638"/>
                <a:gd name="T76" fmla="*/ 392 w 538"/>
                <a:gd name="T77" fmla="*/ 44 h 638"/>
                <a:gd name="T78" fmla="*/ 420 w 538"/>
                <a:gd name="T79" fmla="*/ 60 h 638"/>
                <a:gd name="T80" fmla="*/ 450 w 538"/>
                <a:gd name="T81" fmla="*/ 82 h 638"/>
                <a:gd name="T82" fmla="*/ 482 w 538"/>
                <a:gd name="T83" fmla="*/ 100 h 638"/>
                <a:gd name="T84" fmla="*/ 514 w 538"/>
                <a:gd name="T85" fmla="*/ 134 h 638"/>
                <a:gd name="T86" fmla="*/ 522 w 538"/>
                <a:gd name="T87" fmla="*/ 180 h 638"/>
                <a:gd name="T88" fmla="*/ 516 w 538"/>
                <a:gd name="T89" fmla="*/ 214 h 638"/>
                <a:gd name="T90" fmla="*/ 486 w 538"/>
                <a:gd name="T91" fmla="*/ 248 h 638"/>
                <a:gd name="T92" fmla="*/ 480 w 538"/>
                <a:gd name="T93" fmla="*/ 286 h 638"/>
                <a:gd name="T94" fmla="*/ 494 w 538"/>
                <a:gd name="T95" fmla="*/ 320 h 638"/>
                <a:gd name="T96" fmla="*/ 502 w 538"/>
                <a:gd name="T97" fmla="*/ 344 h 638"/>
                <a:gd name="T98" fmla="*/ 522 w 538"/>
                <a:gd name="T99" fmla="*/ 414 h 638"/>
                <a:gd name="T100" fmla="*/ 532 w 538"/>
                <a:gd name="T101" fmla="*/ 440 h 638"/>
                <a:gd name="T102" fmla="*/ 528 w 538"/>
                <a:gd name="T103" fmla="*/ 472 h 638"/>
                <a:gd name="T104" fmla="*/ 538 w 538"/>
                <a:gd name="T105" fmla="*/ 536 h 638"/>
                <a:gd name="T106" fmla="*/ 426 w 538"/>
                <a:gd name="T107" fmla="*/ 540 h 638"/>
                <a:gd name="T108" fmla="*/ 428 w 538"/>
                <a:gd name="T109" fmla="*/ 558 h 638"/>
                <a:gd name="T110" fmla="*/ 446 w 538"/>
                <a:gd name="T111" fmla="*/ 580 h 638"/>
                <a:gd name="T112" fmla="*/ 436 w 538"/>
                <a:gd name="T113" fmla="*/ 598 h 638"/>
                <a:gd name="T114" fmla="*/ 402 w 538"/>
                <a:gd name="T115" fmla="*/ 568 h 638"/>
                <a:gd name="T116" fmla="*/ 368 w 538"/>
                <a:gd name="T117" fmla="*/ 566 h 638"/>
                <a:gd name="T118" fmla="*/ 348 w 538"/>
                <a:gd name="T119" fmla="*/ 604 h 638"/>
                <a:gd name="T120" fmla="*/ 336 w 538"/>
                <a:gd name="T121" fmla="*/ 634 h 6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538" h="638">
                  <a:moveTo>
                    <a:pt x="332" y="638"/>
                  </a:moveTo>
                  <a:lnTo>
                    <a:pt x="332" y="638"/>
                  </a:lnTo>
                  <a:lnTo>
                    <a:pt x="324" y="632"/>
                  </a:lnTo>
                  <a:lnTo>
                    <a:pt x="318" y="630"/>
                  </a:lnTo>
                  <a:lnTo>
                    <a:pt x="312" y="628"/>
                  </a:lnTo>
                  <a:lnTo>
                    <a:pt x="306" y="628"/>
                  </a:lnTo>
                  <a:lnTo>
                    <a:pt x="294" y="632"/>
                  </a:lnTo>
                  <a:lnTo>
                    <a:pt x="282" y="636"/>
                  </a:lnTo>
                  <a:lnTo>
                    <a:pt x="274" y="620"/>
                  </a:lnTo>
                  <a:lnTo>
                    <a:pt x="272" y="608"/>
                  </a:lnTo>
                  <a:lnTo>
                    <a:pt x="270" y="600"/>
                  </a:lnTo>
                  <a:lnTo>
                    <a:pt x="264" y="596"/>
                  </a:lnTo>
                  <a:lnTo>
                    <a:pt x="258" y="594"/>
                  </a:lnTo>
                  <a:lnTo>
                    <a:pt x="252" y="592"/>
                  </a:lnTo>
                  <a:lnTo>
                    <a:pt x="246" y="592"/>
                  </a:lnTo>
                  <a:lnTo>
                    <a:pt x="234" y="594"/>
                  </a:lnTo>
                  <a:lnTo>
                    <a:pt x="234" y="580"/>
                  </a:lnTo>
                  <a:lnTo>
                    <a:pt x="254" y="542"/>
                  </a:lnTo>
                  <a:lnTo>
                    <a:pt x="264" y="524"/>
                  </a:lnTo>
                  <a:lnTo>
                    <a:pt x="268" y="508"/>
                  </a:lnTo>
                  <a:lnTo>
                    <a:pt x="246" y="484"/>
                  </a:lnTo>
                  <a:lnTo>
                    <a:pt x="240" y="472"/>
                  </a:lnTo>
                  <a:lnTo>
                    <a:pt x="236" y="462"/>
                  </a:lnTo>
                  <a:lnTo>
                    <a:pt x="226" y="452"/>
                  </a:lnTo>
                  <a:lnTo>
                    <a:pt x="218" y="448"/>
                  </a:lnTo>
                  <a:lnTo>
                    <a:pt x="212" y="448"/>
                  </a:lnTo>
                  <a:lnTo>
                    <a:pt x="204" y="448"/>
                  </a:lnTo>
                  <a:lnTo>
                    <a:pt x="172" y="456"/>
                  </a:lnTo>
                  <a:lnTo>
                    <a:pt x="162" y="466"/>
                  </a:lnTo>
                  <a:lnTo>
                    <a:pt x="152" y="472"/>
                  </a:lnTo>
                  <a:lnTo>
                    <a:pt x="132" y="486"/>
                  </a:lnTo>
                  <a:lnTo>
                    <a:pt x="98" y="488"/>
                  </a:lnTo>
                  <a:lnTo>
                    <a:pt x="96" y="478"/>
                  </a:lnTo>
                  <a:lnTo>
                    <a:pt x="94" y="470"/>
                  </a:lnTo>
                  <a:lnTo>
                    <a:pt x="86" y="458"/>
                  </a:lnTo>
                  <a:lnTo>
                    <a:pt x="76" y="448"/>
                  </a:lnTo>
                  <a:lnTo>
                    <a:pt x="68" y="442"/>
                  </a:lnTo>
                  <a:lnTo>
                    <a:pt x="64" y="432"/>
                  </a:lnTo>
                  <a:lnTo>
                    <a:pt x="64" y="354"/>
                  </a:lnTo>
                  <a:lnTo>
                    <a:pt x="28" y="356"/>
                  </a:lnTo>
                  <a:lnTo>
                    <a:pt x="14" y="358"/>
                  </a:lnTo>
                  <a:lnTo>
                    <a:pt x="0" y="362"/>
                  </a:lnTo>
                  <a:lnTo>
                    <a:pt x="0" y="352"/>
                  </a:lnTo>
                  <a:lnTo>
                    <a:pt x="2" y="346"/>
                  </a:lnTo>
                  <a:lnTo>
                    <a:pt x="4" y="344"/>
                  </a:lnTo>
                  <a:lnTo>
                    <a:pt x="8" y="340"/>
                  </a:lnTo>
                  <a:lnTo>
                    <a:pt x="18" y="338"/>
                  </a:lnTo>
                  <a:lnTo>
                    <a:pt x="32" y="334"/>
                  </a:lnTo>
                  <a:lnTo>
                    <a:pt x="38" y="330"/>
                  </a:lnTo>
                  <a:lnTo>
                    <a:pt x="44" y="326"/>
                  </a:lnTo>
                  <a:lnTo>
                    <a:pt x="54" y="312"/>
                  </a:lnTo>
                  <a:lnTo>
                    <a:pt x="60" y="298"/>
                  </a:lnTo>
                  <a:lnTo>
                    <a:pt x="62" y="284"/>
                  </a:lnTo>
                  <a:lnTo>
                    <a:pt x="48" y="224"/>
                  </a:lnTo>
                  <a:lnTo>
                    <a:pt x="46" y="154"/>
                  </a:lnTo>
                  <a:lnTo>
                    <a:pt x="40" y="130"/>
                  </a:lnTo>
                  <a:lnTo>
                    <a:pt x="46" y="126"/>
                  </a:lnTo>
                  <a:lnTo>
                    <a:pt x="54" y="120"/>
                  </a:lnTo>
                  <a:lnTo>
                    <a:pt x="64" y="108"/>
                  </a:lnTo>
                  <a:lnTo>
                    <a:pt x="72" y="94"/>
                  </a:lnTo>
                  <a:lnTo>
                    <a:pt x="80" y="78"/>
                  </a:lnTo>
                  <a:lnTo>
                    <a:pt x="94" y="68"/>
                  </a:lnTo>
                  <a:lnTo>
                    <a:pt x="108" y="60"/>
                  </a:lnTo>
                  <a:lnTo>
                    <a:pt x="114" y="56"/>
                  </a:lnTo>
                  <a:lnTo>
                    <a:pt x="122" y="56"/>
                  </a:lnTo>
                  <a:lnTo>
                    <a:pt x="132" y="56"/>
                  </a:lnTo>
                  <a:lnTo>
                    <a:pt x="142" y="58"/>
                  </a:lnTo>
                  <a:lnTo>
                    <a:pt x="150" y="58"/>
                  </a:lnTo>
                  <a:lnTo>
                    <a:pt x="158" y="54"/>
                  </a:lnTo>
                  <a:lnTo>
                    <a:pt x="164" y="50"/>
                  </a:lnTo>
                  <a:lnTo>
                    <a:pt x="168" y="42"/>
                  </a:lnTo>
                  <a:lnTo>
                    <a:pt x="166" y="30"/>
                  </a:lnTo>
                  <a:lnTo>
                    <a:pt x="164" y="20"/>
                  </a:lnTo>
                  <a:lnTo>
                    <a:pt x="158" y="14"/>
                  </a:lnTo>
                  <a:lnTo>
                    <a:pt x="152" y="10"/>
                  </a:lnTo>
                  <a:lnTo>
                    <a:pt x="156" y="4"/>
                  </a:lnTo>
                  <a:lnTo>
                    <a:pt x="160" y="2"/>
                  </a:lnTo>
                  <a:lnTo>
                    <a:pt x="166" y="0"/>
                  </a:lnTo>
                  <a:lnTo>
                    <a:pt x="174" y="2"/>
                  </a:lnTo>
                  <a:lnTo>
                    <a:pt x="192" y="6"/>
                  </a:lnTo>
                  <a:lnTo>
                    <a:pt x="210" y="12"/>
                  </a:lnTo>
                  <a:lnTo>
                    <a:pt x="238" y="16"/>
                  </a:lnTo>
                  <a:lnTo>
                    <a:pt x="274" y="34"/>
                  </a:lnTo>
                  <a:lnTo>
                    <a:pt x="292" y="44"/>
                  </a:lnTo>
                  <a:lnTo>
                    <a:pt x="312" y="56"/>
                  </a:lnTo>
                  <a:lnTo>
                    <a:pt x="342" y="68"/>
                  </a:lnTo>
                  <a:lnTo>
                    <a:pt x="372" y="68"/>
                  </a:lnTo>
                  <a:lnTo>
                    <a:pt x="392" y="44"/>
                  </a:lnTo>
                  <a:lnTo>
                    <a:pt x="400" y="46"/>
                  </a:lnTo>
                  <a:lnTo>
                    <a:pt x="410" y="52"/>
                  </a:lnTo>
                  <a:lnTo>
                    <a:pt x="420" y="60"/>
                  </a:lnTo>
                  <a:lnTo>
                    <a:pt x="430" y="72"/>
                  </a:lnTo>
                  <a:lnTo>
                    <a:pt x="450" y="82"/>
                  </a:lnTo>
                  <a:lnTo>
                    <a:pt x="466" y="90"/>
                  </a:lnTo>
                  <a:lnTo>
                    <a:pt x="482" y="100"/>
                  </a:lnTo>
                  <a:lnTo>
                    <a:pt x="500" y="116"/>
                  </a:lnTo>
                  <a:lnTo>
                    <a:pt x="514" y="134"/>
                  </a:lnTo>
                  <a:lnTo>
                    <a:pt x="520" y="152"/>
                  </a:lnTo>
                  <a:lnTo>
                    <a:pt x="522" y="170"/>
                  </a:lnTo>
                  <a:lnTo>
                    <a:pt x="522" y="180"/>
                  </a:lnTo>
                  <a:lnTo>
                    <a:pt x="522" y="190"/>
                  </a:lnTo>
                  <a:lnTo>
                    <a:pt x="520" y="202"/>
                  </a:lnTo>
                  <a:lnTo>
                    <a:pt x="516" y="214"/>
                  </a:lnTo>
                  <a:lnTo>
                    <a:pt x="494" y="238"/>
                  </a:lnTo>
                  <a:lnTo>
                    <a:pt x="486" y="248"/>
                  </a:lnTo>
                  <a:lnTo>
                    <a:pt x="482" y="260"/>
                  </a:lnTo>
                  <a:lnTo>
                    <a:pt x="480" y="272"/>
                  </a:lnTo>
                  <a:lnTo>
                    <a:pt x="480" y="286"/>
                  </a:lnTo>
                  <a:lnTo>
                    <a:pt x="486" y="302"/>
                  </a:lnTo>
                  <a:lnTo>
                    <a:pt x="494" y="320"/>
                  </a:lnTo>
                  <a:lnTo>
                    <a:pt x="500" y="340"/>
                  </a:lnTo>
                  <a:lnTo>
                    <a:pt x="502" y="344"/>
                  </a:lnTo>
                  <a:lnTo>
                    <a:pt x="506" y="352"/>
                  </a:lnTo>
                  <a:lnTo>
                    <a:pt x="512" y="372"/>
                  </a:lnTo>
                  <a:lnTo>
                    <a:pt x="522" y="414"/>
                  </a:lnTo>
                  <a:lnTo>
                    <a:pt x="530" y="428"/>
                  </a:lnTo>
                  <a:lnTo>
                    <a:pt x="532" y="440"/>
                  </a:lnTo>
                  <a:lnTo>
                    <a:pt x="532" y="454"/>
                  </a:lnTo>
                  <a:lnTo>
                    <a:pt x="528" y="472"/>
                  </a:lnTo>
                  <a:lnTo>
                    <a:pt x="528" y="500"/>
                  </a:lnTo>
                  <a:lnTo>
                    <a:pt x="532" y="518"/>
                  </a:lnTo>
                  <a:lnTo>
                    <a:pt x="538" y="536"/>
                  </a:lnTo>
                  <a:lnTo>
                    <a:pt x="426" y="540"/>
                  </a:lnTo>
                  <a:lnTo>
                    <a:pt x="424" y="544"/>
                  </a:lnTo>
                  <a:lnTo>
                    <a:pt x="424" y="548"/>
                  </a:lnTo>
                  <a:lnTo>
                    <a:pt x="428" y="558"/>
                  </a:lnTo>
                  <a:lnTo>
                    <a:pt x="438" y="570"/>
                  </a:lnTo>
                  <a:lnTo>
                    <a:pt x="446" y="580"/>
                  </a:lnTo>
                  <a:lnTo>
                    <a:pt x="442" y="598"/>
                  </a:lnTo>
                  <a:lnTo>
                    <a:pt x="436" y="598"/>
                  </a:lnTo>
                  <a:lnTo>
                    <a:pt x="428" y="594"/>
                  </a:lnTo>
                  <a:lnTo>
                    <a:pt x="416" y="584"/>
                  </a:lnTo>
                  <a:lnTo>
                    <a:pt x="402" y="568"/>
                  </a:lnTo>
                  <a:lnTo>
                    <a:pt x="368" y="566"/>
                  </a:lnTo>
                  <a:lnTo>
                    <a:pt x="350" y="594"/>
                  </a:lnTo>
                  <a:lnTo>
                    <a:pt x="348" y="604"/>
                  </a:lnTo>
                  <a:lnTo>
                    <a:pt x="346" y="616"/>
                  </a:lnTo>
                  <a:lnTo>
                    <a:pt x="340" y="628"/>
                  </a:lnTo>
                  <a:lnTo>
                    <a:pt x="336" y="634"/>
                  </a:lnTo>
                  <a:lnTo>
                    <a:pt x="332" y="638"/>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7" name="Freeform 18"/>
            <p:cNvSpPr>
              <a:spLocks/>
            </p:cNvSpPr>
            <p:nvPr/>
          </p:nvSpPr>
          <p:spPr bwMode="auto">
            <a:xfrm>
              <a:off x="6286500" y="4597401"/>
              <a:ext cx="739775" cy="1057275"/>
            </a:xfrm>
            <a:custGeom>
              <a:avLst/>
              <a:gdLst>
                <a:gd name="T0" fmla="*/ 112 w 466"/>
                <a:gd name="T1" fmla="*/ 660 h 666"/>
                <a:gd name="T2" fmla="*/ 94 w 466"/>
                <a:gd name="T3" fmla="*/ 656 h 666"/>
                <a:gd name="T4" fmla="*/ 134 w 466"/>
                <a:gd name="T5" fmla="*/ 598 h 666"/>
                <a:gd name="T6" fmla="*/ 128 w 466"/>
                <a:gd name="T7" fmla="*/ 566 h 666"/>
                <a:gd name="T8" fmla="*/ 104 w 466"/>
                <a:gd name="T9" fmla="*/ 568 h 666"/>
                <a:gd name="T10" fmla="*/ 88 w 466"/>
                <a:gd name="T11" fmla="*/ 576 h 666"/>
                <a:gd name="T12" fmla="*/ 48 w 466"/>
                <a:gd name="T13" fmla="*/ 536 h 666"/>
                <a:gd name="T14" fmla="*/ 52 w 466"/>
                <a:gd name="T15" fmla="*/ 494 h 666"/>
                <a:gd name="T16" fmla="*/ 52 w 466"/>
                <a:gd name="T17" fmla="*/ 456 h 666"/>
                <a:gd name="T18" fmla="*/ 42 w 466"/>
                <a:gd name="T19" fmla="*/ 446 h 666"/>
                <a:gd name="T20" fmla="*/ 30 w 466"/>
                <a:gd name="T21" fmla="*/ 398 h 666"/>
                <a:gd name="T22" fmla="*/ 16 w 466"/>
                <a:gd name="T23" fmla="*/ 356 h 666"/>
                <a:gd name="T24" fmla="*/ 2 w 466"/>
                <a:gd name="T25" fmla="*/ 316 h 666"/>
                <a:gd name="T26" fmla="*/ 6 w 466"/>
                <a:gd name="T27" fmla="*/ 292 h 666"/>
                <a:gd name="T28" fmla="*/ 16 w 466"/>
                <a:gd name="T29" fmla="*/ 280 h 666"/>
                <a:gd name="T30" fmla="*/ 42 w 466"/>
                <a:gd name="T31" fmla="*/ 240 h 666"/>
                <a:gd name="T32" fmla="*/ 42 w 466"/>
                <a:gd name="T33" fmla="*/ 188 h 666"/>
                <a:gd name="T34" fmla="*/ 22 w 466"/>
                <a:gd name="T35" fmla="*/ 146 h 666"/>
                <a:gd name="T36" fmla="*/ 46 w 466"/>
                <a:gd name="T37" fmla="*/ 126 h 666"/>
                <a:gd name="T38" fmla="*/ 78 w 466"/>
                <a:gd name="T39" fmla="*/ 116 h 666"/>
                <a:gd name="T40" fmla="*/ 88 w 466"/>
                <a:gd name="T41" fmla="*/ 114 h 666"/>
                <a:gd name="T42" fmla="*/ 102 w 466"/>
                <a:gd name="T43" fmla="*/ 98 h 666"/>
                <a:gd name="T44" fmla="*/ 160 w 466"/>
                <a:gd name="T45" fmla="*/ 60 h 666"/>
                <a:gd name="T46" fmla="*/ 176 w 466"/>
                <a:gd name="T47" fmla="*/ 46 h 666"/>
                <a:gd name="T48" fmla="*/ 226 w 466"/>
                <a:gd name="T49" fmla="*/ 32 h 666"/>
                <a:gd name="T50" fmla="*/ 250 w 466"/>
                <a:gd name="T51" fmla="*/ 22 h 666"/>
                <a:gd name="T52" fmla="*/ 260 w 466"/>
                <a:gd name="T53" fmla="*/ 2 h 666"/>
                <a:gd name="T54" fmla="*/ 284 w 466"/>
                <a:gd name="T55" fmla="*/ 0 h 666"/>
                <a:gd name="T56" fmla="*/ 292 w 466"/>
                <a:gd name="T57" fmla="*/ 52 h 666"/>
                <a:gd name="T58" fmla="*/ 314 w 466"/>
                <a:gd name="T59" fmla="*/ 56 h 666"/>
                <a:gd name="T60" fmla="*/ 326 w 466"/>
                <a:gd name="T61" fmla="*/ 34 h 666"/>
                <a:gd name="T62" fmla="*/ 334 w 466"/>
                <a:gd name="T63" fmla="*/ 14 h 666"/>
                <a:gd name="T64" fmla="*/ 344 w 466"/>
                <a:gd name="T65" fmla="*/ 36 h 666"/>
                <a:gd name="T66" fmla="*/ 362 w 466"/>
                <a:gd name="T67" fmla="*/ 50 h 666"/>
                <a:gd name="T68" fmla="*/ 384 w 466"/>
                <a:gd name="T69" fmla="*/ 54 h 666"/>
                <a:gd name="T70" fmla="*/ 424 w 466"/>
                <a:gd name="T71" fmla="*/ 42 h 666"/>
                <a:gd name="T72" fmla="*/ 442 w 466"/>
                <a:gd name="T73" fmla="*/ 42 h 666"/>
                <a:gd name="T74" fmla="*/ 422 w 466"/>
                <a:gd name="T75" fmla="*/ 66 h 666"/>
                <a:gd name="T76" fmla="*/ 414 w 466"/>
                <a:gd name="T77" fmla="*/ 88 h 666"/>
                <a:gd name="T78" fmla="*/ 428 w 466"/>
                <a:gd name="T79" fmla="*/ 112 h 666"/>
                <a:gd name="T80" fmla="*/ 466 w 466"/>
                <a:gd name="T81" fmla="*/ 168 h 666"/>
                <a:gd name="T82" fmla="*/ 464 w 466"/>
                <a:gd name="T83" fmla="*/ 192 h 666"/>
                <a:gd name="T84" fmla="*/ 450 w 466"/>
                <a:gd name="T85" fmla="*/ 218 h 666"/>
                <a:gd name="T86" fmla="*/ 430 w 466"/>
                <a:gd name="T87" fmla="*/ 236 h 666"/>
                <a:gd name="T88" fmla="*/ 396 w 466"/>
                <a:gd name="T89" fmla="*/ 244 h 666"/>
                <a:gd name="T90" fmla="*/ 376 w 466"/>
                <a:gd name="T91" fmla="*/ 250 h 666"/>
                <a:gd name="T92" fmla="*/ 348 w 466"/>
                <a:gd name="T93" fmla="*/ 276 h 666"/>
                <a:gd name="T94" fmla="*/ 348 w 466"/>
                <a:gd name="T95" fmla="*/ 304 h 666"/>
                <a:gd name="T96" fmla="*/ 354 w 466"/>
                <a:gd name="T97" fmla="*/ 332 h 666"/>
                <a:gd name="T98" fmla="*/ 328 w 466"/>
                <a:gd name="T99" fmla="*/ 366 h 666"/>
                <a:gd name="T100" fmla="*/ 302 w 466"/>
                <a:gd name="T101" fmla="*/ 386 h 666"/>
                <a:gd name="T102" fmla="*/ 296 w 466"/>
                <a:gd name="T103" fmla="*/ 408 h 666"/>
                <a:gd name="T104" fmla="*/ 292 w 466"/>
                <a:gd name="T105" fmla="*/ 468 h 666"/>
                <a:gd name="T106" fmla="*/ 270 w 466"/>
                <a:gd name="T107" fmla="*/ 490 h 666"/>
                <a:gd name="T108" fmla="*/ 264 w 466"/>
                <a:gd name="T109" fmla="*/ 522 h 666"/>
                <a:gd name="T110" fmla="*/ 266 w 466"/>
                <a:gd name="T111" fmla="*/ 546 h 666"/>
                <a:gd name="T112" fmla="*/ 254 w 466"/>
                <a:gd name="T113" fmla="*/ 596 h 666"/>
                <a:gd name="T114" fmla="*/ 260 w 466"/>
                <a:gd name="T115" fmla="*/ 630 h 666"/>
                <a:gd name="T116" fmla="*/ 224 w 466"/>
                <a:gd name="T117" fmla="*/ 650 h 666"/>
                <a:gd name="T118" fmla="*/ 196 w 466"/>
                <a:gd name="T119" fmla="*/ 636 h 666"/>
                <a:gd name="T120" fmla="*/ 168 w 466"/>
                <a:gd name="T121" fmla="*/ 646 h 666"/>
                <a:gd name="T122" fmla="*/ 134 w 466"/>
                <a:gd name="T123" fmla="*/ 660 h 6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466" h="666">
                  <a:moveTo>
                    <a:pt x="118" y="666"/>
                  </a:moveTo>
                  <a:lnTo>
                    <a:pt x="118" y="666"/>
                  </a:lnTo>
                  <a:lnTo>
                    <a:pt x="112" y="660"/>
                  </a:lnTo>
                  <a:lnTo>
                    <a:pt x="106" y="658"/>
                  </a:lnTo>
                  <a:lnTo>
                    <a:pt x="94" y="656"/>
                  </a:lnTo>
                  <a:lnTo>
                    <a:pt x="94" y="650"/>
                  </a:lnTo>
                  <a:lnTo>
                    <a:pt x="134" y="598"/>
                  </a:lnTo>
                  <a:lnTo>
                    <a:pt x="132" y="578"/>
                  </a:lnTo>
                  <a:lnTo>
                    <a:pt x="128" y="566"/>
                  </a:lnTo>
                  <a:lnTo>
                    <a:pt x="114" y="566"/>
                  </a:lnTo>
                  <a:lnTo>
                    <a:pt x="104" y="568"/>
                  </a:lnTo>
                  <a:lnTo>
                    <a:pt x="96" y="572"/>
                  </a:lnTo>
                  <a:lnTo>
                    <a:pt x="88" y="576"/>
                  </a:lnTo>
                  <a:lnTo>
                    <a:pt x="60" y="576"/>
                  </a:lnTo>
                  <a:lnTo>
                    <a:pt x="48" y="536"/>
                  </a:lnTo>
                  <a:lnTo>
                    <a:pt x="50" y="514"/>
                  </a:lnTo>
                  <a:lnTo>
                    <a:pt x="52" y="494"/>
                  </a:lnTo>
                  <a:lnTo>
                    <a:pt x="54" y="474"/>
                  </a:lnTo>
                  <a:lnTo>
                    <a:pt x="52" y="466"/>
                  </a:lnTo>
                  <a:lnTo>
                    <a:pt x="52" y="456"/>
                  </a:lnTo>
                  <a:lnTo>
                    <a:pt x="42" y="446"/>
                  </a:lnTo>
                  <a:lnTo>
                    <a:pt x="40" y="434"/>
                  </a:lnTo>
                  <a:lnTo>
                    <a:pt x="38" y="422"/>
                  </a:lnTo>
                  <a:lnTo>
                    <a:pt x="30" y="398"/>
                  </a:lnTo>
                  <a:lnTo>
                    <a:pt x="22" y="376"/>
                  </a:lnTo>
                  <a:lnTo>
                    <a:pt x="16" y="356"/>
                  </a:lnTo>
                  <a:lnTo>
                    <a:pt x="6" y="334"/>
                  </a:lnTo>
                  <a:lnTo>
                    <a:pt x="4" y="326"/>
                  </a:lnTo>
                  <a:lnTo>
                    <a:pt x="2" y="316"/>
                  </a:lnTo>
                  <a:lnTo>
                    <a:pt x="0" y="308"/>
                  </a:lnTo>
                  <a:lnTo>
                    <a:pt x="2" y="300"/>
                  </a:lnTo>
                  <a:lnTo>
                    <a:pt x="6" y="292"/>
                  </a:lnTo>
                  <a:lnTo>
                    <a:pt x="12" y="282"/>
                  </a:lnTo>
                  <a:lnTo>
                    <a:pt x="16" y="280"/>
                  </a:lnTo>
                  <a:lnTo>
                    <a:pt x="20" y="276"/>
                  </a:lnTo>
                  <a:lnTo>
                    <a:pt x="30" y="264"/>
                  </a:lnTo>
                  <a:lnTo>
                    <a:pt x="42" y="240"/>
                  </a:lnTo>
                  <a:lnTo>
                    <a:pt x="42" y="188"/>
                  </a:lnTo>
                  <a:lnTo>
                    <a:pt x="30" y="156"/>
                  </a:lnTo>
                  <a:lnTo>
                    <a:pt x="22" y="146"/>
                  </a:lnTo>
                  <a:lnTo>
                    <a:pt x="46" y="126"/>
                  </a:lnTo>
                  <a:lnTo>
                    <a:pt x="62" y="122"/>
                  </a:lnTo>
                  <a:lnTo>
                    <a:pt x="74" y="118"/>
                  </a:lnTo>
                  <a:lnTo>
                    <a:pt x="78" y="116"/>
                  </a:lnTo>
                  <a:lnTo>
                    <a:pt x="80" y="114"/>
                  </a:lnTo>
                  <a:lnTo>
                    <a:pt x="88" y="114"/>
                  </a:lnTo>
                  <a:lnTo>
                    <a:pt x="94" y="106"/>
                  </a:lnTo>
                  <a:lnTo>
                    <a:pt x="102" y="98"/>
                  </a:lnTo>
                  <a:lnTo>
                    <a:pt x="122" y="84"/>
                  </a:lnTo>
                  <a:lnTo>
                    <a:pt x="142" y="72"/>
                  </a:lnTo>
                  <a:lnTo>
                    <a:pt x="160" y="60"/>
                  </a:lnTo>
                  <a:lnTo>
                    <a:pt x="168" y="52"/>
                  </a:lnTo>
                  <a:lnTo>
                    <a:pt x="176" y="46"/>
                  </a:lnTo>
                  <a:lnTo>
                    <a:pt x="188" y="42"/>
                  </a:lnTo>
                  <a:lnTo>
                    <a:pt x="200" y="38"/>
                  </a:lnTo>
                  <a:lnTo>
                    <a:pt x="226" y="32"/>
                  </a:lnTo>
                  <a:lnTo>
                    <a:pt x="238" y="28"/>
                  </a:lnTo>
                  <a:lnTo>
                    <a:pt x="250" y="22"/>
                  </a:lnTo>
                  <a:lnTo>
                    <a:pt x="256" y="8"/>
                  </a:lnTo>
                  <a:lnTo>
                    <a:pt x="258" y="4"/>
                  </a:lnTo>
                  <a:lnTo>
                    <a:pt x="260" y="2"/>
                  </a:lnTo>
                  <a:lnTo>
                    <a:pt x="270" y="0"/>
                  </a:lnTo>
                  <a:lnTo>
                    <a:pt x="284" y="0"/>
                  </a:lnTo>
                  <a:lnTo>
                    <a:pt x="286" y="48"/>
                  </a:lnTo>
                  <a:lnTo>
                    <a:pt x="292" y="52"/>
                  </a:lnTo>
                  <a:lnTo>
                    <a:pt x="298" y="54"/>
                  </a:lnTo>
                  <a:lnTo>
                    <a:pt x="314" y="56"/>
                  </a:lnTo>
                  <a:lnTo>
                    <a:pt x="320" y="50"/>
                  </a:lnTo>
                  <a:lnTo>
                    <a:pt x="322" y="44"/>
                  </a:lnTo>
                  <a:lnTo>
                    <a:pt x="326" y="34"/>
                  </a:lnTo>
                  <a:lnTo>
                    <a:pt x="330" y="22"/>
                  </a:lnTo>
                  <a:lnTo>
                    <a:pt x="332" y="18"/>
                  </a:lnTo>
                  <a:lnTo>
                    <a:pt x="334" y="14"/>
                  </a:lnTo>
                  <a:lnTo>
                    <a:pt x="338" y="24"/>
                  </a:lnTo>
                  <a:lnTo>
                    <a:pt x="344" y="36"/>
                  </a:lnTo>
                  <a:lnTo>
                    <a:pt x="350" y="42"/>
                  </a:lnTo>
                  <a:lnTo>
                    <a:pt x="356" y="46"/>
                  </a:lnTo>
                  <a:lnTo>
                    <a:pt x="362" y="50"/>
                  </a:lnTo>
                  <a:lnTo>
                    <a:pt x="370" y="54"/>
                  </a:lnTo>
                  <a:lnTo>
                    <a:pt x="384" y="54"/>
                  </a:lnTo>
                  <a:lnTo>
                    <a:pt x="396" y="52"/>
                  </a:lnTo>
                  <a:lnTo>
                    <a:pt x="410" y="48"/>
                  </a:lnTo>
                  <a:lnTo>
                    <a:pt x="424" y="42"/>
                  </a:lnTo>
                  <a:lnTo>
                    <a:pt x="442" y="42"/>
                  </a:lnTo>
                  <a:lnTo>
                    <a:pt x="438" y="48"/>
                  </a:lnTo>
                  <a:lnTo>
                    <a:pt x="432" y="54"/>
                  </a:lnTo>
                  <a:lnTo>
                    <a:pt x="422" y="66"/>
                  </a:lnTo>
                  <a:lnTo>
                    <a:pt x="418" y="74"/>
                  </a:lnTo>
                  <a:lnTo>
                    <a:pt x="414" y="80"/>
                  </a:lnTo>
                  <a:lnTo>
                    <a:pt x="414" y="88"/>
                  </a:lnTo>
                  <a:lnTo>
                    <a:pt x="414" y="96"/>
                  </a:lnTo>
                  <a:lnTo>
                    <a:pt x="428" y="112"/>
                  </a:lnTo>
                  <a:lnTo>
                    <a:pt x="440" y="128"/>
                  </a:lnTo>
                  <a:lnTo>
                    <a:pt x="452" y="146"/>
                  </a:lnTo>
                  <a:lnTo>
                    <a:pt x="466" y="168"/>
                  </a:lnTo>
                  <a:lnTo>
                    <a:pt x="464" y="192"/>
                  </a:lnTo>
                  <a:lnTo>
                    <a:pt x="460" y="196"/>
                  </a:lnTo>
                  <a:lnTo>
                    <a:pt x="456" y="202"/>
                  </a:lnTo>
                  <a:lnTo>
                    <a:pt x="450" y="218"/>
                  </a:lnTo>
                  <a:lnTo>
                    <a:pt x="440" y="228"/>
                  </a:lnTo>
                  <a:lnTo>
                    <a:pt x="430" y="236"/>
                  </a:lnTo>
                  <a:lnTo>
                    <a:pt x="422" y="240"/>
                  </a:lnTo>
                  <a:lnTo>
                    <a:pt x="414" y="242"/>
                  </a:lnTo>
                  <a:lnTo>
                    <a:pt x="396" y="244"/>
                  </a:lnTo>
                  <a:lnTo>
                    <a:pt x="386" y="246"/>
                  </a:lnTo>
                  <a:lnTo>
                    <a:pt x="376" y="250"/>
                  </a:lnTo>
                  <a:lnTo>
                    <a:pt x="360" y="262"/>
                  </a:lnTo>
                  <a:lnTo>
                    <a:pt x="352" y="272"/>
                  </a:lnTo>
                  <a:lnTo>
                    <a:pt x="348" y="276"/>
                  </a:lnTo>
                  <a:lnTo>
                    <a:pt x="348" y="282"/>
                  </a:lnTo>
                  <a:lnTo>
                    <a:pt x="348" y="304"/>
                  </a:lnTo>
                  <a:lnTo>
                    <a:pt x="354" y="312"/>
                  </a:lnTo>
                  <a:lnTo>
                    <a:pt x="356" y="322"/>
                  </a:lnTo>
                  <a:lnTo>
                    <a:pt x="354" y="332"/>
                  </a:lnTo>
                  <a:lnTo>
                    <a:pt x="350" y="344"/>
                  </a:lnTo>
                  <a:lnTo>
                    <a:pt x="328" y="366"/>
                  </a:lnTo>
                  <a:lnTo>
                    <a:pt x="308" y="382"/>
                  </a:lnTo>
                  <a:lnTo>
                    <a:pt x="302" y="386"/>
                  </a:lnTo>
                  <a:lnTo>
                    <a:pt x="298" y="392"/>
                  </a:lnTo>
                  <a:lnTo>
                    <a:pt x="296" y="400"/>
                  </a:lnTo>
                  <a:lnTo>
                    <a:pt x="296" y="408"/>
                  </a:lnTo>
                  <a:lnTo>
                    <a:pt x="300" y="440"/>
                  </a:lnTo>
                  <a:lnTo>
                    <a:pt x="292" y="468"/>
                  </a:lnTo>
                  <a:lnTo>
                    <a:pt x="278" y="480"/>
                  </a:lnTo>
                  <a:lnTo>
                    <a:pt x="270" y="490"/>
                  </a:lnTo>
                  <a:lnTo>
                    <a:pt x="266" y="496"/>
                  </a:lnTo>
                  <a:lnTo>
                    <a:pt x="264" y="502"/>
                  </a:lnTo>
                  <a:lnTo>
                    <a:pt x="264" y="522"/>
                  </a:lnTo>
                  <a:lnTo>
                    <a:pt x="266" y="546"/>
                  </a:lnTo>
                  <a:lnTo>
                    <a:pt x="262" y="560"/>
                  </a:lnTo>
                  <a:lnTo>
                    <a:pt x="256" y="576"/>
                  </a:lnTo>
                  <a:lnTo>
                    <a:pt x="254" y="596"/>
                  </a:lnTo>
                  <a:lnTo>
                    <a:pt x="254" y="614"/>
                  </a:lnTo>
                  <a:lnTo>
                    <a:pt x="260" y="630"/>
                  </a:lnTo>
                  <a:lnTo>
                    <a:pt x="224" y="650"/>
                  </a:lnTo>
                  <a:lnTo>
                    <a:pt x="216" y="642"/>
                  </a:lnTo>
                  <a:lnTo>
                    <a:pt x="206" y="638"/>
                  </a:lnTo>
                  <a:lnTo>
                    <a:pt x="196" y="636"/>
                  </a:lnTo>
                  <a:lnTo>
                    <a:pt x="188" y="638"/>
                  </a:lnTo>
                  <a:lnTo>
                    <a:pt x="178" y="642"/>
                  </a:lnTo>
                  <a:lnTo>
                    <a:pt x="168" y="646"/>
                  </a:lnTo>
                  <a:lnTo>
                    <a:pt x="148" y="654"/>
                  </a:lnTo>
                  <a:lnTo>
                    <a:pt x="134" y="660"/>
                  </a:lnTo>
                  <a:lnTo>
                    <a:pt x="118" y="666"/>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8" name="Freeform 19"/>
            <p:cNvSpPr>
              <a:spLocks/>
            </p:cNvSpPr>
            <p:nvPr/>
          </p:nvSpPr>
          <p:spPr bwMode="auto">
            <a:xfrm>
              <a:off x="3746500" y="3927476"/>
              <a:ext cx="1543050" cy="1517650"/>
            </a:xfrm>
            <a:custGeom>
              <a:avLst/>
              <a:gdLst>
                <a:gd name="T0" fmla="*/ 392 w 972"/>
                <a:gd name="T1" fmla="*/ 934 h 956"/>
                <a:gd name="T2" fmla="*/ 354 w 972"/>
                <a:gd name="T3" fmla="*/ 888 h 956"/>
                <a:gd name="T4" fmla="*/ 366 w 972"/>
                <a:gd name="T5" fmla="*/ 840 h 956"/>
                <a:gd name="T6" fmla="*/ 324 w 972"/>
                <a:gd name="T7" fmla="*/ 780 h 956"/>
                <a:gd name="T8" fmla="*/ 290 w 972"/>
                <a:gd name="T9" fmla="*/ 722 h 956"/>
                <a:gd name="T10" fmla="*/ 248 w 972"/>
                <a:gd name="T11" fmla="*/ 712 h 956"/>
                <a:gd name="T12" fmla="*/ 192 w 972"/>
                <a:gd name="T13" fmla="*/ 608 h 956"/>
                <a:gd name="T14" fmla="*/ 160 w 972"/>
                <a:gd name="T15" fmla="*/ 662 h 956"/>
                <a:gd name="T16" fmla="*/ 140 w 972"/>
                <a:gd name="T17" fmla="*/ 634 h 956"/>
                <a:gd name="T18" fmla="*/ 138 w 972"/>
                <a:gd name="T19" fmla="*/ 590 h 956"/>
                <a:gd name="T20" fmla="*/ 130 w 972"/>
                <a:gd name="T21" fmla="*/ 500 h 956"/>
                <a:gd name="T22" fmla="*/ 150 w 972"/>
                <a:gd name="T23" fmla="*/ 442 h 956"/>
                <a:gd name="T24" fmla="*/ 110 w 972"/>
                <a:gd name="T25" fmla="*/ 312 h 956"/>
                <a:gd name="T26" fmla="*/ 50 w 972"/>
                <a:gd name="T27" fmla="*/ 222 h 956"/>
                <a:gd name="T28" fmla="*/ 6 w 972"/>
                <a:gd name="T29" fmla="*/ 178 h 956"/>
                <a:gd name="T30" fmla="*/ 2 w 972"/>
                <a:gd name="T31" fmla="*/ 134 h 956"/>
                <a:gd name="T32" fmla="*/ 26 w 972"/>
                <a:gd name="T33" fmla="*/ 80 h 956"/>
                <a:gd name="T34" fmla="*/ 74 w 972"/>
                <a:gd name="T35" fmla="*/ 24 h 956"/>
                <a:gd name="T36" fmla="*/ 112 w 972"/>
                <a:gd name="T37" fmla="*/ 64 h 956"/>
                <a:gd name="T38" fmla="*/ 166 w 972"/>
                <a:gd name="T39" fmla="*/ 152 h 956"/>
                <a:gd name="T40" fmla="*/ 200 w 972"/>
                <a:gd name="T41" fmla="*/ 172 h 956"/>
                <a:gd name="T42" fmla="*/ 236 w 972"/>
                <a:gd name="T43" fmla="*/ 158 h 956"/>
                <a:gd name="T44" fmla="*/ 250 w 972"/>
                <a:gd name="T45" fmla="*/ 170 h 956"/>
                <a:gd name="T46" fmla="*/ 290 w 972"/>
                <a:gd name="T47" fmla="*/ 188 h 956"/>
                <a:gd name="T48" fmla="*/ 374 w 972"/>
                <a:gd name="T49" fmla="*/ 166 h 956"/>
                <a:gd name="T50" fmla="*/ 378 w 972"/>
                <a:gd name="T51" fmla="*/ 128 h 956"/>
                <a:gd name="T52" fmla="*/ 370 w 972"/>
                <a:gd name="T53" fmla="*/ 66 h 956"/>
                <a:gd name="T54" fmla="*/ 412 w 972"/>
                <a:gd name="T55" fmla="*/ 100 h 956"/>
                <a:gd name="T56" fmla="*/ 468 w 972"/>
                <a:gd name="T57" fmla="*/ 100 h 956"/>
                <a:gd name="T58" fmla="*/ 472 w 972"/>
                <a:gd name="T59" fmla="*/ 30 h 956"/>
                <a:gd name="T60" fmla="*/ 516 w 972"/>
                <a:gd name="T61" fmla="*/ 0 h 956"/>
                <a:gd name="T62" fmla="*/ 562 w 972"/>
                <a:gd name="T63" fmla="*/ 50 h 956"/>
                <a:gd name="T64" fmla="*/ 628 w 972"/>
                <a:gd name="T65" fmla="*/ 98 h 956"/>
                <a:gd name="T66" fmla="*/ 656 w 972"/>
                <a:gd name="T67" fmla="*/ 150 h 956"/>
                <a:gd name="T68" fmla="*/ 764 w 972"/>
                <a:gd name="T69" fmla="*/ 184 h 956"/>
                <a:gd name="T70" fmla="*/ 812 w 972"/>
                <a:gd name="T71" fmla="*/ 168 h 956"/>
                <a:gd name="T72" fmla="*/ 932 w 972"/>
                <a:gd name="T73" fmla="*/ 208 h 956"/>
                <a:gd name="T74" fmla="*/ 972 w 972"/>
                <a:gd name="T75" fmla="*/ 278 h 956"/>
                <a:gd name="T76" fmla="*/ 908 w 972"/>
                <a:gd name="T77" fmla="*/ 388 h 956"/>
                <a:gd name="T78" fmla="*/ 840 w 972"/>
                <a:gd name="T79" fmla="*/ 418 h 956"/>
                <a:gd name="T80" fmla="*/ 788 w 972"/>
                <a:gd name="T81" fmla="*/ 376 h 956"/>
                <a:gd name="T82" fmla="*/ 764 w 972"/>
                <a:gd name="T83" fmla="*/ 422 h 956"/>
                <a:gd name="T84" fmla="*/ 772 w 972"/>
                <a:gd name="T85" fmla="*/ 478 h 956"/>
                <a:gd name="T86" fmla="*/ 784 w 972"/>
                <a:gd name="T87" fmla="*/ 564 h 956"/>
                <a:gd name="T88" fmla="*/ 810 w 972"/>
                <a:gd name="T89" fmla="*/ 602 h 956"/>
                <a:gd name="T90" fmla="*/ 780 w 972"/>
                <a:gd name="T91" fmla="*/ 646 h 956"/>
                <a:gd name="T92" fmla="*/ 788 w 972"/>
                <a:gd name="T93" fmla="*/ 686 h 956"/>
                <a:gd name="T94" fmla="*/ 848 w 972"/>
                <a:gd name="T95" fmla="*/ 740 h 956"/>
                <a:gd name="T96" fmla="*/ 796 w 972"/>
                <a:gd name="T97" fmla="*/ 758 h 956"/>
                <a:gd name="T98" fmla="*/ 756 w 972"/>
                <a:gd name="T99" fmla="*/ 712 h 956"/>
                <a:gd name="T100" fmla="*/ 716 w 972"/>
                <a:gd name="T101" fmla="*/ 718 h 956"/>
                <a:gd name="T102" fmla="*/ 662 w 972"/>
                <a:gd name="T103" fmla="*/ 706 h 956"/>
                <a:gd name="T104" fmla="*/ 630 w 972"/>
                <a:gd name="T105" fmla="*/ 636 h 956"/>
                <a:gd name="T106" fmla="*/ 578 w 972"/>
                <a:gd name="T107" fmla="*/ 648 h 956"/>
                <a:gd name="T108" fmla="*/ 550 w 972"/>
                <a:gd name="T109" fmla="*/ 682 h 956"/>
                <a:gd name="T110" fmla="*/ 558 w 972"/>
                <a:gd name="T111" fmla="*/ 726 h 956"/>
                <a:gd name="T112" fmla="*/ 558 w 972"/>
                <a:gd name="T113" fmla="*/ 766 h 956"/>
                <a:gd name="T114" fmla="*/ 500 w 972"/>
                <a:gd name="T115" fmla="*/ 810 h 956"/>
                <a:gd name="T116" fmla="*/ 522 w 972"/>
                <a:gd name="T117" fmla="*/ 870 h 956"/>
                <a:gd name="T118" fmla="*/ 522 w 972"/>
                <a:gd name="T119" fmla="*/ 918 h 95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972" h="956">
                  <a:moveTo>
                    <a:pt x="432" y="956"/>
                  </a:moveTo>
                  <a:lnTo>
                    <a:pt x="432" y="956"/>
                  </a:lnTo>
                  <a:lnTo>
                    <a:pt x="422" y="952"/>
                  </a:lnTo>
                  <a:lnTo>
                    <a:pt x="406" y="942"/>
                  </a:lnTo>
                  <a:lnTo>
                    <a:pt x="392" y="934"/>
                  </a:lnTo>
                  <a:lnTo>
                    <a:pt x="380" y="928"/>
                  </a:lnTo>
                  <a:lnTo>
                    <a:pt x="368" y="920"/>
                  </a:lnTo>
                  <a:lnTo>
                    <a:pt x="354" y="904"/>
                  </a:lnTo>
                  <a:lnTo>
                    <a:pt x="354" y="888"/>
                  </a:lnTo>
                  <a:lnTo>
                    <a:pt x="362" y="878"/>
                  </a:lnTo>
                  <a:lnTo>
                    <a:pt x="368" y="866"/>
                  </a:lnTo>
                  <a:lnTo>
                    <a:pt x="370" y="858"/>
                  </a:lnTo>
                  <a:lnTo>
                    <a:pt x="368" y="848"/>
                  </a:lnTo>
                  <a:lnTo>
                    <a:pt x="366" y="840"/>
                  </a:lnTo>
                  <a:lnTo>
                    <a:pt x="362" y="832"/>
                  </a:lnTo>
                  <a:lnTo>
                    <a:pt x="350" y="816"/>
                  </a:lnTo>
                  <a:lnTo>
                    <a:pt x="342" y="808"/>
                  </a:lnTo>
                  <a:lnTo>
                    <a:pt x="336" y="798"/>
                  </a:lnTo>
                  <a:lnTo>
                    <a:pt x="324" y="780"/>
                  </a:lnTo>
                  <a:lnTo>
                    <a:pt x="316" y="764"/>
                  </a:lnTo>
                  <a:lnTo>
                    <a:pt x="306" y="750"/>
                  </a:lnTo>
                  <a:lnTo>
                    <a:pt x="298" y="730"/>
                  </a:lnTo>
                  <a:lnTo>
                    <a:pt x="294" y="726"/>
                  </a:lnTo>
                  <a:lnTo>
                    <a:pt x="290" y="722"/>
                  </a:lnTo>
                  <a:lnTo>
                    <a:pt x="286" y="720"/>
                  </a:lnTo>
                  <a:lnTo>
                    <a:pt x="282" y="720"/>
                  </a:lnTo>
                  <a:lnTo>
                    <a:pt x="266" y="720"/>
                  </a:lnTo>
                  <a:lnTo>
                    <a:pt x="248" y="712"/>
                  </a:lnTo>
                  <a:lnTo>
                    <a:pt x="224" y="678"/>
                  </a:lnTo>
                  <a:lnTo>
                    <a:pt x="206" y="626"/>
                  </a:lnTo>
                  <a:lnTo>
                    <a:pt x="192" y="608"/>
                  </a:lnTo>
                  <a:lnTo>
                    <a:pt x="178" y="608"/>
                  </a:lnTo>
                  <a:lnTo>
                    <a:pt x="170" y="614"/>
                  </a:lnTo>
                  <a:lnTo>
                    <a:pt x="164" y="620"/>
                  </a:lnTo>
                  <a:lnTo>
                    <a:pt x="162" y="630"/>
                  </a:lnTo>
                  <a:lnTo>
                    <a:pt x="162" y="652"/>
                  </a:lnTo>
                  <a:lnTo>
                    <a:pt x="160" y="662"/>
                  </a:lnTo>
                  <a:lnTo>
                    <a:pt x="156" y="674"/>
                  </a:lnTo>
                  <a:lnTo>
                    <a:pt x="148" y="670"/>
                  </a:lnTo>
                  <a:lnTo>
                    <a:pt x="146" y="652"/>
                  </a:lnTo>
                  <a:lnTo>
                    <a:pt x="140" y="634"/>
                  </a:lnTo>
                  <a:lnTo>
                    <a:pt x="134" y="620"/>
                  </a:lnTo>
                  <a:lnTo>
                    <a:pt x="130" y="606"/>
                  </a:lnTo>
                  <a:lnTo>
                    <a:pt x="134" y="602"/>
                  </a:lnTo>
                  <a:lnTo>
                    <a:pt x="136" y="598"/>
                  </a:lnTo>
                  <a:lnTo>
                    <a:pt x="138" y="590"/>
                  </a:lnTo>
                  <a:lnTo>
                    <a:pt x="138" y="576"/>
                  </a:lnTo>
                  <a:lnTo>
                    <a:pt x="142" y="538"/>
                  </a:lnTo>
                  <a:lnTo>
                    <a:pt x="134" y="518"/>
                  </a:lnTo>
                  <a:lnTo>
                    <a:pt x="130" y="500"/>
                  </a:lnTo>
                  <a:lnTo>
                    <a:pt x="128" y="482"/>
                  </a:lnTo>
                  <a:lnTo>
                    <a:pt x="130" y="466"/>
                  </a:lnTo>
                  <a:lnTo>
                    <a:pt x="140" y="454"/>
                  </a:lnTo>
                  <a:lnTo>
                    <a:pt x="150" y="442"/>
                  </a:lnTo>
                  <a:lnTo>
                    <a:pt x="146" y="396"/>
                  </a:lnTo>
                  <a:lnTo>
                    <a:pt x="124" y="364"/>
                  </a:lnTo>
                  <a:lnTo>
                    <a:pt x="114" y="326"/>
                  </a:lnTo>
                  <a:lnTo>
                    <a:pt x="110" y="312"/>
                  </a:lnTo>
                  <a:lnTo>
                    <a:pt x="104" y="300"/>
                  </a:lnTo>
                  <a:lnTo>
                    <a:pt x="84" y="276"/>
                  </a:lnTo>
                  <a:lnTo>
                    <a:pt x="68" y="254"/>
                  </a:lnTo>
                  <a:lnTo>
                    <a:pt x="54" y="232"/>
                  </a:lnTo>
                  <a:lnTo>
                    <a:pt x="50" y="222"/>
                  </a:lnTo>
                  <a:lnTo>
                    <a:pt x="48" y="212"/>
                  </a:lnTo>
                  <a:lnTo>
                    <a:pt x="12" y="188"/>
                  </a:lnTo>
                  <a:lnTo>
                    <a:pt x="6" y="178"/>
                  </a:lnTo>
                  <a:lnTo>
                    <a:pt x="0" y="178"/>
                  </a:lnTo>
                  <a:lnTo>
                    <a:pt x="0" y="154"/>
                  </a:lnTo>
                  <a:lnTo>
                    <a:pt x="0" y="142"/>
                  </a:lnTo>
                  <a:lnTo>
                    <a:pt x="2" y="134"/>
                  </a:lnTo>
                  <a:lnTo>
                    <a:pt x="10" y="130"/>
                  </a:lnTo>
                  <a:lnTo>
                    <a:pt x="16" y="124"/>
                  </a:lnTo>
                  <a:lnTo>
                    <a:pt x="20" y="118"/>
                  </a:lnTo>
                  <a:lnTo>
                    <a:pt x="22" y="110"/>
                  </a:lnTo>
                  <a:lnTo>
                    <a:pt x="24" y="96"/>
                  </a:lnTo>
                  <a:lnTo>
                    <a:pt x="26" y="80"/>
                  </a:lnTo>
                  <a:lnTo>
                    <a:pt x="0" y="50"/>
                  </a:lnTo>
                  <a:lnTo>
                    <a:pt x="0" y="28"/>
                  </a:lnTo>
                  <a:lnTo>
                    <a:pt x="74" y="24"/>
                  </a:lnTo>
                  <a:lnTo>
                    <a:pt x="82" y="28"/>
                  </a:lnTo>
                  <a:lnTo>
                    <a:pt x="92" y="38"/>
                  </a:lnTo>
                  <a:lnTo>
                    <a:pt x="102" y="50"/>
                  </a:lnTo>
                  <a:lnTo>
                    <a:pt x="112" y="64"/>
                  </a:lnTo>
                  <a:lnTo>
                    <a:pt x="112" y="76"/>
                  </a:lnTo>
                  <a:lnTo>
                    <a:pt x="116" y="88"/>
                  </a:lnTo>
                  <a:lnTo>
                    <a:pt x="122" y="98"/>
                  </a:lnTo>
                  <a:lnTo>
                    <a:pt x="128" y="110"/>
                  </a:lnTo>
                  <a:lnTo>
                    <a:pt x="146" y="132"/>
                  </a:lnTo>
                  <a:lnTo>
                    <a:pt x="166" y="152"/>
                  </a:lnTo>
                  <a:lnTo>
                    <a:pt x="174" y="152"/>
                  </a:lnTo>
                  <a:lnTo>
                    <a:pt x="182" y="154"/>
                  </a:lnTo>
                  <a:lnTo>
                    <a:pt x="186" y="156"/>
                  </a:lnTo>
                  <a:lnTo>
                    <a:pt x="190" y="158"/>
                  </a:lnTo>
                  <a:lnTo>
                    <a:pt x="200" y="172"/>
                  </a:lnTo>
                  <a:lnTo>
                    <a:pt x="208" y="170"/>
                  </a:lnTo>
                  <a:lnTo>
                    <a:pt x="216" y="170"/>
                  </a:lnTo>
                  <a:lnTo>
                    <a:pt x="224" y="166"/>
                  </a:lnTo>
                  <a:lnTo>
                    <a:pt x="236" y="158"/>
                  </a:lnTo>
                  <a:lnTo>
                    <a:pt x="242" y="158"/>
                  </a:lnTo>
                  <a:lnTo>
                    <a:pt x="248" y="162"/>
                  </a:lnTo>
                  <a:lnTo>
                    <a:pt x="248" y="166"/>
                  </a:lnTo>
                  <a:lnTo>
                    <a:pt x="250" y="170"/>
                  </a:lnTo>
                  <a:lnTo>
                    <a:pt x="254" y="172"/>
                  </a:lnTo>
                  <a:lnTo>
                    <a:pt x="258" y="174"/>
                  </a:lnTo>
                  <a:lnTo>
                    <a:pt x="270" y="176"/>
                  </a:lnTo>
                  <a:lnTo>
                    <a:pt x="282" y="178"/>
                  </a:lnTo>
                  <a:lnTo>
                    <a:pt x="290" y="188"/>
                  </a:lnTo>
                  <a:lnTo>
                    <a:pt x="310" y="188"/>
                  </a:lnTo>
                  <a:lnTo>
                    <a:pt x="328" y="174"/>
                  </a:lnTo>
                  <a:lnTo>
                    <a:pt x="374" y="166"/>
                  </a:lnTo>
                  <a:lnTo>
                    <a:pt x="378" y="160"/>
                  </a:lnTo>
                  <a:lnTo>
                    <a:pt x="382" y="154"/>
                  </a:lnTo>
                  <a:lnTo>
                    <a:pt x="382" y="142"/>
                  </a:lnTo>
                  <a:lnTo>
                    <a:pt x="378" y="128"/>
                  </a:lnTo>
                  <a:lnTo>
                    <a:pt x="372" y="104"/>
                  </a:lnTo>
                  <a:lnTo>
                    <a:pt x="368" y="92"/>
                  </a:lnTo>
                  <a:lnTo>
                    <a:pt x="366" y="80"/>
                  </a:lnTo>
                  <a:lnTo>
                    <a:pt x="368" y="72"/>
                  </a:lnTo>
                  <a:lnTo>
                    <a:pt x="370" y="66"/>
                  </a:lnTo>
                  <a:lnTo>
                    <a:pt x="376" y="70"/>
                  </a:lnTo>
                  <a:lnTo>
                    <a:pt x="384" y="78"/>
                  </a:lnTo>
                  <a:lnTo>
                    <a:pt x="392" y="84"/>
                  </a:lnTo>
                  <a:lnTo>
                    <a:pt x="406" y="92"/>
                  </a:lnTo>
                  <a:lnTo>
                    <a:pt x="412" y="100"/>
                  </a:lnTo>
                  <a:lnTo>
                    <a:pt x="424" y="104"/>
                  </a:lnTo>
                  <a:lnTo>
                    <a:pt x="438" y="104"/>
                  </a:lnTo>
                  <a:lnTo>
                    <a:pt x="452" y="104"/>
                  </a:lnTo>
                  <a:lnTo>
                    <a:pt x="468" y="100"/>
                  </a:lnTo>
                  <a:lnTo>
                    <a:pt x="484" y="84"/>
                  </a:lnTo>
                  <a:lnTo>
                    <a:pt x="482" y="64"/>
                  </a:lnTo>
                  <a:lnTo>
                    <a:pt x="478" y="50"/>
                  </a:lnTo>
                  <a:lnTo>
                    <a:pt x="474" y="40"/>
                  </a:lnTo>
                  <a:lnTo>
                    <a:pt x="472" y="30"/>
                  </a:lnTo>
                  <a:lnTo>
                    <a:pt x="482" y="18"/>
                  </a:lnTo>
                  <a:lnTo>
                    <a:pt x="494" y="8"/>
                  </a:lnTo>
                  <a:lnTo>
                    <a:pt x="502" y="2"/>
                  </a:lnTo>
                  <a:lnTo>
                    <a:pt x="508" y="0"/>
                  </a:lnTo>
                  <a:lnTo>
                    <a:pt x="516" y="0"/>
                  </a:lnTo>
                  <a:lnTo>
                    <a:pt x="526" y="4"/>
                  </a:lnTo>
                  <a:lnTo>
                    <a:pt x="530" y="16"/>
                  </a:lnTo>
                  <a:lnTo>
                    <a:pt x="536" y="26"/>
                  </a:lnTo>
                  <a:lnTo>
                    <a:pt x="546" y="36"/>
                  </a:lnTo>
                  <a:lnTo>
                    <a:pt x="562" y="50"/>
                  </a:lnTo>
                  <a:lnTo>
                    <a:pt x="588" y="60"/>
                  </a:lnTo>
                  <a:lnTo>
                    <a:pt x="598" y="72"/>
                  </a:lnTo>
                  <a:lnTo>
                    <a:pt x="612" y="84"/>
                  </a:lnTo>
                  <a:lnTo>
                    <a:pt x="628" y="98"/>
                  </a:lnTo>
                  <a:lnTo>
                    <a:pt x="636" y="106"/>
                  </a:lnTo>
                  <a:lnTo>
                    <a:pt x="642" y="118"/>
                  </a:lnTo>
                  <a:lnTo>
                    <a:pt x="650" y="138"/>
                  </a:lnTo>
                  <a:lnTo>
                    <a:pt x="656" y="150"/>
                  </a:lnTo>
                  <a:lnTo>
                    <a:pt x="666" y="164"/>
                  </a:lnTo>
                  <a:lnTo>
                    <a:pt x="678" y="176"/>
                  </a:lnTo>
                  <a:lnTo>
                    <a:pt x="686" y="182"/>
                  </a:lnTo>
                  <a:lnTo>
                    <a:pt x="694" y="184"/>
                  </a:lnTo>
                  <a:lnTo>
                    <a:pt x="764" y="184"/>
                  </a:lnTo>
                  <a:lnTo>
                    <a:pt x="774" y="178"/>
                  </a:lnTo>
                  <a:lnTo>
                    <a:pt x="786" y="172"/>
                  </a:lnTo>
                  <a:lnTo>
                    <a:pt x="798" y="168"/>
                  </a:lnTo>
                  <a:lnTo>
                    <a:pt x="812" y="168"/>
                  </a:lnTo>
                  <a:lnTo>
                    <a:pt x="858" y="184"/>
                  </a:lnTo>
                  <a:lnTo>
                    <a:pt x="900" y="184"/>
                  </a:lnTo>
                  <a:lnTo>
                    <a:pt x="920" y="202"/>
                  </a:lnTo>
                  <a:lnTo>
                    <a:pt x="932" y="208"/>
                  </a:lnTo>
                  <a:lnTo>
                    <a:pt x="952" y="210"/>
                  </a:lnTo>
                  <a:lnTo>
                    <a:pt x="972" y="228"/>
                  </a:lnTo>
                  <a:lnTo>
                    <a:pt x="972" y="278"/>
                  </a:lnTo>
                  <a:lnTo>
                    <a:pt x="958" y="296"/>
                  </a:lnTo>
                  <a:lnTo>
                    <a:pt x="946" y="316"/>
                  </a:lnTo>
                  <a:lnTo>
                    <a:pt x="938" y="336"/>
                  </a:lnTo>
                  <a:lnTo>
                    <a:pt x="930" y="358"/>
                  </a:lnTo>
                  <a:lnTo>
                    <a:pt x="908" y="388"/>
                  </a:lnTo>
                  <a:lnTo>
                    <a:pt x="880" y="418"/>
                  </a:lnTo>
                  <a:lnTo>
                    <a:pt x="866" y="422"/>
                  </a:lnTo>
                  <a:lnTo>
                    <a:pt x="856" y="422"/>
                  </a:lnTo>
                  <a:lnTo>
                    <a:pt x="846" y="420"/>
                  </a:lnTo>
                  <a:lnTo>
                    <a:pt x="840" y="418"/>
                  </a:lnTo>
                  <a:lnTo>
                    <a:pt x="828" y="406"/>
                  </a:lnTo>
                  <a:lnTo>
                    <a:pt x="812" y="394"/>
                  </a:lnTo>
                  <a:lnTo>
                    <a:pt x="806" y="388"/>
                  </a:lnTo>
                  <a:lnTo>
                    <a:pt x="800" y="382"/>
                  </a:lnTo>
                  <a:lnTo>
                    <a:pt x="788" y="376"/>
                  </a:lnTo>
                  <a:lnTo>
                    <a:pt x="778" y="374"/>
                  </a:lnTo>
                  <a:lnTo>
                    <a:pt x="768" y="374"/>
                  </a:lnTo>
                  <a:lnTo>
                    <a:pt x="764" y="382"/>
                  </a:lnTo>
                  <a:lnTo>
                    <a:pt x="764" y="422"/>
                  </a:lnTo>
                  <a:lnTo>
                    <a:pt x="768" y="434"/>
                  </a:lnTo>
                  <a:lnTo>
                    <a:pt x="772" y="446"/>
                  </a:lnTo>
                  <a:lnTo>
                    <a:pt x="772" y="460"/>
                  </a:lnTo>
                  <a:lnTo>
                    <a:pt x="772" y="478"/>
                  </a:lnTo>
                  <a:lnTo>
                    <a:pt x="770" y="492"/>
                  </a:lnTo>
                  <a:lnTo>
                    <a:pt x="766" y="510"/>
                  </a:lnTo>
                  <a:lnTo>
                    <a:pt x="766" y="528"/>
                  </a:lnTo>
                  <a:lnTo>
                    <a:pt x="768" y="548"/>
                  </a:lnTo>
                  <a:lnTo>
                    <a:pt x="784" y="564"/>
                  </a:lnTo>
                  <a:lnTo>
                    <a:pt x="790" y="568"/>
                  </a:lnTo>
                  <a:lnTo>
                    <a:pt x="796" y="574"/>
                  </a:lnTo>
                  <a:lnTo>
                    <a:pt x="802" y="582"/>
                  </a:lnTo>
                  <a:lnTo>
                    <a:pt x="808" y="592"/>
                  </a:lnTo>
                  <a:lnTo>
                    <a:pt x="810" y="602"/>
                  </a:lnTo>
                  <a:lnTo>
                    <a:pt x="810" y="612"/>
                  </a:lnTo>
                  <a:lnTo>
                    <a:pt x="808" y="622"/>
                  </a:lnTo>
                  <a:lnTo>
                    <a:pt x="800" y="632"/>
                  </a:lnTo>
                  <a:lnTo>
                    <a:pt x="786" y="640"/>
                  </a:lnTo>
                  <a:lnTo>
                    <a:pt x="780" y="646"/>
                  </a:lnTo>
                  <a:lnTo>
                    <a:pt x="778" y="650"/>
                  </a:lnTo>
                  <a:lnTo>
                    <a:pt x="776" y="656"/>
                  </a:lnTo>
                  <a:lnTo>
                    <a:pt x="776" y="674"/>
                  </a:lnTo>
                  <a:lnTo>
                    <a:pt x="782" y="680"/>
                  </a:lnTo>
                  <a:lnTo>
                    <a:pt x="788" y="686"/>
                  </a:lnTo>
                  <a:lnTo>
                    <a:pt x="806" y="694"/>
                  </a:lnTo>
                  <a:lnTo>
                    <a:pt x="828" y="702"/>
                  </a:lnTo>
                  <a:lnTo>
                    <a:pt x="840" y="710"/>
                  </a:lnTo>
                  <a:lnTo>
                    <a:pt x="850" y="718"/>
                  </a:lnTo>
                  <a:lnTo>
                    <a:pt x="848" y="740"/>
                  </a:lnTo>
                  <a:lnTo>
                    <a:pt x="846" y="752"/>
                  </a:lnTo>
                  <a:lnTo>
                    <a:pt x="842" y="756"/>
                  </a:lnTo>
                  <a:lnTo>
                    <a:pt x="840" y="762"/>
                  </a:lnTo>
                  <a:lnTo>
                    <a:pt x="818" y="760"/>
                  </a:lnTo>
                  <a:lnTo>
                    <a:pt x="796" y="758"/>
                  </a:lnTo>
                  <a:lnTo>
                    <a:pt x="778" y="754"/>
                  </a:lnTo>
                  <a:lnTo>
                    <a:pt x="764" y="748"/>
                  </a:lnTo>
                  <a:lnTo>
                    <a:pt x="762" y="734"/>
                  </a:lnTo>
                  <a:lnTo>
                    <a:pt x="760" y="722"/>
                  </a:lnTo>
                  <a:lnTo>
                    <a:pt x="756" y="712"/>
                  </a:lnTo>
                  <a:lnTo>
                    <a:pt x="752" y="702"/>
                  </a:lnTo>
                  <a:lnTo>
                    <a:pt x="744" y="704"/>
                  </a:lnTo>
                  <a:lnTo>
                    <a:pt x="736" y="704"/>
                  </a:lnTo>
                  <a:lnTo>
                    <a:pt x="726" y="710"/>
                  </a:lnTo>
                  <a:lnTo>
                    <a:pt x="716" y="718"/>
                  </a:lnTo>
                  <a:lnTo>
                    <a:pt x="706" y="724"/>
                  </a:lnTo>
                  <a:lnTo>
                    <a:pt x="680" y="724"/>
                  </a:lnTo>
                  <a:lnTo>
                    <a:pt x="670" y="716"/>
                  </a:lnTo>
                  <a:lnTo>
                    <a:pt x="662" y="706"/>
                  </a:lnTo>
                  <a:lnTo>
                    <a:pt x="656" y="698"/>
                  </a:lnTo>
                  <a:lnTo>
                    <a:pt x="652" y="688"/>
                  </a:lnTo>
                  <a:lnTo>
                    <a:pt x="646" y="668"/>
                  </a:lnTo>
                  <a:lnTo>
                    <a:pt x="642" y="652"/>
                  </a:lnTo>
                  <a:lnTo>
                    <a:pt x="630" y="636"/>
                  </a:lnTo>
                  <a:lnTo>
                    <a:pt x="604" y="636"/>
                  </a:lnTo>
                  <a:lnTo>
                    <a:pt x="594" y="636"/>
                  </a:lnTo>
                  <a:lnTo>
                    <a:pt x="588" y="638"/>
                  </a:lnTo>
                  <a:lnTo>
                    <a:pt x="582" y="642"/>
                  </a:lnTo>
                  <a:lnTo>
                    <a:pt x="578" y="648"/>
                  </a:lnTo>
                  <a:lnTo>
                    <a:pt x="574" y="658"/>
                  </a:lnTo>
                  <a:lnTo>
                    <a:pt x="572" y="670"/>
                  </a:lnTo>
                  <a:lnTo>
                    <a:pt x="564" y="676"/>
                  </a:lnTo>
                  <a:lnTo>
                    <a:pt x="556" y="680"/>
                  </a:lnTo>
                  <a:lnTo>
                    <a:pt x="550" y="682"/>
                  </a:lnTo>
                  <a:lnTo>
                    <a:pt x="542" y="686"/>
                  </a:lnTo>
                  <a:lnTo>
                    <a:pt x="542" y="704"/>
                  </a:lnTo>
                  <a:lnTo>
                    <a:pt x="550" y="712"/>
                  </a:lnTo>
                  <a:lnTo>
                    <a:pt x="558" y="726"/>
                  </a:lnTo>
                  <a:lnTo>
                    <a:pt x="562" y="732"/>
                  </a:lnTo>
                  <a:lnTo>
                    <a:pt x="564" y="740"/>
                  </a:lnTo>
                  <a:lnTo>
                    <a:pt x="564" y="748"/>
                  </a:lnTo>
                  <a:lnTo>
                    <a:pt x="562" y="758"/>
                  </a:lnTo>
                  <a:lnTo>
                    <a:pt x="558" y="766"/>
                  </a:lnTo>
                  <a:lnTo>
                    <a:pt x="552" y="772"/>
                  </a:lnTo>
                  <a:lnTo>
                    <a:pt x="536" y="782"/>
                  </a:lnTo>
                  <a:lnTo>
                    <a:pt x="508" y="800"/>
                  </a:lnTo>
                  <a:lnTo>
                    <a:pt x="500" y="810"/>
                  </a:lnTo>
                  <a:lnTo>
                    <a:pt x="500" y="850"/>
                  </a:lnTo>
                  <a:lnTo>
                    <a:pt x="504" y="856"/>
                  </a:lnTo>
                  <a:lnTo>
                    <a:pt x="508" y="860"/>
                  </a:lnTo>
                  <a:lnTo>
                    <a:pt x="518" y="866"/>
                  </a:lnTo>
                  <a:lnTo>
                    <a:pt x="522" y="870"/>
                  </a:lnTo>
                  <a:lnTo>
                    <a:pt x="526" y="878"/>
                  </a:lnTo>
                  <a:lnTo>
                    <a:pt x="528" y="888"/>
                  </a:lnTo>
                  <a:lnTo>
                    <a:pt x="530" y="902"/>
                  </a:lnTo>
                  <a:lnTo>
                    <a:pt x="522" y="918"/>
                  </a:lnTo>
                  <a:lnTo>
                    <a:pt x="510" y="924"/>
                  </a:lnTo>
                  <a:lnTo>
                    <a:pt x="498" y="930"/>
                  </a:lnTo>
                  <a:lnTo>
                    <a:pt x="432" y="956"/>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9" name="Freeform 20"/>
            <p:cNvSpPr>
              <a:spLocks/>
            </p:cNvSpPr>
            <p:nvPr/>
          </p:nvSpPr>
          <p:spPr bwMode="auto">
            <a:xfrm>
              <a:off x="873125" y="3270251"/>
              <a:ext cx="3095625" cy="1895475"/>
            </a:xfrm>
            <a:custGeom>
              <a:avLst/>
              <a:gdLst>
                <a:gd name="T0" fmla="*/ 1244 w 1950"/>
                <a:gd name="T1" fmla="*/ 1192 h 1194"/>
                <a:gd name="T2" fmla="*/ 1218 w 1950"/>
                <a:gd name="T3" fmla="*/ 1156 h 1194"/>
                <a:gd name="T4" fmla="*/ 1200 w 1950"/>
                <a:gd name="T5" fmla="*/ 1100 h 1194"/>
                <a:gd name="T6" fmla="*/ 1152 w 1950"/>
                <a:gd name="T7" fmla="*/ 1058 h 1194"/>
                <a:gd name="T8" fmla="*/ 1050 w 1950"/>
                <a:gd name="T9" fmla="*/ 1000 h 1194"/>
                <a:gd name="T10" fmla="*/ 970 w 1950"/>
                <a:gd name="T11" fmla="*/ 1022 h 1194"/>
                <a:gd name="T12" fmla="*/ 928 w 1950"/>
                <a:gd name="T13" fmla="*/ 1096 h 1194"/>
                <a:gd name="T14" fmla="*/ 898 w 1950"/>
                <a:gd name="T15" fmla="*/ 1042 h 1194"/>
                <a:gd name="T16" fmla="*/ 872 w 1950"/>
                <a:gd name="T17" fmla="*/ 992 h 1194"/>
                <a:gd name="T18" fmla="*/ 754 w 1950"/>
                <a:gd name="T19" fmla="*/ 1010 h 1194"/>
                <a:gd name="T20" fmla="*/ 634 w 1950"/>
                <a:gd name="T21" fmla="*/ 966 h 1194"/>
                <a:gd name="T22" fmla="*/ 580 w 1950"/>
                <a:gd name="T23" fmla="*/ 900 h 1194"/>
                <a:gd name="T24" fmla="*/ 492 w 1950"/>
                <a:gd name="T25" fmla="*/ 842 h 1194"/>
                <a:gd name="T26" fmla="*/ 468 w 1950"/>
                <a:gd name="T27" fmla="*/ 764 h 1194"/>
                <a:gd name="T28" fmla="*/ 390 w 1950"/>
                <a:gd name="T29" fmla="*/ 726 h 1194"/>
                <a:gd name="T30" fmla="*/ 284 w 1950"/>
                <a:gd name="T31" fmla="*/ 610 h 1194"/>
                <a:gd name="T32" fmla="*/ 182 w 1950"/>
                <a:gd name="T33" fmla="*/ 630 h 1194"/>
                <a:gd name="T34" fmla="*/ 142 w 1950"/>
                <a:gd name="T35" fmla="*/ 552 h 1194"/>
                <a:gd name="T36" fmla="*/ 12 w 1950"/>
                <a:gd name="T37" fmla="*/ 454 h 1194"/>
                <a:gd name="T38" fmla="*/ 8 w 1950"/>
                <a:gd name="T39" fmla="*/ 412 h 1194"/>
                <a:gd name="T40" fmla="*/ 16 w 1950"/>
                <a:gd name="T41" fmla="*/ 290 h 1194"/>
                <a:gd name="T42" fmla="*/ 54 w 1950"/>
                <a:gd name="T43" fmla="*/ 300 h 1194"/>
                <a:gd name="T44" fmla="*/ 104 w 1950"/>
                <a:gd name="T45" fmla="*/ 280 h 1194"/>
                <a:gd name="T46" fmla="*/ 78 w 1950"/>
                <a:gd name="T47" fmla="*/ 126 h 1194"/>
                <a:gd name="T48" fmla="*/ 146 w 1950"/>
                <a:gd name="T49" fmla="*/ 98 h 1194"/>
                <a:gd name="T50" fmla="*/ 216 w 1950"/>
                <a:gd name="T51" fmla="*/ 72 h 1194"/>
                <a:gd name="T52" fmla="*/ 304 w 1950"/>
                <a:gd name="T53" fmla="*/ 6 h 1194"/>
                <a:gd name="T54" fmla="*/ 386 w 1950"/>
                <a:gd name="T55" fmla="*/ 48 h 1194"/>
                <a:gd name="T56" fmla="*/ 470 w 1950"/>
                <a:gd name="T57" fmla="*/ 10 h 1194"/>
                <a:gd name="T58" fmla="*/ 510 w 1950"/>
                <a:gd name="T59" fmla="*/ 56 h 1194"/>
                <a:gd name="T60" fmla="*/ 622 w 1950"/>
                <a:gd name="T61" fmla="*/ 72 h 1194"/>
                <a:gd name="T62" fmla="*/ 710 w 1950"/>
                <a:gd name="T63" fmla="*/ 56 h 1194"/>
                <a:gd name="T64" fmla="*/ 804 w 1950"/>
                <a:gd name="T65" fmla="*/ 44 h 1194"/>
                <a:gd name="T66" fmla="*/ 898 w 1950"/>
                <a:gd name="T67" fmla="*/ 30 h 1194"/>
                <a:gd name="T68" fmla="*/ 1046 w 1950"/>
                <a:gd name="T69" fmla="*/ 38 h 1194"/>
                <a:gd name="T70" fmla="*/ 1106 w 1950"/>
                <a:gd name="T71" fmla="*/ 114 h 1194"/>
                <a:gd name="T72" fmla="*/ 1092 w 1950"/>
                <a:gd name="T73" fmla="*/ 220 h 1194"/>
                <a:gd name="T74" fmla="*/ 1118 w 1950"/>
                <a:gd name="T75" fmla="*/ 378 h 1194"/>
                <a:gd name="T76" fmla="*/ 1192 w 1950"/>
                <a:gd name="T77" fmla="*/ 440 h 1194"/>
                <a:gd name="T78" fmla="*/ 1308 w 1950"/>
                <a:gd name="T79" fmla="*/ 502 h 1194"/>
                <a:gd name="T80" fmla="*/ 1406 w 1950"/>
                <a:gd name="T81" fmla="*/ 546 h 1194"/>
                <a:gd name="T82" fmla="*/ 1586 w 1950"/>
                <a:gd name="T83" fmla="*/ 576 h 1194"/>
                <a:gd name="T84" fmla="*/ 1666 w 1950"/>
                <a:gd name="T85" fmla="*/ 682 h 1194"/>
                <a:gd name="T86" fmla="*/ 1706 w 1950"/>
                <a:gd name="T87" fmla="*/ 676 h 1194"/>
                <a:gd name="T88" fmla="*/ 1794 w 1950"/>
                <a:gd name="T89" fmla="*/ 616 h 1194"/>
                <a:gd name="T90" fmla="*/ 1848 w 1950"/>
                <a:gd name="T91" fmla="*/ 632 h 1194"/>
                <a:gd name="T92" fmla="*/ 1926 w 1950"/>
                <a:gd name="T93" fmla="*/ 788 h 1194"/>
                <a:gd name="T94" fmla="*/ 1930 w 1950"/>
                <a:gd name="T95" fmla="*/ 878 h 1194"/>
                <a:gd name="T96" fmla="*/ 1940 w 1950"/>
                <a:gd name="T97" fmla="*/ 976 h 1194"/>
                <a:gd name="T98" fmla="*/ 1930 w 1950"/>
                <a:gd name="T99" fmla="*/ 1002 h 1194"/>
                <a:gd name="T100" fmla="*/ 1872 w 1950"/>
                <a:gd name="T101" fmla="*/ 1006 h 1194"/>
                <a:gd name="T102" fmla="*/ 1866 w 1950"/>
                <a:gd name="T103" fmla="*/ 1096 h 1194"/>
                <a:gd name="T104" fmla="*/ 1772 w 1950"/>
                <a:gd name="T105" fmla="*/ 1052 h 1194"/>
                <a:gd name="T106" fmla="*/ 1744 w 1950"/>
                <a:gd name="T107" fmla="*/ 1124 h 1194"/>
                <a:gd name="T108" fmla="*/ 1696 w 1950"/>
                <a:gd name="T109" fmla="*/ 1086 h 1194"/>
                <a:gd name="T110" fmla="*/ 1594 w 1950"/>
                <a:gd name="T111" fmla="*/ 1048 h 1194"/>
                <a:gd name="T112" fmla="*/ 1498 w 1950"/>
                <a:gd name="T113" fmla="*/ 1102 h 1194"/>
                <a:gd name="T114" fmla="*/ 1430 w 1950"/>
                <a:gd name="T115" fmla="*/ 1144 h 1194"/>
                <a:gd name="T116" fmla="*/ 1342 w 1950"/>
                <a:gd name="T117" fmla="*/ 1194 h 119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950" h="1194">
                  <a:moveTo>
                    <a:pt x="1342" y="1194"/>
                  </a:moveTo>
                  <a:lnTo>
                    <a:pt x="1342" y="1194"/>
                  </a:lnTo>
                  <a:lnTo>
                    <a:pt x="1336" y="1192"/>
                  </a:lnTo>
                  <a:lnTo>
                    <a:pt x="1324" y="1188"/>
                  </a:lnTo>
                  <a:lnTo>
                    <a:pt x="1298" y="1186"/>
                  </a:lnTo>
                  <a:lnTo>
                    <a:pt x="1258" y="1186"/>
                  </a:lnTo>
                  <a:lnTo>
                    <a:pt x="1244" y="1192"/>
                  </a:lnTo>
                  <a:lnTo>
                    <a:pt x="1226" y="1188"/>
                  </a:lnTo>
                  <a:lnTo>
                    <a:pt x="1216" y="1184"/>
                  </a:lnTo>
                  <a:lnTo>
                    <a:pt x="1212" y="1182"/>
                  </a:lnTo>
                  <a:lnTo>
                    <a:pt x="1210" y="1180"/>
                  </a:lnTo>
                  <a:lnTo>
                    <a:pt x="1210" y="1172"/>
                  </a:lnTo>
                  <a:lnTo>
                    <a:pt x="1214" y="1164"/>
                  </a:lnTo>
                  <a:lnTo>
                    <a:pt x="1218" y="1156"/>
                  </a:lnTo>
                  <a:lnTo>
                    <a:pt x="1224" y="1146"/>
                  </a:lnTo>
                  <a:lnTo>
                    <a:pt x="1228" y="1136"/>
                  </a:lnTo>
                  <a:lnTo>
                    <a:pt x="1228" y="1114"/>
                  </a:lnTo>
                  <a:lnTo>
                    <a:pt x="1216" y="1108"/>
                  </a:lnTo>
                  <a:lnTo>
                    <a:pt x="1206" y="1104"/>
                  </a:lnTo>
                  <a:lnTo>
                    <a:pt x="1200" y="1100"/>
                  </a:lnTo>
                  <a:lnTo>
                    <a:pt x="1194" y="1094"/>
                  </a:lnTo>
                  <a:lnTo>
                    <a:pt x="1192" y="1088"/>
                  </a:lnTo>
                  <a:lnTo>
                    <a:pt x="1190" y="1082"/>
                  </a:lnTo>
                  <a:lnTo>
                    <a:pt x="1186" y="1068"/>
                  </a:lnTo>
                  <a:lnTo>
                    <a:pt x="1180" y="1058"/>
                  </a:lnTo>
                  <a:lnTo>
                    <a:pt x="1152" y="1058"/>
                  </a:lnTo>
                  <a:lnTo>
                    <a:pt x="1128" y="1052"/>
                  </a:lnTo>
                  <a:lnTo>
                    <a:pt x="1112" y="1028"/>
                  </a:lnTo>
                  <a:lnTo>
                    <a:pt x="1092" y="1022"/>
                  </a:lnTo>
                  <a:lnTo>
                    <a:pt x="1074" y="1014"/>
                  </a:lnTo>
                  <a:lnTo>
                    <a:pt x="1060" y="1006"/>
                  </a:lnTo>
                  <a:lnTo>
                    <a:pt x="1050" y="1000"/>
                  </a:lnTo>
                  <a:lnTo>
                    <a:pt x="1038" y="994"/>
                  </a:lnTo>
                  <a:lnTo>
                    <a:pt x="1002" y="994"/>
                  </a:lnTo>
                  <a:lnTo>
                    <a:pt x="992" y="1002"/>
                  </a:lnTo>
                  <a:lnTo>
                    <a:pt x="982" y="1012"/>
                  </a:lnTo>
                  <a:lnTo>
                    <a:pt x="970" y="1022"/>
                  </a:lnTo>
                  <a:lnTo>
                    <a:pt x="956" y="1028"/>
                  </a:lnTo>
                  <a:lnTo>
                    <a:pt x="944" y="1040"/>
                  </a:lnTo>
                  <a:lnTo>
                    <a:pt x="936" y="1056"/>
                  </a:lnTo>
                  <a:lnTo>
                    <a:pt x="932" y="1076"/>
                  </a:lnTo>
                  <a:lnTo>
                    <a:pt x="928" y="1096"/>
                  </a:lnTo>
                  <a:lnTo>
                    <a:pt x="912" y="1092"/>
                  </a:lnTo>
                  <a:lnTo>
                    <a:pt x="906" y="1090"/>
                  </a:lnTo>
                  <a:lnTo>
                    <a:pt x="902" y="1086"/>
                  </a:lnTo>
                  <a:lnTo>
                    <a:pt x="896" y="1076"/>
                  </a:lnTo>
                  <a:lnTo>
                    <a:pt x="894" y="1066"/>
                  </a:lnTo>
                  <a:lnTo>
                    <a:pt x="894" y="1054"/>
                  </a:lnTo>
                  <a:lnTo>
                    <a:pt x="898" y="1042"/>
                  </a:lnTo>
                  <a:lnTo>
                    <a:pt x="902" y="1030"/>
                  </a:lnTo>
                  <a:lnTo>
                    <a:pt x="908" y="1020"/>
                  </a:lnTo>
                  <a:lnTo>
                    <a:pt x="908" y="1004"/>
                  </a:lnTo>
                  <a:lnTo>
                    <a:pt x="894" y="996"/>
                  </a:lnTo>
                  <a:lnTo>
                    <a:pt x="886" y="992"/>
                  </a:lnTo>
                  <a:lnTo>
                    <a:pt x="872" y="992"/>
                  </a:lnTo>
                  <a:lnTo>
                    <a:pt x="822" y="1002"/>
                  </a:lnTo>
                  <a:lnTo>
                    <a:pt x="802" y="1008"/>
                  </a:lnTo>
                  <a:lnTo>
                    <a:pt x="782" y="1018"/>
                  </a:lnTo>
                  <a:lnTo>
                    <a:pt x="772" y="1016"/>
                  </a:lnTo>
                  <a:lnTo>
                    <a:pt x="762" y="1014"/>
                  </a:lnTo>
                  <a:lnTo>
                    <a:pt x="754" y="1010"/>
                  </a:lnTo>
                  <a:lnTo>
                    <a:pt x="748" y="1006"/>
                  </a:lnTo>
                  <a:lnTo>
                    <a:pt x="736" y="994"/>
                  </a:lnTo>
                  <a:lnTo>
                    <a:pt x="728" y="982"/>
                  </a:lnTo>
                  <a:lnTo>
                    <a:pt x="714" y="966"/>
                  </a:lnTo>
                  <a:lnTo>
                    <a:pt x="634" y="966"/>
                  </a:lnTo>
                  <a:lnTo>
                    <a:pt x="626" y="960"/>
                  </a:lnTo>
                  <a:lnTo>
                    <a:pt x="620" y="954"/>
                  </a:lnTo>
                  <a:lnTo>
                    <a:pt x="612" y="938"/>
                  </a:lnTo>
                  <a:lnTo>
                    <a:pt x="606" y="922"/>
                  </a:lnTo>
                  <a:lnTo>
                    <a:pt x="600" y="908"/>
                  </a:lnTo>
                  <a:lnTo>
                    <a:pt x="584" y="904"/>
                  </a:lnTo>
                  <a:lnTo>
                    <a:pt x="580" y="900"/>
                  </a:lnTo>
                  <a:lnTo>
                    <a:pt x="576" y="894"/>
                  </a:lnTo>
                  <a:lnTo>
                    <a:pt x="554" y="878"/>
                  </a:lnTo>
                  <a:lnTo>
                    <a:pt x="514" y="864"/>
                  </a:lnTo>
                  <a:lnTo>
                    <a:pt x="500" y="852"/>
                  </a:lnTo>
                  <a:lnTo>
                    <a:pt x="492" y="842"/>
                  </a:lnTo>
                  <a:lnTo>
                    <a:pt x="486" y="832"/>
                  </a:lnTo>
                  <a:lnTo>
                    <a:pt x="482" y="824"/>
                  </a:lnTo>
                  <a:lnTo>
                    <a:pt x="480" y="816"/>
                  </a:lnTo>
                  <a:lnTo>
                    <a:pt x="480" y="808"/>
                  </a:lnTo>
                  <a:lnTo>
                    <a:pt x="478" y="784"/>
                  </a:lnTo>
                  <a:lnTo>
                    <a:pt x="468" y="764"/>
                  </a:lnTo>
                  <a:lnTo>
                    <a:pt x="424" y="766"/>
                  </a:lnTo>
                  <a:lnTo>
                    <a:pt x="406" y="758"/>
                  </a:lnTo>
                  <a:lnTo>
                    <a:pt x="400" y="754"/>
                  </a:lnTo>
                  <a:lnTo>
                    <a:pt x="396" y="750"/>
                  </a:lnTo>
                  <a:lnTo>
                    <a:pt x="392" y="740"/>
                  </a:lnTo>
                  <a:lnTo>
                    <a:pt x="390" y="726"/>
                  </a:lnTo>
                  <a:lnTo>
                    <a:pt x="380" y="716"/>
                  </a:lnTo>
                  <a:lnTo>
                    <a:pt x="372" y="710"/>
                  </a:lnTo>
                  <a:lnTo>
                    <a:pt x="358" y="700"/>
                  </a:lnTo>
                  <a:lnTo>
                    <a:pt x="318" y="666"/>
                  </a:lnTo>
                  <a:lnTo>
                    <a:pt x="284" y="610"/>
                  </a:lnTo>
                  <a:lnTo>
                    <a:pt x="260" y="610"/>
                  </a:lnTo>
                  <a:lnTo>
                    <a:pt x="252" y="612"/>
                  </a:lnTo>
                  <a:lnTo>
                    <a:pt x="242" y="616"/>
                  </a:lnTo>
                  <a:lnTo>
                    <a:pt x="230" y="622"/>
                  </a:lnTo>
                  <a:lnTo>
                    <a:pt x="218" y="630"/>
                  </a:lnTo>
                  <a:lnTo>
                    <a:pt x="182" y="630"/>
                  </a:lnTo>
                  <a:lnTo>
                    <a:pt x="170" y="620"/>
                  </a:lnTo>
                  <a:lnTo>
                    <a:pt x="162" y="612"/>
                  </a:lnTo>
                  <a:lnTo>
                    <a:pt x="156" y="602"/>
                  </a:lnTo>
                  <a:lnTo>
                    <a:pt x="150" y="592"/>
                  </a:lnTo>
                  <a:lnTo>
                    <a:pt x="144" y="572"/>
                  </a:lnTo>
                  <a:lnTo>
                    <a:pt x="142" y="552"/>
                  </a:lnTo>
                  <a:lnTo>
                    <a:pt x="112" y="506"/>
                  </a:lnTo>
                  <a:lnTo>
                    <a:pt x="100" y="494"/>
                  </a:lnTo>
                  <a:lnTo>
                    <a:pt x="88" y="486"/>
                  </a:lnTo>
                  <a:lnTo>
                    <a:pt x="74" y="478"/>
                  </a:lnTo>
                  <a:lnTo>
                    <a:pt x="62" y="472"/>
                  </a:lnTo>
                  <a:lnTo>
                    <a:pt x="36" y="462"/>
                  </a:lnTo>
                  <a:lnTo>
                    <a:pt x="12" y="454"/>
                  </a:lnTo>
                  <a:lnTo>
                    <a:pt x="4" y="448"/>
                  </a:lnTo>
                  <a:lnTo>
                    <a:pt x="0" y="442"/>
                  </a:lnTo>
                  <a:lnTo>
                    <a:pt x="0" y="436"/>
                  </a:lnTo>
                  <a:lnTo>
                    <a:pt x="0" y="430"/>
                  </a:lnTo>
                  <a:lnTo>
                    <a:pt x="2" y="420"/>
                  </a:lnTo>
                  <a:lnTo>
                    <a:pt x="8" y="412"/>
                  </a:lnTo>
                  <a:lnTo>
                    <a:pt x="14" y="406"/>
                  </a:lnTo>
                  <a:lnTo>
                    <a:pt x="18" y="400"/>
                  </a:lnTo>
                  <a:lnTo>
                    <a:pt x="22" y="388"/>
                  </a:lnTo>
                  <a:lnTo>
                    <a:pt x="26" y="316"/>
                  </a:lnTo>
                  <a:lnTo>
                    <a:pt x="18" y="296"/>
                  </a:lnTo>
                  <a:lnTo>
                    <a:pt x="16" y="290"/>
                  </a:lnTo>
                  <a:lnTo>
                    <a:pt x="14" y="286"/>
                  </a:lnTo>
                  <a:lnTo>
                    <a:pt x="16" y="284"/>
                  </a:lnTo>
                  <a:lnTo>
                    <a:pt x="20" y="282"/>
                  </a:lnTo>
                  <a:lnTo>
                    <a:pt x="36" y="280"/>
                  </a:lnTo>
                  <a:lnTo>
                    <a:pt x="48" y="288"/>
                  </a:lnTo>
                  <a:lnTo>
                    <a:pt x="54" y="300"/>
                  </a:lnTo>
                  <a:lnTo>
                    <a:pt x="58" y="308"/>
                  </a:lnTo>
                  <a:lnTo>
                    <a:pt x="64" y="314"/>
                  </a:lnTo>
                  <a:lnTo>
                    <a:pt x="70" y="318"/>
                  </a:lnTo>
                  <a:lnTo>
                    <a:pt x="78" y="320"/>
                  </a:lnTo>
                  <a:lnTo>
                    <a:pt x="86" y="316"/>
                  </a:lnTo>
                  <a:lnTo>
                    <a:pt x="94" y="308"/>
                  </a:lnTo>
                  <a:lnTo>
                    <a:pt x="104" y="280"/>
                  </a:lnTo>
                  <a:lnTo>
                    <a:pt x="98" y="216"/>
                  </a:lnTo>
                  <a:lnTo>
                    <a:pt x="80" y="166"/>
                  </a:lnTo>
                  <a:lnTo>
                    <a:pt x="76" y="144"/>
                  </a:lnTo>
                  <a:lnTo>
                    <a:pt x="76" y="134"/>
                  </a:lnTo>
                  <a:lnTo>
                    <a:pt x="78" y="126"/>
                  </a:lnTo>
                  <a:lnTo>
                    <a:pt x="80" y="118"/>
                  </a:lnTo>
                  <a:lnTo>
                    <a:pt x="84" y="112"/>
                  </a:lnTo>
                  <a:lnTo>
                    <a:pt x="90" y="104"/>
                  </a:lnTo>
                  <a:lnTo>
                    <a:pt x="98" y="98"/>
                  </a:lnTo>
                  <a:lnTo>
                    <a:pt x="108" y="82"/>
                  </a:lnTo>
                  <a:lnTo>
                    <a:pt x="146" y="98"/>
                  </a:lnTo>
                  <a:lnTo>
                    <a:pt x="182" y="98"/>
                  </a:lnTo>
                  <a:lnTo>
                    <a:pt x="190" y="92"/>
                  </a:lnTo>
                  <a:lnTo>
                    <a:pt x="198" y="86"/>
                  </a:lnTo>
                  <a:lnTo>
                    <a:pt x="206" y="80"/>
                  </a:lnTo>
                  <a:lnTo>
                    <a:pt x="216" y="72"/>
                  </a:lnTo>
                  <a:lnTo>
                    <a:pt x="226" y="48"/>
                  </a:lnTo>
                  <a:lnTo>
                    <a:pt x="238" y="30"/>
                  </a:lnTo>
                  <a:lnTo>
                    <a:pt x="244" y="22"/>
                  </a:lnTo>
                  <a:lnTo>
                    <a:pt x="254" y="14"/>
                  </a:lnTo>
                  <a:lnTo>
                    <a:pt x="276" y="0"/>
                  </a:lnTo>
                  <a:lnTo>
                    <a:pt x="286" y="0"/>
                  </a:lnTo>
                  <a:lnTo>
                    <a:pt x="304" y="6"/>
                  </a:lnTo>
                  <a:lnTo>
                    <a:pt x="350" y="34"/>
                  </a:lnTo>
                  <a:lnTo>
                    <a:pt x="352" y="42"/>
                  </a:lnTo>
                  <a:lnTo>
                    <a:pt x="356" y="48"/>
                  </a:lnTo>
                  <a:lnTo>
                    <a:pt x="362" y="50"/>
                  </a:lnTo>
                  <a:lnTo>
                    <a:pt x="368" y="50"/>
                  </a:lnTo>
                  <a:lnTo>
                    <a:pt x="386" y="48"/>
                  </a:lnTo>
                  <a:lnTo>
                    <a:pt x="402" y="42"/>
                  </a:lnTo>
                  <a:lnTo>
                    <a:pt x="438" y="36"/>
                  </a:lnTo>
                  <a:lnTo>
                    <a:pt x="454" y="20"/>
                  </a:lnTo>
                  <a:lnTo>
                    <a:pt x="458" y="14"/>
                  </a:lnTo>
                  <a:lnTo>
                    <a:pt x="464" y="10"/>
                  </a:lnTo>
                  <a:lnTo>
                    <a:pt x="470" y="10"/>
                  </a:lnTo>
                  <a:lnTo>
                    <a:pt x="476" y="10"/>
                  </a:lnTo>
                  <a:lnTo>
                    <a:pt x="486" y="14"/>
                  </a:lnTo>
                  <a:lnTo>
                    <a:pt x="496" y="22"/>
                  </a:lnTo>
                  <a:lnTo>
                    <a:pt x="498" y="38"/>
                  </a:lnTo>
                  <a:lnTo>
                    <a:pt x="498" y="44"/>
                  </a:lnTo>
                  <a:lnTo>
                    <a:pt x="500" y="48"/>
                  </a:lnTo>
                  <a:lnTo>
                    <a:pt x="510" y="56"/>
                  </a:lnTo>
                  <a:lnTo>
                    <a:pt x="528" y="68"/>
                  </a:lnTo>
                  <a:lnTo>
                    <a:pt x="564" y="82"/>
                  </a:lnTo>
                  <a:lnTo>
                    <a:pt x="594" y="82"/>
                  </a:lnTo>
                  <a:lnTo>
                    <a:pt x="608" y="76"/>
                  </a:lnTo>
                  <a:lnTo>
                    <a:pt x="622" y="72"/>
                  </a:lnTo>
                  <a:lnTo>
                    <a:pt x="638" y="68"/>
                  </a:lnTo>
                  <a:lnTo>
                    <a:pt x="658" y="66"/>
                  </a:lnTo>
                  <a:lnTo>
                    <a:pt x="678" y="56"/>
                  </a:lnTo>
                  <a:lnTo>
                    <a:pt x="686" y="54"/>
                  </a:lnTo>
                  <a:lnTo>
                    <a:pt x="694" y="54"/>
                  </a:lnTo>
                  <a:lnTo>
                    <a:pt x="700" y="54"/>
                  </a:lnTo>
                  <a:lnTo>
                    <a:pt x="710" y="56"/>
                  </a:lnTo>
                  <a:lnTo>
                    <a:pt x="734" y="68"/>
                  </a:lnTo>
                  <a:lnTo>
                    <a:pt x="776" y="68"/>
                  </a:lnTo>
                  <a:lnTo>
                    <a:pt x="784" y="60"/>
                  </a:lnTo>
                  <a:lnTo>
                    <a:pt x="788" y="54"/>
                  </a:lnTo>
                  <a:lnTo>
                    <a:pt x="794" y="48"/>
                  </a:lnTo>
                  <a:lnTo>
                    <a:pt x="804" y="44"/>
                  </a:lnTo>
                  <a:lnTo>
                    <a:pt x="824" y="28"/>
                  </a:lnTo>
                  <a:lnTo>
                    <a:pt x="834" y="22"/>
                  </a:lnTo>
                  <a:lnTo>
                    <a:pt x="844" y="18"/>
                  </a:lnTo>
                  <a:lnTo>
                    <a:pt x="854" y="18"/>
                  </a:lnTo>
                  <a:lnTo>
                    <a:pt x="866" y="18"/>
                  </a:lnTo>
                  <a:lnTo>
                    <a:pt x="882" y="24"/>
                  </a:lnTo>
                  <a:lnTo>
                    <a:pt x="898" y="30"/>
                  </a:lnTo>
                  <a:lnTo>
                    <a:pt x="926" y="30"/>
                  </a:lnTo>
                  <a:lnTo>
                    <a:pt x="956" y="26"/>
                  </a:lnTo>
                  <a:lnTo>
                    <a:pt x="986" y="24"/>
                  </a:lnTo>
                  <a:lnTo>
                    <a:pt x="1018" y="24"/>
                  </a:lnTo>
                  <a:lnTo>
                    <a:pt x="1046" y="38"/>
                  </a:lnTo>
                  <a:lnTo>
                    <a:pt x="1060" y="52"/>
                  </a:lnTo>
                  <a:lnTo>
                    <a:pt x="1072" y="60"/>
                  </a:lnTo>
                  <a:lnTo>
                    <a:pt x="1086" y="66"/>
                  </a:lnTo>
                  <a:lnTo>
                    <a:pt x="1088" y="90"/>
                  </a:lnTo>
                  <a:lnTo>
                    <a:pt x="1096" y="100"/>
                  </a:lnTo>
                  <a:lnTo>
                    <a:pt x="1106" y="114"/>
                  </a:lnTo>
                  <a:lnTo>
                    <a:pt x="1110" y="122"/>
                  </a:lnTo>
                  <a:lnTo>
                    <a:pt x="1112" y="130"/>
                  </a:lnTo>
                  <a:lnTo>
                    <a:pt x="1112" y="140"/>
                  </a:lnTo>
                  <a:lnTo>
                    <a:pt x="1110" y="152"/>
                  </a:lnTo>
                  <a:lnTo>
                    <a:pt x="1092" y="182"/>
                  </a:lnTo>
                  <a:lnTo>
                    <a:pt x="1092" y="220"/>
                  </a:lnTo>
                  <a:lnTo>
                    <a:pt x="1094" y="246"/>
                  </a:lnTo>
                  <a:lnTo>
                    <a:pt x="1096" y="270"/>
                  </a:lnTo>
                  <a:lnTo>
                    <a:pt x="1096" y="294"/>
                  </a:lnTo>
                  <a:lnTo>
                    <a:pt x="1100" y="320"/>
                  </a:lnTo>
                  <a:lnTo>
                    <a:pt x="1104" y="344"/>
                  </a:lnTo>
                  <a:lnTo>
                    <a:pt x="1112" y="368"/>
                  </a:lnTo>
                  <a:lnTo>
                    <a:pt x="1118" y="378"/>
                  </a:lnTo>
                  <a:lnTo>
                    <a:pt x="1126" y="390"/>
                  </a:lnTo>
                  <a:lnTo>
                    <a:pt x="1134" y="402"/>
                  </a:lnTo>
                  <a:lnTo>
                    <a:pt x="1144" y="412"/>
                  </a:lnTo>
                  <a:lnTo>
                    <a:pt x="1166" y="426"/>
                  </a:lnTo>
                  <a:lnTo>
                    <a:pt x="1178" y="432"/>
                  </a:lnTo>
                  <a:lnTo>
                    <a:pt x="1192" y="440"/>
                  </a:lnTo>
                  <a:lnTo>
                    <a:pt x="1236" y="446"/>
                  </a:lnTo>
                  <a:lnTo>
                    <a:pt x="1244" y="460"/>
                  </a:lnTo>
                  <a:lnTo>
                    <a:pt x="1254" y="472"/>
                  </a:lnTo>
                  <a:lnTo>
                    <a:pt x="1266" y="482"/>
                  </a:lnTo>
                  <a:lnTo>
                    <a:pt x="1278" y="490"/>
                  </a:lnTo>
                  <a:lnTo>
                    <a:pt x="1292" y="496"/>
                  </a:lnTo>
                  <a:lnTo>
                    <a:pt x="1308" y="502"/>
                  </a:lnTo>
                  <a:lnTo>
                    <a:pt x="1324" y="506"/>
                  </a:lnTo>
                  <a:lnTo>
                    <a:pt x="1344" y="510"/>
                  </a:lnTo>
                  <a:lnTo>
                    <a:pt x="1360" y="522"/>
                  </a:lnTo>
                  <a:lnTo>
                    <a:pt x="1376" y="534"/>
                  </a:lnTo>
                  <a:lnTo>
                    <a:pt x="1384" y="538"/>
                  </a:lnTo>
                  <a:lnTo>
                    <a:pt x="1394" y="542"/>
                  </a:lnTo>
                  <a:lnTo>
                    <a:pt x="1406" y="546"/>
                  </a:lnTo>
                  <a:lnTo>
                    <a:pt x="1420" y="548"/>
                  </a:lnTo>
                  <a:lnTo>
                    <a:pt x="1528" y="546"/>
                  </a:lnTo>
                  <a:lnTo>
                    <a:pt x="1552" y="554"/>
                  </a:lnTo>
                  <a:lnTo>
                    <a:pt x="1586" y="576"/>
                  </a:lnTo>
                  <a:lnTo>
                    <a:pt x="1606" y="622"/>
                  </a:lnTo>
                  <a:lnTo>
                    <a:pt x="1610" y="640"/>
                  </a:lnTo>
                  <a:lnTo>
                    <a:pt x="1616" y="652"/>
                  </a:lnTo>
                  <a:lnTo>
                    <a:pt x="1626" y="664"/>
                  </a:lnTo>
                  <a:lnTo>
                    <a:pt x="1644" y="682"/>
                  </a:lnTo>
                  <a:lnTo>
                    <a:pt x="1666" y="682"/>
                  </a:lnTo>
                  <a:lnTo>
                    <a:pt x="1678" y="664"/>
                  </a:lnTo>
                  <a:lnTo>
                    <a:pt x="1696" y="662"/>
                  </a:lnTo>
                  <a:lnTo>
                    <a:pt x="1698" y="666"/>
                  </a:lnTo>
                  <a:lnTo>
                    <a:pt x="1698" y="670"/>
                  </a:lnTo>
                  <a:lnTo>
                    <a:pt x="1706" y="676"/>
                  </a:lnTo>
                  <a:lnTo>
                    <a:pt x="1716" y="680"/>
                  </a:lnTo>
                  <a:lnTo>
                    <a:pt x="1728" y="682"/>
                  </a:lnTo>
                  <a:lnTo>
                    <a:pt x="1764" y="660"/>
                  </a:lnTo>
                  <a:lnTo>
                    <a:pt x="1774" y="646"/>
                  </a:lnTo>
                  <a:lnTo>
                    <a:pt x="1784" y="632"/>
                  </a:lnTo>
                  <a:lnTo>
                    <a:pt x="1794" y="616"/>
                  </a:lnTo>
                  <a:lnTo>
                    <a:pt x="1804" y="604"/>
                  </a:lnTo>
                  <a:lnTo>
                    <a:pt x="1808" y="602"/>
                  </a:lnTo>
                  <a:lnTo>
                    <a:pt x="1814" y="610"/>
                  </a:lnTo>
                  <a:lnTo>
                    <a:pt x="1824" y="616"/>
                  </a:lnTo>
                  <a:lnTo>
                    <a:pt x="1848" y="632"/>
                  </a:lnTo>
                  <a:lnTo>
                    <a:pt x="1850" y="642"/>
                  </a:lnTo>
                  <a:lnTo>
                    <a:pt x="1856" y="654"/>
                  </a:lnTo>
                  <a:lnTo>
                    <a:pt x="1868" y="676"/>
                  </a:lnTo>
                  <a:lnTo>
                    <a:pt x="1886" y="698"/>
                  </a:lnTo>
                  <a:lnTo>
                    <a:pt x="1906" y="722"/>
                  </a:lnTo>
                  <a:lnTo>
                    <a:pt x="1926" y="788"/>
                  </a:lnTo>
                  <a:lnTo>
                    <a:pt x="1934" y="800"/>
                  </a:lnTo>
                  <a:lnTo>
                    <a:pt x="1942" y="814"/>
                  </a:lnTo>
                  <a:lnTo>
                    <a:pt x="1948" y="830"/>
                  </a:lnTo>
                  <a:lnTo>
                    <a:pt x="1950" y="840"/>
                  </a:lnTo>
                  <a:lnTo>
                    <a:pt x="1950" y="850"/>
                  </a:lnTo>
                  <a:lnTo>
                    <a:pt x="1938" y="866"/>
                  </a:lnTo>
                  <a:lnTo>
                    <a:pt x="1930" y="878"/>
                  </a:lnTo>
                  <a:lnTo>
                    <a:pt x="1928" y="892"/>
                  </a:lnTo>
                  <a:lnTo>
                    <a:pt x="1928" y="918"/>
                  </a:lnTo>
                  <a:lnTo>
                    <a:pt x="1932" y="932"/>
                  </a:lnTo>
                  <a:lnTo>
                    <a:pt x="1938" y="948"/>
                  </a:lnTo>
                  <a:lnTo>
                    <a:pt x="1940" y="958"/>
                  </a:lnTo>
                  <a:lnTo>
                    <a:pt x="1942" y="966"/>
                  </a:lnTo>
                  <a:lnTo>
                    <a:pt x="1940" y="976"/>
                  </a:lnTo>
                  <a:lnTo>
                    <a:pt x="1938" y="986"/>
                  </a:lnTo>
                  <a:lnTo>
                    <a:pt x="1938" y="1008"/>
                  </a:lnTo>
                  <a:lnTo>
                    <a:pt x="1932" y="1008"/>
                  </a:lnTo>
                  <a:lnTo>
                    <a:pt x="1932" y="1004"/>
                  </a:lnTo>
                  <a:lnTo>
                    <a:pt x="1930" y="1002"/>
                  </a:lnTo>
                  <a:lnTo>
                    <a:pt x="1924" y="996"/>
                  </a:lnTo>
                  <a:lnTo>
                    <a:pt x="1918" y="992"/>
                  </a:lnTo>
                  <a:lnTo>
                    <a:pt x="1912" y="988"/>
                  </a:lnTo>
                  <a:lnTo>
                    <a:pt x="1896" y="990"/>
                  </a:lnTo>
                  <a:lnTo>
                    <a:pt x="1886" y="994"/>
                  </a:lnTo>
                  <a:lnTo>
                    <a:pt x="1880" y="998"/>
                  </a:lnTo>
                  <a:lnTo>
                    <a:pt x="1872" y="1006"/>
                  </a:lnTo>
                  <a:lnTo>
                    <a:pt x="1872" y="1018"/>
                  </a:lnTo>
                  <a:lnTo>
                    <a:pt x="1876" y="1032"/>
                  </a:lnTo>
                  <a:lnTo>
                    <a:pt x="1882" y="1066"/>
                  </a:lnTo>
                  <a:lnTo>
                    <a:pt x="1880" y="1092"/>
                  </a:lnTo>
                  <a:lnTo>
                    <a:pt x="1866" y="1096"/>
                  </a:lnTo>
                  <a:lnTo>
                    <a:pt x="1842" y="1096"/>
                  </a:lnTo>
                  <a:lnTo>
                    <a:pt x="1810" y="1054"/>
                  </a:lnTo>
                  <a:lnTo>
                    <a:pt x="1796" y="1050"/>
                  </a:lnTo>
                  <a:lnTo>
                    <a:pt x="1782" y="1048"/>
                  </a:lnTo>
                  <a:lnTo>
                    <a:pt x="1772" y="1052"/>
                  </a:lnTo>
                  <a:lnTo>
                    <a:pt x="1762" y="1058"/>
                  </a:lnTo>
                  <a:lnTo>
                    <a:pt x="1756" y="1068"/>
                  </a:lnTo>
                  <a:lnTo>
                    <a:pt x="1752" y="1078"/>
                  </a:lnTo>
                  <a:lnTo>
                    <a:pt x="1752" y="1092"/>
                  </a:lnTo>
                  <a:lnTo>
                    <a:pt x="1754" y="1108"/>
                  </a:lnTo>
                  <a:lnTo>
                    <a:pt x="1748" y="1116"/>
                  </a:lnTo>
                  <a:lnTo>
                    <a:pt x="1744" y="1124"/>
                  </a:lnTo>
                  <a:lnTo>
                    <a:pt x="1730" y="1122"/>
                  </a:lnTo>
                  <a:lnTo>
                    <a:pt x="1718" y="1118"/>
                  </a:lnTo>
                  <a:lnTo>
                    <a:pt x="1706" y="1112"/>
                  </a:lnTo>
                  <a:lnTo>
                    <a:pt x="1700" y="1108"/>
                  </a:lnTo>
                  <a:lnTo>
                    <a:pt x="1696" y="1086"/>
                  </a:lnTo>
                  <a:lnTo>
                    <a:pt x="1678" y="1076"/>
                  </a:lnTo>
                  <a:lnTo>
                    <a:pt x="1660" y="1070"/>
                  </a:lnTo>
                  <a:lnTo>
                    <a:pt x="1632" y="1060"/>
                  </a:lnTo>
                  <a:lnTo>
                    <a:pt x="1620" y="1046"/>
                  </a:lnTo>
                  <a:lnTo>
                    <a:pt x="1600" y="1046"/>
                  </a:lnTo>
                  <a:lnTo>
                    <a:pt x="1594" y="1048"/>
                  </a:lnTo>
                  <a:lnTo>
                    <a:pt x="1588" y="1050"/>
                  </a:lnTo>
                  <a:lnTo>
                    <a:pt x="1580" y="1058"/>
                  </a:lnTo>
                  <a:lnTo>
                    <a:pt x="1566" y="1070"/>
                  </a:lnTo>
                  <a:lnTo>
                    <a:pt x="1522" y="1094"/>
                  </a:lnTo>
                  <a:lnTo>
                    <a:pt x="1504" y="1100"/>
                  </a:lnTo>
                  <a:lnTo>
                    <a:pt x="1498" y="1102"/>
                  </a:lnTo>
                  <a:lnTo>
                    <a:pt x="1492" y="1106"/>
                  </a:lnTo>
                  <a:lnTo>
                    <a:pt x="1486" y="1116"/>
                  </a:lnTo>
                  <a:lnTo>
                    <a:pt x="1474" y="1132"/>
                  </a:lnTo>
                  <a:lnTo>
                    <a:pt x="1450" y="1134"/>
                  </a:lnTo>
                  <a:lnTo>
                    <a:pt x="1442" y="1138"/>
                  </a:lnTo>
                  <a:lnTo>
                    <a:pt x="1436" y="1140"/>
                  </a:lnTo>
                  <a:lnTo>
                    <a:pt x="1430" y="1144"/>
                  </a:lnTo>
                  <a:lnTo>
                    <a:pt x="1424" y="1150"/>
                  </a:lnTo>
                  <a:lnTo>
                    <a:pt x="1410" y="1170"/>
                  </a:lnTo>
                  <a:lnTo>
                    <a:pt x="1400" y="1178"/>
                  </a:lnTo>
                  <a:lnTo>
                    <a:pt x="1382" y="1182"/>
                  </a:lnTo>
                  <a:lnTo>
                    <a:pt x="1368" y="1186"/>
                  </a:lnTo>
                  <a:lnTo>
                    <a:pt x="1342" y="1194"/>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0" name="Freeform 21"/>
            <p:cNvSpPr>
              <a:spLocks/>
            </p:cNvSpPr>
            <p:nvPr/>
          </p:nvSpPr>
          <p:spPr bwMode="auto">
            <a:xfrm>
              <a:off x="6962775" y="4486276"/>
              <a:ext cx="577850" cy="571500"/>
            </a:xfrm>
            <a:custGeom>
              <a:avLst/>
              <a:gdLst>
                <a:gd name="T0" fmla="*/ 138 w 364"/>
                <a:gd name="T1" fmla="*/ 356 h 360"/>
                <a:gd name="T2" fmla="*/ 108 w 364"/>
                <a:gd name="T3" fmla="*/ 340 h 360"/>
                <a:gd name="T4" fmla="*/ 86 w 364"/>
                <a:gd name="T5" fmla="*/ 274 h 360"/>
                <a:gd name="T6" fmla="*/ 48 w 364"/>
                <a:gd name="T7" fmla="*/ 256 h 360"/>
                <a:gd name="T8" fmla="*/ 46 w 364"/>
                <a:gd name="T9" fmla="*/ 226 h 360"/>
                <a:gd name="T10" fmla="*/ 24 w 364"/>
                <a:gd name="T11" fmla="*/ 188 h 360"/>
                <a:gd name="T12" fmla="*/ 0 w 364"/>
                <a:gd name="T13" fmla="*/ 162 h 360"/>
                <a:gd name="T14" fmla="*/ 10 w 364"/>
                <a:gd name="T15" fmla="*/ 140 h 360"/>
                <a:gd name="T16" fmla="*/ 26 w 364"/>
                <a:gd name="T17" fmla="*/ 122 h 360"/>
                <a:gd name="T18" fmla="*/ 32 w 364"/>
                <a:gd name="T19" fmla="*/ 104 h 360"/>
                <a:gd name="T20" fmla="*/ 58 w 364"/>
                <a:gd name="T21" fmla="*/ 88 h 360"/>
                <a:gd name="T22" fmla="*/ 70 w 364"/>
                <a:gd name="T23" fmla="*/ 68 h 360"/>
                <a:gd name="T24" fmla="*/ 72 w 364"/>
                <a:gd name="T25" fmla="*/ 16 h 360"/>
                <a:gd name="T26" fmla="*/ 90 w 364"/>
                <a:gd name="T27" fmla="*/ 8 h 360"/>
                <a:gd name="T28" fmla="*/ 106 w 364"/>
                <a:gd name="T29" fmla="*/ 6 h 360"/>
                <a:gd name="T30" fmla="*/ 140 w 364"/>
                <a:gd name="T31" fmla="*/ 10 h 360"/>
                <a:gd name="T32" fmla="*/ 152 w 364"/>
                <a:gd name="T33" fmla="*/ 2 h 360"/>
                <a:gd name="T34" fmla="*/ 186 w 364"/>
                <a:gd name="T35" fmla="*/ 4 h 360"/>
                <a:gd name="T36" fmla="*/ 212 w 364"/>
                <a:gd name="T37" fmla="*/ 16 h 360"/>
                <a:gd name="T38" fmla="*/ 238 w 364"/>
                <a:gd name="T39" fmla="*/ 26 h 360"/>
                <a:gd name="T40" fmla="*/ 254 w 364"/>
                <a:gd name="T41" fmla="*/ 22 h 360"/>
                <a:gd name="T42" fmla="*/ 280 w 364"/>
                <a:gd name="T43" fmla="*/ 2 h 360"/>
                <a:gd name="T44" fmla="*/ 300 w 364"/>
                <a:gd name="T45" fmla="*/ 8 h 360"/>
                <a:gd name="T46" fmla="*/ 324 w 364"/>
                <a:gd name="T47" fmla="*/ 18 h 360"/>
                <a:gd name="T48" fmla="*/ 360 w 364"/>
                <a:gd name="T49" fmla="*/ 28 h 360"/>
                <a:gd name="T50" fmla="*/ 324 w 364"/>
                <a:gd name="T51" fmla="*/ 58 h 360"/>
                <a:gd name="T52" fmla="*/ 316 w 364"/>
                <a:gd name="T53" fmla="*/ 76 h 360"/>
                <a:gd name="T54" fmla="*/ 320 w 364"/>
                <a:gd name="T55" fmla="*/ 84 h 360"/>
                <a:gd name="T56" fmla="*/ 362 w 364"/>
                <a:gd name="T57" fmla="*/ 72 h 360"/>
                <a:gd name="T58" fmla="*/ 364 w 364"/>
                <a:gd name="T59" fmla="*/ 90 h 360"/>
                <a:gd name="T60" fmla="*/ 346 w 364"/>
                <a:gd name="T61" fmla="*/ 100 h 360"/>
                <a:gd name="T62" fmla="*/ 322 w 364"/>
                <a:gd name="T63" fmla="*/ 112 h 360"/>
                <a:gd name="T64" fmla="*/ 344 w 364"/>
                <a:gd name="T65" fmla="*/ 142 h 360"/>
                <a:gd name="T66" fmla="*/ 340 w 364"/>
                <a:gd name="T67" fmla="*/ 196 h 360"/>
                <a:gd name="T68" fmla="*/ 344 w 364"/>
                <a:gd name="T69" fmla="*/ 214 h 360"/>
                <a:gd name="T70" fmla="*/ 338 w 364"/>
                <a:gd name="T71" fmla="*/ 238 h 360"/>
                <a:gd name="T72" fmla="*/ 330 w 364"/>
                <a:gd name="T73" fmla="*/ 240 h 360"/>
                <a:gd name="T74" fmla="*/ 324 w 364"/>
                <a:gd name="T75" fmla="*/ 224 h 360"/>
                <a:gd name="T76" fmla="*/ 304 w 364"/>
                <a:gd name="T77" fmla="*/ 232 h 360"/>
                <a:gd name="T78" fmla="*/ 270 w 364"/>
                <a:gd name="T79" fmla="*/ 268 h 360"/>
                <a:gd name="T80" fmla="*/ 262 w 364"/>
                <a:gd name="T81" fmla="*/ 286 h 360"/>
                <a:gd name="T82" fmla="*/ 260 w 364"/>
                <a:gd name="T83" fmla="*/ 344 h 360"/>
                <a:gd name="T84" fmla="*/ 222 w 364"/>
                <a:gd name="T85" fmla="*/ 344 h 360"/>
                <a:gd name="T86" fmla="*/ 158 w 364"/>
                <a:gd name="T87" fmla="*/ 360 h 36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4" h="360">
                  <a:moveTo>
                    <a:pt x="158" y="360"/>
                  </a:moveTo>
                  <a:lnTo>
                    <a:pt x="158" y="360"/>
                  </a:lnTo>
                  <a:lnTo>
                    <a:pt x="138" y="356"/>
                  </a:lnTo>
                  <a:lnTo>
                    <a:pt x="126" y="352"/>
                  </a:lnTo>
                  <a:lnTo>
                    <a:pt x="116" y="346"/>
                  </a:lnTo>
                  <a:lnTo>
                    <a:pt x="108" y="340"/>
                  </a:lnTo>
                  <a:lnTo>
                    <a:pt x="86" y="274"/>
                  </a:lnTo>
                  <a:lnTo>
                    <a:pt x="66" y="258"/>
                  </a:lnTo>
                  <a:lnTo>
                    <a:pt x="48" y="256"/>
                  </a:lnTo>
                  <a:lnTo>
                    <a:pt x="50" y="240"/>
                  </a:lnTo>
                  <a:lnTo>
                    <a:pt x="46" y="226"/>
                  </a:lnTo>
                  <a:lnTo>
                    <a:pt x="40" y="212"/>
                  </a:lnTo>
                  <a:lnTo>
                    <a:pt x="34" y="200"/>
                  </a:lnTo>
                  <a:lnTo>
                    <a:pt x="24" y="188"/>
                  </a:lnTo>
                  <a:lnTo>
                    <a:pt x="14" y="178"/>
                  </a:lnTo>
                  <a:lnTo>
                    <a:pt x="0" y="162"/>
                  </a:lnTo>
                  <a:lnTo>
                    <a:pt x="0" y="156"/>
                  </a:lnTo>
                  <a:lnTo>
                    <a:pt x="2" y="150"/>
                  </a:lnTo>
                  <a:lnTo>
                    <a:pt x="10" y="140"/>
                  </a:lnTo>
                  <a:lnTo>
                    <a:pt x="18" y="130"/>
                  </a:lnTo>
                  <a:lnTo>
                    <a:pt x="26" y="122"/>
                  </a:lnTo>
                  <a:lnTo>
                    <a:pt x="26" y="114"/>
                  </a:lnTo>
                  <a:lnTo>
                    <a:pt x="28" y="110"/>
                  </a:lnTo>
                  <a:lnTo>
                    <a:pt x="32" y="104"/>
                  </a:lnTo>
                  <a:lnTo>
                    <a:pt x="36" y="102"/>
                  </a:lnTo>
                  <a:lnTo>
                    <a:pt x="48" y="94"/>
                  </a:lnTo>
                  <a:lnTo>
                    <a:pt x="58" y="88"/>
                  </a:lnTo>
                  <a:lnTo>
                    <a:pt x="70" y="68"/>
                  </a:lnTo>
                  <a:lnTo>
                    <a:pt x="70" y="38"/>
                  </a:lnTo>
                  <a:lnTo>
                    <a:pt x="70" y="24"/>
                  </a:lnTo>
                  <a:lnTo>
                    <a:pt x="72" y="16"/>
                  </a:lnTo>
                  <a:lnTo>
                    <a:pt x="80" y="14"/>
                  </a:lnTo>
                  <a:lnTo>
                    <a:pt x="90" y="8"/>
                  </a:lnTo>
                  <a:lnTo>
                    <a:pt x="94" y="6"/>
                  </a:lnTo>
                  <a:lnTo>
                    <a:pt x="100" y="6"/>
                  </a:lnTo>
                  <a:lnTo>
                    <a:pt x="106" y="6"/>
                  </a:lnTo>
                  <a:lnTo>
                    <a:pt x="112" y="10"/>
                  </a:lnTo>
                  <a:lnTo>
                    <a:pt x="140" y="10"/>
                  </a:lnTo>
                  <a:lnTo>
                    <a:pt x="146" y="6"/>
                  </a:lnTo>
                  <a:lnTo>
                    <a:pt x="152" y="2"/>
                  </a:lnTo>
                  <a:lnTo>
                    <a:pt x="160" y="0"/>
                  </a:lnTo>
                  <a:lnTo>
                    <a:pt x="168" y="0"/>
                  </a:lnTo>
                  <a:lnTo>
                    <a:pt x="186" y="4"/>
                  </a:lnTo>
                  <a:lnTo>
                    <a:pt x="202" y="8"/>
                  </a:lnTo>
                  <a:lnTo>
                    <a:pt x="212" y="16"/>
                  </a:lnTo>
                  <a:lnTo>
                    <a:pt x="224" y="22"/>
                  </a:lnTo>
                  <a:lnTo>
                    <a:pt x="230" y="24"/>
                  </a:lnTo>
                  <a:lnTo>
                    <a:pt x="238" y="26"/>
                  </a:lnTo>
                  <a:lnTo>
                    <a:pt x="246" y="24"/>
                  </a:lnTo>
                  <a:lnTo>
                    <a:pt x="254" y="22"/>
                  </a:lnTo>
                  <a:lnTo>
                    <a:pt x="264" y="14"/>
                  </a:lnTo>
                  <a:lnTo>
                    <a:pt x="274" y="4"/>
                  </a:lnTo>
                  <a:lnTo>
                    <a:pt x="280" y="2"/>
                  </a:lnTo>
                  <a:lnTo>
                    <a:pt x="286" y="0"/>
                  </a:lnTo>
                  <a:lnTo>
                    <a:pt x="292" y="2"/>
                  </a:lnTo>
                  <a:lnTo>
                    <a:pt x="300" y="8"/>
                  </a:lnTo>
                  <a:lnTo>
                    <a:pt x="324" y="18"/>
                  </a:lnTo>
                  <a:lnTo>
                    <a:pt x="364" y="22"/>
                  </a:lnTo>
                  <a:lnTo>
                    <a:pt x="360" y="28"/>
                  </a:lnTo>
                  <a:lnTo>
                    <a:pt x="352" y="34"/>
                  </a:lnTo>
                  <a:lnTo>
                    <a:pt x="332" y="48"/>
                  </a:lnTo>
                  <a:lnTo>
                    <a:pt x="324" y="58"/>
                  </a:lnTo>
                  <a:lnTo>
                    <a:pt x="318" y="66"/>
                  </a:lnTo>
                  <a:lnTo>
                    <a:pt x="316" y="72"/>
                  </a:lnTo>
                  <a:lnTo>
                    <a:pt x="316" y="76"/>
                  </a:lnTo>
                  <a:lnTo>
                    <a:pt x="316" y="80"/>
                  </a:lnTo>
                  <a:lnTo>
                    <a:pt x="320" y="84"/>
                  </a:lnTo>
                  <a:lnTo>
                    <a:pt x="350" y="84"/>
                  </a:lnTo>
                  <a:lnTo>
                    <a:pt x="362" y="72"/>
                  </a:lnTo>
                  <a:lnTo>
                    <a:pt x="364" y="82"/>
                  </a:lnTo>
                  <a:lnTo>
                    <a:pt x="364" y="90"/>
                  </a:lnTo>
                  <a:lnTo>
                    <a:pt x="360" y="96"/>
                  </a:lnTo>
                  <a:lnTo>
                    <a:pt x="346" y="100"/>
                  </a:lnTo>
                  <a:lnTo>
                    <a:pt x="338" y="104"/>
                  </a:lnTo>
                  <a:lnTo>
                    <a:pt x="322" y="112"/>
                  </a:lnTo>
                  <a:lnTo>
                    <a:pt x="324" y="132"/>
                  </a:lnTo>
                  <a:lnTo>
                    <a:pt x="344" y="142"/>
                  </a:lnTo>
                  <a:lnTo>
                    <a:pt x="340" y="166"/>
                  </a:lnTo>
                  <a:lnTo>
                    <a:pt x="340" y="196"/>
                  </a:lnTo>
                  <a:lnTo>
                    <a:pt x="342" y="204"/>
                  </a:lnTo>
                  <a:lnTo>
                    <a:pt x="344" y="214"/>
                  </a:lnTo>
                  <a:lnTo>
                    <a:pt x="342" y="228"/>
                  </a:lnTo>
                  <a:lnTo>
                    <a:pt x="340" y="232"/>
                  </a:lnTo>
                  <a:lnTo>
                    <a:pt x="338" y="238"/>
                  </a:lnTo>
                  <a:lnTo>
                    <a:pt x="330" y="240"/>
                  </a:lnTo>
                  <a:lnTo>
                    <a:pt x="328" y="226"/>
                  </a:lnTo>
                  <a:lnTo>
                    <a:pt x="324" y="224"/>
                  </a:lnTo>
                  <a:lnTo>
                    <a:pt x="320" y="224"/>
                  </a:lnTo>
                  <a:lnTo>
                    <a:pt x="312" y="226"/>
                  </a:lnTo>
                  <a:lnTo>
                    <a:pt x="304" y="232"/>
                  </a:lnTo>
                  <a:lnTo>
                    <a:pt x="296" y="240"/>
                  </a:lnTo>
                  <a:lnTo>
                    <a:pt x="280" y="256"/>
                  </a:lnTo>
                  <a:lnTo>
                    <a:pt x="270" y="268"/>
                  </a:lnTo>
                  <a:lnTo>
                    <a:pt x="266" y="278"/>
                  </a:lnTo>
                  <a:lnTo>
                    <a:pt x="262" y="286"/>
                  </a:lnTo>
                  <a:lnTo>
                    <a:pt x="260" y="344"/>
                  </a:lnTo>
                  <a:lnTo>
                    <a:pt x="250" y="342"/>
                  </a:lnTo>
                  <a:lnTo>
                    <a:pt x="222" y="344"/>
                  </a:lnTo>
                  <a:lnTo>
                    <a:pt x="200" y="346"/>
                  </a:lnTo>
                  <a:lnTo>
                    <a:pt x="180" y="352"/>
                  </a:lnTo>
                  <a:lnTo>
                    <a:pt x="158" y="360"/>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1" name="Freeform 22"/>
            <p:cNvSpPr>
              <a:spLocks/>
            </p:cNvSpPr>
            <p:nvPr/>
          </p:nvSpPr>
          <p:spPr bwMode="auto">
            <a:xfrm>
              <a:off x="4975225" y="4273551"/>
              <a:ext cx="733425" cy="762000"/>
            </a:xfrm>
            <a:custGeom>
              <a:avLst/>
              <a:gdLst>
                <a:gd name="T0" fmla="*/ 360 w 462"/>
                <a:gd name="T1" fmla="*/ 474 h 480"/>
                <a:gd name="T2" fmla="*/ 328 w 462"/>
                <a:gd name="T3" fmla="*/ 448 h 480"/>
                <a:gd name="T4" fmla="*/ 300 w 462"/>
                <a:gd name="T5" fmla="*/ 412 h 480"/>
                <a:gd name="T6" fmla="*/ 282 w 462"/>
                <a:gd name="T7" fmla="*/ 362 h 480"/>
                <a:gd name="T8" fmla="*/ 252 w 462"/>
                <a:gd name="T9" fmla="*/ 340 h 480"/>
                <a:gd name="T10" fmla="*/ 230 w 462"/>
                <a:gd name="T11" fmla="*/ 340 h 480"/>
                <a:gd name="T12" fmla="*/ 214 w 462"/>
                <a:gd name="T13" fmla="*/ 346 h 480"/>
                <a:gd name="T14" fmla="*/ 196 w 462"/>
                <a:gd name="T15" fmla="*/ 376 h 480"/>
                <a:gd name="T16" fmla="*/ 176 w 462"/>
                <a:gd name="T17" fmla="*/ 402 h 480"/>
                <a:gd name="T18" fmla="*/ 152 w 462"/>
                <a:gd name="T19" fmla="*/ 428 h 480"/>
                <a:gd name="T20" fmla="*/ 144 w 462"/>
                <a:gd name="T21" fmla="*/ 430 h 480"/>
                <a:gd name="T22" fmla="*/ 118 w 462"/>
                <a:gd name="T23" fmla="*/ 442 h 480"/>
                <a:gd name="T24" fmla="*/ 72 w 462"/>
                <a:gd name="T25" fmla="*/ 434 h 480"/>
                <a:gd name="T26" fmla="*/ 38 w 462"/>
                <a:gd name="T27" fmla="*/ 416 h 480"/>
                <a:gd name="T28" fmla="*/ 46 w 462"/>
                <a:gd name="T29" fmla="*/ 386 h 480"/>
                <a:gd name="T30" fmla="*/ 42 w 462"/>
                <a:gd name="T31" fmla="*/ 360 h 480"/>
                <a:gd name="T32" fmla="*/ 2 w 462"/>
                <a:gd name="T33" fmla="*/ 312 h 480"/>
                <a:gd name="T34" fmla="*/ 10 w 462"/>
                <a:gd name="T35" fmla="*/ 228 h 480"/>
                <a:gd name="T36" fmla="*/ 0 w 462"/>
                <a:gd name="T37" fmla="*/ 168 h 480"/>
                <a:gd name="T38" fmla="*/ 4 w 462"/>
                <a:gd name="T39" fmla="*/ 166 h 480"/>
                <a:gd name="T40" fmla="*/ 64 w 462"/>
                <a:gd name="T41" fmla="*/ 212 h 480"/>
                <a:gd name="T42" fmla="*/ 82 w 462"/>
                <a:gd name="T43" fmla="*/ 216 h 480"/>
                <a:gd name="T44" fmla="*/ 110 w 462"/>
                <a:gd name="T45" fmla="*/ 208 h 480"/>
                <a:gd name="T46" fmla="*/ 148 w 462"/>
                <a:gd name="T47" fmla="*/ 172 h 480"/>
                <a:gd name="T48" fmla="*/ 176 w 462"/>
                <a:gd name="T49" fmla="*/ 116 h 480"/>
                <a:gd name="T50" fmla="*/ 210 w 462"/>
                <a:gd name="T51" fmla="*/ 62 h 480"/>
                <a:gd name="T52" fmla="*/ 232 w 462"/>
                <a:gd name="T53" fmla="*/ 4 h 480"/>
                <a:gd name="T54" fmla="*/ 272 w 462"/>
                <a:gd name="T55" fmla="*/ 0 h 480"/>
                <a:gd name="T56" fmla="*/ 306 w 462"/>
                <a:gd name="T57" fmla="*/ 10 h 480"/>
                <a:gd name="T58" fmla="*/ 352 w 462"/>
                <a:gd name="T59" fmla="*/ 50 h 480"/>
                <a:gd name="T60" fmla="*/ 394 w 462"/>
                <a:gd name="T61" fmla="*/ 60 h 480"/>
                <a:gd name="T62" fmla="*/ 444 w 462"/>
                <a:gd name="T63" fmla="*/ 98 h 480"/>
                <a:gd name="T64" fmla="*/ 462 w 462"/>
                <a:gd name="T65" fmla="*/ 134 h 480"/>
                <a:gd name="T66" fmla="*/ 430 w 462"/>
                <a:gd name="T67" fmla="*/ 158 h 480"/>
                <a:gd name="T68" fmla="*/ 402 w 462"/>
                <a:gd name="T69" fmla="*/ 182 h 480"/>
                <a:gd name="T70" fmla="*/ 336 w 462"/>
                <a:gd name="T71" fmla="*/ 188 h 480"/>
                <a:gd name="T72" fmla="*/ 292 w 462"/>
                <a:gd name="T73" fmla="*/ 192 h 480"/>
                <a:gd name="T74" fmla="*/ 284 w 462"/>
                <a:gd name="T75" fmla="*/ 218 h 480"/>
                <a:gd name="T76" fmla="*/ 288 w 462"/>
                <a:gd name="T77" fmla="*/ 236 h 480"/>
                <a:gd name="T78" fmla="*/ 284 w 462"/>
                <a:gd name="T79" fmla="*/ 276 h 480"/>
                <a:gd name="T80" fmla="*/ 304 w 462"/>
                <a:gd name="T81" fmla="*/ 296 h 480"/>
                <a:gd name="T82" fmla="*/ 362 w 462"/>
                <a:gd name="T83" fmla="*/ 364 h 480"/>
                <a:gd name="T84" fmla="*/ 372 w 462"/>
                <a:gd name="T85" fmla="*/ 400 h 4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462" h="480">
                  <a:moveTo>
                    <a:pt x="372" y="480"/>
                  </a:moveTo>
                  <a:lnTo>
                    <a:pt x="372" y="480"/>
                  </a:lnTo>
                  <a:lnTo>
                    <a:pt x="360" y="474"/>
                  </a:lnTo>
                  <a:lnTo>
                    <a:pt x="348" y="466"/>
                  </a:lnTo>
                  <a:lnTo>
                    <a:pt x="338" y="458"/>
                  </a:lnTo>
                  <a:lnTo>
                    <a:pt x="328" y="448"/>
                  </a:lnTo>
                  <a:lnTo>
                    <a:pt x="312" y="430"/>
                  </a:lnTo>
                  <a:lnTo>
                    <a:pt x="300" y="412"/>
                  </a:lnTo>
                  <a:lnTo>
                    <a:pt x="296" y="394"/>
                  </a:lnTo>
                  <a:lnTo>
                    <a:pt x="290" y="376"/>
                  </a:lnTo>
                  <a:lnTo>
                    <a:pt x="282" y="362"/>
                  </a:lnTo>
                  <a:lnTo>
                    <a:pt x="272" y="350"/>
                  </a:lnTo>
                  <a:lnTo>
                    <a:pt x="258" y="342"/>
                  </a:lnTo>
                  <a:lnTo>
                    <a:pt x="252" y="340"/>
                  </a:lnTo>
                  <a:lnTo>
                    <a:pt x="246" y="338"/>
                  </a:lnTo>
                  <a:lnTo>
                    <a:pt x="238" y="338"/>
                  </a:lnTo>
                  <a:lnTo>
                    <a:pt x="230" y="340"/>
                  </a:lnTo>
                  <a:lnTo>
                    <a:pt x="222" y="342"/>
                  </a:lnTo>
                  <a:lnTo>
                    <a:pt x="214" y="346"/>
                  </a:lnTo>
                  <a:lnTo>
                    <a:pt x="202" y="358"/>
                  </a:lnTo>
                  <a:lnTo>
                    <a:pt x="198" y="364"/>
                  </a:lnTo>
                  <a:lnTo>
                    <a:pt x="196" y="376"/>
                  </a:lnTo>
                  <a:lnTo>
                    <a:pt x="188" y="390"/>
                  </a:lnTo>
                  <a:lnTo>
                    <a:pt x="176" y="402"/>
                  </a:lnTo>
                  <a:lnTo>
                    <a:pt x="152" y="424"/>
                  </a:lnTo>
                  <a:lnTo>
                    <a:pt x="152" y="428"/>
                  </a:lnTo>
                  <a:lnTo>
                    <a:pt x="146" y="428"/>
                  </a:lnTo>
                  <a:lnTo>
                    <a:pt x="144" y="430"/>
                  </a:lnTo>
                  <a:lnTo>
                    <a:pt x="140" y="434"/>
                  </a:lnTo>
                  <a:lnTo>
                    <a:pt x="118" y="442"/>
                  </a:lnTo>
                  <a:lnTo>
                    <a:pt x="94" y="440"/>
                  </a:lnTo>
                  <a:lnTo>
                    <a:pt x="72" y="434"/>
                  </a:lnTo>
                  <a:lnTo>
                    <a:pt x="54" y="426"/>
                  </a:lnTo>
                  <a:lnTo>
                    <a:pt x="46" y="422"/>
                  </a:lnTo>
                  <a:lnTo>
                    <a:pt x="38" y="416"/>
                  </a:lnTo>
                  <a:lnTo>
                    <a:pt x="46" y="400"/>
                  </a:lnTo>
                  <a:lnTo>
                    <a:pt x="46" y="386"/>
                  </a:lnTo>
                  <a:lnTo>
                    <a:pt x="44" y="374"/>
                  </a:lnTo>
                  <a:lnTo>
                    <a:pt x="42" y="360"/>
                  </a:lnTo>
                  <a:lnTo>
                    <a:pt x="16" y="336"/>
                  </a:lnTo>
                  <a:lnTo>
                    <a:pt x="8" y="324"/>
                  </a:lnTo>
                  <a:lnTo>
                    <a:pt x="2" y="312"/>
                  </a:lnTo>
                  <a:lnTo>
                    <a:pt x="10" y="228"/>
                  </a:lnTo>
                  <a:lnTo>
                    <a:pt x="2" y="194"/>
                  </a:lnTo>
                  <a:lnTo>
                    <a:pt x="0" y="182"/>
                  </a:lnTo>
                  <a:lnTo>
                    <a:pt x="0" y="168"/>
                  </a:lnTo>
                  <a:lnTo>
                    <a:pt x="4" y="166"/>
                  </a:lnTo>
                  <a:lnTo>
                    <a:pt x="38" y="188"/>
                  </a:lnTo>
                  <a:lnTo>
                    <a:pt x="64" y="212"/>
                  </a:lnTo>
                  <a:lnTo>
                    <a:pt x="74" y="216"/>
                  </a:lnTo>
                  <a:lnTo>
                    <a:pt x="82" y="216"/>
                  </a:lnTo>
                  <a:lnTo>
                    <a:pt x="92" y="216"/>
                  </a:lnTo>
                  <a:lnTo>
                    <a:pt x="102" y="212"/>
                  </a:lnTo>
                  <a:lnTo>
                    <a:pt x="110" y="208"/>
                  </a:lnTo>
                  <a:lnTo>
                    <a:pt x="118" y="204"/>
                  </a:lnTo>
                  <a:lnTo>
                    <a:pt x="134" y="190"/>
                  </a:lnTo>
                  <a:lnTo>
                    <a:pt x="148" y="172"/>
                  </a:lnTo>
                  <a:lnTo>
                    <a:pt x="158" y="154"/>
                  </a:lnTo>
                  <a:lnTo>
                    <a:pt x="168" y="134"/>
                  </a:lnTo>
                  <a:lnTo>
                    <a:pt x="176" y="116"/>
                  </a:lnTo>
                  <a:lnTo>
                    <a:pt x="210" y="62"/>
                  </a:lnTo>
                  <a:lnTo>
                    <a:pt x="210" y="16"/>
                  </a:lnTo>
                  <a:lnTo>
                    <a:pt x="232" y="4"/>
                  </a:lnTo>
                  <a:lnTo>
                    <a:pt x="252" y="2"/>
                  </a:lnTo>
                  <a:lnTo>
                    <a:pt x="272" y="0"/>
                  </a:lnTo>
                  <a:lnTo>
                    <a:pt x="284" y="2"/>
                  </a:lnTo>
                  <a:lnTo>
                    <a:pt x="294" y="4"/>
                  </a:lnTo>
                  <a:lnTo>
                    <a:pt x="306" y="10"/>
                  </a:lnTo>
                  <a:lnTo>
                    <a:pt x="318" y="18"/>
                  </a:lnTo>
                  <a:lnTo>
                    <a:pt x="352" y="50"/>
                  </a:lnTo>
                  <a:lnTo>
                    <a:pt x="394" y="60"/>
                  </a:lnTo>
                  <a:lnTo>
                    <a:pt x="412" y="70"/>
                  </a:lnTo>
                  <a:lnTo>
                    <a:pt x="434" y="88"/>
                  </a:lnTo>
                  <a:lnTo>
                    <a:pt x="444" y="98"/>
                  </a:lnTo>
                  <a:lnTo>
                    <a:pt x="454" y="110"/>
                  </a:lnTo>
                  <a:lnTo>
                    <a:pt x="460" y="122"/>
                  </a:lnTo>
                  <a:lnTo>
                    <a:pt x="462" y="134"/>
                  </a:lnTo>
                  <a:lnTo>
                    <a:pt x="444" y="146"/>
                  </a:lnTo>
                  <a:lnTo>
                    <a:pt x="430" y="158"/>
                  </a:lnTo>
                  <a:lnTo>
                    <a:pt x="416" y="170"/>
                  </a:lnTo>
                  <a:lnTo>
                    <a:pt x="402" y="182"/>
                  </a:lnTo>
                  <a:lnTo>
                    <a:pt x="386" y="186"/>
                  </a:lnTo>
                  <a:lnTo>
                    <a:pt x="368" y="188"/>
                  </a:lnTo>
                  <a:lnTo>
                    <a:pt x="336" y="188"/>
                  </a:lnTo>
                  <a:lnTo>
                    <a:pt x="322" y="186"/>
                  </a:lnTo>
                  <a:lnTo>
                    <a:pt x="306" y="188"/>
                  </a:lnTo>
                  <a:lnTo>
                    <a:pt x="292" y="192"/>
                  </a:lnTo>
                  <a:lnTo>
                    <a:pt x="280" y="198"/>
                  </a:lnTo>
                  <a:lnTo>
                    <a:pt x="284" y="218"/>
                  </a:lnTo>
                  <a:lnTo>
                    <a:pt x="288" y="228"/>
                  </a:lnTo>
                  <a:lnTo>
                    <a:pt x="288" y="236"/>
                  </a:lnTo>
                  <a:lnTo>
                    <a:pt x="284" y="256"/>
                  </a:lnTo>
                  <a:lnTo>
                    <a:pt x="282" y="266"/>
                  </a:lnTo>
                  <a:lnTo>
                    <a:pt x="284" y="276"/>
                  </a:lnTo>
                  <a:lnTo>
                    <a:pt x="290" y="286"/>
                  </a:lnTo>
                  <a:lnTo>
                    <a:pt x="304" y="296"/>
                  </a:lnTo>
                  <a:lnTo>
                    <a:pt x="334" y="324"/>
                  </a:lnTo>
                  <a:lnTo>
                    <a:pt x="362" y="364"/>
                  </a:lnTo>
                  <a:lnTo>
                    <a:pt x="372" y="400"/>
                  </a:lnTo>
                  <a:lnTo>
                    <a:pt x="372" y="480"/>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2" name="Freeform 23"/>
            <p:cNvSpPr>
              <a:spLocks/>
            </p:cNvSpPr>
            <p:nvPr/>
          </p:nvSpPr>
          <p:spPr bwMode="auto">
            <a:xfrm>
              <a:off x="5438775" y="4105276"/>
              <a:ext cx="1196975" cy="739775"/>
            </a:xfrm>
            <a:custGeom>
              <a:avLst/>
              <a:gdLst>
                <a:gd name="T0" fmla="*/ 72 w 754"/>
                <a:gd name="T1" fmla="*/ 452 h 466"/>
                <a:gd name="T2" fmla="*/ 4 w 754"/>
                <a:gd name="T3" fmla="*/ 380 h 466"/>
                <a:gd name="T4" fmla="*/ 2 w 754"/>
                <a:gd name="T5" fmla="*/ 362 h 466"/>
                <a:gd name="T6" fmla="*/ 6 w 754"/>
                <a:gd name="T7" fmla="*/ 348 h 466"/>
                <a:gd name="T8" fmla="*/ 0 w 754"/>
                <a:gd name="T9" fmla="*/ 310 h 466"/>
                <a:gd name="T10" fmla="*/ 18 w 754"/>
                <a:gd name="T11" fmla="*/ 304 h 466"/>
                <a:gd name="T12" fmla="*/ 96 w 754"/>
                <a:gd name="T13" fmla="*/ 304 h 466"/>
                <a:gd name="T14" fmla="*/ 138 w 754"/>
                <a:gd name="T15" fmla="*/ 276 h 466"/>
                <a:gd name="T16" fmla="*/ 178 w 754"/>
                <a:gd name="T17" fmla="*/ 244 h 466"/>
                <a:gd name="T18" fmla="*/ 180 w 754"/>
                <a:gd name="T19" fmla="*/ 226 h 466"/>
                <a:gd name="T20" fmla="*/ 126 w 754"/>
                <a:gd name="T21" fmla="*/ 166 h 466"/>
                <a:gd name="T22" fmla="*/ 100 w 754"/>
                <a:gd name="T23" fmla="*/ 144 h 466"/>
                <a:gd name="T24" fmla="*/ 98 w 754"/>
                <a:gd name="T25" fmla="*/ 96 h 466"/>
                <a:gd name="T26" fmla="*/ 136 w 754"/>
                <a:gd name="T27" fmla="*/ 66 h 466"/>
                <a:gd name="T28" fmla="*/ 146 w 754"/>
                <a:gd name="T29" fmla="*/ 54 h 466"/>
                <a:gd name="T30" fmla="*/ 140 w 754"/>
                <a:gd name="T31" fmla="*/ 30 h 466"/>
                <a:gd name="T32" fmla="*/ 118 w 754"/>
                <a:gd name="T33" fmla="*/ 10 h 466"/>
                <a:gd name="T34" fmla="*/ 108 w 754"/>
                <a:gd name="T35" fmla="*/ 0 h 466"/>
                <a:gd name="T36" fmla="*/ 234 w 754"/>
                <a:gd name="T37" fmla="*/ 6 h 466"/>
                <a:gd name="T38" fmla="*/ 246 w 754"/>
                <a:gd name="T39" fmla="*/ 22 h 466"/>
                <a:gd name="T40" fmla="*/ 276 w 754"/>
                <a:gd name="T41" fmla="*/ 46 h 466"/>
                <a:gd name="T42" fmla="*/ 314 w 754"/>
                <a:gd name="T43" fmla="*/ 62 h 466"/>
                <a:gd name="T44" fmla="*/ 338 w 754"/>
                <a:gd name="T45" fmla="*/ 72 h 466"/>
                <a:gd name="T46" fmla="*/ 494 w 754"/>
                <a:gd name="T47" fmla="*/ 100 h 466"/>
                <a:gd name="T48" fmla="*/ 504 w 754"/>
                <a:gd name="T49" fmla="*/ 116 h 466"/>
                <a:gd name="T50" fmla="*/ 524 w 754"/>
                <a:gd name="T51" fmla="*/ 136 h 466"/>
                <a:gd name="T52" fmla="*/ 618 w 754"/>
                <a:gd name="T53" fmla="*/ 158 h 466"/>
                <a:gd name="T54" fmla="*/ 626 w 754"/>
                <a:gd name="T55" fmla="*/ 160 h 466"/>
                <a:gd name="T56" fmla="*/ 660 w 754"/>
                <a:gd name="T57" fmla="*/ 164 h 466"/>
                <a:gd name="T58" fmla="*/ 670 w 754"/>
                <a:gd name="T59" fmla="*/ 174 h 466"/>
                <a:gd name="T60" fmla="*/ 684 w 754"/>
                <a:gd name="T61" fmla="*/ 192 h 466"/>
                <a:gd name="T62" fmla="*/ 702 w 754"/>
                <a:gd name="T63" fmla="*/ 196 h 466"/>
                <a:gd name="T64" fmla="*/ 718 w 754"/>
                <a:gd name="T65" fmla="*/ 208 h 466"/>
                <a:gd name="T66" fmla="*/ 708 w 754"/>
                <a:gd name="T67" fmla="*/ 228 h 466"/>
                <a:gd name="T68" fmla="*/ 702 w 754"/>
                <a:gd name="T69" fmla="*/ 250 h 466"/>
                <a:gd name="T70" fmla="*/ 724 w 754"/>
                <a:gd name="T71" fmla="*/ 274 h 466"/>
                <a:gd name="T72" fmla="*/ 732 w 754"/>
                <a:gd name="T73" fmla="*/ 298 h 466"/>
                <a:gd name="T74" fmla="*/ 740 w 754"/>
                <a:gd name="T75" fmla="*/ 320 h 466"/>
                <a:gd name="T76" fmla="*/ 754 w 754"/>
                <a:gd name="T77" fmla="*/ 330 h 466"/>
                <a:gd name="T78" fmla="*/ 734 w 754"/>
                <a:gd name="T79" fmla="*/ 338 h 466"/>
                <a:gd name="T80" fmla="*/ 692 w 754"/>
                <a:gd name="T81" fmla="*/ 354 h 466"/>
                <a:gd name="T82" fmla="*/ 640 w 754"/>
                <a:gd name="T83" fmla="*/ 392 h 466"/>
                <a:gd name="T84" fmla="*/ 616 w 754"/>
                <a:gd name="T85" fmla="*/ 414 h 466"/>
                <a:gd name="T86" fmla="*/ 582 w 754"/>
                <a:gd name="T87" fmla="*/ 424 h 466"/>
                <a:gd name="T88" fmla="*/ 562 w 754"/>
                <a:gd name="T89" fmla="*/ 434 h 466"/>
                <a:gd name="T90" fmla="*/ 544 w 754"/>
                <a:gd name="T91" fmla="*/ 448 h 466"/>
                <a:gd name="T92" fmla="*/ 512 w 754"/>
                <a:gd name="T93" fmla="*/ 422 h 466"/>
                <a:gd name="T94" fmla="*/ 482 w 754"/>
                <a:gd name="T95" fmla="*/ 408 h 466"/>
                <a:gd name="T96" fmla="*/ 450 w 754"/>
                <a:gd name="T97" fmla="*/ 380 h 466"/>
                <a:gd name="T98" fmla="*/ 426 w 754"/>
                <a:gd name="T99" fmla="*/ 384 h 466"/>
                <a:gd name="T100" fmla="*/ 410 w 754"/>
                <a:gd name="T101" fmla="*/ 404 h 466"/>
                <a:gd name="T102" fmla="*/ 358 w 754"/>
                <a:gd name="T103" fmla="*/ 392 h 466"/>
                <a:gd name="T104" fmla="*/ 286 w 754"/>
                <a:gd name="T105" fmla="*/ 352 h 466"/>
                <a:gd name="T106" fmla="*/ 252 w 754"/>
                <a:gd name="T107" fmla="*/ 346 h 466"/>
                <a:gd name="T108" fmla="*/ 200 w 754"/>
                <a:gd name="T109" fmla="*/ 338 h 466"/>
                <a:gd name="T110" fmla="*/ 184 w 754"/>
                <a:gd name="T111" fmla="*/ 350 h 466"/>
                <a:gd name="T112" fmla="*/ 202 w 754"/>
                <a:gd name="T113" fmla="*/ 380 h 466"/>
                <a:gd name="T114" fmla="*/ 196 w 754"/>
                <a:gd name="T115" fmla="*/ 392 h 466"/>
                <a:gd name="T116" fmla="*/ 164 w 754"/>
                <a:gd name="T117" fmla="*/ 390 h 466"/>
                <a:gd name="T118" fmla="*/ 128 w 754"/>
                <a:gd name="T119" fmla="*/ 406 h 466"/>
                <a:gd name="T120" fmla="*/ 96 w 754"/>
                <a:gd name="T121" fmla="*/ 454 h 466"/>
                <a:gd name="T122" fmla="*/ 80 w 754"/>
                <a:gd name="T123" fmla="*/ 466 h 46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54" h="466">
                  <a:moveTo>
                    <a:pt x="80" y="466"/>
                  </a:moveTo>
                  <a:lnTo>
                    <a:pt x="80" y="466"/>
                  </a:lnTo>
                  <a:lnTo>
                    <a:pt x="72" y="452"/>
                  </a:lnTo>
                  <a:lnTo>
                    <a:pt x="64" y="440"/>
                  </a:lnTo>
                  <a:lnTo>
                    <a:pt x="44" y="418"/>
                  </a:lnTo>
                  <a:lnTo>
                    <a:pt x="4" y="380"/>
                  </a:lnTo>
                  <a:lnTo>
                    <a:pt x="2" y="368"/>
                  </a:lnTo>
                  <a:lnTo>
                    <a:pt x="2" y="362"/>
                  </a:lnTo>
                  <a:lnTo>
                    <a:pt x="4" y="356"/>
                  </a:lnTo>
                  <a:lnTo>
                    <a:pt x="6" y="348"/>
                  </a:lnTo>
                  <a:lnTo>
                    <a:pt x="8" y="328"/>
                  </a:lnTo>
                  <a:lnTo>
                    <a:pt x="0" y="310"/>
                  </a:lnTo>
                  <a:lnTo>
                    <a:pt x="6" y="306"/>
                  </a:lnTo>
                  <a:lnTo>
                    <a:pt x="18" y="304"/>
                  </a:lnTo>
                  <a:lnTo>
                    <a:pt x="44" y="302"/>
                  </a:lnTo>
                  <a:lnTo>
                    <a:pt x="96" y="304"/>
                  </a:lnTo>
                  <a:lnTo>
                    <a:pt x="112" y="298"/>
                  </a:lnTo>
                  <a:lnTo>
                    <a:pt x="126" y="288"/>
                  </a:lnTo>
                  <a:lnTo>
                    <a:pt x="138" y="276"/>
                  </a:lnTo>
                  <a:lnTo>
                    <a:pt x="152" y="264"/>
                  </a:lnTo>
                  <a:lnTo>
                    <a:pt x="178" y="244"/>
                  </a:lnTo>
                  <a:lnTo>
                    <a:pt x="180" y="226"/>
                  </a:lnTo>
                  <a:lnTo>
                    <a:pt x="162" y="200"/>
                  </a:lnTo>
                  <a:lnTo>
                    <a:pt x="144" y="182"/>
                  </a:lnTo>
                  <a:lnTo>
                    <a:pt x="126" y="166"/>
                  </a:lnTo>
                  <a:lnTo>
                    <a:pt x="106" y="156"/>
                  </a:lnTo>
                  <a:lnTo>
                    <a:pt x="100" y="144"/>
                  </a:lnTo>
                  <a:lnTo>
                    <a:pt x="98" y="96"/>
                  </a:lnTo>
                  <a:lnTo>
                    <a:pt x="114" y="80"/>
                  </a:lnTo>
                  <a:lnTo>
                    <a:pt x="124" y="72"/>
                  </a:lnTo>
                  <a:lnTo>
                    <a:pt x="136" y="66"/>
                  </a:lnTo>
                  <a:lnTo>
                    <a:pt x="142" y="60"/>
                  </a:lnTo>
                  <a:lnTo>
                    <a:pt x="146" y="54"/>
                  </a:lnTo>
                  <a:lnTo>
                    <a:pt x="146" y="48"/>
                  </a:lnTo>
                  <a:lnTo>
                    <a:pt x="146" y="42"/>
                  </a:lnTo>
                  <a:lnTo>
                    <a:pt x="140" y="30"/>
                  </a:lnTo>
                  <a:lnTo>
                    <a:pt x="134" y="22"/>
                  </a:lnTo>
                  <a:lnTo>
                    <a:pt x="118" y="10"/>
                  </a:lnTo>
                  <a:lnTo>
                    <a:pt x="112" y="6"/>
                  </a:lnTo>
                  <a:lnTo>
                    <a:pt x="108" y="0"/>
                  </a:lnTo>
                  <a:lnTo>
                    <a:pt x="196" y="0"/>
                  </a:lnTo>
                  <a:lnTo>
                    <a:pt x="234" y="6"/>
                  </a:lnTo>
                  <a:lnTo>
                    <a:pt x="238" y="14"/>
                  </a:lnTo>
                  <a:lnTo>
                    <a:pt x="246" y="22"/>
                  </a:lnTo>
                  <a:lnTo>
                    <a:pt x="254" y="30"/>
                  </a:lnTo>
                  <a:lnTo>
                    <a:pt x="264" y="38"/>
                  </a:lnTo>
                  <a:lnTo>
                    <a:pt x="276" y="46"/>
                  </a:lnTo>
                  <a:lnTo>
                    <a:pt x="288" y="52"/>
                  </a:lnTo>
                  <a:lnTo>
                    <a:pt x="300" y="58"/>
                  </a:lnTo>
                  <a:lnTo>
                    <a:pt x="314" y="62"/>
                  </a:lnTo>
                  <a:lnTo>
                    <a:pt x="338" y="72"/>
                  </a:lnTo>
                  <a:lnTo>
                    <a:pt x="456" y="74"/>
                  </a:lnTo>
                  <a:lnTo>
                    <a:pt x="494" y="100"/>
                  </a:lnTo>
                  <a:lnTo>
                    <a:pt x="498" y="108"/>
                  </a:lnTo>
                  <a:lnTo>
                    <a:pt x="504" y="116"/>
                  </a:lnTo>
                  <a:lnTo>
                    <a:pt x="512" y="126"/>
                  </a:lnTo>
                  <a:lnTo>
                    <a:pt x="524" y="136"/>
                  </a:lnTo>
                  <a:lnTo>
                    <a:pt x="578" y="140"/>
                  </a:lnTo>
                  <a:lnTo>
                    <a:pt x="618" y="158"/>
                  </a:lnTo>
                  <a:lnTo>
                    <a:pt x="622" y="160"/>
                  </a:lnTo>
                  <a:lnTo>
                    <a:pt x="626" y="160"/>
                  </a:lnTo>
                  <a:lnTo>
                    <a:pt x="638" y="160"/>
                  </a:lnTo>
                  <a:lnTo>
                    <a:pt x="652" y="162"/>
                  </a:lnTo>
                  <a:lnTo>
                    <a:pt x="660" y="164"/>
                  </a:lnTo>
                  <a:lnTo>
                    <a:pt x="668" y="170"/>
                  </a:lnTo>
                  <a:lnTo>
                    <a:pt x="670" y="174"/>
                  </a:lnTo>
                  <a:lnTo>
                    <a:pt x="672" y="180"/>
                  </a:lnTo>
                  <a:lnTo>
                    <a:pt x="676" y="186"/>
                  </a:lnTo>
                  <a:lnTo>
                    <a:pt x="684" y="192"/>
                  </a:lnTo>
                  <a:lnTo>
                    <a:pt x="690" y="194"/>
                  </a:lnTo>
                  <a:lnTo>
                    <a:pt x="702" y="196"/>
                  </a:lnTo>
                  <a:lnTo>
                    <a:pt x="710" y="198"/>
                  </a:lnTo>
                  <a:lnTo>
                    <a:pt x="714" y="202"/>
                  </a:lnTo>
                  <a:lnTo>
                    <a:pt x="718" y="208"/>
                  </a:lnTo>
                  <a:lnTo>
                    <a:pt x="720" y="214"/>
                  </a:lnTo>
                  <a:lnTo>
                    <a:pt x="708" y="228"/>
                  </a:lnTo>
                  <a:lnTo>
                    <a:pt x="706" y="236"/>
                  </a:lnTo>
                  <a:lnTo>
                    <a:pt x="702" y="250"/>
                  </a:lnTo>
                  <a:lnTo>
                    <a:pt x="708" y="256"/>
                  </a:lnTo>
                  <a:lnTo>
                    <a:pt x="716" y="264"/>
                  </a:lnTo>
                  <a:lnTo>
                    <a:pt x="724" y="274"/>
                  </a:lnTo>
                  <a:lnTo>
                    <a:pt x="732" y="290"/>
                  </a:lnTo>
                  <a:lnTo>
                    <a:pt x="732" y="298"/>
                  </a:lnTo>
                  <a:lnTo>
                    <a:pt x="734" y="310"/>
                  </a:lnTo>
                  <a:lnTo>
                    <a:pt x="736" y="316"/>
                  </a:lnTo>
                  <a:lnTo>
                    <a:pt x="740" y="320"/>
                  </a:lnTo>
                  <a:lnTo>
                    <a:pt x="746" y="326"/>
                  </a:lnTo>
                  <a:lnTo>
                    <a:pt x="754" y="330"/>
                  </a:lnTo>
                  <a:lnTo>
                    <a:pt x="754" y="334"/>
                  </a:lnTo>
                  <a:lnTo>
                    <a:pt x="734" y="338"/>
                  </a:lnTo>
                  <a:lnTo>
                    <a:pt x="718" y="342"/>
                  </a:lnTo>
                  <a:lnTo>
                    <a:pt x="704" y="348"/>
                  </a:lnTo>
                  <a:lnTo>
                    <a:pt x="692" y="354"/>
                  </a:lnTo>
                  <a:lnTo>
                    <a:pt x="670" y="372"/>
                  </a:lnTo>
                  <a:lnTo>
                    <a:pt x="640" y="392"/>
                  </a:lnTo>
                  <a:lnTo>
                    <a:pt x="634" y="396"/>
                  </a:lnTo>
                  <a:lnTo>
                    <a:pt x="626" y="400"/>
                  </a:lnTo>
                  <a:lnTo>
                    <a:pt x="616" y="414"/>
                  </a:lnTo>
                  <a:lnTo>
                    <a:pt x="598" y="420"/>
                  </a:lnTo>
                  <a:lnTo>
                    <a:pt x="582" y="424"/>
                  </a:lnTo>
                  <a:lnTo>
                    <a:pt x="576" y="426"/>
                  </a:lnTo>
                  <a:lnTo>
                    <a:pt x="570" y="430"/>
                  </a:lnTo>
                  <a:lnTo>
                    <a:pt x="562" y="434"/>
                  </a:lnTo>
                  <a:lnTo>
                    <a:pt x="556" y="442"/>
                  </a:lnTo>
                  <a:lnTo>
                    <a:pt x="544" y="448"/>
                  </a:lnTo>
                  <a:lnTo>
                    <a:pt x="512" y="422"/>
                  </a:lnTo>
                  <a:lnTo>
                    <a:pt x="500" y="418"/>
                  </a:lnTo>
                  <a:lnTo>
                    <a:pt x="490" y="414"/>
                  </a:lnTo>
                  <a:lnTo>
                    <a:pt x="482" y="408"/>
                  </a:lnTo>
                  <a:lnTo>
                    <a:pt x="474" y="402"/>
                  </a:lnTo>
                  <a:lnTo>
                    <a:pt x="462" y="390"/>
                  </a:lnTo>
                  <a:lnTo>
                    <a:pt x="450" y="380"/>
                  </a:lnTo>
                  <a:lnTo>
                    <a:pt x="434" y="382"/>
                  </a:lnTo>
                  <a:lnTo>
                    <a:pt x="426" y="384"/>
                  </a:lnTo>
                  <a:lnTo>
                    <a:pt x="420" y="392"/>
                  </a:lnTo>
                  <a:lnTo>
                    <a:pt x="410" y="404"/>
                  </a:lnTo>
                  <a:lnTo>
                    <a:pt x="392" y="402"/>
                  </a:lnTo>
                  <a:lnTo>
                    <a:pt x="374" y="398"/>
                  </a:lnTo>
                  <a:lnTo>
                    <a:pt x="358" y="392"/>
                  </a:lnTo>
                  <a:lnTo>
                    <a:pt x="342" y="384"/>
                  </a:lnTo>
                  <a:lnTo>
                    <a:pt x="312" y="366"/>
                  </a:lnTo>
                  <a:lnTo>
                    <a:pt x="286" y="352"/>
                  </a:lnTo>
                  <a:lnTo>
                    <a:pt x="268" y="348"/>
                  </a:lnTo>
                  <a:lnTo>
                    <a:pt x="252" y="346"/>
                  </a:lnTo>
                  <a:lnTo>
                    <a:pt x="228" y="338"/>
                  </a:lnTo>
                  <a:lnTo>
                    <a:pt x="200" y="338"/>
                  </a:lnTo>
                  <a:lnTo>
                    <a:pt x="192" y="342"/>
                  </a:lnTo>
                  <a:lnTo>
                    <a:pt x="186" y="344"/>
                  </a:lnTo>
                  <a:lnTo>
                    <a:pt x="184" y="350"/>
                  </a:lnTo>
                  <a:lnTo>
                    <a:pt x="186" y="358"/>
                  </a:lnTo>
                  <a:lnTo>
                    <a:pt x="192" y="368"/>
                  </a:lnTo>
                  <a:lnTo>
                    <a:pt x="202" y="380"/>
                  </a:lnTo>
                  <a:lnTo>
                    <a:pt x="196" y="392"/>
                  </a:lnTo>
                  <a:lnTo>
                    <a:pt x="182" y="390"/>
                  </a:lnTo>
                  <a:lnTo>
                    <a:pt x="164" y="390"/>
                  </a:lnTo>
                  <a:lnTo>
                    <a:pt x="150" y="394"/>
                  </a:lnTo>
                  <a:lnTo>
                    <a:pt x="138" y="398"/>
                  </a:lnTo>
                  <a:lnTo>
                    <a:pt x="128" y="406"/>
                  </a:lnTo>
                  <a:lnTo>
                    <a:pt x="118" y="414"/>
                  </a:lnTo>
                  <a:lnTo>
                    <a:pt x="112" y="426"/>
                  </a:lnTo>
                  <a:lnTo>
                    <a:pt x="96" y="454"/>
                  </a:lnTo>
                  <a:lnTo>
                    <a:pt x="88" y="460"/>
                  </a:lnTo>
                  <a:lnTo>
                    <a:pt x="80" y="466"/>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3" name="Freeform 24"/>
            <p:cNvSpPr>
              <a:spLocks/>
            </p:cNvSpPr>
            <p:nvPr/>
          </p:nvSpPr>
          <p:spPr bwMode="auto">
            <a:xfrm>
              <a:off x="6423025" y="3759201"/>
              <a:ext cx="739775" cy="911225"/>
            </a:xfrm>
            <a:custGeom>
              <a:avLst/>
              <a:gdLst>
                <a:gd name="T0" fmla="*/ 212 w 466"/>
                <a:gd name="T1" fmla="*/ 570 h 574"/>
                <a:gd name="T2" fmla="*/ 202 w 466"/>
                <a:gd name="T3" fmla="*/ 516 h 574"/>
                <a:gd name="T4" fmla="*/ 166 w 466"/>
                <a:gd name="T5" fmla="*/ 522 h 574"/>
                <a:gd name="T6" fmla="*/ 148 w 466"/>
                <a:gd name="T7" fmla="*/ 546 h 574"/>
                <a:gd name="T8" fmla="*/ 140 w 466"/>
                <a:gd name="T9" fmla="*/ 538 h 574"/>
                <a:gd name="T10" fmla="*/ 122 w 466"/>
                <a:gd name="T11" fmla="*/ 520 h 574"/>
                <a:gd name="T12" fmla="*/ 114 w 466"/>
                <a:gd name="T13" fmla="*/ 490 h 574"/>
                <a:gd name="T14" fmla="*/ 102 w 466"/>
                <a:gd name="T15" fmla="*/ 470 h 574"/>
                <a:gd name="T16" fmla="*/ 100 w 466"/>
                <a:gd name="T17" fmla="*/ 446 h 574"/>
                <a:gd name="T18" fmla="*/ 106 w 466"/>
                <a:gd name="T19" fmla="*/ 416 h 574"/>
                <a:gd name="T20" fmla="*/ 68 w 466"/>
                <a:gd name="T21" fmla="*/ 398 h 574"/>
                <a:gd name="T22" fmla="*/ 58 w 466"/>
                <a:gd name="T23" fmla="*/ 380 h 574"/>
                <a:gd name="T24" fmla="*/ 56 w 466"/>
                <a:gd name="T25" fmla="*/ 366 h 574"/>
                <a:gd name="T26" fmla="*/ 86 w 466"/>
                <a:gd name="T27" fmla="*/ 346 h 574"/>
                <a:gd name="T28" fmla="*/ 96 w 466"/>
                <a:gd name="T29" fmla="*/ 284 h 574"/>
                <a:gd name="T30" fmla="*/ 78 w 466"/>
                <a:gd name="T31" fmla="*/ 252 h 574"/>
                <a:gd name="T32" fmla="*/ 48 w 466"/>
                <a:gd name="T33" fmla="*/ 262 h 574"/>
                <a:gd name="T34" fmla="*/ 30 w 466"/>
                <a:gd name="T35" fmla="*/ 252 h 574"/>
                <a:gd name="T36" fmla="*/ 0 w 466"/>
                <a:gd name="T37" fmla="*/ 202 h 574"/>
                <a:gd name="T38" fmla="*/ 10 w 466"/>
                <a:gd name="T39" fmla="*/ 180 h 574"/>
                <a:gd name="T40" fmla="*/ 42 w 466"/>
                <a:gd name="T41" fmla="*/ 148 h 574"/>
                <a:gd name="T42" fmla="*/ 44 w 466"/>
                <a:gd name="T43" fmla="*/ 72 h 574"/>
                <a:gd name="T44" fmla="*/ 58 w 466"/>
                <a:gd name="T45" fmla="*/ 74 h 574"/>
                <a:gd name="T46" fmla="*/ 76 w 466"/>
                <a:gd name="T47" fmla="*/ 110 h 574"/>
                <a:gd name="T48" fmla="*/ 110 w 466"/>
                <a:gd name="T49" fmla="*/ 120 h 574"/>
                <a:gd name="T50" fmla="*/ 126 w 466"/>
                <a:gd name="T51" fmla="*/ 80 h 574"/>
                <a:gd name="T52" fmla="*/ 134 w 466"/>
                <a:gd name="T53" fmla="*/ 54 h 574"/>
                <a:gd name="T54" fmla="*/ 102 w 466"/>
                <a:gd name="T55" fmla="*/ 6 h 574"/>
                <a:gd name="T56" fmla="*/ 118 w 466"/>
                <a:gd name="T57" fmla="*/ 0 h 574"/>
                <a:gd name="T58" fmla="*/ 150 w 466"/>
                <a:gd name="T59" fmla="*/ 40 h 574"/>
                <a:gd name="T60" fmla="*/ 176 w 466"/>
                <a:gd name="T61" fmla="*/ 80 h 574"/>
                <a:gd name="T62" fmla="*/ 264 w 466"/>
                <a:gd name="T63" fmla="*/ 106 h 574"/>
                <a:gd name="T64" fmla="*/ 294 w 466"/>
                <a:gd name="T65" fmla="*/ 174 h 574"/>
                <a:gd name="T66" fmla="*/ 318 w 466"/>
                <a:gd name="T67" fmla="*/ 202 h 574"/>
                <a:gd name="T68" fmla="*/ 358 w 466"/>
                <a:gd name="T69" fmla="*/ 194 h 574"/>
                <a:gd name="T70" fmla="*/ 362 w 466"/>
                <a:gd name="T71" fmla="*/ 180 h 574"/>
                <a:gd name="T72" fmla="*/ 388 w 466"/>
                <a:gd name="T73" fmla="*/ 194 h 574"/>
                <a:gd name="T74" fmla="*/ 382 w 466"/>
                <a:gd name="T75" fmla="*/ 224 h 574"/>
                <a:gd name="T76" fmla="*/ 338 w 466"/>
                <a:gd name="T77" fmla="*/ 250 h 574"/>
                <a:gd name="T78" fmla="*/ 330 w 466"/>
                <a:gd name="T79" fmla="*/ 280 h 574"/>
                <a:gd name="T80" fmla="*/ 326 w 466"/>
                <a:gd name="T81" fmla="*/ 302 h 574"/>
                <a:gd name="T82" fmla="*/ 380 w 466"/>
                <a:gd name="T83" fmla="*/ 346 h 574"/>
                <a:gd name="T84" fmla="*/ 392 w 466"/>
                <a:gd name="T85" fmla="*/ 360 h 574"/>
                <a:gd name="T86" fmla="*/ 456 w 466"/>
                <a:gd name="T87" fmla="*/ 378 h 574"/>
                <a:gd name="T88" fmla="*/ 466 w 466"/>
                <a:gd name="T89" fmla="*/ 402 h 574"/>
                <a:gd name="T90" fmla="*/ 426 w 466"/>
                <a:gd name="T91" fmla="*/ 420 h 574"/>
                <a:gd name="T92" fmla="*/ 416 w 466"/>
                <a:gd name="T93" fmla="*/ 440 h 574"/>
                <a:gd name="T94" fmla="*/ 420 w 466"/>
                <a:gd name="T95" fmla="*/ 460 h 574"/>
                <a:gd name="T96" fmla="*/ 400 w 466"/>
                <a:gd name="T97" fmla="*/ 522 h 574"/>
                <a:gd name="T98" fmla="*/ 378 w 466"/>
                <a:gd name="T99" fmla="*/ 546 h 574"/>
                <a:gd name="T100" fmla="*/ 330 w 466"/>
                <a:gd name="T101" fmla="*/ 560 h 574"/>
                <a:gd name="T102" fmla="*/ 278 w 466"/>
                <a:gd name="T103" fmla="*/ 566 h 574"/>
                <a:gd name="T104" fmla="*/ 256 w 466"/>
                <a:gd name="T105" fmla="*/ 536 h 574"/>
                <a:gd name="T106" fmla="*/ 238 w 466"/>
                <a:gd name="T107" fmla="*/ 532 h 574"/>
                <a:gd name="T108" fmla="*/ 226 w 466"/>
                <a:gd name="T109" fmla="*/ 574 h 57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6" h="574">
                  <a:moveTo>
                    <a:pt x="216" y="574"/>
                  </a:moveTo>
                  <a:lnTo>
                    <a:pt x="216" y="574"/>
                  </a:lnTo>
                  <a:lnTo>
                    <a:pt x="212" y="570"/>
                  </a:lnTo>
                  <a:lnTo>
                    <a:pt x="212" y="524"/>
                  </a:lnTo>
                  <a:lnTo>
                    <a:pt x="202" y="516"/>
                  </a:lnTo>
                  <a:lnTo>
                    <a:pt x="182" y="516"/>
                  </a:lnTo>
                  <a:lnTo>
                    <a:pt x="176" y="518"/>
                  </a:lnTo>
                  <a:lnTo>
                    <a:pt x="170" y="520"/>
                  </a:lnTo>
                  <a:lnTo>
                    <a:pt x="166" y="522"/>
                  </a:lnTo>
                  <a:lnTo>
                    <a:pt x="162" y="528"/>
                  </a:lnTo>
                  <a:lnTo>
                    <a:pt x="154" y="542"/>
                  </a:lnTo>
                  <a:lnTo>
                    <a:pt x="148" y="546"/>
                  </a:lnTo>
                  <a:lnTo>
                    <a:pt x="144" y="548"/>
                  </a:lnTo>
                  <a:lnTo>
                    <a:pt x="142" y="542"/>
                  </a:lnTo>
                  <a:lnTo>
                    <a:pt x="140" y="538"/>
                  </a:lnTo>
                  <a:lnTo>
                    <a:pt x="130" y="532"/>
                  </a:lnTo>
                  <a:lnTo>
                    <a:pt x="122" y="520"/>
                  </a:lnTo>
                  <a:lnTo>
                    <a:pt x="122" y="510"/>
                  </a:lnTo>
                  <a:lnTo>
                    <a:pt x="120" y="502"/>
                  </a:lnTo>
                  <a:lnTo>
                    <a:pt x="118" y="494"/>
                  </a:lnTo>
                  <a:lnTo>
                    <a:pt x="114" y="490"/>
                  </a:lnTo>
                  <a:lnTo>
                    <a:pt x="108" y="480"/>
                  </a:lnTo>
                  <a:lnTo>
                    <a:pt x="104" y="476"/>
                  </a:lnTo>
                  <a:lnTo>
                    <a:pt x="102" y="470"/>
                  </a:lnTo>
                  <a:lnTo>
                    <a:pt x="94" y="462"/>
                  </a:lnTo>
                  <a:lnTo>
                    <a:pt x="94" y="452"/>
                  </a:lnTo>
                  <a:lnTo>
                    <a:pt x="100" y="446"/>
                  </a:lnTo>
                  <a:lnTo>
                    <a:pt x="112" y="436"/>
                  </a:lnTo>
                  <a:lnTo>
                    <a:pt x="110" y="424"/>
                  </a:lnTo>
                  <a:lnTo>
                    <a:pt x="106" y="416"/>
                  </a:lnTo>
                  <a:lnTo>
                    <a:pt x="100" y="410"/>
                  </a:lnTo>
                  <a:lnTo>
                    <a:pt x="92" y="406"/>
                  </a:lnTo>
                  <a:lnTo>
                    <a:pt x="74" y="400"/>
                  </a:lnTo>
                  <a:lnTo>
                    <a:pt x="68" y="398"/>
                  </a:lnTo>
                  <a:lnTo>
                    <a:pt x="60" y="394"/>
                  </a:lnTo>
                  <a:lnTo>
                    <a:pt x="58" y="380"/>
                  </a:lnTo>
                  <a:lnTo>
                    <a:pt x="54" y="376"/>
                  </a:lnTo>
                  <a:lnTo>
                    <a:pt x="54" y="370"/>
                  </a:lnTo>
                  <a:lnTo>
                    <a:pt x="56" y="366"/>
                  </a:lnTo>
                  <a:lnTo>
                    <a:pt x="64" y="356"/>
                  </a:lnTo>
                  <a:lnTo>
                    <a:pt x="74" y="350"/>
                  </a:lnTo>
                  <a:lnTo>
                    <a:pt x="86" y="346"/>
                  </a:lnTo>
                  <a:lnTo>
                    <a:pt x="102" y="326"/>
                  </a:lnTo>
                  <a:lnTo>
                    <a:pt x="100" y="304"/>
                  </a:lnTo>
                  <a:lnTo>
                    <a:pt x="96" y="284"/>
                  </a:lnTo>
                  <a:lnTo>
                    <a:pt x="88" y="266"/>
                  </a:lnTo>
                  <a:lnTo>
                    <a:pt x="84" y="260"/>
                  </a:lnTo>
                  <a:lnTo>
                    <a:pt x="78" y="252"/>
                  </a:lnTo>
                  <a:lnTo>
                    <a:pt x="56" y="252"/>
                  </a:lnTo>
                  <a:lnTo>
                    <a:pt x="48" y="262"/>
                  </a:lnTo>
                  <a:lnTo>
                    <a:pt x="40" y="264"/>
                  </a:lnTo>
                  <a:lnTo>
                    <a:pt x="34" y="258"/>
                  </a:lnTo>
                  <a:lnTo>
                    <a:pt x="30" y="252"/>
                  </a:lnTo>
                  <a:lnTo>
                    <a:pt x="24" y="238"/>
                  </a:lnTo>
                  <a:lnTo>
                    <a:pt x="20" y="216"/>
                  </a:lnTo>
                  <a:lnTo>
                    <a:pt x="0" y="202"/>
                  </a:lnTo>
                  <a:lnTo>
                    <a:pt x="2" y="194"/>
                  </a:lnTo>
                  <a:lnTo>
                    <a:pt x="6" y="186"/>
                  </a:lnTo>
                  <a:lnTo>
                    <a:pt x="10" y="180"/>
                  </a:lnTo>
                  <a:lnTo>
                    <a:pt x="16" y="172"/>
                  </a:lnTo>
                  <a:lnTo>
                    <a:pt x="30" y="160"/>
                  </a:lnTo>
                  <a:lnTo>
                    <a:pt x="42" y="148"/>
                  </a:lnTo>
                  <a:lnTo>
                    <a:pt x="46" y="128"/>
                  </a:lnTo>
                  <a:lnTo>
                    <a:pt x="46" y="108"/>
                  </a:lnTo>
                  <a:lnTo>
                    <a:pt x="44" y="72"/>
                  </a:lnTo>
                  <a:lnTo>
                    <a:pt x="48" y="70"/>
                  </a:lnTo>
                  <a:lnTo>
                    <a:pt x="58" y="74"/>
                  </a:lnTo>
                  <a:lnTo>
                    <a:pt x="60" y="82"/>
                  </a:lnTo>
                  <a:lnTo>
                    <a:pt x="66" y="96"/>
                  </a:lnTo>
                  <a:lnTo>
                    <a:pt x="72" y="104"/>
                  </a:lnTo>
                  <a:lnTo>
                    <a:pt x="76" y="110"/>
                  </a:lnTo>
                  <a:lnTo>
                    <a:pt x="82" y="116"/>
                  </a:lnTo>
                  <a:lnTo>
                    <a:pt x="90" y="120"/>
                  </a:lnTo>
                  <a:lnTo>
                    <a:pt x="110" y="120"/>
                  </a:lnTo>
                  <a:lnTo>
                    <a:pt x="118" y="104"/>
                  </a:lnTo>
                  <a:lnTo>
                    <a:pt x="122" y="92"/>
                  </a:lnTo>
                  <a:lnTo>
                    <a:pt x="126" y="80"/>
                  </a:lnTo>
                  <a:lnTo>
                    <a:pt x="132" y="66"/>
                  </a:lnTo>
                  <a:lnTo>
                    <a:pt x="134" y="54"/>
                  </a:lnTo>
                  <a:lnTo>
                    <a:pt x="96" y="18"/>
                  </a:lnTo>
                  <a:lnTo>
                    <a:pt x="98" y="10"/>
                  </a:lnTo>
                  <a:lnTo>
                    <a:pt x="102" y="6"/>
                  </a:lnTo>
                  <a:lnTo>
                    <a:pt x="106" y="4"/>
                  </a:lnTo>
                  <a:lnTo>
                    <a:pt x="112" y="0"/>
                  </a:lnTo>
                  <a:lnTo>
                    <a:pt x="118" y="0"/>
                  </a:lnTo>
                  <a:lnTo>
                    <a:pt x="128" y="12"/>
                  </a:lnTo>
                  <a:lnTo>
                    <a:pt x="140" y="24"/>
                  </a:lnTo>
                  <a:lnTo>
                    <a:pt x="150" y="40"/>
                  </a:lnTo>
                  <a:lnTo>
                    <a:pt x="160" y="60"/>
                  </a:lnTo>
                  <a:lnTo>
                    <a:pt x="176" y="80"/>
                  </a:lnTo>
                  <a:lnTo>
                    <a:pt x="248" y="94"/>
                  </a:lnTo>
                  <a:lnTo>
                    <a:pt x="264" y="106"/>
                  </a:lnTo>
                  <a:lnTo>
                    <a:pt x="272" y="126"/>
                  </a:lnTo>
                  <a:lnTo>
                    <a:pt x="280" y="150"/>
                  </a:lnTo>
                  <a:lnTo>
                    <a:pt x="286" y="162"/>
                  </a:lnTo>
                  <a:lnTo>
                    <a:pt x="294" y="174"/>
                  </a:lnTo>
                  <a:lnTo>
                    <a:pt x="302" y="184"/>
                  </a:lnTo>
                  <a:lnTo>
                    <a:pt x="314" y="194"/>
                  </a:lnTo>
                  <a:lnTo>
                    <a:pt x="318" y="202"/>
                  </a:lnTo>
                  <a:lnTo>
                    <a:pt x="336" y="200"/>
                  </a:lnTo>
                  <a:lnTo>
                    <a:pt x="348" y="198"/>
                  </a:lnTo>
                  <a:lnTo>
                    <a:pt x="358" y="194"/>
                  </a:lnTo>
                  <a:lnTo>
                    <a:pt x="360" y="182"/>
                  </a:lnTo>
                  <a:lnTo>
                    <a:pt x="360" y="180"/>
                  </a:lnTo>
                  <a:lnTo>
                    <a:pt x="362" y="180"/>
                  </a:lnTo>
                  <a:lnTo>
                    <a:pt x="366" y="180"/>
                  </a:lnTo>
                  <a:lnTo>
                    <a:pt x="380" y="180"/>
                  </a:lnTo>
                  <a:lnTo>
                    <a:pt x="388" y="194"/>
                  </a:lnTo>
                  <a:lnTo>
                    <a:pt x="392" y="206"/>
                  </a:lnTo>
                  <a:lnTo>
                    <a:pt x="394" y="220"/>
                  </a:lnTo>
                  <a:lnTo>
                    <a:pt x="382" y="224"/>
                  </a:lnTo>
                  <a:lnTo>
                    <a:pt x="370" y="226"/>
                  </a:lnTo>
                  <a:lnTo>
                    <a:pt x="348" y="226"/>
                  </a:lnTo>
                  <a:lnTo>
                    <a:pt x="338" y="250"/>
                  </a:lnTo>
                  <a:lnTo>
                    <a:pt x="334" y="274"/>
                  </a:lnTo>
                  <a:lnTo>
                    <a:pt x="330" y="280"/>
                  </a:lnTo>
                  <a:lnTo>
                    <a:pt x="326" y="284"/>
                  </a:lnTo>
                  <a:lnTo>
                    <a:pt x="326" y="292"/>
                  </a:lnTo>
                  <a:lnTo>
                    <a:pt x="326" y="302"/>
                  </a:lnTo>
                  <a:lnTo>
                    <a:pt x="368" y="342"/>
                  </a:lnTo>
                  <a:lnTo>
                    <a:pt x="372" y="344"/>
                  </a:lnTo>
                  <a:lnTo>
                    <a:pt x="380" y="346"/>
                  </a:lnTo>
                  <a:lnTo>
                    <a:pt x="388" y="350"/>
                  </a:lnTo>
                  <a:lnTo>
                    <a:pt x="390" y="354"/>
                  </a:lnTo>
                  <a:lnTo>
                    <a:pt x="392" y="360"/>
                  </a:lnTo>
                  <a:lnTo>
                    <a:pt x="408" y="374"/>
                  </a:lnTo>
                  <a:lnTo>
                    <a:pt x="456" y="378"/>
                  </a:lnTo>
                  <a:lnTo>
                    <a:pt x="466" y="386"/>
                  </a:lnTo>
                  <a:lnTo>
                    <a:pt x="466" y="402"/>
                  </a:lnTo>
                  <a:lnTo>
                    <a:pt x="458" y="408"/>
                  </a:lnTo>
                  <a:lnTo>
                    <a:pt x="450" y="412"/>
                  </a:lnTo>
                  <a:lnTo>
                    <a:pt x="434" y="416"/>
                  </a:lnTo>
                  <a:lnTo>
                    <a:pt x="426" y="420"/>
                  </a:lnTo>
                  <a:lnTo>
                    <a:pt x="422" y="424"/>
                  </a:lnTo>
                  <a:lnTo>
                    <a:pt x="418" y="430"/>
                  </a:lnTo>
                  <a:lnTo>
                    <a:pt x="416" y="440"/>
                  </a:lnTo>
                  <a:lnTo>
                    <a:pt x="420" y="450"/>
                  </a:lnTo>
                  <a:lnTo>
                    <a:pt x="420" y="456"/>
                  </a:lnTo>
                  <a:lnTo>
                    <a:pt x="420" y="460"/>
                  </a:lnTo>
                  <a:lnTo>
                    <a:pt x="408" y="466"/>
                  </a:lnTo>
                  <a:lnTo>
                    <a:pt x="400" y="472"/>
                  </a:lnTo>
                  <a:lnTo>
                    <a:pt x="400" y="522"/>
                  </a:lnTo>
                  <a:lnTo>
                    <a:pt x="392" y="532"/>
                  </a:lnTo>
                  <a:lnTo>
                    <a:pt x="384" y="540"/>
                  </a:lnTo>
                  <a:lnTo>
                    <a:pt x="378" y="546"/>
                  </a:lnTo>
                  <a:lnTo>
                    <a:pt x="368" y="550"/>
                  </a:lnTo>
                  <a:lnTo>
                    <a:pt x="352" y="556"/>
                  </a:lnTo>
                  <a:lnTo>
                    <a:pt x="330" y="560"/>
                  </a:lnTo>
                  <a:lnTo>
                    <a:pt x="316" y="566"/>
                  </a:lnTo>
                  <a:lnTo>
                    <a:pt x="302" y="570"/>
                  </a:lnTo>
                  <a:lnTo>
                    <a:pt x="290" y="570"/>
                  </a:lnTo>
                  <a:lnTo>
                    <a:pt x="278" y="566"/>
                  </a:lnTo>
                  <a:lnTo>
                    <a:pt x="268" y="556"/>
                  </a:lnTo>
                  <a:lnTo>
                    <a:pt x="260" y="546"/>
                  </a:lnTo>
                  <a:lnTo>
                    <a:pt x="256" y="536"/>
                  </a:lnTo>
                  <a:lnTo>
                    <a:pt x="250" y="530"/>
                  </a:lnTo>
                  <a:lnTo>
                    <a:pt x="242" y="530"/>
                  </a:lnTo>
                  <a:lnTo>
                    <a:pt x="238" y="532"/>
                  </a:lnTo>
                  <a:lnTo>
                    <a:pt x="234" y="542"/>
                  </a:lnTo>
                  <a:lnTo>
                    <a:pt x="226" y="574"/>
                  </a:lnTo>
                  <a:lnTo>
                    <a:pt x="216" y="574"/>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4" name="Freeform 25"/>
            <p:cNvSpPr>
              <a:spLocks/>
            </p:cNvSpPr>
            <p:nvPr/>
          </p:nvSpPr>
          <p:spPr bwMode="auto">
            <a:xfrm>
              <a:off x="6619875" y="3635376"/>
              <a:ext cx="863600" cy="854075"/>
            </a:xfrm>
            <a:custGeom>
              <a:avLst/>
              <a:gdLst>
                <a:gd name="T0" fmla="*/ 322 w 544"/>
                <a:gd name="T1" fmla="*/ 532 h 538"/>
                <a:gd name="T2" fmla="*/ 308 w 544"/>
                <a:gd name="T3" fmla="*/ 518 h 538"/>
                <a:gd name="T4" fmla="*/ 308 w 544"/>
                <a:gd name="T5" fmla="*/ 508 h 538"/>
                <a:gd name="T6" fmla="*/ 354 w 544"/>
                <a:gd name="T7" fmla="*/ 484 h 538"/>
                <a:gd name="T8" fmla="*/ 342 w 544"/>
                <a:gd name="T9" fmla="*/ 450 h 538"/>
                <a:gd name="T10" fmla="*/ 298 w 544"/>
                <a:gd name="T11" fmla="*/ 444 h 538"/>
                <a:gd name="T12" fmla="*/ 272 w 544"/>
                <a:gd name="T13" fmla="*/ 420 h 538"/>
                <a:gd name="T14" fmla="*/ 240 w 544"/>
                <a:gd name="T15" fmla="*/ 400 h 538"/>
                <a:gd name="T16" fmla="*/ 216 w 544"/>
                <a:gd name="T17" fmla="*/ 380 h 538"/>
                <a:gd name="T18" fmla="*/ 216 w 544"/>
                <a:gd name="T19" fmla="*/ 364 h 538"/>
                <a:gd name="T20" fmla="*/ 224 w 544"/>
                <a:gd name="T21" fmla="*/ 334 h 538"/>
                <a:gd name="T22" fmla="*/ 254 w 544"/>
                <a:gd name="T23" fmla="*/ 314 h 538"/>
                <a:gd name="T24" fmla="*/ 280 w 544"/>
                <a:gd name="T25" fmla="*/ 304 h 538"/>
                <a:gd name="T26" fmla="*/ 264 w 544"/>
                <a:gd name="T27" fmla="*/ 250 h 538"/>
                <a:gd name="T28" fmla="*/ 228 w 544"/>
                <a:gd name="T29" fmla="*/ 252 h 538"/>
                <a:gd name="T30" fmla="*/ 202 w 544"/>
                <a:gd name="T31" fmla="*/ 272 h 538"/>
                <a:gd name="T32" fmla="*/ 186 w 544"/>
                <a:gd name="T33" fmla="*/ 256 h 538"/>
                <a:gd name="T34" fmla="*/ 152 w 544"/>
                <a:gd name="T35" fmla="*/ 186 h 538"/>
                <a:gd name="T36" fmla="*/ 116 w 544"/>
                <a:gd name="T37" fmla="*/ 158 h 538"/>
                <a:gd name="T38" fmla="*/ 58 w 544"/>
                <a:gd name="T39" fmla="*/ 146 h 538"/>
                <a:gd name="T40" fmla="*/ 26 w 544"/>
                <a:gd name="T41" fmla="*/ 98 h 538"/>
                <a:gd name="T42" fmla="*/ 0 w 544"/>
                <a:gd name="T43" fmla="*/ 56 h 538"/>
                <a:gd name="T44" fmla="*/ 10 w 544"/>
                <a:gd name="T45" fmla="*/ 36 h 538"/>
                <a:gd name="T46" fmla="*/ 30 w 544"/>
                <a:gd name="T47" fmla="*/ 52 h 538"/>
                <a:gd name="T48" fmla="*/ 36 w 544"/>
                <a:gd name="T49" fmla="*/ 60 h 538"/>
                <a:gd name="T50" fmla="*/ 60 w 544"/>
                <a:gd name="T51" fmla="*/ 90 h 538"/>
                <a:gd name="T52" fmla="*/ 112 w 544"/>
                <a:gd name="T53" fmla="*/ 98 h 538"/>
                <a:gd name="T54" fmla="*/ 140 w 544"/>
                <a:gd name="T55" fmla="*/ 68 h 538"/>
                <a:gd name="T56" fmla="*/ 160 w 544"/>
                <a:gd name="T57" fmla="*/ 76 h 538"/>
                <a:gd name="T58" fmla="*/ 200 w 544"/>
                <a:gd name="T59" fmla="*/ 50 h 538"/>
                <a:gd name="T60" fmla="*/ 212 w 544"/>
                <a:gd name="T61" fmla="*/ 10 h 538"/>
                <a:gd name="T62" fmla="*/ 236 w 544"/>
                <a:gd name="T63" fmla="*/ 0 h 538"/>
                <a:gd name="T64" fmla="*/ 268 w 544"/>
                <a:gd name="T65" fmla="*/ 52 h 538"/>
                <a:gd name="T66" fmla="*/ 338 w 544"/>
                <a:gd name="T67" fmla="*/ 88 h 538"/>
                <a:gd name="T68" fmla="*/ 412 w 544"/>
                <a:gd name="T69" fmla="*/ 218 h 538"/>
                <a:gd name="T70" fmla="*/ 424 w 544"/>
                <a:gd name="T71" fmla="*/ 258 h 538"/>
                <a:gd name="T72" fmla="*/ 500 w 544"/>
                <a:gd name="T73" fmla="*/ 312 h 538"/>
                <a:gd name="T74" fmla="*/ 526 w 544"/>
                <a:gd name="T75" fmla="*/ 336 h 538"/>
                <a:gd name="T76" fmla="*/ 470 w 544"/>
                <a:gd name="T77" fmla="*/ 340 h 538"/>
                <a:gd name="T78" fmla="*/ 504 w 544"/>
                <a:gd name="T79" fmla="*/ 374 h 538"/>
                <a:gd name="T80" fmla="*/ 498 w 544"/>
                <a:gd name="T81" fmla="*/ 392 h 538"/>
                <a:gd name="T82" fmla="*/ 540 w 544"/>
                <a:gd name="T83" fmla="*/ 420 h 538"/>
                <a:gd name="T84" fmla="*/ 540 w 544"/>
                <a:gd name="T85" fmla="*/ 440 h 538"/>
                <a:gd name="T86" fmla="*/ 502 w 544"/>
                <a:gd name="T87" fmla="*/ 468 h 538"/>
                <a:gd name="T88" fmla="*/ 498 w 544"/>
                <a:gd name="T89" fmla="*/ 474 h 538"/>
                <a:gd name="T90" fmla="*/ 452 w 544"/>
                <a:gd name="T91" fmla="*/ 514 h 538"/>
                <a:gd name="T92" fmla="*/ 416 w 544"/>
                <a:gd name="T93" fmla="*/ 530 h 538"/>
                <a:gd name="T94" fmla="*/ 342 w 544"/>
                <a:gd name="T95" fmla="*/ 538 h 53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44" h="538">
                  <a:moveTo>
                    <a:pt x="342" y="538"/>
                  </a:moveTo>
                  <a:lnTo>
                    <a:pt x="342" y="538"/>
                  </a:lnTo>
                  <a:lnTo>
                    <a:pt x="330" y="534"/>
                  </a:lnTo>
                  <a:lnTo>
                    <a:pt x="322" y="532"/>
                  </a:lnTo>
                  <a:lnTo>
                    <a:pt x="308" y="532"/>
                  </a:lnTo>
                  <a:lnTo>
                    <a:pt x="308" y="518"/>
                  </a:lnTo>
                  <a:lnTo>
                    <a:pt x="304" y="516"/>
                  </a:lnTo>
                  <a:lnTo>
                    <a:pt x="304" y="514"/>
                  </a:lnTo>
                  <a:lnTo>
                    <a:pt x="304" y="512"/>
                  </a:lnTo>
                  <a:lnTo>
                    <a:pt x="308" y="508"/>
                  </a:lnTo>
                  <a:lnTo>
                    <a:pt x="316" y="506"/>
                  </a:lnTo>
                  <a:lnTo>
                    <a:pt x="344" y="496"/>
                  </a:lnTo>
                  <a:lnTo>
                    <a:pt x="354" y="484"/>
                  </a:lnTo>
                  <a:lnTo>
                    <a:pt x="352" y="468"/>
                  </a:lnTo>
                  <a:lnTo>
                    <a:pt x="348" y="458"/>
                  </a:lnTo>
                  <a:lnTo>
                    <a:pt x="342" y="450"/>
                  </a:lnTo>
                  <a:lnTo>
                    <a:pt x="336" y="446"/>
                  </a:lnTo>
                  <a:lnTo>
                    <a:pt x="326" y="444"/>
                  </a:lnTo>
                  <a:lnTo>
                    <a:pt x="318" y="444"/>
                  </a:lnTo>
                  <a:lnTo>
                    <a:pt x="298" y="444"/>
                  </a:lnTo>
                  <a:lnTo>
                    <a:pt x="286" y="438"/>
                  </a:lnTo>
                  <a:lnTo>
                    <a:pt x="280" y="432"/>
                  </a:lnTo>
                  <a:lnTo>
                    <a:pt x="272" y="420"/>
                  </a:lnTo>
                  <a:lnTo>
                    <a:pt x="258" y="414"/>
                  </a:lnTo>
                  <a:lnTo>
                    <a:pt x="248" y="408"/>
                  </a:lnTo>
                  <a:lnTo>
                    <a:pt x="240" y="400"/>
                  </a:lnTo>
                  <a:lnTo>
                    <a:pt x="234" y="394"/>
                  </a:lnTo>
                  <a:lnTo>
                    <a:pt x="222" y="386"/>
                  </a:lnTo>
                  <a:lnTo>
                    <a:pt x="216" y="380"/>
                  </a:lnTo>
                  <a:lnTo>
                    <a:pt x="214" y="374"/>
                  </a:lnTo>
                  <a:lnTo>
                    <a:pt x="210" y="368"/>
                  </a:lnTo>
                  <a:lnTo>
                    <a:pt x="216" y="364"/>
                  </a:lnTo>
                  <a:lnTo>
                    <a:pt x="220" y="360"/>
                  </a:lnTo>
                  <a:lnTo>
                    <a:pt x="222" y="350"/>
                  </a:lnTo>
                  <a:lnTo>
                    <a:pt x="224" y="334"/>
                  </a:lnTo>
                  <a:lnTo>
                    <a:pt x="230" y="314"/>
                  </a:lnTo>
                  <a:lnTo>
                    <a:pt x="242" y="314"/>
                  </a:lnTo>
                  <a:lnTo>
                    <a:pt x="254" y="314"/>
                  </a:lnTo>
                  <a:lnTo>
                    <a:pt x="266" y="312"/>
                  </a:lnTo>
                  <a:lnTo>
                    <a:pt x="274" y="308"/>
                  </a:lnTo>
                  <a:lnTo>
                    <a:pt x="280" y="304"/>
                  </a:lnTo>
                  <a:lnTo>
                    <a:pt x="278" y="286"/>
                  </a:lnTo>
                  <a:lnTo>
                    <a:pt x="276" y="268"/>
                  </a:lnTo>
                  <a:lnTo>
                    <a:pt x="268" y="256"/>
                  </a:lnTo>
                  <a:lnTo>
                    <a:pt x="264" y="250"/>
                  </a:lnTo>
                  <a:lnTo>
                    <a:pt x="260" y="246"/>
                  </a:lnTo>
                  <a:lnTo>
                    <a:pt x="240" y="248"/>
                  </a:lnTo>
                  <a:lnTo>
                    <a:pt x="228" y="252"/>
                  </a:lnTo>
                  <a:lnTo>
                    <a:pt x="224" y="268"/>
                  </a:lnTo>
                  <a:lnTo>
                    <a:pt x="202" y="272"/>
                  </a:lnTo>
                  <a:lnTo>
                    <a:pt x="198" y="264"/>
                  </a:lnTo>
                  <a:lnTo>
                    <a:pt x="194" y="260"/>
                  </a:lnTo>
                  <a:lnTo>
                    <a:pt x="186" y="256"/>
                  </a:lnTo>
                  <a:lnTo>
                    <a:pt x="172" y="230"/>
                  </a:lnTo>
                  <a:lnTo>
                    <a:pt x="162" y="206"/>
                  </a:lnTo>
                  <a:lnTo>
                    <a:pt x="152" y="186"/>
                  </a:lnTo>
                  <a:lnTo>
                    <a:pt x="140" y="168"/>
                  </a:lnTo>
                  <a:lnTo>
                    <a:pt x="128" y="162"/>
                  </a:lnTo>
                  <a:lnTo>
                    <a:pt x="116" y="158"/>
                  </a:lnTo>
                  <a:lnTo>
                    <a:pt x="96" y="158"/>
                  </a:lnTo>
                  <a:lnTo>
                    <a:pt x="58" y="146"/>
                  </a:lnTo>
                  <a:lnTo>
                    <a:pt x="50" y="136"/>
                  </a:lnTo>
                  <a:lnTo>
                    <a:pt x="40" y="116"/>
                  </a:lnTo>
                  <a:lnTo>
                    <a:pt x="26" y="98"/>
                  </a:lnTo>
                  <a:lnTo>
                    <a:pt x="12" y="80"/>
                  </a:lnTo>
                  <a:lnTo>
                    <a:pt x="0" y="70"/>
                  </a:lnTo>
                  <a:lnTo>
                    <a:pt x="0" y="56"/>
                  </a:lnTo>
                  <a:lnTo>
                    <a:pt x="0" y="42"/>
                  </a:lnTo>
                  <a:lnTo>
                    <a:pt x="0" y="38"/>
                  </a:lnTo>
                  <a:lnTo>
                    <a:pt x="4" y="36"/>
                  </a:lnTo>
                  <a:lnTo>
                    <a:pt x="10" y="36"/>
                  </a:lnTo>
                  <a:lnTo>
                    <a:pt x="18" y="40"/>
                  </a:lnTo>
                  <a:lnTo>
                    <a:pt x="22" y="48"/>
                  </a:lnTo>
                  <a:lnTo>
                    <a:pt x="30" y="52"/>
                  </a:lnTo>
                  <a:lnTo>
                    <a:pt x="30" y="56"/>
                  </a:lnTo>
                  <a:lnTo>
                    <a:pt x="36" y="60"/>
                  </a:lnTo>
                  <a:lnTo>
                    <a:pt x="44" y="68"/>
                  </a:lnTo>
                  <a:lnTo>
                    <a:pt x="50" y="76"/>
                  </a:lnTo>
                  <a:lnTo>
                    <a:pt x="60" y="90"/>
                  </a:lnTo>
                  <a:lnTo>
                    <a:pt x="68" y="92"/>
                  </a:lnTo>
                  <a:lnTo>
                    <a:pt x="80" y="96"/>
                  </a:lnTo>
                  <a:lnTo>
                    <a:pt x="112" y="98"/>
                  </a:lnTo>
                  <a:lnTo>
                    <a:pt x="118" y="94"/>
                  </a:lnTo>
                  <a:lnTo>
                    <a:pt x="124" y="88"/>
                  </a:lnTo>
                  <a:lnTo>
                    <a:pt x="134" y="74"/>
                  </a:lnTo>
                  <a:lnTo>
                    <a:pt x="140" y="68"/>
                  </a:lnTo>
                  <a:lnTo>
                    <a:pt x="146" y="66"/>
                  </a:lnTo>
                  <a:lnTo>
                    <a:pt x="150" y="66"/>
                  </a:lnTo>
                  <a:lnTo>
                    <a:pt x="154" y="68"/>
                  </a:lnTo>
                  <a:lnTo>
                    <a:pt x="160" y="76"/>
                  </a:lnTo>
                  <a:lnTo>
                    <a:pt x="178" y="78"/>
                  </a:lnTo>
                  <a:lnTo>
                    <a:pt x="200" y="50"/>
                  </a:lnTo>
                  <a:lnTo>
                    <a:pt x="202" y="32"/>
                  </a:lnTo>
                  <a:lnTo>
                    <a:pt x="208" y="16"/>
                  </a:lnTo>
                  <a:lnTo>
                    <a:pt x="212" y="10"/>
                  </a:lnTo>
                  <a:lnTo>
                    <a:pt x="218" y="4"/>
                  </a:lnTo>
                  <a:lnTo>
                    <a:pt x="226" y="2"/>
                  </a:lnTo>
                  <a:lnTo>
                    <a:pt x="236" y="0"/>
                  </a:lnTo>
                  <a:lnTo>
                    <a:pt x="236" y="26"/>
                  </a:lnTo>
                  <a:lnTo>
                    <a:pt x="268" y="52"/>
                  </a:lnTo>
                  <a:lnTo>
                    <a:pt x="284" y="58"/>
                  </a:lnTo>
                  <a:lnTo>
                    <a:pt x="300" y="68"/>
                  </a:lnTo>
                  <a:lnTo>
                    <a:pt x="318" y="78"/>
                  </a:lnTo>
                  <a:lnTo>
                    <a:pt x="338" y="88"/>
                  </a:lnTo>
                  <a:lnTo>
                    <a:pt x="372" y="150"/>
                  </a:lnTo>
                  <a:lnTo>
                    <a:pt x="390" y="184"/>
                  </a:lnTo>
                  <a:lnTo>
                    <a:pt x="412" y="218"/>
                  </a:lnTo>
                  <a:lnTo>
                    <a:pt x="414" y="230"/>
                  </a:lnTo>
                  <a:lnTo>
                    <a:pt x="418" y="244"/>
                  </a:lnTo>
                  <a:lnTo>
                    <a:pt x="424" y="258"/>
                  </a:lnTo>
                  <a:lnTo>
                    <a:pt x="432" y="274"/>
                  </a:lnTo>
                  <a:lnTo>
                    <a:pt x="478" y="298"/>
                  </a:lnTo>
                  <a:lnTo>
                    <a:pt x="500" y="312"/>
                  </a:lnTo>
                  <a:lnTo>
                    <a:pt x="526" y="330"/>
                  </a:lnTo>
                  <a:lnTo>
                    <a:pt x="526" y="336"/>
                  </a:lnTo>
                  <a:lnTo>
                    <a:pt x="522" y="340"/>
                  </a:lnTo>
                  <a:lnTo>
                    <a:pt x="514" y="340"/>
                  </a:lnTo>
                  <a:lnTo>
                    <a:pt x="496" y="342"/>
                  </a:lnTo>
                  <a:lnTo>
                    <a:pt x="470" y="340"/>
                  </a:lnTo>
                  <a:lnTo>
                    <a:pt x="470" y="362"/>
                  </a:lnTo>
                  <a:lnTo>
                    <a:pt x="504" y="374"/>
                  </a:lnTo>
                  <a:lnTo>
                    <a:pt x="500" y="380"/>
                  </a:lnTo>
                  <a:lnTo>
                    <a:pt x="498" y="386"/>
                  </a:lnTo>
                  <a:lnTo>
                    <a:pt x="498" y="392"/>
                  </a:lnTo>
                  <a:lnTo>
                    <a:pt x="500" y="400"/>
                  </a:lnTo>
                  <a:lnTo>
                    <a:pt x="540" y="420"/>
                  </a:lnTo>
                  <a:lnTo>
                    <a:pt x="544" y="426"/>
                  </a:lnTo>
                  <a:lnTo>
                    <a:pt x="542" y="434"/>
                  </a:lnTo>
                  <a:lnTo>
                    <a:pt x="540" y="440"/>
                  </a:lnTo>
                  <a:lnTo>
                    <a:pt x="536" y="446"/>
                  </a:lnTo>
                  <a:lnTo>
                    <a:pt x="530" y="450"/>
                  </a:lnTo>
                  <a:lnTo>
                    <a:pt x="516" y="460"/>
                  </a:lnTo>
                  <a:lnTo>
                    <a:pt x="502" y="468"/>
                  </a:lnTo>
                  <a:lnTo>
                    <a:pt x="502" y="472"/>
                  </a:lnTo>
                  <a:lnTo>
                    <a:pt x="498" y="474"/>
                  </a:lnTo>
                  <a:lnTo>
                    <a:pt x="492" y="478"/>
                  </a:lnTo>
                  <a:lnTo>
                    <a:pt x="478" y="490"/>
                  </a:lnTo>
                  <a:lnTo>
                    <a:pt x="452" y="514"/>
                  </a:lnTo>
                  <a:lnTo>
                    <a:pt x="418" y="526"/>
                  </a:lnTo>
                  <a:lnTo>
                    <a:pt x="416" y="530"/>
                  </a:lnTo>
                  <a:lnTo>
                    <a:pt x="366" y="528"/>
                  </a:lnTo>
                  <a:lnTo>
                    <a:pt x="354" y="532"/>
                  </a:lnTo>
                  <a:lnTo>
                    <a:pt x="342" y="538"/>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5" name="Freeform 26"/>
            <p:cNvSpPr>
              <a:spLocks/>
            </p:cNvSpPr>
            <p:nvPr/>
          </p:nvSpPr>
          <p:spPr bwMode="auto">
            <a:xfrm>
              <a:off x="5727700" y="3489326"/>
              <a:ext cx="889000" cy="860425"/>
            </a:xfrm>
            <a:custGeom>
              <a:avLst/>
              <a:gdLst>
                <a:gd name="T0" fmla="*/ 434 w 560"/>
                <a:gd name="T1" fmla="*/ 536 h 542"/>
                <a:gd name="T2" fmla="*/ 400 w 560"/>
                <a:gd name="T3" fmla="*/ 518 h 542"/>
                <a:gd name="T4" fmla="*/ 346 w 560"/>
                <a:gd name="T5" fmla="*/ 512 h 542"/>
                <a:gd name="T6" fmla="*/ 316 w 560"/>
                <a:gd name="T7" fmla="*/ 476 h 542"/>
                <a:gd name="T8" fmla="*/ 282 w 560"/>
                <a:gd name="T9" fmla="*/ 454 h 542"/>
                <a:gd name="T10" fmla="*/ 116 w 560"/>
                <a:gd name="T11" fmla="*/ 434 h 542"/>
                <a:gd name="T12" fmla="*/ 84 w 560"/>
                <a:gd name="T13" fmla="*/ 412 h 542"/>
                <a:gd name="T14" fmla="*/ 68 w 560"/>
                <a:gd name="T15" fmla="*/ 398 h 542"/>
                <a:gd name="T16" fmla="*/ 58 w 560"/>
                <a:gd name="T17" fmla="*/ 370 h 542"/>
                <a:gd name="T18" fmla="*/ 18 w 560"/>
                <a:gd name="T19" fmla="*/ 292 h 542"/>
                <a:gd name="T20" fmla="*/ 2 w 560"/>
                <a:gd name="T21" fmla="*/ 246 h 542"/>
                <a:gd name="T22" fmla="*/ 14 w 560"/>
                <a:gd name="T23" fmla="*/ 206 h 542"/>
                <a:gd name="T24" fmla="*/ 50 w 560"/>
                <a:gd name="T25" fmla="*/ 182 h 542"/>
                <a:gd name="T26" fmla="*/ 68 w 560"/>
                <a:gd name="T27" fmla="*/ 172 h 542"/>
                <a:gd name="T28" fmla="*/ 104 w 560"/>
                <a:gd name="T29" fmla="*/ 164 h 542"/>
                <a:gd name="T30" fmla="*/ 138 w 560"/>
                <a:gd name="T31" fmla="*/ 144 h 542"/>
                <a:gd name="T32" fmla="*/ 208 w 560"/>
                <a:gd name="T33" fmla="*/ 128 h 542"/>
                <a:gd name="T34" fmla="*/ 234 w 560"/>
                <a:gd name="T35" fmla="*/ 106 h 542"/>
                <a:gd name="T36" fmla="*/ 266 w 560"/>
                <a:gd name="T37" fmla="*/ 74 h 542"/>
                <a:gd name="T38" fmla="*/ 280 w 560"/>
                <a:gd name="T39" fmla="*/ 44 h 542"/>
                <a:gd name="T40" fmla="*/ 284 w 560"/>
                <a:gd name="T41" fmla="*/ 0 h 542"/>
                <a:gd name="T42" fmla="*/ 414 w 560"/>
                <a:gd name="T43" fmla="*/ 12 h 542"/>
                <a:gd name="T44" fmla="*/ 428 w 560"/>
                <a:gd name="T45" fmla="*/ 32 h 542"/>
                <a:gd name="T46" fmla="*/ 444 w 560"/>
                <a:gd name="T47" fmla="*/ 58 h 542"/>
                <a:gd name="T48" fmla="*/ 438 w 560"/>
                <a:gd name="T49" fmla="*/ 82 h 542"/>
                <a:gd name="T50" fmla="*/ 418 w 560"/>
                <a:gd name="T51" fmla="*/ 96 h 542"/>
                <a:gd name="T52" fmla="*/ 408 w 560"/>
                <a:gd name="T53" fmla="*/ 118 h 542"/>
                <a:gd name="T54" fmla="*/ 396 w 560"/>
                <a:gd name="T55" fmla="*/ 122 h 542"/>
                <a:gd name="T56" fmla="*/ 432 w 560"/>
                <a:gd name="T57" fmla="*/ 156 h 542"/>
                <a:gd name="T58" fmla="*/ 434 w 560"/>
                <a:gd name="T59" fmla="*/ 162 h 542"/>
                <a:gd name="T60" fmla="*/ 466 w 560"/>
                <a:gd name="T61" fmla="*/ 186 h 542"/>
                <a:gd name="T62" fmla="*/ 498 w 560"/>
                <a:gd name="T63" fmla="*/ 192 h 542"/>
                <a:gd name="T64" fmla="*/ 516 w 560"/>
                <a:gd name="T65" fmla="*/ 188 h 542"/>
                <a:gd name="T66" fmla="*/ 532 w 560"/>
                <a:gd name="T67" fmla="*/ 204 h 542"/>
                <a:gd name="T68" fmla="*/ 558 w 560"/>
                <a:gd name="T69" fmla="*/ 234 h 542"/>
                <a:gd name="T70" fmla="*/ 554 w 560"/>
                <a:gd name="T71" fmla="*/ 244 h 542"/>
                <a:gd name="T72" fmla="*/ 544 w 560"/>
                <a:gd name="T73" fmla="*/ 282 h 542"/>
                <a:gd name="T74" fmla="*/ 528 w 560"/>
                <a:gd name="T75" fmla="*/ 276 h 542"/>
                <a:gd name="T76" fmla="*/ 500 w 560"/>
                <a:gd name="T77" fmla="*/ 234 h 542"/>
                <a:gd name="T78" fmla="*/ 472 w 560"/>
                <a:gd name="T79" fmla="*/ 232 h 542"/>
                <a:gd name="T80" fmla="*/ 474 w 560"/>
                <a:gd name="T81" fmla="*/ 302 h 542"/>
                <a:gd name="T82" fmla="*/ 442 w 560"/>
                <a:gd name="T83" fmla="*/ 344 h 542"/>
                <a:gd name="T84" fmla="*/ 428 w 560"/>
                <a:gd name="T85" fmla="*/ 376 h 542"/>
                <a:gd name="T86" fmla="*/ 450 w 560"/>
                <a:gd name="T87" fmla="*/ 392 h 542"/>
                <a:gd name="T88" fmla="*/ 460 w 560"/>
                <a:gd name="T89" fmla="*/ 430 h 542"/>
                <a:gd name="T90" fmla="*/ 474 w 560"/>
                <a:gd name="T91" fmla="*/ 444 h 542"/>
                <a:gd name="T92" fmla="*/ 486 w 560"/>
                <a:gd name="T93" fmla="*/ 446 h 542"/>
                <a:gd name="T94" fmla="*/ 504 w 560"/>
                <a:gd name="T95" fmla="*/ 434 h 542"/>
                <a:gd name="T96" fmla="*/ 520 w 560"/>
                <a:gd name="T97" fmla="*/ 448 h 542"/>
                <a:gd name="T98" fmla="*/ 530 w 560"/>
                <a:gd name="T99" fmla="*/ 484 h 542"/>
                <a:gd name="T100" fmla="*/ 526 w 560"/>
                <a:gd name="T101" fmla="*/ 502 h 542"/>
                <a:gd name="T102" fmla="*/ 492 w 560"/>
                <a:gd name="T103" fmla="*/ 522 h 542"/>
                <a:gd name="T104" fmla="*/ 478 w 560"/>
                <a:gd name="T105" fmla="*/ 542 h 54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60" h="542">
                  <a:moveTo>
                    <a:pt x="478" y="542"/>
                  </a:moveTo>
                  <a:lnTo>
                    <a:pt x="478" y="542"/>
                  </a:lnTo>
                  <a:lnTo>
                    <a:pt x="434" y="536"/>
                  </a:lnTo>
                  <a:lnTo>
                    <a:pt x="400" y="518"/>
                  </a:lnTo>
                  <a:lnTo>
                    <a:pt x="376" y="518"/>
                  </a:lnTo>
                  <a:lnTo>
                    <a:pt x="360" y="516"/>
                  </a:lnTo>
                  <a:lnTo>
                    <a:pt x="346" y="512"/>
                  </a:lnTo>
                  <a:lnTo>
                    <a:pt x="334" y="502"/>
                  </a:lnTo>
                  <a:lnTo>
                    <a:pt x="316" y="476"/>
                  </a:lnTo>
                  <a:lnTo>
                    <a:pt x="282" y="454"/>
                  </a:lnTo>
                  <a:lnTo>
                    <a:pt x="162" y="452"/>
                  </a:lnTo>
                  <a:lnTo>
                    <a:pt x="116" y="434"/>
                  </a:lnTo>
                  <a:lnTo>
                    <a:pt x="96" y="424"/>
                  </a:lnTo>
                  <a:lnTo>
                    <a:pt x="90" y="418"/>
                  </a:lnTo>
                  <a:lnTo>
                    <a:pt x="84" y="412"/>
                  </a:lnTo>
                  <a:lnTo>
                    <a:pt x="74" y="406"/>
                  </a:lnTo>
                  <a:lnTo>
                    <a:pt x="68" y="398"/>
                  </a:lnTo>
                  <a:lnTo>
                    <a:pt x="60" y="386"/>
                  </a:lnTo>
                  <a:lnTo>
                    <a:pt x="58" y="370"/>
                  </a:lnTo>
                  <a:lnTo>
                    <a:pt x="54" y="356"/>
                  </a:lnTo>
                  <a:lnTo>
                    <a:pt x="42" y="332"/>
                  </a:lnTo>
                  <a:lnTo>
                    <a:pt x="18" y="292"/>
                  </a:lnTo>
                  <a:lnTo>
                    <a:pt x="2" y="246"/>
                  </a:lnTo>
                  <a:lnTo>
                    <a:pt x="0" y="208"/>
                  </a:lnTo>
                  <a:lnTo>
                    <a:pt x="14" y="206"/>
                  </a:lnTo>
                  <a:lnTo>
                    <a:pt x="26" y="198"/>
                  </a:lnTo>
                  <a:lnTo>
                    <a:pt x="40" y="190"/>
                  </a:lnTo>
                  <a:lnTo>
                    <a:pt x="50" y="182"/>
                  </a:lnTo>
                  <a:lnTo>
                    <a:pt x="58" y="176"/>
                  </a:lnTo>
                  <a:lnTo>
                    <a:pt x="68" y="172"/>
                  </a:lnTo>
                  <a:lnTo>
                    <a:pt x="86" y="170"/>
                  </a:lnTo>
                  <a:lnTo>
                    <a:pt x="104" y="164"/>
                  </a:lnTo>
                  <a:lnTo>
                    <a:pt x="120" y="156"/>
                  </a:lnTo>
                  <a:lnTo>
                    <a:pt x="138" y="144"/>
                  </a:lnTo>
                  <a:lnTo>
                    <a:pt x="154" y="142"/>
                  </a:lnTo>
                  <a:lnTo>
                    <a:pt x="172" y="138"/>
                  </a:lnTo>
                  <a:lnTo>
                    <a:pt x="208" y="128"/>
                  </a:lnTo>
                  <a:lnTo>
                    <a:pt x="222" y="118"/>
                  </a:lnTo>
                  <a:lnTo>
                    <a:pt x="234" y="106"/>
                  </a:lnTo>
                  <a:lnTo>
                    <a:pt x="258" y="82"/>
                  </a:lnTo>
                  <a:lnTo>
                    <a:pt x="266" y="74"/>
                  </a:lnTo>
                  <a:lnTo>
                    <a:pt x="274" y="64"/>
                  </a:lnTo>
                  <a:lnTo>
                    <a:pt x="278" y="54"/>
                  </a:lnTo>
                  <a:lnTo>
                    <a:pt x="280" y="44"/>
                  </a:lnTo>
                  <a:lnTo>
                    <a:pt x="284" y="20"/>
                  </a:lnTo>
                  <a:lnTo>
                    <a:pt x="284" y="0"/>
                  </a:lnTo>
                  <a:lnTo>
                    <a:pt x="338" y="12"/>
                  </a:lnTo>
                  <a:lnTo>
                    <a:pt x="414" y="12"/>
                  </a:lnTo>
                  <a:lnTo>
                    <a:pt x="428" y="32"/>
                  </a:lnTo>
                  <a:lnTo>
                    <a:pt x="436" y="38"/>
                  </a:lnTo>
                  <a:lnTo>
                    <a:pt x="442" y="50"/>
                  </a:lnTo>
                  <a:lnTo>
                    <a:pt x="444" y="58"/>
                  </a:lnTo>
                  <a:lnTo>
                    <a:pt x="444" y="66"/>
                  </a:lnTo>
                  <a:lnTo>
                    <a:pt x="442" y="74"/>
                  </a:lnTo>
                  <a:lnTo>
                    <a:pt x="438" y="82"/>
                  </a:lnTo>
                  <a:lnTo>
                    <a:pt x="426" y="88"/>
                  </a:lnTo>
                  <a:lnTo>
                    <a:pt x="418" y="96"/>
                  </a:lnTo>
                  <a:lnTo>
                    <a:pt x="412" y="104"/>
                  </a:lnTo>
                  <a:lnTo>
                    <a:pt x="408" y="118"/>
                  </a:lnTo>
                  <a:lnTo>
                    <a:pt x="402" y="120"/>
                  </a:lnTo>
                  <a:lnTo>
                    <a:pt x="396" y="122"/>
                  </a:lnTo>
                  <a:lnTo>
                    <a:pt x="396" y="130"/>
                  </a:lnTo>
                  <a:lnTo>
                    <a:pt x="432" y="156"/>
                  </a:lnTo>
                  <a:lnTo>
                    <a:pt x="434" y="162"/>
                  </a:lnTo>
                  <a:lnTo>
                    <a:pt x="448" y="174"/>
                  </a:lnTo>
                  <a:lnTo>
                    <a:pt x="456" y="180"/>
                  </a:lnTo>
                  <a:lnTo>
                    <a:pt x="466" y="186"/>
                  </a:lnTo>
                  <a:lnTo>
                    <a:pt x="476" y="192"/>
                  </a:lnTo>
                  <a:lnTo>
                    <a:pt x="488" y="194"/>
                  </a:lnTo>
                  <a:lnTo>
                    <a:pt x="498" y="192"/>
                  </a:lnTo>
                  <a:lnTo>
                    <a:pt x="510" y="186"/>
                  </a:lnTo>
                  <a:lnTo>
                    <a:pt x="516" y="188"/>
                  </a:lnTo>
                  <a:lnTo>
                    <a:pt x="520" y="192"/>
                  </a:lnTo>
                  <a:lnTo>
                    <a:pt x="532" y="204"/>
                  </a:lnTo>
                  <a:lnTo>
                    <a:pt x="560" y="226"/>
                  </a:lnTo>
                  <a:lnTo>
                    <a:pt x="558" y="234"/>
                  </a:lnTo>
                  <a:lnTo>
                    <a:pt x="556" y="240"/>
                  </a:lnTo>
                  <a:lnTo>
                    <a:pt x="554" y="244"/>
                  </a:lnTo>
                  <a:lnTo>
                    <a:pt x="550" y="256"/>
                  </a:lnTo>
                  <a:lnTo>
                    <a:pt x="548" y="270"/>
                  </a:lnTo>
                  <a:lnTo>
                    <a:pt x="544" y="282"/>
                  </a:lnTo>
                  <a:lnTo>
                    <a:pt x="528" y="276"/>
                  </a:lnTo>
                  <a:lnTo>
                    <a:pt x="514" y="256"/>
                  </a:lnTo>
                  <a:lnTo>
                    <a:pt x="504" y="240"/>
                  </a:lnTo>
                  <a:lnTo>
                    <a:pt x="500" y="234"/>
                  </a:lnTo>
                  <a:lnTo>
                    <a:pt x="492" y="232"/>
                  </a:lnTo>
                  <a:lnTo>
                    <a:pt x="484" y="230"/>
                  </a:lnTo>
                  <a:lnTo>
                    <a:pt x="472" y="232"/>
                  </a:lnTo>
                  <a:lnTo>
                    <a:pt x="474" y="302"/>
                  </a:lnTo>
                  <a:lnTo>
                    <a:pt x="466" y="316"/>
                  </a:lnTo>
                  <a:lnTo>
                    <a:pt x="454" y="330"/>
                  </a:lnTo>
                  <a:lnTo>
                    <a:pt x="442" y="344"/>
                  </a:lnTo>
                  <a:lnTo>
                    <a:pt x="428" y="354"/>
                  </a:lnTo>
                  <a:lnTo>
                    <a:pt x="428" y="376"/>
                  </a:lnTo>
                  <a:lnTo>
                    <a:pt x="436" y="384"/>
                  </a:lnTo>
                  <a:lnTo>
                    <a:pt x="450" y="392"/>
                  </a:lnTo>
                  <a:lnTo>
                    <a:pt x="460" y="430"/>
                  </a:lnTo>
                  <a:lnTo>
                    <a:pt x="462" y="434"/>
                  </a:lnTo>
                  <a:lnTo>
                    <a:pt x="466" y="438"/>
                  </a:lnTo>
                  <a:lnTo>
                    <a:pt x="474" y="444"/>
                  </a:lnTo>
                  <a:lnTo>
                    <a:pt x="480" y="446"/>
                  </a:lnTo>
                  <a:lnTo>
                    <a:pt x="486" y="446"/>
                  </a:lnTo>
                  <a:lnTo>
                    <a:pt x="492" y="440"/>
                  </a:lnTo>
                  <a:lnTo>
                    <a:pt x="498" y="436"/>
                  </a:lnTo>
                  <a:lnTo>
                    <a:pt x="504" y="434"/>
                  </a:lnTo>
                  <a:lnTo>
                    <a:pt x="514" y="436"/>
                  </a:lnTo>
                  <a:lnTo>
                    <a:pt x="520" y="448"/>
                  </a:lnTo>
                  <a:lnTo>
                    <a:pt x="526" y="464"/>
                  </a:lnTo>
                  <a:lnTo>
                    <a:pt x="528" y="474"/>
                  </a:lnTo>
                  <a:lnTo>
                    <a:pt x="530" y="484"/>
                  </a:lnTo>
                  <a:lnTo>
                    <a:pt x="530" y="492"/>
                  </a:lnTo>
                  <a:lnTo>
                    <a:pt x="526" y="502"/>
                  </a:lnTo>
                  <a:lnTo>
                    <a:pt x="516" y="504"/>
                  </a:lnTo>
                  <a:lnTo>
                    <a:pt x="506" y="510"/>
                  </a:lnTo>
                  <a:lnTo>
                    <a:pt x="492" y="522"/>
                  </a:lnTo>
                  <a:lnTo>
                    <a:pt x="478" y="542"/>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6" name="Freeform 27"/>
            <p:cNvSpPr>
              <a:spLocks/>
            </p:cNvSpPr>
            <p:nvPr/>
          </p:nvSpPr>
          <p:spPr bwMode="auto">
            <a:xfrm>
              <a:off x="5026025" y="2933701"/>
              <a:ext cx="777875" cy="1409700"/>
            </a:xfrm>
            <a:custGeom>
              <a:avLst/>
              <a:gdLst>
                <a:gd name="T0" fmla="*/ 320 w 490"/>
                <a:gd name="T1" fmla="*/ 878 h 888"/>
                <a:gd name="T2" fmla="*/ 252 w 490"/>
                <a:gd name="T3" fmla="*/ 834 h 888"/>
                <a:gd name="T4" fmla="*/ 196 w 490"/>
                <a:gd name="T5" fmla="*/ 838 h 888"/>
                <a:gd name="T6" fmla="*/ 170 w 490"/>
                <a:gd name="T7" fmla="*/ 842 h 888"/>
                <a:gd name="T8" fmla="*/ 136 w 490"/>
                <a:gd name="T9" fmla="*/ 824 h 888"/>
                <a:gd name="T10" fmla="*/ 106 w 490"/>
                <a:gd name="T11" fmla="*/ 804 h 888"/>
                <a:gd name="T12" fmla="*/ 56 w 490"/>
                <a:gd name="T13" fmla="*/ 800 h 888"/>
                <a:gd name="T14" fmla="*/ 12 w 490"/>
                <a:gd name="T15" fmla="*/ 776 h 888"/>
                <a:gd name="T16" fmla="*/ 20 w 490"/>
                <a:gd name="T17" fmla="*/ 744 h 888"/>
                <a:gd name="T18" fmla="*/ 8 w 490"/>
                <a:gd name="T19" fmla="*/ 726 h 888"/>
                <a:gd name="T20" fmla="*/ 0 w 490"/>
                <a:gd name="T21" fmla="*/ 706 h 888"/>
                <a:gd name="T22" fmla="*/ 62 w 490"/>
                <a:gd name="T23" fmla="*/ 696 h 888"/>
                <a:gd name="T24" fmla="*/ 66 w 490"/>
                <a:gd name="T25" fmla="*/ 648 h 888"/>
                <a:gd name="T26" fmla="*/ 52 w 490"/>
                <a:gd name="T27" fmla="*/ 602 h 888"/>
                <a:gd name="T28" fmla="*/ 56 w 490"/>
                <a:gd name="T29" fmla="*/ 536 h 888"/>
                <a:gd name="T30" fmla="*/ 104 w 490"/>
                <a:gd name="T31" fmla="*/ 530 h 888"/>
                <a:gd name="T32" fmla="*/ 168 w 490"/>
                <a:gd name="T33" fmla="*/ 548 h 888"/>
                <a:gd name="T34" fmla="*/ 172 w 490"/>
                <a:gd name="T35" fmla="*/ 504 h 888"/>
                <a:gd name="T36" fmla="*/ 190 w 490"/>
                <a:gd name="T37" fmla="*/ 494 h 888"/>
                <a:gd name="T38" fmla="*/ 214 w 490"/>
                <a:gd name="T39" fmla="*/ 500 h 888"/>
                <a:gd name="T40" fmla="*/ 248 w 490"/>
                <a:gd name="T41" fmla="*/ 478 h 888"/>
                <a:gd name="T42" fmla="*/ 246 w 490"/>
                <a:gd name="T43" fmla="*/ 416 h 888"/>
                <a:gd name="T44" fmla="*/ 256 w 490"/>
                <a:gd name="T45" fmla="*/ 384 h 888"/>
                <a:gd name="T46" fmla="*/ 240 w 490"/>
                <a:gd name="T47" fmla="*/ 362 h 888"/>
                <a:gd name="T48" fmla="*/ 196 w 490"/>
                <a:gd name="T49" fmla="*/ 334 h 888"/>
                <a:gd name="T50" fmla="*/ 152 w 490"/>
                <a:gd name="T51" fmla="*/ 318 h 888"/>
                <a:gd name="T52" fmla="*/ 126 w 490"/>
                <a:gd name="T53" fmla="*/ 296 h 888"/>
                <a:gd name="T54" fmla="*/ 130 w 490"/>
                <a:gd name="T55" fmla="*/ 244 h 888"/>
                <a:gd name="T56" fmla="*/ 148 w 490"/>
                <a:gd name="T57" fmla="*/ 222 h 888"/>
                <a:gd name="T58" fmla="*/ 184 w 490"/>
                <a:gd name="T59" fmla="*/ 226 h 888"/>
                <a:gd name="T60" fmla="*/ 270 w 490"/>
                <a:gd name="T61" fmla="*/ 220 h 888"/>
                <a:gd name="T62" fmla="*/ 278 w 490"/>
                <a:gd name="T63" fmla="*/ 162 h 888"/>
                <a:gd name="T64" fmla="*/ 280 w 490"/>
                <a:gd name="T65" fmla="*/ 130 h 888"/>
                <a:gd name="T66" fmla="*/ 304 w 490"/>
                <a:gd name="T67" fmla="*/ 104 h 888"/>
                <a:gd name="T68" fmla="*/ 364 w 490"/>
                <a:gd name="T69" fmla="*/ 38 h 888"/>
                <a:gd name="T70" fmla="*/ 404 w 490"/>
                <a:gd name="T71" fmla="*/ 28 h 888"/>
                <a:gd name="T72" fmla="*/ 416 w 490"/>
                <a:gd name="T73" fmla="*/ 22 h 888"/>
                <a:gd name="T74" fmla="*/ 440 w 490"/>
                <a:gd name="T75" fmla="*/ 2 h 888"/>
                <a:gd name="T76" fmla="*/ 462 w 490"/>
                <a:gd name="T77" fmla="*/ 20 h 888"/>
                <a:gd name="T78" fmla="*/ 452 w 490"/>
                <a:gd name="T79" fmla="*/ 52 h 888"/>
                <a:gd name="T80" fmla="*/ 438 w 490"/>
                <a:gd name="T81" fmla="*/ 108 h 888"/>
                <a:gd name="T82" fmla="*/ 422 w 490"/>
                <a:gd name="T83" fmla="*/ 138 h 888"/>
                <a:gd name="T84" fmla="*/ 430 w 490"/>
                <a:gd name="T85" fmla="*/ 228 h 888"/>
                <a:gd name="T86" fmla="*/ 408 w 490"/>
                <a:gd name="T87" fmla="*/ 284 h 888"/>
                <a:gd name="T88" fmla="*/ 398 w 490"/>
                <a:gd name="T89" fmla="*/ 384 h 888"/>
                <a:gd name="T90" fmla="*/ 418 w 490"/>
                <a:gd name="T91" fmla="*/ 454 h 888"/>
                <a:gd name="T92" fmla="*/ 412 w 490"/>
                <a:gd name="T93" fmla="*/ 526 h 888"/>
                <a:gd name="T94" fmla="*/ 428 w 490"/>
                <a:gd name="T95" fmla="*/ 556 h 888"/>
                <a:gd name="T96" fmla="*/ 432 w 490"/>
                <a:gd name="T97" fmla="*/ 600 h 888"/>
                <a:gd name="T98" fmla="*/ 476 w 490"/>
                <a:gd name="T99" fmla="*/ 690 h 888"/>
                <a:gd name="T100" fmla="*/ 462 w 490"/>
                <a:gd name="T101" fmla="*/ 726 h 888"/>
                <a:gd name="T102" fmla="*/ 362 w 490"/>
                <a:gd name="T103" fmla="*/ 728 h 888"/>
                <a:gd name="T104" fmla="*/ 354 w 490"/>
                <a:gd name="T105" fmla="*/ 744 h 888"/>
                <a:gd name="T106" fmla="*/ 398 w 490"/>
                <a:gd name="T107" fmla="*/ 792 h 888"/>
                <a:gd name="T108" fmla="*/ 350 w 490"/>
                <a:gd name="T109" fmla="*/ 828 h 888"/>
                <a:gd name="T110" fmla="*/ 344 w 490"/>
                <a:gd name="T111" fmla="*/ 888 h 88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490" h="888">
                  <a:moveTo>
                    <a:pt x="344" y="888"/>
                  </a:moveTo>
                  <a:lnTo>
                    <a:pt x="344" y="888"/>
                  </a:lnTo>
                  <a:lnTo>
                    <a:pt x="330" y="884"/>
                  </a:lnTo>
                  <a:lnTo>
                    <a:pt x="320" y="878"/>
                  </a:lnTo>
                  <a:lnTo>
                    <a:pt x="304" y="866"/>
                  </a:lnTo>
                  <a:lnTo>
                    <a:pt x="278" y="842"/>
                  </a:lnTo>
                  <a:lnTo>
                    <a:pt x="252" y="834"/>
                  </a:lnTo>
                  <a:lnTo>
                    <a:pt x="232" y="834"/>
                  </a:lnTo>
                  <a:lnTo>
                    <a:pt x="214" y="834"/>
                  </a:lnTo>
                  <a:lnTo>
                    <a:pt x="196" y="838"/>
                  </a:lnTo>
                  <a:lnTo>
                    <a:pt x="188" y="840"/>
                  </a:lnTo>
                  <a:lnTo>
                    <a:pt x="180" y="844"/>
                  </a:lnTo>
                  <a:lnTo>
                    <a:pt x="170" y="842"/>
                  </a:lnTo>
                  <a:lnTo>
                    <a:pt x="160" y="836"/>
                  </a:lnTo>
                  <a:lnTo>
                    <a:pt x="146" y="826"/>
                  </a:lnTo>
                  <a:lnTo>
                    <a:pt x="136" y="824"/>
                  </a:lnTo>
                  <a:lnTo>
                    <a:pt x="128" y="822"/>
                  </a:lnTo>
                  <a:lnTo>
                    <a:pt x="120" y="818"/>
                  </a:lnTo>
                  <a:lnTo>
                    <a:pt x="114" y="814"/>
                  </a:lnTo>
                  <a:lnTo>
                    <a:pt x="106" y="804"/>
                  </a:lnTo>
                  <a:lnTo>
                    <a:pt x="102" y="802"/>
                  </a:lnTo>
                  <a:lnTo>
                    <a:pt x="98" y="800"/>
                  </a:lnTo>
                  <a:lnTo>
                    <a:pt x="56" y="800"/>
                  </a:lnTo>
                  <a:lnTo>
                    <a:pt x="12" y="784"/>
                  </a:lnTo>
                  <a:lnTo>
                    <a:pt x="12" y="776"/>
                  </a:lnTo>
                  <a:lnTo>
                    <a:pt x="14" y="770"/>
                  </a:lnTo>
                  <a:lnTo>
                    <a:pt x="20" y="758"/>
                  </a:lnTo>
                  <a:lnTo>
                    <a:pt x="20" y="744"/>
                  </a:lnTo>
                  <a:lnTo>
                    <a:pt x="18" y="734"/>
                  </a:lnTo>
                  <a:lnTo>
                    <a:pt x="14" y="728"/>
                  </a:lnTo>
                  <a:lnTo>
                    <a:pt x="8" y="726"/>
                  </a:lnTo>
                  <a:lnTo>
                    <a:pt x="2" y="718"/>
                  </a:lnTo>
                  <a:lnTo>
                    <a:pt x="0" y="714"/>
                  </a:lnTo>
                  <a:lnTo>
                    <a:pt x="0" y="708"/>
                  </a:lnTo>
                  <a:lnTo>
                    <a:pt x="0" y="706"/>
                  </a:lnTo>
                  <a:lnTo>
                    <a:pt x="58" y="704"/>
                  </a:lnTo>
                  <a:lnTo>
                    <a:pt x="62" y="696"/>
                  </a:lnTo>
                  <a:lnTo>
                    <a:pt x="66" y="686"/>
                  </a:lnTo>
                  <a:lnTo>
                    <a:pt x="66" y="676"/>
                  </a:lnTo>
                  <a:lnTo>
                    <a:pt x="68" y="666"/>
                  </a:lnTo>
                  <a:lnTo>
                    <a:pt x="66" y="648"/>
                  </a:lnTo>
                  <a:lnTo>
                    <a:pt x="64" y="632"/>
                  </a:lnTo>
                  <a:lnTo>
                    <a:pt x="52" y="602"/>
                  </a:lnTo>
                  <a:lnTo>
                    <a:pt x="46" y="564"/>
                  </a:lnTo>
                  <a:lnTo>
                    <a:pt x="46" y="550"/>
                  </a:lnTo>
                  <a:lnTo>
                    <a:pt x="50" y="542"/>
                  </a:lnTo>
                  <a:lnTo>
                    <a:pt x="56" y="536"/>
                  </a:lnTo>
                  <a:lnTo>
                    <a:pt x="68" y="532"/>
                  </a:lnTo>
                  <a:lnTo>
                    <a:pt x="84" y="530"/>
                  </a:lnTo>
                  <a:lnTo>
                    <a:pt x="104" y="530"/>
                  </a:lnTo>
                  <a:lnTo>
                    <a:pt x="150" y="552"/>
                  </a:lnTo>
                  <a:lnTo>
                    <a:pt x="162" y="550"/>
                  </a:lnTo>
                  <a:lnTo>
                    <a:pt x="168" y="548"/>
                  </a:lnTo>
                  <a:lnTo>
                    <a:pt x="172" y="546"/>
                  </a:lnTo>
                  <a:lnTo>
                    <a:pt x="172" y="504"/>
                  </a:lnTo>
                  <a:lnTo>
                    <a:pt x="174" y="500"/>
                  </a:lnTo>
                  <a:lnTo>
                    <a:pt x="178" y="496"/>
                  </a:lnTo>
                  <a:lnTo>
                    <a:pt x="182" y="494"/>
                  </a:lnTo>
                  <a:lnTo>
                    <a:pt x="190" y="494"/>
                  </a:lnTo>
                  <a:lnTo>
                    <a:pt x="204" y="494"/>
                  </a:lnTo>
                  <a:lnTo>
                    <a:pt x="210" y="496"/>
                  </a:lnTo>
                  <a:lnTo>
                    <a:pt x="214" y="500"/>
                  </a:lnTo>
                  <a:lnTo>
                    <a:pt x="242" y="500"/>
                  </a:lnTo>
                  <a:lnTo>
                    <a:pt x="246" y="490"/>
                  </a:lnTo>
                  <a:lnTo>
                    <a:pt x="248" y="478"/>
                  </a:lnTo>
                  <a:lnTo>
                    <a:pt x="250" y="454"/>
                  </a:lnTo>
                  <a:lnTo>
                    <a:pt x="250" y="432"/>
                  </a:lnTo>
                  <a:lnTo>
                    <a:pt x="248" y="424"/>
                  </a:lnTo>
                  <a:lnTo>
                    <a:pt x="246" y="416"/>
                  </a:lnTo>
                  <a:lnTo>
                    <a:pt x="248" y="404"/>
                  </a:lnTo>
                  <a:lnTo>
                    <a:pt x="250" y="396"/>
                  </a:lnTo>
                  <a:lnTo>
                    <a:pt x="256" y="384"/>
                  </a:lnTo>
                  <a:lnTo>
                    <a:pt x="256" y="364"/>
                  </a:lnTo>
                  <a:lnTo>
                    <a:pt x="240" y="362"/>
                  </a:lnTo>
                  <a:lnTo>
                    <a:pt x="224" y="352"/>
                  </a:lnTo>
                  <a:lnTo>
                    <a:pt x="210" y="342"/>
                  </a:lnTo>
                  <a:lnTo>
                    <a:pt x="196" y="334"/>
                  </a:lnTo>
                  <a:lnTo>
                    <a:pt x="188" y="328"/>
                  </a:lnTo>
                  <a:lnTo>
                    <a:pt x="170" y="324"/>
                  </a:lnTo>
                  <a:lnTo>
                    <a:pt x="152" y="318"/>
                  </a:lnTo>
                  <a:lnTo>
                    <a:pt x="136" y="312"/>
                  </a:lnTo>
                  <a:lnTo>
                    <a:pt x="126" y="306"/>
                  </a:lnTo>
                  <a:lnTo>
                    <a:pt x="126" y="296"/>
                  </a:lnTo>
                  <a:lnTo>
                    <a:pt x="128" y="290"/>
                  </a:lnTo>
                  <a:lnTo>
                    <a:pt x="136" y="280"/>
                  </a:lnTo>
                  <a:lnTo>
                    <a:pt x="130" y="244"/>
                  </a:lnTo>
                  <a:lnTo>
                    <a:pt x="134" y="242"/>
                  </a:lnTo>
                  <a:lnTo>
                    <a:pt x="140" y="236"/>
                  </a:lnTo>
                  <a:lnTo>
                    <a:pt x="148" y="222"/>
                  </a:lnTo>
                  <a:lnTo>
                    <a:pt x="162" y="222"/>
                  </a:lnTo>
                  <a:lnTo>
                    <a:pt x="172" y="222"/>
                  </a:lnTo>
                  <a:lnTo>
                    <a:pt x="184" y="226"/>
                  </a:lnTo>
                  <a:lnTo>
                    <a:pt x="264" y="230"/>
                  </a:lnTo>
                  <a:lnTo>
                    <a:pt x="270" y="220"/>
                  </a:lnTo>
                  <a:lnTo>
                    <a:pt x="276" y="210"/>
                  </a:lnTo>
                  <a:lnTo>
                    <a:pt x="278" y="198"/>
                  </a:lnTo>
                  <a:lnTo>
                    <a:pt x="280" y="186"/>
                  </a:lnTo>
                  <a:lnTo>
                    <a:pt x="278" y="162"/>
                  </a:lnTo>
                  <a:lnTo>
                    <a:pt x="278" y="144"/>
                  </a:lnTo>
                  <a:lnTo>
                    <a:pt x="278" y="136"/>
                  </a:lnTo>
                  <a:lnTo>
                    <a:pt x="280" y="130"/>
                  </a:lnTo>
                  <a:lnTo>
                    <a:pt x="282" y="124"/>
                  </a:lnTo>
                  <a:lnTo>
                    <a:pt x="286" y="120"/>
                  </a:lnTo>
                  <a:lnTo>
                    <a:pt x="294" y="114"/>
                  </a:lnTo>
                  <a:lnTo>
                    <a:pt x="304" y="104"/>
                  </a:lnTo>
                  <a:lnTo>
                    <a:pt x="334" y="60"/>
                  </a:lnTo>
                  <a:lnTo>
                    <a:pt x="364" y="38"/>
                  </a:lnTo>
                  <a:lnTo>
                    <a:pt x="382" y="12"/>
                  </a:lnTo>
                  <a:lnTo>
                    <a:pt x="404" y="28"/>
                  </a:lnTo>
                  <a:lnTo>
                    <a:pt x="410" y="28"/>
                  </a:lnTo>
                  <a:lnTo>
                    <a:pt x="416" y="22"/>
                  </a:lnTo>
                  <a:lnTo>
                    <a:pt x="422" y="16"/>
                  </a:lnTo>
                  <a:lnTo>
                    <a:pt x="430" y="0"/>
                  </a:lnTo>
                  <a:lnTo>
                    <a:pt x="440" y="2"/>
                  </a:lnTo>
                  <a:lnTo>
                    <a:pt x="450" y="4"/>
                  </a:lnTo>
                  <a:lnTo>
                    <a:pt x="456" y="8"/>
                  </a:lnTo>
                  <a:lnTo>
                    <a:pt x="460" y="12"/>
                  </a:lnTo>
                  <a:lnTo>
                    <a:pt x="462" y="20"/>
                  </a:lnTo>
                  <a:lnTo>
                    <a:pt x="464" y="28"/>
                  </a:lnTo>
                  <a:lnTo>
                    <a:pt x="452" y="52"/>
                  </a:lnTo>
                  <a:lnTo>
                    <a:pt x="450" y="72"/>
                  </a:lnTo>
                  <a:lnTo>
                    <a:pt x="446" y="90"/>
                  </a:lnTo>
                  <a:lnTo>
                    <a:pt x="444" y="100"/>
                  </a:lnTo>
                  <a:lnTo>
                    <a:pt x="438" y="108"/>
                  </a:lnTo>
                  <a:lnTo>
                    <a:pt x="432" y="118"/>
                  </a:lnTo>
                  <a:lnTo>
                    <a:pt x="424" y="126"/>
                  </a:lnTo>
                  <a:lnTo>
                    <a:pt x="422" y="138"/>
                  </a:lnTo>
                  <a:lnTo>
                    <a:pt x="420" y="150"/>
                  </a:lnTo>
                  <a:lnTo>
                    <a:pt x="422" y="174"/>
                  </a:lnTo>
                  <a:lnTo>
                    <a:pt x="430" y="228"/>
                  </a:lnTo>
                  <a:lnTo>
                    <a:pt x="430" y="238"/>
                  </a:lnTo>
                  <a:lnTo>
                    <a:pt x="428" y="246"/>
                  </a:lnTo>
                  <a:lnTo>
                    <a:pt x="420" y="266"/>
                  </a:lnTo>
                  <a:lnTo>
                    <a:pt x="408" y="284"/>
                  </a:lnTo>
                  <a:lnTo>
                    <a:pt x="398" y="300"/>
                  </a:lnTo>
                  <a:lnTo>
                    <a:pt x="398" y="384"/>
                  </a:lnTo>
                  <a:lnTo>
                    <a:pt x="412" y="416"/>
                  </a:lnTo>
                  <a:lnTo>
                    <a:pt x="416" y="434"/>
                  </a:lnTo>
                  <a:lnTo>
                    <a:pt x="418" y="454"/>
                  </a:lnTo>
                  <a:lnTo>
                    <a:pt x="414" y="472"/>
                  </a:lnTo>
                  <a:lnTo>
                    <a:pt x="410" y="492"/>
                  </a:lnTo>
                  <a:lnTo>
                    <a:pt x="410" y="514"/>
                  </a:lnTo>
                  <a:lnTo>
                    <a:pt x="412" y="526"/>
                  </a:lnTo>
                  <a:lnTo>
                    <a:pt x="414" y="538"/>
                  </a:lnTo>
                  <a:lnTo>
                    <a:pt x="422" y="548"/>
                  </a:lnTo>
                  <a:lnTo>
                    <a:pt x="428" y="556"/>
                  </a:lnTo>
                  <a:lnTo>
                    <a:pt x="434" y="568"/>
                  </a:lnTo>
                  <a:lnTo>
                    <a:pt x="432" y="600"/>
                  </a:lnTo>
                  <a:lnTo>
                    <a:pt x="456" y="660"/>
                  </a:lnTo>
                  <a:lnTo>
                    <a:pt x="466" y="674"/>
                  </a:lnTo>
                  <a:lnTo>
                    <a:pt x="476" y="690"/>
                  </a:lnTo>
                  <a:lnTo>
                    <a:pt x="484" y="710"/>
                  </a:lnTo>
                  <a:lnTo>
                    <a:pt x="490" y="732"/>
                  </a:lnTo>
                  <a:lnTo>
                    <a:pt x="462" y="726"/>
                  </a:lnTo>
                  <a:lnTo>
                    <a:pt x="404" y="726"/>
                  </a:lnTo>
                  <a:lnTo>
                    <a:pt x="372" y="728"/>
                  </a:lnTo>
                  <a:lnTo>
                    <a:pt x="362" y="728"/>
                  </a:lnTo>
                  <a:lnTo>
                    <a:pt x="356" y="732"/>
                  </a:lnTo>
                  <a:lnTo>
                    <a:pt x="354" y="744"/>
                  </a:lnTo>
                  <a:lnTo>
                    <a:pt x="394" y="776"/>
                  </a:lnTo>
                  <a:lnTo>
                    <a:pt x="398" y="792"/>
                  </a:lnTo>
                  <a:lnTo>
                    <a:pt x="382" y="798"/>
                  </a:lnTo>
                  <a:lnTo>
                    <a:pt x="370" y="806"/>
                  </a:lnTo>
                  <a:lnTo>
                    <a:pt x="360" y="816"/>
                  </a:lnTo>
                  <a:lnTo>
                    <a:pt x="350" y="828"/>
                  </a:lnTo>
                  <a:lnTo>
                    <a:pt x="350" y="888"/>
                  </a:lnTo>
                  <a:lnTo>
                    <a:pt x="344" y="888"/>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7" name="Freeform 28"/>
            <p:cNvSpPr>
              <a:spLocks/>
            </p:cNvSpPr>
            <p:nvPr/>
          </p:nvSpPr>
          <p:spPr bwMode="auto">
            <a:xfrm>
              <a:off x="2630488" y="2922588"/>
              <a:ext cx="1962150" cy="1428750"/>
            </a:xfrm>
            <a:custGeom>
              <a:avLst/>
              <a:gdLst>
                <a:gd name="T0" fmla="*/ 494 w 1236"/>
                <a:gd name="T1" fmla="*/ 798 h 900"/>
                <a:gd name="T2" fmla="*/ 430 w 1236"/>
                <a:gd name="T3" fmla="*/ 762 h 900"/>
                <a:gd name="T4" fmla="*/ 278 w 1236"/>
                <a:gd name="T5" fmla="*/ 748 h 900"/>
                <a:gd name="T6" fmla="*/ 176 w 1236"/>
                <a:gd name="T7" fmla="*/ 704 h 900"/>
                <a:gd name="T8" fmla="*/ 148 w 1236"/>
                <a:gd name="T9" fmla="*/ 670 h 900"/>
                <a:gd name="T10" fmla="*/ 70 w 1236"/>
                <a:gd name="T11" fmla="*/ 640 h 900"/>
                <a:gd name="T12" fmla="*/ 24 w 1236"/>
                <a:gd name="T13" fmla="*/ 596 h 900"/>
                <a:gd name="T14" fmla="*/ 0 w 1236"/>
                <a:gd name="T15" fmla="*/ 412 h 900"/>
                <a:gd name="T16" fmla="*/ 16 w 1236"/>
                <a:gd name="T17" fmla="*/ 340 h 900"/>
                <a:gd name="T18" fmla="*/ 26 w 1236"/>
                <a:gd name="T19" fmla="*/ 328 h 900"/>
                <a:gd name="T20" fmla="*/ 52 w 1236"/>
                <a:gd name="T21" fmla="*/ 314 h 900"/>
                <a:gd name="T22" fmla="*/ 98 w 1236"/>
                <a:gd name="T23" fmla="*/ 336 h 900"/>
                <a:gd name="T24" fmla="*/ 150 w 1236"/>
                <a:gd name="T25" fmla="*/ 336 h 900"/>
                <a:gd name="T26" fmla="*/ 138 w 1236"/>
                <a:gd name="T27" fmla="*/ 274 h 900"/>
                <a:gd name="T28" fmla="*/ 168 w 1236"/>
                <a:gd name="T29" fmla="*/ 236 h 900"/>
                <a:gd name="T30" fmla="*/ 186 w 1236"/>
                <a:gd name="T31" fmla="*/ 192 h 900"/>
                <a:gd name="T32" fmla="*/ 152 w 1236"/>
                <a:gd name="T33" fmla="*/ 150 h 900"/>
                <a:gd name="T34" fmla="*/ 120 w 1236"/>
                <a:gd name="T35" fmla="*/ 120 h 900"/>
                <a:gd name="T36" fmla="*/ 118 w 1236"/>
                <a:gd name="T37" fmla="*/ 92 h 900"/>
                <a:gd name="T38" fmla="*/ 104 w 1236"/>
                <a:gd name="T39" fmla="*/ 58 h 900"/>
                <a:gd name="T40" fmla="*/ 234 w 1236"/>
                <a:gd name="T41" fmla="*/ 42 h 900"/>
                <a:gd name="T42" fmla="*/ 340 w 1236"/>
                <a:gd name="T43" fmla="*/ 4 h 900"/>
                <a:gd name="T44" fmla="*/ 430 w 1236"/>
                <a:gd name="T45" fmla="*/ 8 h 900"/>
                <a:gd name="T46" fmla="*/ 526 w 1236"/>
                <a:gd name="T47" fmla="*/ 22 h 900"/>
                <a:gd name="T48" fmla="*/ 654 w 1236"/>
                <a:gd name="T49" fmla="*/ 114 h 900"/>
                <a:gd name="T50" fmla="*/ 720 w 1236"/>
                <a:gd name="T51" fmla="*/ 110 h 900"/>
                <a:gd name="T52" fmla="*/ 720 w 1236"/>
                <a:gd name="T53" fmla="*/ 56 h 900"/>
                <a:gd name="T54" fmla="*/ 792 w 1236"/>
                <a:gd name="T55" fmla="*/ 72 h 900"/>
                <a:gd name="T56" fmla="*/ 930 w 1236"/>
                <a:gd name="T57" fmla="*/ 128 h 900"/>
                <a:gd name="T58" fmla="*/ 952 w 1236"/>
                <a:gd name="T59" fmla="*/ 142 h 900"/>
                <a:gd name="T60" fmla="*/ 1088 w 1236"/>
                <a:gd name="T61" fmla="*/ 224 h 900"/>
                <a:gd name="T62" fmla="*/ 1174 w 1236"/>
                <a:gd name="T63" fmla="*/ 250 h 900"/>
                <a:gd name="T64" fmla="*/ 1216 w 1236"/>
                <a:gd name="T65" fmla="*/ 368 h 900"/>
                <a:gd name="T66" fmla="*/ 1236 w 1236"/>
                <a:gd name="T67" fmla="*/ 452 h 900"/>
                <a:gd name="T68" fmla="*/ 1184 w 1236"/>
                <a:gd name="T69" fmla="*/ 496 h 900"/>
                <a:gd name="T70" fmla="*/ 1120 w 1236"/>
                <a:gd name="T71" fmla="*/ 584 h 900"/>
                <a:gd name="T72" fmla="*/ 1144 w 1236"/>
                <a:gd name="T73" fmla="*/ 626 h 900"/>
                <a:gd name="T74" fmla="*/ 1086 w 1236"/>
                <a:gd name="T75" fmla="*/ 606 h 900"/>
                <a:gd name="T76" fmla="*/ 1030 w 1236"/>
                <a:gd name="T77" fmla="*/ 642 h 900"/>
                <a:gd name="T78" fmla="*/ 1064 w 1236"/>
                <a:gd name="T79" fmla="*/ 694 h 900"/>
                <a:gd name="T80" fmla="*/ 1076 w 1236"/>
                <a:gd name="T81" fmla="*/ 792 h 900"/>
                <a:gd name="T82" fmla="*/ 1034 w 1236"/>
                <a:gd name="T83" fmla="*/ 804 h 900"/>
                <a:gd name="T84" fmla="*/ 996 w 1236"/>
                <a:gd name="T85" fmla="*/ 806 h 900"/>
                <a:gd name="T86" fmla="*/ 956 w 1236"/>
                <a:gd name="T87" fmla="*/ 788 h 900"/>
                <a:gd name="T88" fmla="*/ 920 w 1236"/>
                <a:gd name="T89" fmla="*/ 800 h 900"/>
                <a:gd name="T90" fmla="*/ 878 w 1236"/>
                <a:gd name="T91" fmla="*/ 780 h 900"/>
                <a:gd name="T92" fmla="*/ 828 w 1236"/>
                <a:gd name="T93" fmla="*/ 698 h 900"/>
                <a:gd name="T94" fmla="*/ 778 w 1236"/>
                <a:gd name="T95" fmla="*/ 654 h 900"/>
                <a:gd name="T96" fmla="*/ 700 w 1236"/>
                <a:gd name="T97" fmla="*/ 662 h 900"/>
                <a:gd name="T98" fmla="*/ 722 w 1236"/>
                <a:gd name="T99" fmla="*/ 746 h 900"/>
                <a:gd name="T100" fmla="*/ 694 w 1236"/>
                <a:gd name="T101" fmla="*/ 796 h 900"/>
                <a:gd name="T102" fmla="*/ 664 w 1236"/>
                <a:gd name="T103" fmla="*/ 862 h 900"/>
                <a:gd name="T104" fmla="*/ 634 w 1236"/>
                <a:gd name="T105" fmla="*/ 886 h 900"/>
                <a:gd name="T106" fmla="*/ 604 w 1236"/>
                <a:gd name="T107" fmla="*/ 884 h 900"/>
                <a:gd name="T108" fmla="*/ 568 w 1236"/>
                <a:gd name="T109" fmla="*/ 880 h 9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36" h="900">
                  <a:moveTo>
                    <a:pt x="552" y="900"/>
                  </a:moveTo>
                  <a:lnTo>
                    <a:pt x="552" y="900"/>
                  </a:lnTo>
                  <a:lnTo>
                    <a:pt x="522" y="874"/>
                  </a:lnTo>
                  <a:lnTo>
                    <a:pt x="510" y="834"/>
                  </a:lnTo>
                  <a:lnTo>
                    <a:pt x="494" y="798"/>
                  </a:lnTo>
                  <a:lnTo>
                    <a:pt x="486" y="790"/>
                  </a:lnTo>
                  <a:lnTo>
                    <a:pt x="478" y="782"/>
                  </a:lnTo>
                  <a:lnTo>
                    <a:pt x="460" y="772"/>
                  </a:lnTo>
                  <a:lnTo>
                    <a:pt x="444" y="766"/>
                  </a:lnTo>
                  <a:lnTo>
                    <a:pt x="430" y="762"/>
                  </a:lnTo>
                  <a:lnTo>
                    <a:pt x="322" y="764"/>
                  </a:lnTo>
                  <a:lnTo>
                    <a:pt x="310" y="762"/>
                  </a:lnTo>
                  <a:lnTo>
                    <a:pt x="298" y="758"/>
                  </a:lnTo>
                  <a:lnTo>
                    <a:pt x="278" y="748"/>
                  </a:lnTo>
                  <a:lnTo>
                    <a:pt x="262" y="736"/>
                  </a:lnTo>
                  <a:lnTo>
                    <a:pt x="248" y="724"/>
                  </a:lnTo>
                  <a:lnTo>
                    <a:pt x="220" y="720"/>
                  </a:lnTo>
                  <a:lnTo>
                    <a:pt x="198" y="712"/>
                  </a:lnTo>
                  <a:lnTo>
                    <a:pt x="176" y="704"/>
                  </a:lnTo>
                  <a:lnTo>
                    <a:pt x="158" y="692"/>
                  </a:lnTo>
                  <a:lnTo>
                    <a:pt x="156" y="686"/>
                  </a:lnTo>
                  <a:lnTo>
                    <a:pt x="154" y="680"/>
                  </a:lnTo>
                  <a:lnTo>
                    <a:pt x="148" y="670"/>
                  </a:lnTo>
                  <a:lnTo>
                    <a:pt x="138" y="662"/>
                  </a:lnTo>
                  <a:lnTo>
                    <a:pt x="118" y="658"/>
                  </a:lnTo>
                  <a:lnTo>
                    <a:pt x="100" y="654"/>
                  </a:lnTo>
                  <a:lnTo>
                    <a:pt x="84" y="648"/>
                  </a:lnTo>
                  <a:lnTo>
                    <a:pt x="70" y="640"/>
                  </a:lnTo>
                  <a:lnTo>
                    <a:pt x="62" y="638"/>
                  </a:lnTo>
                  <a:lnTo>
                    <a:pt x="54" y="634"/>
                  </a:lnTo>
                  <a:lnTo>
                    <a:pt x="42" y="624"/>
                  </a:lnTo>
                  <a:lnTo>
                    <a:pt x="32" y="610"/>
                  </a:lnTo>
                  <a:lnTo>
                    <a:pt x="24" y="596"/>
                  </a:lnTo>
                  <a:lnTo>
                    <a:pt x="18" y="580"/>
                  </a:lnTo>
                  <a:lnTo>
                    <a:pt x="12" y="566"/>
                  </a:lnTo>
                  <a:lnTo>
                    <a:pt x="6" y="542"/>
                  </a:lnTo>
                  <a:lnTo>
                    <a:pt x="0" y="412"/>
                  </a:lnTo>
                  <a:lnTo>
                    <a:pt x="14" y="388"/>
                  </a:lnTo>
                  <a:lnTo>
                    <a:pt x="18" y="376"/>
                  </a:lnTo>
                  <a:lnTo>
                    <a:pt x="22" y="366"/>
                  </a:lnTo>
                  <a:lnTo>
                    <a:pt x="20" y="352"/>
                  </a:lnTo>
                  <a:lnTo>
                    <a:pt x="16" y="340"/>
                  </a:lnTo>
                  <a:lnTo>
                    <a:pt x="12" y="332"/>
                  </a:lnTo>
                  <a:lnTo>
                    <a:pt x="10" y="328"/>
                  </a:lnTo>
                  <a:lnTo>
                    <a:pt x="22" y="326"/>
                  </a:lnTo>
                  <a:lnTo>
                    <a:pt x="26" y="328"/>
                  </a:lnTo>
                  <a:lnTo>
                    <a:pt x="32" y="330"/>
                  </a:lnTo>
                  <a:lnTo>
                    <a:pt x="42" y="330"/>
                  </a:lnTo>
                  <a:lnTo>
                    <a:pt x="50" y="320"/>
                  </a:lnTo>
                  <a:lnTo>
                    <a:pt x="52" y="314"/>
                  </a:lnTo>
                  <a:lnTo>
                    <a:pt x="60" y="312"/>
                  </a:lnTo>
                  <a:lnTo>
                    <a:pt x="66" y="312"/>
                  </a:lnTo>
                  <a:lnTo>
                    <a:pt x="72" y="316"/>
                  </a:lnTo>
                  <a:lnTo>
                    <a:pt x="78" y="320"/>
                  </a:lnTo>
                  <a:lnTo>
                    <a:pt x="90" y="330"/>
                  </a:lnTo>
                  <a:lnTo>
                    <a:pt x="98" y="336"/>
                  </a:lnTo>
                  <a:lnTo>
                    <a:pt x="108" y="342"/>
                  </a:lnTo>
                  <a:lnTo>
                    <a:pt x="128" y="342"/>
                  </a:lnTo>
                  <a:lnTo>
                    <a:pt x="140" y="340"/>
                  </a:lnTo>
                  <a:lnTo>
                    <a:pt x="150" y="336"/>
                  </a:lnTo>
                  <a:lnTo>
                    <a:pt x="158" y="326"/>
                  </a:lnTo>
                  <a:lnTo>
                    <a:pt x="158" y="300"/>
                  </a:lnTo>
                  <a:lnTo>
                    <a:pt x="148" y="286"/>
                  </a:lnTo>
                  <a:lnTo>
                    <a:pt x="138" y="274"/>
                  </a:lnTo>
                  <a:lnTo>
                    <a:pt x="136" y="270"/>
                  </a:lnTo>
                  <a:lnTo>
                    <a:pt x="136" y="264"/>
                  </a:lnTo>
                  <a:lnTo>
                    <a:pt x="136" y="258"/>
                  </a:lnTo>
                  <a:lnTo>
                    <a:pt x="140" y="252"/>
                  </a:lnTo>
                  <a:lnTo>
                    <a:pt x="168" y="236"/>
                  </a:lnTo>
                  <a:lnTo>
                    <a:pt x="180" y="224"/>
                  </a:lnTo>
                  <a:lnTo>
                    <a:pt x="184" y="212"/>
                  </a:lnTo>
                  <a:lnTo>
                    <a:pt x="188" y="200"/>
                  </a:lnTo>
                  <a:lnTo>
                    <a:pt x="186" y="192"/>
                  </a:lnTo>
                  <a:lnTo>
                    <a:pt x="184" y="184"/>
                  </a:lnTo>
                  <a:lnTo>
                    <a:pt x="178" y="178"/>
                  </a:lnTo>
                  <a:lnTo>
                    <a:pt x="172" y="174"/>
                  </a:lnTo>
                  <a:lnTo>
                    <a:pt x="160" y="164"/>
                  </a:lnTo>
                  <a:lnTo>
                    <a:pt x="152" y="150"/>
                  </a:lnTo>
                  <a:lnTo>
                    <a:pt x="142" y="138"/>
                  </a:lnTo>
                  <a:lnTo>
                    <a:pt x="132" y="128"/>
                  </a:lnTo>
                  <a:lnTo>
                    <a:pt x="126" y="126"/>
                  </a:lnTo>
                  <a:lnTo>
                    <a:pt x="122" y="126"/>
                  </a:lnTo>
                  <a:lnTo>
                    <a:pt x="120" y="120"/>
                  </a:lnTo>
                  <a:lnTo>
                    <a:pt x="116" y="114"/>
                  </a:lnTo>
                  <a:lnTo>
                    <a:pt x="114" y="110"/>
                  </a:lnTo>
                  <a:lnTo>
                    <a:pt x="114" y="104"/>
                  </a:lnTo>
                  <a:lnTo>
                    <a:pt x="118" y="98"/>
                  </a:lnTo>
                  <a:lnTo>
                    <a:pt x="118" y="92"/>
                  </a:lnTo>
                  <a:lnTo>
                    <a:pt x="118" y="86"/>
                  </a:lnTo>
                  <a:lnTo>
                    <a:pt x="116" y="80"/>
                  </a:lnTo>
                  <a:lnTo>
                    <a:pt x="110" y="70"/>
                  </a:lnTo>
                  <a:lnTo>
                    <a:pt x="104" y="66"/>
                  </a:lnTo>
                  <a:lnTo>
                    <a:pt x="104" y="58"/>
                  </a:lnTo>
                  <a:lnTo>
                    <a:pt x="120" y="56"/>
                  </a:lnTo>
                  <a:lnTo>
                    <a:pt x="138" y="52"/>
                  </a:lnTo>
                  <a:lnTo>
                    <a:pt x="176" y="50"/>
                  </a:lnTo>
                  <a:lnTo>
                    <a:pt x="214" y="46"/>
                  </a:lnTo>
                  <a:lnTo>
                    <a:pt x="234" y="42"/>
                  </a:lnTo>
                  <a:lnTo>
                    <a:pt x="252" y="38"/>
                  </a:lnTo>
                  <a:lnTo>
                    <a:pt x="280" y="24"/>
                  </a:lnTo>
                  <a:lnTo>
                    <a:pt x="310" y="12"/>
                  </a:lnTo>
                  <a:lnTo>
                    <a:pt x="324" y="6"/>
                  </a:lnTo>
                  <a:lnTo>
                    <a:pt x="340" y="4"/>
                  </a:lnTo>
                  <a:lnTo>
                    <a:pt x="358" y="0"/>
                  </a:lnTo>
                  <a:lnTo>
                    <a:pt x="378" y="0"/>
                  </a:lnTo>
                  <a:lnTo>
                    <a:pt x="400" y="10"/>
                  </a:lnTo>
                  <a:lnTo>
                    <a:pt x="430" y="8"/>
                  </a:lnTo>
                  <a:lnTo>
                    <a:pt x="462" y="10"/>
                  </a:lnTo>
                  <a:lnTo>
                    <a:pt x="478" y="10"/>
                  </a:lnTo>
                  <a:lnTo>
                    <a:pt x="494" y="12"/>
                  </a:lnTo>
                  <a:lnTo>
                    <a:pt x="510" y="16"/>
                  </a:lnTo>
                  <a:lnTo>
                    <a:pt x="526" y="22"/>
                  </a:lnTo>
                  <a:lnTo>
                    <a:pt x="604" y="72"/>
                  </a:lnTo>
                  <a:lnTo>
                    <a:pt x="612" y="84"/>
                  </a:lnTo>
                  <a:lnTo>
                    <a:pt x="638" y="104"/>
                  </a:lnTo>
                  <a:lnTo>
                    <a:pt x="654" y="114"/>
                  </a:lnTo>
                  <a:lnTo>
                    <a:pt x="676" y="122"/>
                  </a:lnTo>
                  <a:lnTo>
                    <a:pt x="706" y="122"/>
                  </a:lnTo>
                  <a:lnTo>
                    <a:pt x="720" y="110"/>
                  </a:lnTo>
                  <a:lnTo>
                    <a:pt x="722" y="94"/>
                  </a:lnTo>
                  <a:lnTo>
                    <a:pt x="720" y="80"/>
                  </a:lnTo>
                  <a:lnTo>
                    <a:pt x="718" y="68"/>
                  </a:lnTo>
                  <a:lnTo>
                    <a:pt x="716" y="58"/>
                  </a:lnTo>
                  <a:lnTo>
                    <a:pt x="720" y="56"/>
                  </a:lnTo>
                  <a:lnTo>
                    <a:pt x="724" y="54"/>
                  </a:lnTo>
                  <a:lnTo>
                    <a:pt x="736" y="52"/>
                  </a:lnTo>
                  <a:lnTo>
                    <a:pt x="762" y="52"/>
                  </a:lnTo>
                  <a:lnTo>
                    <a:pt x="792" y="72"/>
                  </a:lnTo>
                  <a:lnTo>
                    <a:pt x="822" y="80"/>
                  </a:lnTo>
                  <a:lnTo>
                    <a:pt x="858" y="84"/>
                  </a:lnTo>
                  <a:lnTo>
                    <a:pt x="898" y="104"/>
                  </a:lnTo>
                  <a:lnTo>
                    <a:pt x="930" y="128"/>
                  </a:lnTo>
                  <a:lnTo>
                    <a:pt x="930" y="132"/>
                  </a:lnTo>
                  <a:lnTo>
                    <a:pt x="940" y="140"/>
                  </a:lnTo>
                  <a:lnTo>
                    <a:pt x="952" y="142"/>
                  </a:lnTo>
                  <a:lnTo>
                    <a:pt x="964" y="140"/>
                  </a:lnTo>
                  <a:lnTo>
                    <a:pt x="992" y="136"/>
                  </a:lnTo>
                  <a:lnTo>
                    <a:pt x="1032" y="184"/>
                  </a:lnTo>
                  <a:lnTo>
                    <a:pt x="1088" y="224"/>
                  </a:lnTo>
                  <a:lnTo>
                    <a:pt x="1116" y="238"/>
                  </a:lnTo>
                  <a:lnTo>
                    <a:pt x="1166" y="238"/>
                  </a:lnTo>
                  <a:lnTo>
                    <a:pt x="1174" y="250"/>
                  </a:lnTo>
                  <a:lnTo>
                    <a:pt x="1182" y="272"/>
                  </a:lnTo>
                  <a:lnTo>
                    <a:pt x="1188" y="294"/>
                  </a:lnTo>
                  <a:lnTo>
                    <a:pt x="1194" y="316"/>
                  </a:lnTo>
                  <a:lnTo>
                    <a:pt x="1216" y="368"/>
                  </a:lnTo>
                  <a:lnTo>
                    <a:pt x="1220" y="412"/>
                  </a:lnTo>
                  <a:lnTo>
                    <a:pt x="1228" y="422"/>
                  </a:lnTo>
                  <a:lnTo>
                    <a:pt x="1234" y="436"/>
                  </a:lnTo>
                  <a:lnTo>
                    <a:pt x="1236" y="444"/>
                  </a:lnTo>
                  <a:lnTo>
                    <a:pt x="1236" y="452"/>
                  </a:lnTo>
                  <a:lnTo>
                    <a:pt x="1232" y="458"/>
                  </a:lnTo>
                  <a:lnTo>
                    <a:pt x="1226" y="466"/>
                  </a:lnTo>
                  <a:lnTo>
                    <a:pt x="1200" y="482"/>
                  </a:lnTo>
                  <a:lnTo>
                    <a:pt x="1192" y="488"/>
                  </a:lnTo>
                  <a:lnTo>
                    <a:pt x="1184" y="496"/>
                  </a:lnTo>
                  <a:lnTo>
                    <a:pt x="1172" y="514"/>
                  </a:lnTo>
                  <a:lnTo>
                    <a:pt x="1156" y="542"/>
                  </a:lnTo>
                  <a:lnTo>
                    <a:pt x="1120" y="568"/>
                  </a:lnTo>
                  <a:lnTo>
                    <a:pt x="1120" y="584"/>
                  </a:lnTo>
                  <a:lnTo>
                    <a:pt x="1154" y="614"/>
                  </a:lnTo>
                  <a:lnTo>
                    <a:pt x="1152" y="620"/>
                  </a:lnTo>
                  <a:lnTo>
                    <a:pt x="1148" y="624"/>
                  </a:lnTo>
                  <a:lnTo>
                    <a:pt x="1144" y="626"/>
                  </a:lnTo>
                  <a:lnTo>
                    <a:pt x="1138" y="628"/>
                  </a:lnTo>
                  <a:lnTo>
                    <a:pt x="1128" y="628"/>
                  </a:lnTo>
                  <a:lnTo>
                    <a:pt x="1120" y="628"/>
                  </a:lnTo>
                  <a:lnTo>
                    <a:pt x="1086" y="606"/>
                  </a:lnTo>
                  <a:lnTo>
                    <a:pt x="1052" y="604"/>
                  </a:lnTo>
                  <a:lnTo>
                    <a:pt x="1038" y="606"/>
                  </a:lnTo>
                  <a:lnTo>
                    <a:pt x="1030" y="608"/>
                  </a:lnTo>
                  <a:lnTo>
                    <a:pt x="1030" y="632"/>
                  </a:lnTo>
                  <a:lnTo>
                    <a:pt x="1030" y="642"/>
                  </a:lnTo>
                  <a:lnTo>
                    <a:pt x="1032" y="652"/>
                  </a:lnTo>
                  <a:lnTo>
                    <a:pt x="1036" y="662"/>
                  </a:lnTo>
                  <a:lnTo>
                    <a:pt x="1042" y="672"/>
                  </a:lnTo>
                  <a:lnTo>
                    <a:pt x="1052" y="682"/>
                  </a:lnTo>
                  <a:lnTo>
                    <a:pt x="1064" y="694"/>
                  </a:lnTo>
                  <a:lnTo>
                    <a:pt x="1064" y="730"/>
                  </a:lnTo>
                  <a:lnTo>
                    <a:pt x="1080" y="780"/>
                  </a:lnTo>
                  <a:lnTo>
                    <a:pt x="1078" y="788"/>
                  </a:lnTo>
                  <a:lnTo>
                    <a:pt x="1076" y="792"/>
                  </a:lnTo>
                  <a:lnTo>
                    <a:pt x="1074" y="796"/>
                  </a:lnTo>
                  <a:lnTo>
                    <a:pt x="1068" y="798"/>
                  </a:lnTo>
                  <a:lnTo>
                    <a:pt x="1058" y="800"/>
                  </a:lnTo>
                  <a:lnTo>
                    <a:pt x="1046" y="800"/>
                  </a:lnTo>
                  <a:lnTo>
                    <a:pt x="1034" y="804"/>
                  </a:lnTo>
                  <a:lnTo>
                    <a:pt x="1028" y="808"/>
                  </a:lnTo>
                  <a:lnTo>
                    <a:pt x="1014" y="818"/>
                  </a:lnTo>
                  <a:lnTo>
                    <a:pt x="1004" y="818"/>
                  </a:lnTo>
                  <a:lnTo>
                    <a:pt x="996" y="806"/>
                  </a:lnTo>
                  <a:lnTo>
                    <a:pt x="968" y="804"/>
                  </a:lnTo>
                  <a:lnTo>
                    <a:pt x="968" y="798"/>
                  </a:lnTo>
                  <a:lnTo>
                    <a:pt x="964" y="794"/>
                  </a:lnTo>
                  <a:lnTo>
                    <a:pt x="956" y="788"/>
                  </a:lnTo>
                  <a:lnTo>
                    <a:pt x="936" y="786"/>
                  </a:lnTo>
                  <a:lnTo>
                    <a:pt x="934" y="792"/>
                  </a:lnTo>
                  <a:lnTo>
                    <a:pt x="926" y="796"/>
                  </a:lnTo>
                  <a:lnTo>
                    <a:pt x="920" y="800"/>
                  </a:lnTo>
                  <a:lnTo>
                    <a:pt x="914" y="800"/>
                  </a:lnTo>
                  <a:lnTo>
                    <a:pt x="908" y="786"/>
                  </a:lnTo>
                  <a:lnTo>
                    <a:pt x="878" y="780"/>
                  </a:lnTo>
                  <a:lnTo>
                    <a:pt x="836" y="732"/>
                  </a:lnTo>
                  <a:lnTo>
                    <a:pt x="830" y="722"/>
                  </a:lnTo>
                  <a:lnTo>
                    <a:pt x="830" y="710"/>
                  </a:lnTo>
                  <a:lnTo>
                    <a:pt x="828" y="698"/>
                  </a:lnTo>
                  <a:lnTo>
                    <a:pt x="824" y="690"/>
                  </a:lnTo>
                  <a:lnTo>
                    <a:pt x="820" y="682"/>
                  </a:lnTo>
                  <a:lnTo>
                    <a:pt x="808" y="670"/>
                  </a:lnTo>
                  <a:lnTo>
                    <a:pt x="796" y="658"/>
                  </a:lnTo>
                  <a:lnTo>
                    <a:pt x="778" y="654"/>
                  </a:lnTo>
                  <a:lnTo>
                    <a:pt x="758" y="652"/>
                  </a:lnTo>
                  <a:lnTo>
                    <a:pt x="724" y="654"/>
                  </a:lnTo>
                  <a:lnTo>
                    <a:pt x="706" y="656"/>
                  </a:lnTo>
                  <a:lnTo>
                    <a:pt x="702" y="660"/>
                  </a:lnTo>
                  <a:lnTo>
                    <a:pt x="700" y="662"/>
                  </a:lnTo>
                  <a:lnTo>
                    <a:pt x="698" y="674"/>
                  </a:lnTo>
                  <a:lnTo>
                    <a:pt x="698" y="694"/>
                  </a:lnTo>
                  <a:lnTo>
                    <a:pt x="722" y="726"/>
                  </a:lnTo>
                  <a:lnTo>
                    <a:pt x="722" y="746"/>
                  </a:lnTo>
                  <a:lnTo>
                    <a:pt x="712" y="758"/>
                  </a:lnTo>
                  <a:lnTo>
                    <a:pt x="700" y="772"/>
                  </a:lnTo>
                  <a:lnTo>
                    <a:pt x="696" y="778"/>
                  </a:lnTo>
                  <a:lnTo>
                    <a:pt x="694" y="786"/>
                  </a:lnTo>
                  <a:lnTo>
                    <a:pt x="694" y="796"/>
                  </a:lnTo>
                  <a:lnTo>
                    <a:pt x="698" y="804"/>
                  </a:lnTo>
                  <a:lnTo>
                    <a:pt x="698" y="810"/>
                  </a:lnTo>
                  <a:lnTo>
                    <a:pt x="694" y="818"/>
                  </a:lnTo>
                  <a:lnTo>
                    <a:pt x="684" y="834"/>
                  </a:lnTo>
                  <a:lnTo>
                    <a:pt x="664" y="862"/>
                  </a:lnTo>
                  <a:lnTo>
                    <a:pt x="658" y="870"/>
                  </a:lnTo>
                  <a:lnTo>
                    <a:pt x="652" y="878"/>
                  </a:lnTo>
                  <a:lnTo>
                    <a:pt x="644" y="882"/>
                  </a:lnTo>
                  <a:lnTo>
                    <a:pt x="634" y="886"/>
                  </a:lnTo>
                  <a:lnTo>
                    <a:pt x="624" y="898"/>
                  </a:lnTo>
                  <a:lnTo>
                    <a:pt x="618" y="896"/>
                  </a:lnTo>
                  <a:lnTo>
                    <a:pt x="612" y="896"/>
                  </a:lnTo>
                  <a:lnTo>
                    <a:pt x="608" y="890"/>
                  </a:lnTo>
                  <a:lnTo>
                    <a:pt x="604" y="884"/>
                  </a:lnTo>
                  <a:lnTo>
                    <a:pt x="604" y="880"/>
                  </a:lnTo>
                  <a:lnTo>
                    <a:pt x="598" y="878"/>
                  </a:lnTo>
                  <a:lnTo>
                    <a:pt x="594" y="876"/>
                  </a:lnTo>
                  <a:lnTo>
                    <a:pt x="582" y="876"/>
                  </a:lnTo>
                  <a:lnTo>
                    <a:pt x="568" y="880"/>
                  </a:lnTo>
                  <a:lnTo>
                    <a:pt x="560" y="892"/>
                  </a:lnTo>
                  <a:lnTo>
                    <a:pt x="556" y="896"/>
                  </a:lnTo>
                  <a:lnTo>
                    <a:pt x="552" y="900"/>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8" name="Freeform 29"/>
            <p:cNvSpPr>
              <a:spLocks/>
            </p:cNvSpPr>
            <p:nvPr/>
          </p:nvSpPr>
          <p:spPr bwMode="auto">
            <a:xfrm>
              <a:off x="5676900" y="2717801"/>
              <a:ext cx="539750" cy="1085850"/>
            </a:xfrm>
            <a:custGeom>
              <a:avLst/>
              <a:gdLst>
                <a:gd name="T0" fmla="*/ 24 w 340"/>
                <a:gd name="T1" fmla="*/ 676 h 684"/>
                <a:gd name="T2" fmla="*/ 10 w 340"/>
                <a:gd name="T3" fmla="*/ 654 h 684"/>
                <a:gd name="T4" fmla="*/ 10 w 340"/>
                <a:gd name="T5" fmla="*/ 624 h 684"/>
                <a:gd name="T6" fmla="*/ 18 w 340"/>
                <a:gd name="T7" fmla="*/ 560 h 684"/>
                <a:gd name="T8" fmla="*/ 0 w 340"/>
                <a:gd name="T9" fmla="*/ 514 h 684"/>
                <a:gd name="T10" fmla="*/ 8 w 340"/>
                <a:gd name="T11" fmla="*/ 426 h 684"/>
                <a:gd name="T12" fmla="*/ 30 w 340"/>
                <a:gd name="T13" fmla="*/ 386 h 684"/>
                <a:gd name="T14" fmla="*/ 24 w 340"/>
                <a:gd name="T15" fmla="*/ 326 h 684"/>
                <a:gd name="T16" fmla="*/ 22 w 340"/>
                <a:gd name="T17" fmla="*/ 282 h 684"/>
                <a:gd name="T18" fmla="*/ 44 w 340"/>
                <a:gd name="T19" fmla="*/ 248 h 684"/>
                <a:gd name="T20" fmla="*/ 50 w 340"/>
                <a:gd name="T21" fmla="*/ 218 h 684"/>
                <a:gd name="T22" fmla="*/ 64 w 340"/>
                <a:gd name="T23" fmla="*/ 170 h 684"/>
                <a:gd name="T24" fmla="*/ 70 w 340"/>
                <a:gd name="T25" fmla="*/ 150 h 684"/>
                <a:gd name="T26" fmla="*/ 94 w 340"/>
                <a:gd name="T27" fmla="*/ 122 h 684"/>
                <a:gd name="T28" fmla="*/ 128 w 340"/>
                <a:gd name="T29" fmla="*/ 82 h 684"/>
                <a:gd name="T30" fmla="*/ 152 w 340"/>
                <a:gd name="T31" fmla="*/ 58 h 684"/>
                <a:gd name="T32" fmla="*/ 170 w 340"/>
                <a:gd name="T33" fmla="*/ 40 h 684"/>
                <a:gd name="T34" fmla="*/ 224 w 340"/>
                <a:gd name="T35" fmla="*/ 40 h 684"/>
                <a:gd name="T36" fmla="*/ 238 w 340"/>
                <a:gd name="T37" fmla="*/ 32 h 684"/>
                <a:gd name="T38" fmla="*/ 270 w 340"/>
                <a:gd name="T39" fmla="*/ 20 h 684"/>
                <a:gd name="T40" fmla="*/ 290 w 340"/>
                <a:gd name="T41" fmla="*/ 0 h 684"/>
                <a:gd name="T42" fmla="*/ 308 w 340"/>
                <a:gd name="T43" fmla="*/ 12 h 684"/>
                <a:gd name="T44" fmla="*/ 290 w 340"/>
                <a:gd name="T45" fmla="*/ 34 h 684"/>
                <a:gd name="T46" fmla="*/ 276 w 340"/>
                <a:gd name="T47" fmla="*/ 54 h 684"/>
                <a:gd name="T48" fmla="*/ 286 w 340"/>
                <a:gd name="T49" fmla="*/ 64 h 684"/>
                <a:gd name="T50" fmla="*/ 310 w 340"/>
                <a:gd name="T51" fmla="*/ 82 h 684"/>
                <a:gd name="T52" fmla="*/ 340 w 340"/>
                <a:gd name="T53" fmla="*/ 124 h 684"/>
                <a:gd name="T54" fmla="*/ 328 w 340"/>
                <a:gd name="T55" fmla="*/ 158 h 684"/>
                <a:gd name="T56" fmla="*/ 290 w 340"/>
                <a:gd name="T57" fmla="*/ 186 h 684"/>
                <a:gd name="T58" fmla="*/ 268 w 340"/>
                <a:gd name="T59" fmla="*/ 228 h 684"/>
                <a:gd name="T60" fmla="*/ 274 w 340"/>
                <a:gd name="T61" fmla="*/ 256 h 684"/>
                <a:gd name="T62" fmla="*/ 300 w 340"/>
                <a:gd name="T63" fmla="*/ 278 h 684"/>
                <a:gd name="T64" fmla="*/ 320 w 340"/>
                <a:gd name="T65" fmla="*/ 312 h 684"/>
                <a:gd name="T66" fmla="*/ 328 w 340"/>
                <a:gd name="T67" fmla="*/ 344 h 684"/>
                <a:gd name="T68" fmla="*/ 316 w 340"/>
                <a:gd name="T69" fmla="*/ 384 h 684"/>
                <a:gd name="T70" fmla="*/ 298 w 340"/>
                <a:gd name="T71" fmla="*/ 412 h 684"/>
                <a:gd name="T72" fmla="*/ 276 w 340"/>
                <a:gd name="T73" fmla="*/ 436 h 684"/>
                <a:gd name="T74" fmla="*/ 298 w 340"/>
                <a:gd name="T75" fmla="*/ 474 h 684"/>
                <a:gd name="T76" fmla="*/ 302 w 340"/>
                <a:gd name="T77" fmla="*/ 506 h 684"/>
                <a:gd name="T78" fmla="*/ 296 w 340"/>
                <a:gd name="T79" fmla="*/ 544 h 684"/>
                <a:gd name="T80" fmla="*/ 236 w 340"/>
                <a:gd name="T81" fmla="*/ 602 h 684"/>
                <a:gd name="T82" fmla="*/ 164 w 340"/>
                <a:gd name="T83" fmla="*/ 620 h 684"/>
                <a:gd name="T84" fmla="*/ 112 w 340"/>
                <a:gd name="T85" fmla="*/ 644 h 684"/>
                <a:gd name="T86" fmla="*/ 66 w 340"/>
                <a:gd name="T87" fmla="*/ 664 h 684"/>
                <a:gd name="T88" fmla="*/ 48 w 340"/>
                <a:gd name="T89" fmla="*/ 678 h 68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340" h="684">
                  <a:moveTo>
                    <a:pt x="32" y="684"/>
                  </a:moveTo>
                  <a:lnTo>
                    <a:pt x="32" y="684"/>
                  </a:lnTo>
                  <a:lnTo>
                    <a:pt x="24" y="676"/>
                  </a:lnTo>
                  <a:lnTo>
                    <a:pt x="16" y="668"/>
                  </a:lnTo>
                  <a:lnTo>
                    <a:pt x="12" y="662"/>
                  </a:lnTo>
                  <a:lnTo>
                    <a:pt x="10" y="654"/>
                  </a:lnTo>
                  <a:lnTo>
                    <a:pt x="10" y="638"/>
                  </a:lnTo>
                  <a:lnTo>
                    <a:pt x="10" y="624"/>
                  </a:lnTo>
                  <a:lnTo>
                    <a:pt x="20" y="594"/>
                  </a:lnTo>
                  <a:lnTo>
                    <a:pt x="18" y="560"/>
                  </a:lnTo>
                  <a:lnTo>
                    <a:pt x="0" y="514"/>
                  </a:lnTo>
                  <a:lnTo>
                    <a:pt x="0" y="440"/>
                  </a:lnTo>
                  <a:lnTo>
                    <a:pt x="8" y="426"/>
                  </a:lnTo>
                  <a:lnTo>
                    <a:pt x="16" y="412"/>
                  </a:lnTo>
                  <a:lnTo>
                    <a:pt x="30" y="386"/>
                  </a:lnTo>
                  <a:lnTo>
                    <a:pt x="30" y="358"/>
                  </a:lnTo>
                  <a:lnTo>
                    <a:pt x="24" y="326"/>
                  </a:lnTo>
                  <a:lnTo>
                    <a:pt x="22" y="310"/>
                  </a:lnTo>
                  <a:lnTo>
                    <a:pt x="20" y="296"/>
                  </a:lnTo>
                  <a:lnTo>
                    <a:pt x="22" y="282"/>
                  </a:lnTo>
                  <a:lnTo>
                    <a:pt x="24" y="270"/>
                  </a:lnTo>
                  <a:lnTo>
                    <a:pt x="32" y="258"/>
                  </a:lnTo>
                  <a:lnTo>
                    <a:pt x="44" y="248"/>
                  </a:lnTo>
                  <a:lnTo>
                    <a:pt x="48" y="232"/>
                  </a:lnTo>
                  <a:lnTo>
                    <a:pt x="50" y="218"/>
                  </a:lnTo>
                  <a:lnTo>
                    <a:pt x="52" y="192"/>
                  </a:lnTo>
                  <a:lnTo>
                    <a:pt x="64" y="170"/>
                  </a:lnTo>
                  <a:lnTo>
                    <a:pt x="66" y="158"/>
                  </a:lnTo>
                  <a:lnTo>
                    <a:pt x="70" y="150"/>
                  </a:lnTo>
                  <a:lnTo>
                    <a:pt x="74" y="142"/>
                  </a:lnTo>
                  <a:lnTo>
                    <a:pt x="80" y="134"/>
                  </a:lnTo>
                  <a:lnTo>
                    <a:pt x="94" y="122"/>
                  </a:lnTo>
                  <a:lnTo>
                    <a:pt x="110" y="110"/>
                  </a:lnTo>
                  <a:lnTo>
                    <a:pt x="128" y="82"/>
                  </a:lnTo>
                  <a:lnTo>
                    <a:pt x="140" y="68"/>
                  </a:lnTo>
                  <a:lnTo>
                    <a:pt x="146" y="62"/>
                  </a:lnTo>
                  <a:lnTo>
                    <a:pt x="152" y="58"/>
                  </a:lnTo>
                  <a:lnTo>
                    <a:pt x="170" y="40"/>
                  </a:lnTo>
                  <a:lnTo>
                    <a:pt x="204" y="42"/>
                  </a:lnTo>
                  <a:lnTo>
                    <a:pt x="214" y="42"/>
                  </a:lnTo>
                  <a:lnTo>
                    <a:pt x="224" y="40"/>
                  </a:lnTo>
                  <a:lnTo>
                    <a:pt x="232" y="38"/>
                  </a:lnTo>
                  <a:lnTo>
                    <a:pt x="238" y="32"/>
                  </a:lnTo>
                  <a:lnTo>
                    <a:pt x="250" y="30"/>
                  </a:lnTo>
                  <a:lnTo>
                    <a:pt x="260" y="26"/>
                  </a:lnTo>
                  <a:lnTo>
                    <a:pt x="270" y="20"/>
                  </a:lnTo>
                  <a:lnTo>
                    <a:pt x="282" y="10"/>
                  </a:lnTo>
                  <a:lnTo>
                    <a:pt x="290" y="0"/>
                  </a:lnTo>
                  <a:lnTo>
                    <a:pt x="308" y="12"/>
                  </a:lnTo>
                  <a:lnTo>
                    <a:pt x="306" y="18"/>
                  </a:lnTo>
                  <a:lnTo>
                    <a:pt x="302" y="24"/>
                  </a:lnTo>
                  <a:lnTo>
                    <a:pt x="290" y="34"/>
                  </a:lnTo>
                  <a:lnTo>
                    <a:pt x="284" y="40"/>
                  </a:lnTo>
                  <a:lnTo>
                    <a:pt x="280" y="46"/>
                  </a:lnTo>
                  <a:lnTo>
                    <a:pt x="276" y="54"/>
                  </a:lnTo>
                  <a:lnTo>
                    <a:pt x="278" y="62"/>
                  </a:lnTo>
                  <a:lnTo>
                    <a:pt x="286" y="64"/>
                  </a:lnTo>
                  <a:lnTo>
                    <a:pt x="296" y="68"/>
                  </a:lnTo>
                  <a:lnTo>
                    <a:pt x="302" y="74"/>
                  </a:lnTo>
                  <a:lnTo>
                    <a:pt x="310" y="82"/>
                  </a:lnTo>
                  <a:lnTo>
                    <a:pt x="324" y="100"/>
                  </a:lnTo>
                  <a:lnTo>
                    <a:pt x="340" y="124"/>
                  </a:lnTo>
                  <a:lnTo>
                    <a:pt x="340" y="142"/>
                  </a:lnTo>
                  <a:lnTo>
                    <a:pt x="328" y="158"/>
                  </a:lnTo>
                  <a:lnTo>
                    <a:pt x="318" y="168"/>
                  </a:lnTo>
                  <a:lnTo>
                    <a:pt x="290" y="186"/>
                  </a:lnTo>
                  <a:lnTo>
                    <a:pt x="280" y="202"/>
                  </a:lnTo>
                  <a:lnTo>
                    <a:pt x="272" y="218"/>
                  </a:lnTo>
                  <a:lnTo>
                    <a:pt x="268" y="228"/>
                  </a:lnTo>
                  <a:lnTo>
                    <a:pt x="268" y="238"/>
                  </a:lnTo>
                  <a:lnTo>
                    <a:pt x="268" y="248"/>
                  </a:lnTo>
                  <a:lnTo>
                    <a:pt x="274" y="256"/>
                  </a:lnTo>
                  <a:lnTo>
                    <a:pt x="300" y="278"/>
                  </a:lnTo>
                  <a:lnTo>
                    <a:pt x="308" y="290"/>
                  </a:lnTo>
                  <a:lnTo>
                    <a:pt x="316" y="302"/>
                  </a:lnTo>
                  <a:lnTo>
                    <a:pt x="320" y="312"/>
                  </a:lnTo>
                  <a:lnTo>
                    <a:pt x="324" y="320"/>
                  </a:lnTo>
                  <a:lnTo>
                    <a:pt x="326" y="332"/>
                  </a:lnTo>
                  <a:lnTo>
                    <a:pt x="328" y="344"/>
                  </a:lnTo>
                  <a:lnTo>
                    <a:pt x="322" y="364"/>
                  </a:lnTo>
                  <a:lnTo>
                    <a:pt x="316" y="384"/>
                  </a:lnTo>
                  <a:lnTo>
                    <a:pt x="308" y="398"/>
                  </a:lnTo>
                  <a:lnTo>
                    <a:pt x="298" y="412"/>
                  </a:lnTo>
                  <a:lnTo>
                    <a:pt x="286" y="426"/>
                  </a:lnTo>
                  <a:lnTo>
                    <a:pt x="276" y="436"/>
                  </a:lnTo>
                  <a:lnTo>
                    <a:pt x="274" y="448"/>
                  </a:lnTo>
                  <a:lnTo>
                    <a:pt x="298" y="474"/>
                  </a:lnTo>
                  <a:lnTo>
                    <a:pt x="302" y="488"/>
                  </a:lnTo>
                  <a:lnTo>
                    <a:pt x="302" y="506"/>
                  </a:lnTo>
                  <a:lnTo>
                    <a:pt x="300" y="524"/>
                  </a:lnTo>
                  <a:lnTo>
                    <a:pt x="296" y="544"/>
                  </a:lnTo>
                  <a:lnTo>
                    <a:pt x="282" y="560"/>
                  </a:lnTo>
                  <a:lnTo>
                    <a:pt x="268" y="574"/>
                  </a:lnTo>
                  <a:lnTo>
                    <a:pt x="236" y="602"/>
                  </a:lnTo>
                  <a:lnTo>
                    <a:pt x="164" y="620"/>
                  </a:lnTo>
                  <a:lnTo>
                    <a:pt x="146" y="632"/>
                  </a:lnTo>
                  <a:lnTo>
                    <a:pt x="128" y="640"/>
                  </a:lnTo>
                  <a:lnTo>
                    <a:pt x="112" y="644"/>
                  </a:lnTo>
                  <a:lnTo>
                    <a:pt x="92" y="648"/>
                  </a:lnTo>
                  <a:lnTo>
                    <a:pt x="66" y="664"/>
                  </a:lnTo>
                  <a:lnTo>
                    <a:pt x="56" y="672"/>
                  </a:lnTo>
                  <a:lnTo>
                    <a:pt x="48" y="678"/>
                  </a:lnTo>
                  <a:lnTo>
                    <a:pt x="32" y="684"/>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29" name="Freeform 30"/>
            <p:cNvSpPr>
              <a:spLocks/>
            </p:cNvSpPr>
            <p:nvPr/>
          </p:nvSpPr>
          <p:spPr bwMode="auto">
            <a:xfrm>
              <a:off x="6384925" y="3101976"/>
              <a:ext cx="1016000" cy="679450"/>
            </a:xfrm>
            <a:custGeom>
              <a:avLst/>
              <a:gdLst>
                <a:gd name="T0" fmla="*/ 42 w 640"/>
                <a:gd name="T1" fmla="*/ 410 h 428"/>
                <a:gd name="T2" fmla="*/ 0 w 640"/>
                <a:gd name="T3" fmla="*/ 372 h 428"/>
                <a:gd name="T4" fmla="*/ 26 w 640"/>
                <a:gd name="T5" fmla="*/ 338 h 428"/>
                <a:gd name="T6" fmla="*/ 38 w 640"/>
                <a:gd name="T7" fmla="*/ 322 h 428"/>
                <a:gd name="T8" fmla="*/ 26 w 640"/>
                <a:gd name="T9" fmla="*/ 244 h 428"/>
                <a:gd name="T10" fmla="*/ 12 w 640"/>
                <a:gd name="T11" fmla="*/ 208 h 428"/>
                <a:gd name="T12" fmla="*/ 20 w 640"/>
                <a:gd name="T13" fmla="*/ 174 h 428"/>
                <a:gd name="T14" fmla="*/ 42 w 640"/>
                <a:gd name="T15" fmla="*/ 144 h 428"/>
                <a:gd name="T16" fmla="*/ 76 w 640"/>
                <a:gd name="T17" fmla="*/ 106 h 428"/>
                <a:gd name="T18" fmla="*/ 104 w 640"/>
                <a:gd name="T19" fmla="*/ 80 h 428"/>
                <a:gd name="T20" fmla="*/ 150 w 640"/>
                <a:gd name="T21" fmla="*/ 52 h 428"/>
                <a:gd name="T22" fmla="*/ 210 w 640"/>
                <a:gd name="T23" fmla="*/ 38 h 428"/>
                <a:gd name="T24" fmla="*/ 236 w 640"/>
                <a:gd name="T25" fmla="*/ 38 h 428"/>
                <a:gd name="T26" fmla="*/ 268 w 640"/>
                <a:gd name="T27" fmla="*/ 16 h 428"/>
                <a:gd name="T28" fmla="*/ 294 w 640"/>
                <a:gd name="T29" fmla="*/ 12 h 428"/>
                <a:gd name="T30" fmla="*/ 308 w 640"/>
                <a:gd name="T31" fmla="*/ 36 h 428"/>
                <a:gd name="T32" fmla="*/ 308 w 640"/>
                <a:gd name="T33" fmla="*/ 80 h 428"/>
                <a:gd name="T34" fmla="*/ 360 w 640"/>
                <a:gd name="T35" fmla="*/ 108 h 428"/>
                <a:gd name="T36" fmla="*/ 384 w 640"/>
                <a:gd name="T37" fmla="*/ 110 h 428"/>
                <a:gd name="T38" fmla="*/ 432 w 640"/>
                <a:gd name="T39" fmla="*/ 38 h 428"/>
                <a:gd name="T40" fmla="*/ 452 w 640"/>
                <a:gd name="T41" fmla="*/ 24 h 428"/>
                <a:gd name="T42" fmla="*/ 492 w 640"/>
                <a:gd name="T43" fmla="*/ 16 h 428"/>
                <a:gd name="T44" fmla="*/ 536 w 640"/>
                <a:gd name="T45" fmla="*/ 34 h 428"/>
                <a:gd name="T46" fmla="*/ 640 w 640"/>
                <a:gd name="T47" fmla="*/ 36 h 428"/>
                <a:gd name="T48" fmla="*/ 636 w 640"/>
                <a:gd name="T49" fmla="*/ 46 h 428"/>
                <a:gd name="T50" fmla="*/ 632 w 640"/>
                <a:gd name="T51" fmla="*/ 76 h 428"/>
                <a:gd name="T52" fmla="*/ 570 w 640"/>
                <a:gd name="T53" fmla="*/ 96 h 428"/>
                <a:gd name="T54" fmla="*/ 514 w 640"/>
                <a:gd name="T55" fmla="*/ 136 h 428"/>
                <a:gd name="T56" fmla="*/ 500 w 640"/>
                <a:gd name="T57" fmla="*/ 160 h 428"/>
                <a:gd name="T58" fmla="*/ 472 w 640"/>
                <a:gd name="T59" fmla="*/ 178 h 428"/>
                <a:gd name="T60" fmla="*/ 446 w 640"/>
                <a:gd name="T61" fmla="*/ 188 h 428"/>
                <a:gd name="T62" fmla="*/ 438 w 640"/>
                <a:gd name="T63" fmla="*/ 228 h 428"/>
                <a:gd name="T64" fmla="*/ 418 w 640"/>
                <a:gd name="T65" fmla="*/ 252 h 428"/>
                <a:gd name="T66" fmla="*/ 400 w 640"/>
                <a:gd name="T67" fmla="*/ 276 h 428"/>
                <a:gd name="T68" fmla="*/ 390 w 640"/>
                <a:gd name="T69" fmla="*/ 324 h 428"/>
                <a:gd name="T70" fmla="*/ 374 w 640"/>
                <a:gd name="T71" fmla="*/ 326 h 428"/>
                <a:gd name="T72" fmla="*/ 350 w 640"/>
                <a:gd name="T73" fmla="*/ 342 h 428"/>
                <a:gd name="T74" fmla="*/ 338 w 640"/>
                <a:gd name="T75" fmla="*/ 366 h 428"/>
                <a:gd name="T76" fmla="*/ 322 w 640"/>
                <a:gd name="T77" fmla="*/ 400 h 428"/>
                <a:gd name="T78" fmla="*/ 314 w 640"/>
                <a:gd name="T79" fmla="*/ 400 h 428"/>
                <a:gd name="T80" fmla="*/ 304 w 640"/>
                <a:gd name="T81" fmla="*/ 392 h 428"/>
                <a:gd name="T82" fmla="*/ 274 w 640"/>
                <a:gd name="T83" fmla="*/ 404 h 428"/>
                <a:gd name="T84" fmla="*/ 250 w 640"/>
                <a:gd name="T85" fmla="*/ 422 h 428"/>
                <a:gd name="T86" fmla="*/ 214 w 640"/>
                <a:gd name="T87" fmla="*/ 416 h 428"/>
                <a:gd name="T88" fmla="*/ 208 w 640"/>
                <a:gd name="T89" fmla="*/ 404 h 428"/>
                <a:gd name="T90" fmla="*/ 142 w 640"/>
                <a:gd name="T91" fmla="*/ 362 h 428"/>
                <a:gd name="T92" fmla="*/ 138 w 640"/>
                <a:gd name="T93" fmla="*/ 380 h 428"/>
                <a:gd name="T94" fmla="*/ 126 w 640"/>
                <a:gd name="T95" fmla="*/ 406 h 428"/>
                <a:gd name="T96" fmla="*/ 108 w 640"/>
                <a:gd name="T97" fmla="*/ 418 h 428"/>
                <a:gd name="T98" fmla="*/ 86 w 640"/>
                <a:gd name="T99" fmla="*/ 422 h 428"/>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640" h="428">
                  <a:moveTo>
                    <a:pt x="70" y="428"/>
                  </a:moveTo>
                  <a:lnTo>
                    <a:pt x="70" y="428"/>
                  </a:lnTo>
                  <a:lnTo>
                    <a:pt x="42" y="410"/>
                  </a:lnTo>
                  <a:lnTo>
                    <a:pt x="0" y="372"/>
                  </a:lnTo>
                  <a:lnTo>
                    <a:pt x="10" y="352"/>
                  </a:lnTo>
                  <a:lnTo>
                    <a:pt x="26" y="338"/>
                  </a:lnTo>
                  <a:lnTo>
                    <a:pt x="32" y="330"/>
                  </a:lnTo>
                  <a:lnTo>
                    <a:pt x="38" y="322"/>
                  </a:lnTo>
                  <a:lnTo>
                    <a:pt x="38" y="288"/>
                  </a:lnTo>
                  <a:lnTo>
                    <a:pt x="26" y="244"/>
                  </a:lnTo>
                  <a:lnTo>
                    <a:pt x="18" y="220"/>
                  </a:lnTo>
                  <a:lnTo>
                    <a:pt x="12" y="208"/>
                  </a:lnTo>
                  <a:lnTo>
                    <a:pt x="12" y="186"/>
                  </a:lnTo>
                  <a:lnTo>
                    <a:pt x="14" y="180"/>
                  </a:lnTo>
                  <a:lnTo>
                    <a:pt x="20" y="174"/>
                  </a:lnTo>
                  <a:lnTo>
                    <a:pt x="30" y="156"/>
                  </a:lnTo>
                  <a:lnTo>
                    <a:pt x="42" y="144"/>
                  </a:lnTo>
                  <a:lnTo>
                    <a:pt x="68" y="118"/>
                  </a:lnTo>
                  <a:lnTo>
                    <a:pt x="76" y="106"/>
                  </a:lnTo>
                  <a:lnTo>
                    <a:pt x="84" y="96"/>
                  </a:lnTo>
                  <a:lnTo>
                    <a:pt x="92" y="88"/>
                  </a:lnTo>
                  <a:lnTo>
                    <a:pt x="104" y="80"/>
                  </a:lnTo>
                  <a:lnTo>
                    <a:pt x="126" y="66"/>
                  </a:lnTo>
                  <a:lnTo>
                    <a:pt x="150" y="52"/>
                  </a:lnTo>
                  <a:lnTo>
                    <a:pt x="202" y="0"/>
                  </a:lnTo>
                  <a:lnTo>
                    <a:pt x="210" y="38"/>
                  </a:lnTo>
                  <a:lnTo>
                    <a:pt x="236" y="38"/>
                  </a:lnTo>
                  <a:lnTo>
                    <a:pt x="248" y="16"/>
                  </a:lnTo>
                  <a:lnTo>
                    <a:pt x="268" y="16"/>
                  </a:lnTo>
                  <a:lnTo>
                    <a:pt x="282" y="16"/>
                  </a:lnTo>
                  <a:lnTo>
                    <a:pt x="294" y="12"/>
                  </a:lnTo>
                  <a:lnTo>
                    <a:pt x="294" y="16"/>
                  </a:lnTo>
                  <a:lnTo>
                    <a:pt x="298" y="22"/>
                  </a:lnTo>
                  <a:lnTo>
                    <a:pt x="308" y="36"/>
                  </a:lnTo>
                  <a:lnTo>
                    <a:pt x="308" y="80"/>
                  </a:lnTo>
                  <a:lnTo>
                    <a:pt x="322" y="90"/>
                  </a:lnTo>
                  <a:lnTo>
                    <a:pt x="340" y="100"/>
                  </a:lnTo>
                  <a:lnTo>
                    <a:pt x="360" y="108"/>
                  </a:lnTo>
                  <a:lnTo>
                    <a:pt x="372" y="110"/>
                  </a:lnTo>
                  <a:lnTo>
                    <a:pt x="384" y="110"/>
                  </a:lnTo>
                  <a:lnTo>
                    <a:pt x="424" y="48"/>
                  </a:lnTo>
                  <a:lnTo>
                    <a:pt x="432" y="38"/>
                  </a:lnTo>
                  <a:lnTo>
                    <a:pt x="440" y="30"/>
                  </a:lnTo>
                  <a:lnTo>
                    <a:pt x="452" y="24"/>
                  </a:lnTo>
                  <a:lnTo>
                    <a:pt x="462" y="18"/>
                  </a:lnTo>
                  <a:lnTo>
                    <a:pt x="476" y="16"/>
                  </a:lnTo>
                  <a:lnTo>
                    <a:pt x="492" y="16"/>
                  </a:lnTo>
                  <a:lnTo>
                    <a:pt x="536" y="34"/>
                  </a:lnTo>
                  <a:lnTo>
                    <a:pt x="632" y="32"/>
                  </a:lnTo>
                  <a:lnTo>
                    <a:pt x="640" y="36"/>
                  </a:lnTo>
                  <a:lnTo>
                    <a:pt x="636" y="40"/>
                  </a:lnTo>
                  <a:lnTo>
                    <a:pt x="636" y="46"/>
                  </a:lnTo>
                  <a:lnTo>
                    <a:pt x="632" y="76"/>
                  </a:lnTo>
                  <a:lnTo>
                    <a:pt x="598" y="80"/>
                  </a:lnTo>
                  <a:lnTo>
                    <a:pt x="570" y="96"/>
                  </a:lnTo>
                  <a:lnTo>
                    <a:pt x="540" y="114"/>
                  </a:lnTo>
                  <a:lnTo>
                    <a:pt x="526" y="124"/>
                  </a:lnTo>
                  <a:lnTo>
                    <a:pt x="514" y="136"/>
                  </a:lnTo>
                  <a:lnTo>
                    <a:pt x="506" y="148"/>
                  </a:lnTo>
                  <a:lnTo>
                    <a:pt x="500" y="160"/>
                  </a:lnTo>
                  <a:lnTo>
                    <a:pt x="478" y="170"/>
                  </a:lnTo>
                  <a:lnTo>
                    <a:pt x="472" y="178"/>
                  </a:lnTo>
                  <a:lnTo>
                    <a:pt x="464" y="182"/>
                  </a:lnTo>
                  <a:lnTo>
                    <a:pt x="446" y="188"/>
                  </a:lnTo>
                  <a:lnTo>
                    <a:pt x="440" y="194"/>
                  </a:lnTo>
                  <a:lnTo>
                    <a:pt x="438" y="228"/>
                  </a:lnTo>
                  <a:lnTo>
                    <a:pt x="430" y="240"/>
                  </a:lnTo>
                  <a:lnTo>
                    <a:pt x="418" y="252"/>
                  </a:lnTo>
                  <a:lnTo>
                    <a:pt x="408" y="264"/>
                  </a:lnTo>
                  <a:lnTo>
                    <a:pt x="400" y="276"/>
                  </a:lnTo>
                  <a:lnTo>
                    <a:pt x="400" y="298"/>
                  </a:lnTo>
                  <a:lnTo>
                    <a:pt x="396" y="312"/>
                  </a:lnTo>
                  <a:lnTo>
                    <a:pt x="390" y="324"/>
                  </a:lnTo>
                  <a:lnTo>
                    <a:pt x="382" y="324"/>
                  </a:lnTo>
                  <a:lnTo>
                    <a:pt x="374" y="326"/>
                  </a:lnTo>
                  <a:lnTo>
                    <a:pt x="366" y="328"/>
                  </a:lnTo>
                  <a:lnTo>
                    <a:pt x="360" y="332"/>
                  </a:lnTo>
                  <a:lnTo>
                    <a:pt x="350" y="342"/>
                  </a:lnTo>
                  <a:lnTo>
                    <a:pt x="342" y="352"/>
                  </a:lnTo>
                  <a:lnTo>
                    <a:pt x="338" y="366"/>
                  </a:lnTo>
                  <a:lnTo>
                    <a:pt x="334" y="380"/>
                  </a:lnTo>
                  <a:lnTo>
                    <a:pt x="326" y="394"/>
                  </a:lnTo>
                  <a:lnTo>
                    <a:pt x="322" y="400"/>
                  </a:lnTo>
                  <a:lnTo>
                    <a:pt x="314" y="404"/>
                  </a:lnTo>
                  <a:lnTo>
                    <a:pt x="314" y="400"/>
                  </a:lnTo>
                  <a:lnTo>
                    <a:pt x="304" y="392"/>
                  </a:lnTo>
                  <a:lnTo>
                    <a:pt x="286" y="390"/>
                  </a:lnTo>
                  <a:lnTo>
                    <a:pt x="274" y="404"/>
                  </a:lnTo>
                  <a:lnTo>
                    <a:pt x="262" y="420"/>
                  </a:lnTo>
                  <a:lnTo>
                    <a:pt x="250" y="422"/>
                  </a:lnTo>
                  <a:lnTo>
                    <a:pt x="236" y="422"/>
                  </a:lnTo>
                  <a:lnTo>
                    <a:pt x="222" y="420"/>
                  </a:lnTo>
                  <a:lnTo>
                    <a:pt x="214" y="416"/>
                  </a:lnTo>
                  <a:lnTo>
                    <a:pt x="208" y="404"/>
                  </a:lnTo>
                  <a:lnTo>
                    <a:pt x="168" y="364"/>
                  </a:lnTo>
                  <a:lnTo>
                    <a:pt x="142" y="362"/>
                  </a:lnTo>
                  <a:lnTo>
                    <a:pt x="140" y="370"/>
                  </a:lnTo>
                  <a:lnTo>
                    <a:pt x="138" y="380"/>
                  </a:lnTo>
                  <a:lnTo>
                    <a:pt x="136" y="404"/>
                  </a:lnTo>
                  <a:lnTo>
                    <a:pt x="126" y="406"/>
                  </a:lnTo>
                  <a:lnTo>
                    <a:pt x="118" y="410"/>
                  </a:lnTo>
                  <a:lnTo>
                    <a:pt x="112" y="414"/>
                  </a:lnTo>
                  <a:lnTo>
                    <a:pt x="108" y="418"/>
                  </a:lnTo>
                  <a:lnTo>
                    <a:pt x="96" y="420"/>
                  </a:lnTo>
                  <a:lnTo>
                    <a:pt x="86" y="422"/>
                  </a:lnTo>
                  <a:lnTo>
                    <a:pt x="70" y="428"/>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0" name="Freeform 31"/>
            <p:cNvSpPr>
              <a:spLocks/>
            </p:cNvSpPr>
            <p:nvPr/>
          </p:nvSpPr>
          <p:spPr bwMode="auto">
            <a:xfrm>
              <a:off x="4806950" y="3000376"/>
              <a:ext cx="438150" cy="682625"/>
            </a:xfrm>
            <a:custGeom>
              <a:avLst/>
              <a:gdLst>
                <a:gd name="T0" fmla="*/ 106 w 276"/>
                <a:gd name="T1" fmla="*/ 398 h 430"/>
                <a:gd name="T2" fmla="*/ 98 w 276"/>
                <a:gd name="T3" fmla="*/ 364 h 430"/>
                <a:gd name="T4" fmla="*/ 92 w 276"/>
                <a:gd name="T5" fmla="*/ 318 h 430"/>
                <a:gd name="T6" fmla="*/ 86 w 276"/>
                <a:gd name="T7" fmla="*/ 280 h 430"/>
                <a:gd name="T8" fmla="*/ 52 w 276"/>
                <a:gd name="T9" fmla="*/ 240 h 430"/>
                <a:gd name="T10" fmla="*/ 26 w 276"/>
                <a:gd name="T11" fmla="*/ 214 h 430"/>
                <a:gd name="T12" fmla="*/ 0 w 276"/>
                <a:gd name="T13" fmla="*/ 200 h 430"/>
                <a:gd name="T14" fmla="*/ 4 w 276"/>
                <a:gd name="T15" fmla="*/ 196 h 430"/>
                <a:gd name="T16" fmla="*/ 28 w 276"/>
                <a:gd name="T17" fmla="*/ 186 h 430"/>
                <a:gd name="T18" fmla="*/ 68 w 276"/>
                <a:gd name="T19" fmla="*/ 180 h 430"/>
                <a:gd name="T20" fmla="*/ 84 w 276"/>
                <a:gd name="T21" fmla="*/ 166 h 430"/>
                <a:gd name="T22" fmla="*/ 112 w 276"/>
                <a:gd name="T23" fmla="*/ 160 h 430"/>
                <a:gd name="T24" fmla="*/ 130 w 276"/>
                <a:gd name="T25" fmla="*/ 138 h 430"/>
                <a:gd name="T26" fmla="*/ 128 w 276"/>
                <a:gd name="T27" fmla="*/ 98 h 430"/>
                <a:gd name="T28" fmla="*/ 158 w 276"/>
                <a:gd name="T29" fmla="*/ 42 h 430"/>
                <a:gd name="T30" fmla="*/ 162 w 276"/>
                <a:gd name="T31" fmla="*/ 12 h 430"/>
                <a:gd name="T32" fmla="*/ 170 w 276"/>
                <a:gd name="T33" fmla="*/ 10 h 430"/>
                <a:gd name="T34" fmla="*/ 190 w 276"/>
                <a:gd name="T35" fmla="*/ 2 h 430"/>
                <a:gd name="T36" fmla="*/ 204 w 276"/>
                <a:gd name="T37" fmla="*/ 0 h 430"/>
                <a:gd name="T38" fmla="*/ 220 w 276"/>
                <a:gd name="T39" fmla="*/ 6 h 430"/>
                <a:gd name="T40" fmla="*/ 226 w 276"/>
                <a:gd name="T41" fmla="*/ 22 h 430"/>
                <a:gd name="T42" fmla="*/ 218 w 276"/>
                <a:gd name="T43" fmla="*/ 40 h 430"/>
                <a:gd name="T44" fmla="*/ 212 w 276"/>
                <a:gd name="T45" fmla="*/ 58 h 430"/>
                <a:gd name="T46" fmla="*/ 196 w 276"/>
                <a:gd name="T47" fmla="*/ 82 h 430"/>
                <a:gd name="T48" fmla="*/ 192 w 276"/>
                <a:gd name="T49" fmla="*/ 108 h 430"/>
                <a:gd name="T50" fmla="*/ 194 w 276"/>
                <a:gd name="T51" fmla="*/ 132 h 430"/>
                <a:gd name="T52" fmla="*/ 232 w 276"/>
                <a:gd name="T53" fmla="*/ 138 h 430"/>
                <a:gd name="T54" fmla="*/ 248 w 276"/>
                <a:gd name="T55" fmla="*/ 154 h 430"/>
                <a:gd name="T56" fmla="*/ 268 w 276"/>
                <a:gd name="T57" fmla="*/ 168 h 430"/>
                <a:gd name="T58" fmla="*/ 276 w 276"/>
                <a:gd name="T59" fmla="*/ 170 h 430"/>
                <a:gd name="T60" fmla="*/ 270 w 276"/>
                <a:gd name="T61" fmla="*/ 184 h 430"/>
                <a:gd name="T62" fmla="*/ 258 w 276"/>
                <a:gd name="T63" fmla="*/ 198 h 430"/>
                <a:gd name="T64" fmla="*/ 252 w 276"/>
                <a:gd name="T65" fmla="*/ 206 h 430"/>
                <a:gd name="T66" fmla="*/ 228 w 276"/>
                <a:gd name="T67" fmla="*/ 226 h 430"/>
                <a:gd name="T68" fmla="*/ 216 w 276"/>
                <a:gd name="T69" fmla="*/ 228 h 430"/>
                <a:gd name="T70" fmla="*/ 202 w 276"/>
                <a:gd name="T71" fmla="*/ 232 h 430"/>
                <a:gd name="T72" fmla="*/ 202 w 276"/>
                <a:gd name="T73" fmla="*/ 248 h 430"/>
                <a:gd name="T74" fmla="*/ 198 w 276"/>
                <a:gd name="T75" fmla="*/ 270 h 430"/>
                <a:gd name="T76" fmla="*/ 188 w 276"/>
                <a:gd name="T77" fmla="*/ 284 h 430"/>
                <a:gd name="T78" fmla="*/ 180 w 276"/>
                <a:gd name="T79" fmla="*/ 308 h 430"/>
                <a:gd name="T80" fmla="*/ 178 w 276"/>
                <a:gd name="T81" fmla="*/ 332 h 430"/>
                <a:gd name="T82" fmla="*/ 194 w 276"/>
                <a:gd name="T83" fmla="*/ 346 h 430"/>
                <a:gd name="T84" fmla="*/ 214 w 276"/>
                <a:gd name="T85" fmla="*/ 352 h 430"/>
                <a:gd name="T86" fmla="*/ 222 w 276"/>
                <a:gd name="T87" fmla="*/ 364 h 430"/>
                <a:gd name="T88" fmla="*/ 222 w 276"/>
                <a:gd name="T89" fmla="*/ 382 h 430"/>
                <a:gd name="T90" fmla="*/ 216 w 276"/>
                <a:gd name="T91" fmla="*/ 394 h 430"/>
                <a:gd name="T92" fmla="*/ 198 w 276"/>
                <a:gd name="T93" fmla="*/ 400 h 430"/>
                <a:gd name="T94" fmla="*/ 184 w 276"/>
                <a:gd name="T95" fmla="*/ 406 h 430"/>
                <a:gd name="T96" fmla="*/ 154 w 276"/>
                <a:gd name="T97" fmla="*/ 430 h 430"/>
                <a:gd name="T98" fmla="*/ 142 w 276"/>
                <a:gd name="T99" fmla="*/ 428 h 430"/>
                <a:gd name="T100" fmla="*/ 106 w 276"/>
                <a:gd name="T101" fmla="*/ 398 h 43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276" h="430">
                  <a:moveTo>
                    <a:pt x="106" y="398"/>
                  </a:moveTo>
                  <a:lnTo>
                    <a:pt x="106" y="398"/>
                  </a:lnTo>
                  <a:lnTo>
                    <a:pt x="98" y="364"/>
                  </a:lnTo>
                  <a:lnTo>
                    <a:pt x="96" y="340"/>
                  </a:lnTo>
                  <a:lnTo>
                    <a:pt x="92" y="318"/>
                  </a:lnTo>
                  <a:lnTo>
                    <a:pt x="86" y="280"/>
                  </a:lnTo>
                  <a:lnTo>
                    <a:pt x="68" y="258"/>
                  </a:lnTo>
                  <a:lnTo>
                    <a:pt x="52" y="240"/>
                  </a:lnTo>
                  <a:lnTo>
                    <a:pt x="36" y="226"/>
                  </a:lnTo>
                  <a:lnTo>
                    <a:pt x="26" y="214"/>
                  </a:lnTo>
                  <a:lnTo>
                    <a:pt x="0" y="200"/>
                  </a:lnTo>
                  <a:lnTo>
                    <a:pt x="4" y="196"/>
                  </a:lnTo>
                  <a:lnTo>
                    <a:pt x="10" y="192"/>
                  </a:lnTo>
                  <a:lnTo>
                    <a:pt x="28" y="186"/>
                  </a:lnTo>
                  <a:lnTo>
                    <a:pt x="68" y="180"/>
                  </a:lnTo>
                  <a:lnTo>
                    <a:pt x="78" y="170"/>
                  </a:lnTo>
                  <a:lnTo>
                    <a:pt x="84" y="166"/>
                  </a:lnTo>
                  <a:lnTo>
                    <a:pt x="94" y="162"/>
                  </a:lnTo>
                  <a:lnTo>
                    <a:pt x="112" y="160"/>
                  </a:lnTo>
                  <a:lnTo>
                    <a:pt x="130" y="138"/>
                  </a:lnTo>
                  <a:lnTo>
                    <a:pt x="128" y="98"/>
                  </a:lnTo>
                  <a:lnTo>
                    <a:pt x="158" y="42"/>
                  </a:lnTo>
                  <a:lnTo>
                    <a:pt x="162" y="12"/>
                  </a:lnTo>
                  <a:lnTo>
                    <a:pt x="170" y="10"/>
                  </a:lnTo>
                  <a:lnTo>
                    <a:pt x="176" y="8"/>
                  </a:lnTo>
                  <a:lnTo>
                    <a:pt x="190" y="2"/>
                  </a:lnTo>
                  <a:lnTo>
                    <a:pt x="198" y="0"/>
                  </a:lnTo>
                  <a:lnTo>
                    <a:pt x="204" y="0"/>
                  </a:lnTo>
                  <a:lnTo>
                    <a:pt x="212" y="2"/>
                  </a:lnTo>
                  <a:lnTo>
                    <a:pt x="220" y="6"/>
                  </a:lnTo>
                  <a:lnTo>
                    <a:pt x="226" y="22"/>
                  </a:lnTo>
                  <a:lnTo>
                    <a:pt x="218" y="40"/>
                  </a:lnTo>
                  <a:lnTo>
                    <a:pt x="212" y="58"/>
                  </a:lnTo>
                  <a:lnTo>
                    <a:pt x="198" y="74"/>
                  </a:lnTo>
                  <a:lnTo>
                    <a:pt x="196" y="82"/>
                  </a:lnTo>
                  <a:lnTo>
                    <a:pt x="192" y="90"/>
                  </a:lnTo>
                  <a:lnTo>
                    <a:pt x="192" y="108"/>
                  </a:lnTo>
                  <a:lnTo>
                    <a:pt x="194" y="132"/>
                  </a:lnTo>
                  <a:lnTo>
                    <a:pt x="232" y="138"/>
                  </a:lnTo>
                  <a:lnTo>
                    <a:pt x="238" y="146"/>
                  </a:lnTo>
                  <a:lnTo>
                    <a:pt x="248" y="154"/>
                  </a:lnTo>
                  <a:lnTo>
                    <a:pt x="260" y="164"/>
                  </a:lnTo>
                  <a:lnTo>
                    <a:pt x="268" y="168"/>
                  </a:lnTo>
                  <a:lnTo>
                    <a:pt x="276" y="170"/>
                  </a:lnTo>
                  <a:lnTo>
                    <a:pt x="274" y="176"/>
                  </a:lnTo>
                  <a:lnTo>
                    <a:pt x="270" y="184"/>
                  </a:lnTo>
                  <a:lnTo>
                    <a:pt x="264" y="192"/>
                  </a:lnTo>
                  <a:lnTo>
                    <a:pt x="258" y="198"/>
                  </a:lnTo>
                  <a:lnTo>
                    <a:pt x="252" y="206"/>
                  </a:lnTo>
                  <a:lnTo>
                    <a:pt x="244" y="214"/>
                  </a:lnTo>
                  <a:lnTo>
                    <a:pt x="228" y="226"/>
                  </a:lnTo>
                  <a:lnTo>
                    <a:pt x="216" y="228"/>
                  </a:lnTo>
                  <a:lnTo>
                    <a:pt x="206" y="228"/>
                  </a:lnTo>
                  <a:lnTo>
                    <a:pt x="202" y="232"/>
                  </a:lnTo>
                  <a:lnTo>
                    <a:pt x="200" y="236"/>
                  </a:lnTo>
                  <a:lnTo>
                    <a:pt x="202" y="248"/>
                  </a:lnTo>
                  <a:lnTo>
                    <a:pt x="200" y="258"/>
                  </a:lnTo>
                  <a:lnTo>
                    <a:pt x="198" y="270"/>
                  </a:lnTo>
                  <a:lnTo>
                    <a:pt x="188" y="284"/>
                  </a:lnTo>
                  <a:lnTo>
                    <a:pt x="182" y="296"/>
                  </a:lnTo>
                  <a:lnTo>
                    <a:pt x="180" y="308"/>
                  </a:lnTo>
                  <a:lnTo>
                    <a:pt x="178" y="332"/>
                  </a:lnTo>
                  <a:lnTo>
                    <a:pt x="194" y="346"/>
                  </a:lnTo>
                  <a:lnTo>
                    <a:pt x="202" y="348"/>
                  </a:lnTo>
                  <a:lnTo>
                    <a:pt x="214" y="352"/>
                  </a:lnTo>
                  <a:lnTo>
                    <a:pt x="218" y="358"/>
                  </a:lnTo>
                  <a:lnTo>
                    <a:pt x="222" y="364"/>
                  </a:lnTo>
                  <a:lnTo>
                    <a:pt x="224" y="372"/>
                  </a:lnTo>
                  <a:lnTo>
                    <a:pt x="222" y="382"/>
                  </a:lnTo>
                  <a:lnTo>
                    <a:pt x="216" y="394"/>
                  </a:lnTo>
                  <a:lnTo>
                    <a:pt x="198" y="400"/>
                  </a:lnTo>
                  <a:lnTo>
                    <a:pt x="184" y="406"/>
                  </a:lnTo>
                  <a:lnTo>
                    <a:pt x="160" y="426"/>
                  </a:lnTo>
                  <a:lnTo>
                    <a:pt x="154" y="430"/>
                  </a:lnTo>
                  <a:lnTo>
                    <a:pt x="148" y="430"/>
                  </a:lnTo>
                  <a:lnTo>
                    <a:pt x="142" y="428"/>
                  </a:lnTo>
                  <a:lnTo>
                    <a:pt x="134" y="422"/>
                  </a:lnTo>
                  <a:lnTo>
                    <a:pt x="106" y="398"/>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1" name="Freeform 32"/>
            <p:cNvSpPr>
              <a:spLocks/>
            </p:cNvSpPr>
            <p:nvPr/>
          </p:nvSpPr>
          <p:spPr bwMode="auto">
            <a:xfrm>
              <a:off x="6108700" y="2295526"/>
              <a:ext cx="850900" cy="1219200"/>
            </a:xfrm>
            <a:custGeom>
              <a:avLst/>
              <a:gdLst>
                <a:gd name="T0" fmla="*/ 108 w 536"/>
                <a:gd name="T1" fmla="*/ 754 h 768"/>
                <a:gd name="T2" fmla="*/ 22 w 536"/>
                <a:gd name="T3" fmla="*/ 720 h 768"/>
                <a:gd name="T4" fmla="*/ 52 w 536"/>
                <a:gd name="T5" fmla="*/ 664 h 768"/>
                <a:gd name="T6" fmla="*/ 58 w 536"/>
                <a:gd name="T7" fmla="*/ 572 h 768"/>
                <a:gd name="T8" fmla="*/ 6 w 536"/>
                <a:gd name="T9" fmla="*/ 508 h 768"/>
                <a:gd name="T10" fmla="*/ 32 w 536"/>
                <a:gd name="T11" fmla="*/ 458 h 768"/>
                <a:gd name="T12" fmla="*/ 78 w 536"/>
                <a:gd name="T13" fmla="*/ 412 h 768"/>
                <a:gd name="T14" fmla="*/ 40 w 536"/>
                <a:gd name="T15" fmla="*/ 334 h 768"/>
                <a:gd name="T16" fmla="*/ 18 w 536"/>
                <a:gd name="T17" fmla="*/ 316 h 768"/>
                <a:gd name="T18" fmla="*/ 46 w 536"/>
                <a:gd name="T19" fmla="*/ 282 h 768"/>
                <a:gd name="T20" fmla="*/ 24 w 536"/>
                <a:gd name="T21" fmla="*/ 236 h 768"/>
                <a:gd name="T22" fmla="*/ 0 w 536"/>
                <a:gd name="T23" fmla="*/ 164 h 768"/>
                <a:gd name="T24" fmla="*/ 28 w 536"/>
                <a:gd name="T25" fmla="*/ 142 h 768"/>
                <a:gd name="T26" fmla="*/ 44 w 536"/>
                <a:gd name="T27" fmla="*/ 84 h 768"/>
                <a:gd name="T28" fmla="*/ 70 w 536"/>
                <a:gd name="T29" fmla="*/ 88 h 768"/>
                <a:gd name="T30" fmla="*/ 72 w 536"/>
                <a:gd name="T31" fmla="*/ 118 h 768"/>
                <a:gd name="T32" fmla="*/ 82 w 536"/>
                <a:gd name="T33" fmla="*/ 150 h 768"/>
                <a:gd name="T34" fmla="*/ 124 w 536"/>
                <a:gd name="T35" fmla="*/ 154 h 768"/>
                <a:gd name="T36" fmla="*/ 136 w 536"/>
                <a:gd name="T37" fmla="*/ 134 h 768"/>
                <a:gd name="T38" fmla="*/ 180 w 536"/>
                <a:gd name="T39" fmla="*/ 106 h 768"/>
                <a:gd name="T40" fmla="*/ 252 w 536"/>
                <a:gd name="T41" fmla="*/ 92 h 768"/>
                <a:gd name="T42" fmla="*/ 266 w 536"/>
                <a:gd name="T43" fmla="*/ 22 h 768"/>
                <a:gd name="T44" fmla="*/ 310 w 536"/>
                <a:gd name="T45" fmla="*/ 0 h 768"/>
                <a:gd name="T46" fmla="*/ 332 w 536"/>
                <a:gd name="T47" fmla="*/ 40 h 768"/>
                <a:gd name="T48" fmla="*/ 378 w 536"/>
                <a:gd name="T49" fmla="*/ 128 h 768"/>
                <a:gd name="T50" fmla="*/ 424 w 536"/>
                <a:gd name="T51" fmla="*/ 138 h 768"/>
                <a:gd name="T52" fmla="*/ 444 w 536"/>
                <a:gd name="T53" fmla="*/ 152 h 768"/>
                <a:gd name="T54" fmla="*/ 430 w 536"/>
                <a:gd name="T55" fmla="*/ 188 h 768"/>
                <a:gd name="T56" fmla="*/ 448 w 536"/>
                <a:gd name="T57" fmla="*/ 210 h 768"/>
                <a:gd name="T58" fmla="*/ 520 w 536"/>
                <a:gd name="T59" fmla="*/ 250 h 768"/>
                <a:gd name="T60" fmla="*/ 488 w 536"/>
                <a:gd name="T61" fmla="*/ 330 h 768"/>
                <a:gd name="T62" fmla="*/ 450 w 536"/>
                <a:gd name="T63" fmla="*/ 370 h 768"/>
                <a:gd name="T64" fmla="*/ 398 w 536"/>
                <a:gd name="T65" fmla="*/ 384 h 768"/>
                <a:gd name="T66" fmla="*/ 350 w 536"/>
                <a:gd name="T67" fmla="*/ 340 h 768"/>
                <a:gd name="T68" fmla="*/ 344 w 536"/>
                <a:gd name="T69" fmla="*/ 288 h 768"/>
                <a:gd name="T70" fmla="*/ 310 w 536"/>
                <a:gd name="T71" fmla="*/ 252 h 768"/>
                <a:gd name="T72" fmla="*/ 294 w 536"/>
                <a:gd name="T73" fmla="*/ 200 h 768"/>
                <a:gd name="T74" fmla="*/ 258 w 536"/>
                <a:gd name="T75" fmla="*/ 184 h 768"/>
                <a:gd name="T76" fmla="*/ 226 w 536"/>
                <a:gd name="T77" fmla="*/ 190 h 768"/>
                <a:gd name="T78" fmla="*/ 194 w 536"/>
                <a:gd name="T79" fmla="*/ 228 h 768"/>
                <a:gd name="T80" fmla="*/ 178 w 536"/>
                <a:gd name="T81" fmla="*/ 266 h 768"/>
                <a:gd name="T82" fmla="*/ 172 w 536"/>
                <a:gd name="T83" fmla="*/ 298 h 768"/>
                <a:gd name="T84" fmla="*/ 142 w 536"/>
                <a:gd name="T85" fmla="*/ 314 h 768"/>
                <a:gd name="T86" fmla="*/ 142 w 536"/>
                <a:gd name="T87" fmla="*/ 360 h 768"/>
                <a:gd name="T88" fmla="*/ 222 w 536"/>
                <a:gd name="T89" fmla="*/ 346 h 768"/>
                <a:gd name="T90" fmla="*/ 252 w 536"/>
                <a:gd name="T91" fmla="*/ 342 h 768"/>
                <a:gd name="T92" fmla="*/ 274 w 536"/>
                <a:gd name="T93" fmla="*/ 360 h 768"/>
                <a:gd name="T94" fmla="*/ 300 w 536"/>
                <a:gd name="T95" fmla="*/ 436 h 768"/>
                <a:gd name="T96" fmla="*/ 352 w 536"/>
                <a:gd name="T97" fmla="*/ 468 h 768"/>
                <a:gd name="T98" fmla="*/ 354 w 536"/>
                <a:gd name="T99" fmla="*/ 512 h 768"/>
                <a:gd name="T100" fmla="*/ 328 w 536"/>
                <a:gd name="T101" fmla="*/ 540 h 768"/>
                <a:gd name="T102" fmla="*/ 266 w 536"/>
                <a:gd name="T103" fmla="*/ 582 h 768"/>
                <a:gd name="T104" fmla="*/ 202 w 536"/>
                <a:gd name="T105" fmla="*/ 650 h 768"/>
                <a:gd name="T106" fmla="*/ 180 w 536"/>
                <a:gd name="T107" fmla="*/ 730 h 76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36" h="768">
                  <a:moveTo>
                    <a:pt x="192" y="768"/>
                  </a:moveTo>
                  <a:lnTo>
                    <a:pt x="192" y="768"/>
                  </a:lnTo>
                  <a:lnTo>
                    <a:pt x="178" y="754"/>
                  </a:lnTo>
                  <a:lnTo>
                    <a:pt x="108" y="754"/>
                  </a:lnTo>
                  <a:lnTo>
                    <a:pt x="44" y="740"/>
                  </a:lnTo>
                  <a:lnTo>
                    <a:pt x="32" y="730"/>
                  </a:lnTo>
                  <a:lnTo>
                    <a:pt x="22" y="720"/>
                  </a:lnTo>
                  <a:lnTo>
                    <a:pt x="16" y="712"/>
                  </a:lnTo>
                  <a:lnTo>
                    <a:pt x="14" y="708"/>
                  </a:lnTo>
                  <a:lnTo>
                    <a:pt x="52" y="664"/>
                  </a:lnTo>
                  <a:lnTo>
                    <a:pt x="62" y="630"/>
                  </a:lnTo>
                  <a:lnTo>
                    <a:pt x="66" y="608"/>
                  </a:lnTo>
                  <a:lnTo>
                    <a:pt x="64" y="588"/>
                  </a:lnTo>
                  <a:lnTo>
                    <a:pt x="58" y="572"/>
                  </a:lnTo>
                  <a:lnTo>
                    <a:pt x="50" y="558"/>
                  </a:lnTo>
                  <a:lnTo>
                    <a:pt x="42" y="544"/>
                  </a:lnTo>
                  <a:lnTo>
                    <a:pt x="30" y="532"/>
                  </a:lnTo>
                  <a:lnTo>
                    <a:pt x="6" y="508"/>
                  </a:lnTo>
                  <a:lnTo>
                    <a:pt x="6" y="494"/>
                  </a:lnTo>
                  <a:lnTo>
                    <a:pt x="10" y="482"/>
                  </a:lnTo>
                  <a:lnTo>
                    <a:pt x="16" y="474"/>
                  </a:lnTo>
                  <a:lnTo>
                    <a:pt x="22" y="464"/>
                  </a:lnTo>
                  <a:lnTo>
                    <a:pt x="32" y="458"/>
                  </a:lnTo>
                  <a:lnTo>
                    <a:pt x="40" y="450"/>
                  </a:lnTo>
                  <a:lnTo>
                    <a:pt x="62" y="438"/>
                  </a:lnTo>
                  <a:lnTo>
                    <a:pt x="78" y="412"/>
                  </a:lnTo>
                  <a:lnTo>
                    <a:pt x="78" y="382"/>
                  </a:lnTo>
                  <a:lnTo>
                    <a:pt x="64" y="362"/>
                  </a:lnTo>
                  <a:lnTo>
                    <a:pt x="52" y="346"/>
                  </a:lnTo>
                  <a:lnTo>
                    <a:pt x="40" y="334"/>
                  </a:lnTo>
                  <a:lnTo>
                    <a:pt x="26" y="322"/>
                  </a:lnTo>
                  <a:lnTo>
                    <a:pt x="18" y="320"/>
                  </a:lnTo>
                  <a:lnTo>
                    <a:pt x="18" y="316"/>
                  </a:lnTo>
                  <a:lnTo>
                    <a:pt x="38" y="300"/>
                  </a:lnTo>
                  <a:lnTo>
                    <a:pt x="44" y="288"/>
                  </a:lnTo>
                  <a:lnTo>
                    <a:pt x="46" y="282"/>
                  </a:lnTo>
                  <a:lnTo>
                    <a:pt x="48" y="276"/>
                  </a:lnTo>
                  <a:lnTo>
                    <a:pt x="24" y="256"/>
                  </a:lnTo>
                  <a:lnTo>
                    <a:pt x="24" y="236"/>
                  </a:lnTo>
                  <a:lnTo>
                    <a:pt x="10" y="220"/>
                  </a:lnTo>
                  <a:lnTo>
                    <a:pt x="0" y="208"/>
                  </a:lnTo>
                  <a:lnTo>
                    <a:pt x="0" y="164"/>
                  </a:lnTo>
                  <a:lnTo>
                    <a:pt x="16" y="146"/>
                  </a:lnTo>
                  <a:lnTo>
                    <a:pt x="22" y="144"/>
                  </a:lnTo>
                  <a:lnTo>
                    <a:pt x="28" y="142"/>
                  </a:lnTo>
                  <a:lnTo>
                    <a:pt x="34" y="140"/>
                  </a:lnTo>
                  <a:lnTo>
                    <a:pt x="34" y="94"/>
                  </a:lnTo>
                  <a:lnTo>
                    <a:pt x="44" y="84"/>
                  </a:lnTo>
                  <a:lnTo>
                    <a:pt x="50" y="80"/>
                  </a:lnTo>
                  <a:lnTo>
                    <a:pt x="58" y="78"/>
                  </a:lnTo>
                  <a:lnTo>
                    <a:pt x="64" y="82"/>
                  </a:lnTo>
                  <a:lnTo>
                    <a:pt x="70" y="88"/>
                  </a:lnTo>
                  <a:lnTo>
                    <a:pt x="76" y="98"/>
                  </a:lnTo>
                  <a:lnTo>
                    <a:pt x="78" y="104"/>
                  </a:lnTo>
                  <a:lnTo>
                    <a:pt x="80" y="112"/>
                  </a:lnTo>
                  <a:lnTo>
                    <a:pt x="72" y="118"/>
                  </a:lnTo>
                  <a:lnTo>
                    <a:pt x="68" y="124"/>
                  </a:lnTo>
                  <a:lnTo>
                    <a:pt x="68" y="130"/>
                  </a:lnTo>
                  <a:lnTo>
                    <a:pt x="70" y="136"/>
                  </a:lnTo>
                  <a:lnTo>
                    <a:pt x="76" y="142"/>
                  </a:lnTo>
                  <a:lnTo>
                    <a:pt x="82" y="150"/>
                  </a:lnTo>
                  <a:lnTo>
                    <a:pt x="98" y="164"/>
                  </a:lnTo>
                  <a:lnTo>
                    <a:pt x="108" y="164"/>
                  </a:lnTo>
                  <a:lnTo>
                    <a:pt x="124" y="154"/>
                  </a:lnTo>
                  <a:lnTo>
                    <a:pt x="124" y="148"/>
                  </a:lnTo>
                  <a:lnTo>
                    <a:pt x="128" y="142"/>
                  </a:lnTo>
                  <a:lnTo>
                    <a:pt x="132" y="138"/>
                  </a:lnTo>
                  <a:lnTo>
                    <a:pt x="136" y="134"/>
                  </a:lnTo>
                  <a:lnTo>
                    <a:pt x="148" y="126"/>
                  </a:lnTo>
                  <a:lnTo>
                    <a:pt x="162" y="120"/>
                  </a:lnTo>
                  <a:lnTo>
                    <a:pt x="170" y="110"/>
                  </a:lnTo>
                  <a:lnTo>
                    <a:pt x="180" y="106"/>
                  </a:lnTo>
                  <a:lnTo>
                    <a:pt x="190" y="104"/>
                  </a:lnTo>
                  <a:lnTo>
                    <a:pt x="202" y="102"/>
                  </a:lnTo>
                  <a:lnTo>
                    <a:pt x="228" y="100"/>
                  </a:lnTo>
                  <a:lnTo>
                    <a:pt x="240" y="98"/>
                  </a:lnTo>
                  <a:lnTo>
                    <a:pt x="252" y="92"/>
                  </a:lnTo>
                  <a:lnTo>
                    <a:pt x="250" y="40"/>
                  </a:lnTo>
                  <a:lnTo>
                    <a:pt x="258" y="30"/>
                  </a:lnTo>
                  <a:lnTo>
                    <a:pt x="266" y="22"/>
                  </a:lnTo>
                  <a:lnTo>
                    <a:pt x="288" y="8"/>
                  </a:lnTo>
                  <a:lnTo>
                    <a:pt x="296" y="2"/>
                  </a:lnTo>
                  <a:lnTo>
                    <a:pt x="304" y="0"/>
                  </a:lnTo>
                  <a:lnTo>
                    <a:pt x="310" y="0"/>
                  </a:lnTo>
                  <a:lnTo>
                    <a:pt x="314" y="4"/>
                  </a:lnTo>
                  <a:lnTo>
                    <a:pt x="318" y="10"/>
                  </a:lnTo>
                  <a:lnTo>
                    <a:pt x="322" y="18"/>
                  </a:lnTo>
                  <a:lnTo>
                    <a:pt x="332" y="40"/>
                  </a:lnTo>
                  <a:lnTo>
                    <a:pt x="370" y="100"/>
                  </a:lnTo>
                  <a:lnTo>
                    <a:pt x="372" y="112"/>
                  </a:lnTo>
                  <a:lnTo>
                    <a:pt x="374" y="122"/>
                  </a:lnTo>
                  <a:lnTo>
                    <a:pt x="378" y="128"/>
                  </a:lnTo>
                  <a:lnTo>
                    <a:pt x="382" y="132"/>
                  </a:lnTo>
                  <a:lnTo>
                    <a:pt x="388" y="136"/>
                  </a:lnTo>
                  <a:lnTo>
                    <a:pt x="398" y="140"/>
                  </a:lnTo>
                  <a:lnTo>
                    <a:pt x="424" y="138"/>
                  </a:lnTo>
                  <a:lnTo>
                    <a:pt x="442" y="138"/>
                  </a:lnTo>
                  <a:lnTo>
                    <a:pt x="458" y="140"/>
                  </a:lnTo>
                  <a:lnTo>
                    <a:pt x="450" y="146"/>
                  </a:lnTo>
                  <a:lnTo>
                    <a:pt x="444" y="152"/>
                  </a:lnTo>
                  <a:lnTo>
                    <a:pt x="436" y="158"/>
                  </a:lnTo>
                  <a:lnTo>
                    <a:pt x="430" y="166"/>
                  </a:lnTo>
                  <a:lnTo>
                    <a:pt x="430" y="178"/>
                  </a:lnTo>
                  <a:lnTo>
                    <a:pt x="430" y="188"/>
                  </a:lnTo>
                  <a:lnTo>
                    <a:pt x="432" y="192"/>
                  </a:lnTo>
                  <a:lnTo>
                    <a:pt x="436" y="198"/>
                  </a:lnTo>
                  <a:lnTo>
                    <a:pt x="440" y="204"/>
                  </a:lnTo>
                  <a:lnTo>
                    <a:pt x="448" y="210"/>
                  </a:lnTo>
                  <a:lnTo>
                    <a:pt x="458" y="212"/>
                  </a:lnTo>
                  <a:lnTo>
                    <a:pt x="466" y="216"/>
                  </a:lnTo>
                  <a:lnTo>
                    <a:pt x="482" y="226"/>
                  </a:lnTo>
                  <a:lnTo>
                    <a:pt x="500" y="238"/>
                  </a:lnTo>
                  <a:lnTo>
                    <a:pt x="520" y="250"/>
                  </a:lnTo>
                  <a:lnTo>
                    <a:pt x="536" y="264"/>
                  </a:lnTo>
                  <a:lnTo>
                    <a:pt x="488" y="330"/>
                  </a:lnTo>
                  <a:lnTo>
                    <a:pt x="486" y="336"/>
                  </a:lnTo>
                  <a:lnTo>
                    <a:pt x="482" y="344"/>
                  </a:lnTo>
                  <a:lnTo>
                    <a:pt x="476" y="352"/>
                  </a:lnTo>
                  <a:lnTo>
                    <a:pt x="468" y="358"/>
                  </a:lnTo>
                  <a:lnTo>
                    <a:pt x="450" y="370"/>
                  </a:lnTo>
                  <a:lnTo>
                    <a:pt x="436" y="376"/>
                  </a:lnTo>
                  <a:lnTo>
                    <a:pt x="416" y="380"/>
                  </a:lnTo>
                  <a:lnTo>
                    <a:pt x="398" y="384"/>
                  </a:lnTo>
                  <a:lnTo>
                    <a:pt x="382" y="372"/>
                  </a:lnTo>
                  <a:lnTo>
                    <a:pt x="370" y="360"/>
                  </a:lnTo>
                  <a:lnTo>
                    <a:pt x="360" y="348"/>
                  </a:lnTo>
                  <a:lnTo>
                    <a:pt x="350" y="340"/>
                  </a:lnTo>
                  <a:lnTo>
                    <a:pt x="346" y="332"/>
                  </a:lnTo>
                  <a:lnTo>
                    <a:pt x="346" y="324"/>
                  </a:lnTo>
                  <a:lnTo>
                    <a:pt x="346" y="308"/>
                  </a:lnTo>
                  <a:lnTo>
                    <a:pt x="344" y="294"/>
                  </a:lnTo>
                  <a:lnTo>
                    <a:pt x="344" y="288"/>
                  </a:lnTo>
                  <a:lnTo>
                    <a:pt x="342" y="284"/>
                  </a:lnTo>
                  <a:lnTo>
                    <a:pt x="310" y="272"/>
                  </a:lnTo>
                  <a:lnTo>
                    <a:pt x="310" y="252"/>
                  </a:lnTo>
                  <a:lnTo>
                    <a:pt x="312" y="232"/>
                  </a:lnTo>
                  <a:lnTo>
                    <a:pt x="314" y="214"/>
                  </a:lnTo>
                  <a:lnTo>
                    <a:pt x="314" y="202"/>
                  </a:lnTo>
                  <a:lnTo>
                    <a:pt x="294" y="200"/>
                  </a:lnTo>
                  <a:lnTo>
                    <a:pt x="278" y="198"/>
                  </a:lnTo>
                  <a:lnTo>
                    <a:pt x="270" y="196"/>
                  </a:lnTo>
                  <a:lnTo>
                    <a:pt x="264" y="192"/>
                  </a:lnTo>
                  <a:lnTo>
                    <a:pt x="260" y="188"/>
                  </a:lnTo>
                  <a:lnTo>
                    <a:pt x="258" y="184"/>
                  </a:lnTo>
                  <a:lnTo>
                    <a:pt x="238" y="184"/>
                  </a:lnTo>
                  <a:lnTo>
                    <a:pt x="232" y="184"/>
                  </a:lnTo>
                  <a:lnTo>
                    <a:pt x="228" y="186"/>
                  </a:lnTo>
                  <a:lnTo>
                    <a:pt x="226" y="190"/>
                  </a:lnTo>
                  <a:lnTo>
                    <a:pt x="224" y="196"/>
                  </a:lnTo>
                  <a:lnTo>
                    <a:pt x="220" y="214"/>
                  </a:lnTo>
                  <a:lnTo>
                    <a:pt x="206" y="220"/>
                  </a:lnTo>
                  <a:lnTo>
                    <a:pt x="194" y="228"/>
                  </a:lnTo>
                  <a:lnTo>
                    <a:pt x="172" y="244"/>
                  </a:lnTo>
                  <a:lnTo>
                    <a:pt x="172" y="250"/>
                  </a:lnTo>
                  <a:lnTo>
                    <a:pt x="174" y="258"/>
                  </a:lnTo>
                  <a:lnTo>
                    <a:pt x="178" y="266"/>
                  </a:lnTo>
                  <a:lnTo>
                    <a:pt x="184" y="278"/>
                  </a:lnTo>
                  <a:lnTo>
                    <a:pt x="182" y="286"/>
                  </a:lnTo>
                  <a:lnTo>
                    <a:pt x="176" y="292"/>
                  </a:lnTo>
                  <a:lnTo>
                    <a:pt x="172" y="298"/>
                  </a:lnTo>
                  <a:lnTo>
                    <a:pt x="164" y="300"/>
                  </a:lnTo>
                  <a:lnTo>
                    <a:pt x="152" y="306"/>
                  </a:lnTo>
                  <a:lnTo>
                    <a:pt x="146" y="310"/>
                  </a:lnTo>
                  <a:lnTo>
                    <a:pt x="142" y="314"/>
                  </a:lnTo>
                  <a:lnTo>
                    <a:pt x="142" y="326"/>
                  </a:lnTo>
                  <a:lnTo>
                    <a:pt x="140" y="338"/>
                  </a:lnTo>
                  <a:lnTo>
                    <a:pt x="138" y="350"/>
                  </a:lnTo>
                  <a:lnTo>
                    <a:pt x="140" y="356"/>
                  </a:lnTo>
                  <a:lnTo>
                    <a:pt x="142" y="360"/>
                  </a:lnTo>
                  <a:lnTo>
                    <a:pt x="206" y="360"/>
                  </a:lnTo>
                  <a:lnTo>
                    <a:pt x="214" y="352"/>
                  </a:lnTo>
                  <a:lnTo>
                    <a:pt x="222" y="346"/>
                  </a:lnTo>
                  <a:lnTo>
                    <a:pt x="228" y="342"/>
                  </a:lnTo>
                  <a:lnTo>
                    <a:pt x="234" y="342"/>
                  </a:lnTo>
                  <a:lnTo>
                    <a:pt x="242" y="340"/>
                  </a:lnTo>
                  <a:lnTo>
                    <a:pt x="252" y="342"/>
                  </a:lnTo>
                  <a:lnTo>
                    <a:pt x="256" y="348"/>
                  </a:lnTo>
                  <a:lnTo>
                    <a:pt x="260" y="350"/>
                  </a:lnTo>
                  <a:lnTo>
                    <a:pt x="266" y="356"/>
                  </a:lnTo>
                  <a:lnTo>
                    <a:pt x="274" y="360"/>
                  </a:lnTo>
                  <a:lnTo>
                    <a:pt x="282" y="378"/>
                  </a:lnTo>
                  <a:lnTo>
                    <a:pt x="290" y="422"/>
                  </a:lnTo>
                  <a:lnTo>
                    <a:pt x="300" y="436"/>
                  </a:lnTo>
                  <a:lnTo>
                    <a:pt x="314" y="448"/>
                  </a:lnTo>
                  <a:lnTo>
                    <a:pt x="330" y="460"/>
                  </a:lnTo>
                  <a:lnTo>
                    <a:pt x="340" y="464"/>
                  </a:lnTo>
                  <a:lnTo>
                    <a:pt x="352" y="468"/>
                  </a:lnTo>
                  <a:lnTo>
                    <a:pt x="372" y="502"/>
                  </a:lnTo>
                  <a:lnTo>
                    <a:pt x="368" y="502"/>
                  </a:lnTo>
                  <a:lnTo>
                    <a:pt x="362" y="504"/>
                  </a:lnTo>
                  <a:lnTo>
                    <a:pt x="354" y="512"/>
                  </a:lnTo>
                  <a:lnTo>
                    <a:pt x="346" y="520"/>
                  </a:lnTo>
                  <a:lnTo>
                    <a:pt x="340" y="526"/>
                  </a:lnTo>
                  <a:lnTo>
                    <a:pt x="336" y="534"/>
                  </a:lnTo>
                  <a:lnTo>
                    <a:pt x="328" y="540"/>
                  </a:lnTo>
                  <a:lnTo>
                    <a:pt x="312" y="554"/>
                  </a:lnTo>
                  <a:lnTo>
                    <a:pt x="296" y="564"/>
                  </a:lnTo>
                  <a:lnTo>
                    <a:pt x="280" y="570"/>
                  </a:lnTo>
                  <a:lnTo>
                    <a:pt x="266" y="582"/>
                  </a:lnTo>
                  <a:lnTo>
                    <a:pt x="254" y="592"/>
                  </a:lnTo>
                  <a:lnTo>
                    <a:pt x="244" y="606"/>
                  </a:lnTo>
                  <a:lnTo>
                    <a:pt x="234" y="620"/>
                  </a:lnTo>
                  <a:lnTo>
                    <a:pt x="202" y="650"/>
                  </a:lnTo>
                  <a:lnTo>
                    <a:pt x="190" y="662"/>
                  </a:lnTo>
                  <a:lnTo>
                    <a:pt x="182" y="676"/>
                  </a:lnTo>
                  <a:lnTo>
                    <a:pt x="176" y="690"/>
                  </a:lnTo>
                  <a:lnTo>
                    <a:pt x="176" y="708"/>
                  </a:lnTo>
                  <a:lnTo>
                    <a:pt x="180" y="730"/>
                  </a:lnTo>
                  <a:lnTo>
                    <a:pt x="190" y="756"/>
                  </a:lnTo>
                  <a:lnTo>
                    <a:pt x="192" y="768"/>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2" name="Freeform 33"/>
            <p:cNvSpPr>
              <a:spLocks/>
            </p:cNvSpPr>
            <p:nvPr/>
          </p:nvSpPr>
          <p:spPr bwMode="auto">
            <a:xfrm>
              <a:off x="555625" y="1035051"/>
              <a:ext cx="3143250" cy="2406650"/>
            </a:xfrm>
            <a:custGeom>
              <a:avLst/>
              <a:gdLst>
                <a:gd name="T0" fmla="*/ 1348 w 1980"/>
                <a:gd name="T1" fmla="*/ 1486 h 1516"/>
                <a:gd name="T2" fmla="*/ 1296 w 1980"/>
                <a:gd name="T3" fmla="*/ 1480 h 1516"/>
                <a:gd name="T4" fmla="*/ 1206 w 1980"/>
                <a:gd name="T5" fmla="*/ 1418 h 1516"/>
                <a:gd name="T6" fmla="*/ 1068 w 1980"/>
                <a:gd name="T7" fmla="*/ 1416 h 1516"/>
                <a:gd name="T8" fmla="*/ 938 w 1980"/>
                <a:gd name="T9" fmla="*/ 1464 h 1516"/>
                <a:gd name="T10" fmla="*/ 842 w 1980"/>
                <a:gd name="T11" fmla="*/ 1464 h 1516"/>
                <a:gd name="T12" fmla="*/ 720 w 1980"/>
                <a:gd name="T13" fmla="*/ 1458 h 1516"/>
                <a:gd name="T14" fmla="*/ 664 w 1980"/>
                <a:gd name="T15" fmla="*/ 1408 h 1516"/>
                <a:gd name="T16" fmla="*/ 580 w 1980"/>
                <a:gd name="T17" fmla="*/ 1446 h 1516"/>
                <a:gd name="T18" fmla="*/ 528 w 1980"/>
                <a:gd name="T19" fmla="*/ 1412 h 1516"/>
                <a:gd name="T20" fmla="*/ 420 w 1980"/>
                <a:gd name="T21" fmla="*/ 1446 h 1516"/>
                <a:gd name="T22" fmla="*/ 332 w 1980"/>
                <a:gd name="T23" fmla="*/ 1490 h 1516"/>
                <a:gd name="T24" fmla="*/ 278 w 1980"/>
                <a:gd name="T25" fmla="*/ 1444 h 1516"/>
                <a:gd name="T26" fmla="*/ 256 w 1980"/>
                <a:gd name="T27" fmla="*/ 1350 h 1516"/>
                <a:gd name="T28" fmla="*/ 190 w 1980"/>
                <a:gd name="T29" fmla="*/ 1318 h 1516"/>
                <a:gd name="T30" fmla="*/ 112 w 1980"/>
                <a:gd name="T31" fmla="*/ 1224 h 1516"/>
                <a:gd name="T32" fmla="*/ 98 w 1980"/>
                <a:gd name="T33" fmla="*/ 1128 h 1516"/>
                <a:gd name="T34" fmla="*/ 36 w 1980"/>
                <a:gd name="T35" fmla="*/ 1054 h 1516"/>
                <a:gd name="T36" fmla="*/ 86 w 1980"/>
                <a:gd name="T37" fmla="*/ 920 h 1516"/>
                <a:gd name="T38" fmla="*/ 20 w 1980"/>
                <a:gd name="T39" fmla="*/ 884 h 1516"/>
                <a:gd name="T40" fmla="*/ 0 w 1980"/>
                <a:gd name="T41" fmla="*/ 864 h 1516"/>
                <a:gd name="T42" fmla="*/ 8 w 1980"/>
                <a:gd name="T43" fmla="*/ 798 h 1516"/>
                <a:gd name="T44" fmla="*/ 106 w 1980"/>
                <a:gd name="T45" fmla="*/ 726 h 1516"/>
                <a:gd name="T46" fmla="*/ 236 w 1980"/>
                <a:gd name="T47" fmla="*/ 732 h 1516"/>
                <a:gd name="T48" fmla="*/ 308 w 1980"/>
                <a:gd name="T49" fmla="*/ 746 h 1516"/>
                <a:gd name="T50" fmla="*/ 418 w 1980"/>
                <a:gd name="T51" fmla="*/ 684 h 1516"/>
                <a:gd name="T52" fmla="*/ 510 w 1980"/>
                <a:gd name="T53" fmla="*/ 688 h 1516"/>
                <a:gd name="T54" fmla="*/ 638 w 1980"/>
                <a:gd name="T55" fmla="*/ 620 h 1516"/>
                <a:gd name="T56" fmla="*/ 708 w 1980"/>
                <a:gd name="T57" fmla="*/ 536 h 1516"/>
                <a:gd name="T58" fmla="*/ 728 w 1980"/>
                <a:gd name="T59" fmla="*/ 392 h 1516"/>
                <a:gd name="T60" fmla="*/ 772 w 1980"/>
                <a:gd name="T61" fmla="*/ 326 h 1516"/>
                <a:gd name="T62" fmla="*/ 904 w 1980"/>
                <a:gd name="T63" fmla="*/ 356 h 1516"/>
                <a:gd name="T64" fmla="*/ 926 w 1980"/>
                <a:gd name="T65" fmla="*/ 302 h 1516"/>
                <a:gd name="T66" fmla="*/ 1008 w 1980"/>
                <a:gd name="T67" fmla="*/ 172 h 1516"/>
                <a:gd name="T68" fmla="*/ 1092 w 1980"/>
                <a:gd name="T69" fmla="*/ 186 h 1516"/>
                <a:gd name="T70" fmla="*/ 1196 w 1980"/>
                <a:gd name="T71" fmla="*/ 202 h 1516"/>
                <a:gd name="T72" fmla="*/ 1246 w 1980"/>
                <a:gd name="T73" fmla="*/ 76 h 1516"/>
                <a:gd name="T74" fmla="*/ 1352 w 1980"/>
                <a:gd name="T75" fmla="*/ 36 h 1516"/>
                <a:gd name="T76" fmla="*/ 1426 w 1980"/>
                <a:gd name="T77" fmla="*/ 22 h 1516"/>
                <a:gd name="T78" fmla="*/ 1568 w 1980"/>
                <a:gd name="T79" fmla="*/ 164 h 1516"/>
                <a:gd name="T80" fmla="*/ 1612 w 1980"/>
                <a:gd name="T81" fmla="*/ 320 h 1516"/>
                <a:gd name="T82" fmla="*/ 1568 w 1980"/>
                <a:gd name="T83" fmla="*/ 390 h 1516"/>
                <a:gd name="T84" fmla="*/ 1614 w 1980"/>
                <a:gd name="T85" fmla="*/ 488 h 1516"/>
                <a:gd name="T86" fmla="*/ 1778 w 1980"/>
                <a:gd name="T87" fmla="*/ 526 h 1516"/>
                <a:gd name="T88" fmla="*/ 1918 w 1980"/>
                <a:gd name="T89" fmla="*/ 628 h 1516"/>
                <a:gd name="T90" fmla="*/ 1974 w 1980"/>
                <a:gd name="T91" fmla="*/ 736 h 1516"/>
                <a:gd name="T92" fmla="*/ 1952 w 1980"/>
                <a:gd name="T93" fmla="*/ 832 h 1516"/>
                <a:gd name="T94" fmla="*/ 1878 w 1980"/>
                <a:gd name="T95" fmla="*/ 908 h 1516"/>
                <a:gd name="T96" fmla="*/ 1774 w 1980"/>
                <a:gd name="T97" fmla="*/ 980 h 1516"/>
                <a:gd name="T98" fmla="*/ 1672 w 1980"/>
                <a:gd name="T99" fmla="*/ 1034 h 1516"/>
                <a:gd name="T100" fmla="*/ 1646 w 1980"/>
                <a:gd name="T101" fmla="*/ 1106 h 1516"/>
                <a:gd name="T102" fmla="*/ 1580 w 1980"/>
                <a:gd name="T103" fmla="*/ 1194 h 1516"/>
                <a:gd name="T104" fmla="*/ 1396 w 1980"/>
                <a:gd name="T105" fmla="*/ 1236 h 1516"/>
                <a:gd name="T106" fmla="*/ 1404 w 1980"/>
                <a:gd name="T107" fmla="*/ 1294 h 1516"/>
                <a:gd name="T108" fmla="*/ 1474 w 1980"/>
                <a:gd name="T109" fmla="*/ 1370 h 1516"/>
                <a:gd name="T110" fmla="*/ 1434 w 1980"/>
                <a:gd name="T111" fmla="*/ 1426 h 1516"/>
                <a:gd name="T112" fmla="*/ 1450 w 1980"/>
                <a:gd name="T113" fmla="*/ 1504 h 151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980" h="1516">
                  <a:moveTo>
                    <a:pt x="1416" y="1516"/>
                  </a:moveTo>
                  <a:lnTo>
                    <a:pt x="1416" y="1516"/>
                  </a:lnTo>
                  <a:lnTo>
                    <a:pt x="1402" y="1508"/>
                  </a:lnTo>
                  <a:lnTo>
                    <a:pt x="1378" y="1484"/>
                  </a:lnTo>
                  <a:lnTo>
                    <a:pt x="1362" y="1484"/>
                  </a:lnTo>
                  <a:lnTo>
                    <a:pt x="1352" y="1484"/>
                  </a:lnTo>
                  <a:lnTo>
                    <a:pt x="1348" y="1486"/>
                  </a:lnTo>
                  <a:lnTo>
                    <a:pt x="1346" y="1488"/>
                  </a:lnTo>
                  <a:lnTo>
                    <a:pt x="1340" y="1502"/>
                  </a:lnTo>
                  <a:lnTo>
                    <a:pt x="1330" y="1498"/>
                  </a:lnTo>
                  <a:lnTo>
                    <a:pt x="1304" y="1500"/>
                  </a:lnTo>
                  <a:lnTo>
                    <a:pt x="1298" y="1490"/>
                  </a:lnTo>
                  <a:lnTo>
                    <a:pt x="1296" y="1480"/>
                  </a:lnTo>
                  <a:lnTo>
                    <a:pt x="1294" y="1466"/>
                  </a:lnTo>
                  <a:lnTo>
                    <a:pt x="1276" y="1458"/>
                  </a:lnTo>
                  <a:lnTo>
                    <a:pt x="1252" y="1438"/>
                  </a:lnTo>
                  <a:lnTo>
                    <a:pt x="1242" y="1430"/>
                  </a:lnTo>
                  <a:lnTo>
                    <a:pt x="1230" y="1424"/>
                  </a:lnTo>
                  <a:lnTo>
                    <a:pt x="1218" y="1420"/>
                  </a:lnTo>
                  <a:lnTo>
                    <a:pt x="1206" y="1418"/>
                  </a:lnTo>
                  <a:lnTo>
                    <a:pt x="1194" y="1418"/>
                  </a:lnTo>
                  <a:lnTo>
                    <a:pt x="1180" y="1422"/>
                  </a:lnTo>
                  <a:lnTo>
                    <a:pt x="1142" y="1428"/>
                  </a:lnTo>
                  <a:lnTo>
                    <a:pt x="1122" y="1428"/>
                  </a:lnTo>
                  <a:lnTo>
                    <a:pt x="1104" y="1428"/>
                  </a:lnTo>
                  <a:lnTo>
                    <a:pt x="1068" y="1416"/>
                  </a:lnTo>
                  <a:lnTo>
                    <a:pt x="1038" y="1416"/>
                  </a:lnTo>
                  <a:lnTo>
                    <a:pt x="1018" y="1426"/>
                  </a:lnTo>
                  <a:lnTo>
                    <a:pt x="1000" y="1436"/>
                  </a:lnTo>
                  <a:lnTo>
                    <a:pt x="984" y="1450"/>
                  </a:lnTo>
                  <a:lnTo>
                    <a:pt x="978" y="1458"/>
                  </a:lnTo>
                  <a:lnTo>
                    <a:pt x="972" y="1466"/>
                  </a:lnTo>
                  <a:lnTo>
                    <a:pt x="938" y="1464"/>
                  </a:lnTo>
                  <a:lnTo>
                    <a:pt x="906" y="1450"/>
                  </a:lnTo>
                  <a:lnTo>
                    <a:pt x="884" y="1450"/>
                  </a:lnTo>
                  <a:lnTo>
                    <a:pt x="876" y="1452"/>
                  </a:lnTo>
                  <a:lnTo>
                    <a:pt x="870" y="1458"/>
                  </a:lnTo>
                  <a:lnTo>
                    <a:pt x="842" y="1464"/>
                  </a:lnTo>
                  <a:lnTo>
                    <a:pt x="826" y="1466"/>
                  </a:lnTo>
                  <a:lnTo>
                    <a:pt x="814" y="1470"/>
                  </a:lnTo>
                  <a:lnTo>
                    <a:pt x="802" y="1476"/>
                  </a:lnTo>
                  <a:lnTo>
                    <a:pt x="788" y="1480"/>
                  </a:lnTo>
                  <a:lnTo>
                    <a:pt x="776" y="1480"/>
                  </a:lnTo>
                  <a:lnTo>
                    <a:pt x="764" y="1476"/>
                  </a:lnTo>
                  <a:lnTo>
                    <a:pt x="740" y="1468"/>
                  </a:lnTo>
                  <a:lnTo>
                    <a:pt x="720" y="1458"/>
                  </a:lnTo>
                  <a:lnTo>
                    <a:pt x="708" y="1448"/>
                  </a:lnTo>
                  <a:lnTo>
                    <a:pt x="706" y="1428"/>
                  </a:lnTo>
                  <a:lnTo>
                    <a:pt x="704" y="1424"/>
                  </a:lnTo>
                  <a:lnTo>
                    <a:pt x="702" y="1420"/>
                  </a:lnTo>
                  <a:lnTo>
                    <a:pt x="694" y="1414"/>
                  </a:lnTo>
                  <a:lnTo>
                    <a:pt x="684" y="1406"/>
                  </a:lnTo>
                  <a:lnTo>
                    <a:pt x="664" y="1408"/>
                  </a:lnTo>
                  <a:lnTo>
                    <a:pt x="658" y="1408"/>
                  </a:lnTo>
                  <a:lnTo>
                    <a:pt x="654" y="1410"/>
                  </a:lnTo>
                  <a:lnTo>
                    <a:pt x="646" y="1418"/>
                  </a:lnTo>
                  <a:lnTo>
                    <a:pt x="634" y="1434"/>
                  </a:lnTo>
                  <a:lnTo>
                    <a:pt x="618" y="1438"/>
                  </a:lnTo>
                  <a:lnTo>
                    <a:pt x="602" y="1440"/>
                  </a:lnTo>
                  <a:lnTo>
                    <a:pt x="586" y="1442"/>
                  </a:lnTo>
                  <a:lnTo>
                    <a:pt x="580" y="1446"/>
                  </a:lnTo>
                  <a:lnTo>
                    <a:pt x="572" y="1448"/>
                  </a:lnTo>
                  <a:lnTo>
                    <a:pt x="566" y="1448"/>
                  </a:lnTo>
                  <a:lnTo>
                    <a:pt x="562" y="1438"/>
                  </a:lnTo>
                  <a:lnTo>
                    <a:pt x="550" y="1428"/>
                  </a:lnTo>
                  <a:lnTo>
                    <a:pt x="540" y="1420"/>
                  </a:lnTo>
                  <a:lnTo>
                    <a:pt x="528" y="1412"/>
                  </a:lnTo>
                  <a:lnTo>
                    <a:pt x="516" y="1406"/>
                  </a:lnTo>
                  <a:lnTo>
                    <a:pt x="504" y="1400"/>
                  </a:lnTo>
                  <a:lnTo>
                    <a:pt x="492" y="1398"/>
                  </a:lnTo>
                  <a:lnTo>
                    <a:pt x="482" y="1396"/>
                  </a:lnTo>
                  <a:lnTo>
                    <a:pt x="470" y="1398"/>
                  </a:lnTo>
                  <a:lnTo>
                    <a:pt x="448" y="1414"/>
                  </a:lnTo>
                  <a:lnTo>
                    <a:pt x="432" y="1428"/>
                  </a:lnTo>
                  <a:lnTo>
                    <a:pt x="420" y="1446"/>
                  </a:lnTo>
                  <a:lnTo>
                    <a:pt x="408" y="1468"/>
                  </a:lnTo>
                  <a:lnTo>
                    <a:pt x="398" y="1480"/>
                  </a:lnTo>
                  <a:lnTo>
                    <a:pt x="388" y="1488"/>
                  </a:lnTo>
                  <a:lnTo>
                    <a:pt x="376" y="1494"/>
                  </a:lnTo>
                  <a:lnTo>
                    <a:pt x="362" y="1498"/>
                  </a:lnTo>
                  <a:lnTo>
                    <a:pt x="332" y="1490"/>
                  </a:lnTo>
                  <a:lnTo>
                    <a:pt x="322" y="1484"/>
                  </a:lnTo>
                  <a:lnTo>
                    <a:pt x="318" y="1482"/>
                  </a:lnTo>
                  <a:lnTo>
                    <a:pt x="312" y="1482"/>
                  </a:lnTo>
                  <a:lnTo>
                    <a:pt x="308" y="1472"/>
                  </a:lnTo>
                  <a:lnTo>
                    <a:pt x="304" y="1464"/>
                  </a:lnTo>
                  <a:lnTo>
                    <a:pt x="298" y="1456"/>
                  </a:lnTo>
                  <a:lnTo>
                    <a:pt x="292" y="1452"/>
                  </a:lnTo>
                  <a:lnTo>
                    <a:pt x="278" y="1444"/>
                  </a:lnTo>
                  <a:lnTo>
                    <a:pt x="264" y="1438"/>
                  </a:lnTo>
                  <a:lnTo>
                    <a:pt x="252" y="1420"/>
                  </a:lnTo>
                  <a:lnTo>
                    <a:pt x="252" y="1378"/>
                  </a:lnTo>
                  <a:lnTo>
                    <a:pt x="256" y="1372"/>
                  </a:lnTo>
                  <a:lnTo>
                    <a:pt x="256" y="1364"/>
                  </a:lnTo>
                  <a:lnTo>
                    <a:pt x="256" y="1350"/>
                  </a:lnTo>
                  <a:lnTo>
                    <a:pt x="250" y="1340"/>
                  </a:lnTo>
                  <a:lnTo>
                    <a:pt x="244" y="1332"/>
                  </a:lnTo>
                  <a:lnTo>
                    <a:pt x="234" y="1326"/>
                  </a:lnTo>
                  <a:lnTo>
                    <a:pt x="226" y="1324"/>
                  </a:lnTo>
                  <a:lnTo>
                    <a:pt x="206" y="1322"/>
                  </a:lnTo>
                  <a:lnTo>
                    <a:pt x="198" y="1320"/>
                  </a:lnTo>
                  <a:lnTo>
                    <a:pt x="190" y="1318"/>
                  </a:lnTo>
                  <a:lnTo>
                    <a:pt x="174" y="1302"/>
                  </a:lnTo>
                  <a:lnTo>
                    <a:pt x="150" y="1258"/>
                  </a:lnTo>
                  <a:lnTo>
                    <a:pt x="114" y="1250"/>
                  </a:lnTo>
                  <a:lnTo>
                    <a:pt x="112" y="1242"/>
                  </a:lnTo>
                  <a:lnTo>
                    <a:pt x="112" y="1232"/>
                  </a:lnTo>
                  <a:lnTo>
                    <a:pt x="112" y="1224"/>
                  </a:lnTo>
                  <a:lnTo>
                    <a:pt x="114" y="1216"/>
                  </a:lnTo>
                  <a:lnTo>
                    <a:pt x="120" y="1200"/>
                  </a:lnTo>
                  <a:lnTo>
                    <a:pt x="126" y="1186"/>
                  </a:lnTo>
                  <a:lnTo>
                    <a:pt x="124" y="1174"/>
                  </a:lnTo>
                  <a:lnTo>
                    <a:pt x="122" y="1162"/>
                  </a:lnTo>
                  <a:lnTo>
                    <a:pt x="118" y="1152"/>
                  </a:lnTo>
                  <a:lnTo>
                    <a:pt x="112" y="1144"/>
                  </a:lnTo>
                  <a:lnTo>
                    <a:pt x="98" y="1128"/>
                  </a:lnTo>
                  <a:lnTo>
                    <a:pt x="84" y="1114"/>
                  </a:lnTo>
                  <a:lnTo>
                    <a:pt x="38" y="1092"/>
                  </a:lnTo>
                  <a:lnTo>
                    <a:pt x="32" y="1084"/>
                  </a:lnTo>
                  <a:lnTo>
                    <a:pt x="32" y="1062"/>
                  </a:lnTo>
                  <a:lnTo>
                    <a:pt x="32" y="1056"/>
                  </a:lnTo>
                  <a:lnTo>
                    <a:pt x="36" y="1054"/>
                  </a:lnTo>
                  <a:lnTo>
                    <a:pt x="40" y="1050"/>
                  </a:lnTo>
                  <a:lnTo>
                    <a:pt x="46" y="1048"/>
                  </a:lnTo>
                  <a:lnTo>
                    <a:pt x="66" y="1038"/>
                  </a:lnTo>
                  <a:lnTo>
                    <a:pt x="78" y="1028"/>
                  </a:lnTo>
                  <a:lnTo>
                    <a:pt x="82" y="1024"/>
                  </a:lnTo>
                  <a:lnTo>
                    <a:pt x="86" y="1018"/>
                  </a:lnTo>
                  <a:lnTo>
                    <a:pt x="86" y="920"/>
                  </a:lnTo>
                  <a:lnTo>
                    <a:pt x="82" y="904"/>
                  </a:lnTo>
                  <a:lnTo>
                    <a:pt x="76" y="894"/>
                  </a:lnTo>
                  <a:lnTo>
                    <a:pt x="68" y="888"/>
                  </a:lnTo>
                  <a:lnTo>
                    <a:pt x="60" y="886"/>
                  </a:lnTo>
                  <a:lnTo>
                    <a:pt x="50" y="884"/>
                  </a:lnTo>
                  <a:lnTo>
                    <a:pt x="40" y="884"/>
                  </a:lnTo>
                  <a:lnTo>
                    <a:pt x="20" y="884"/>
                  </a:lnTo>
                  <a:lnTo>
                    <a:pt x="14" y="888"/>
                  </a:lnTo>
                  <a:lnTo>
                    <a:pt x="10" y="894"/>
                  </a:lnTo>
                  <a:lnTo>
                    <a:pt x="8" y="894"/>
                  </a:lnTo>
                  <a:lnTo>
                    <a:pt x="8" y="898"/>
                  </a:lnTo>
                  <a:lnTo>
                    <a:pt x="2" y="882"/>
                  </a:lnTo>
                  <a:lnTo>
                    <a:pt x="0" y="872"/>
                  </a:lnTo>
                  <a:lnTo>
                    <a:pt x="0" y="864"/>
                  </a:lnTo>
                  <a:lnTo>
                    <a:pt x="2" y="856"/>
                  </a:lnTo>
                  <a:lnTo>
                    <a:pt x="26" y="844"/>
                  </a:lnTo>
                  <a:lnTo>
                    <a:pt x="26" y="820"/>
                  </a:lnTo>
                  <a:lnTo>
                    <a:pt x="18" y="808"/>
                  </a:lnTo>
                  <a:lnTo>
                    <a:pt x="12" y="802"/>
                  </a:lnTo>
                  <a:lnTo>
                    <a:pt x="8" y="798"/>
                  </a:lnTo>
                  <a:lnTo>
                    <a:pt x="8" y="796"/>
                  </a:lnTo>
                  <a:lnTo>
                    <a:pt x="16" y="792"/>
                  </a:lnTo>
                  <a:lnTo>
                    <a:pt x="26" y="786"/>
                  </a:lnTo>
                  <a:lnTo>
                    <a:pt x="40" y="778"/>
                  </a:lnTo>
                  <a:lnTo>
                    <a:pt x="64" y="742"/>
                  </a:lnTo>
                  <a:lnTo>
                    <a:pt x="106" y="726"/>
                  </a:lnTo>
                  <a:lnTo>
                    <a:pt x="136" y="724"/>
                  </a:lnTo>
                  <a:lnTo>
                    <a:pt x="160" y="722"/>
                  </a:lnTo>
                  <a:lnTo>
                    <a:pt x="186" y="716"/>
                  </a:lnTo>
                  <a:lnTo>
                    <a:pt x="214" y="704"/>
                  </a:lnTo>
                  <a:lnTo>
                    <a:pt x="232" y="704"/>
                  </a:lnTo>
                  <a:lnTo>
                    <a:pt x="232" y="716"/>
                  </a:lnTo>
                  <a:lnTo>
                    <a:pt x="236" y="732"/>
                  </a:lnTo>
                  <a:lnTo>
                    <a:pt x="240" y="738"/>
                  </a:lnTo>
                  <a:lnTo>
                    <a:pt x="246" y="746"/>
                  </a:lnTo>
                  <a:lnTo>
                    <a:pt x="254" y="752"/>
                  </a:lnTo>
                  <a:lnTo>
                    <a:pt x="262" y="756"/>
                  </a:lnTo>
                  <a:lnTo>
                    <a:pt x="274" y="756"/>
                  </a:lnTo>
                  <a:lnTo>
                    <a:pt x="284" y="754"/>
                  </a:lnTo>
                  <a:lnTo>
                    <a:pt x="296" y="752"/>
                  </a:lnTo>
                  <a:lnTo>
                    <a:pt x="308" y="746"/>
                  </a:lnTo>
                  <a:lnTo>
                    <a:pt x="338" y="706"/>
                  </a:lnTo>
                  <a:lnTo>
                    <a:pt x="362" y="708"/>
                  </a:lnTo>
                  <a:lnTo>
                    <a:pt x="374" y="708"/>
                  </a:lnTo>
                  <a:lnTo>
                    <a:pt x="388" y="706"/>
                  </a:lnTo>
                  <a:lnTo>
                    <a:pt x="402" y="694"/>
                  </a:lnTo>
                  <a:lnTo>
                    <a:pt x="418" y="684"/>
                  </a:lnTo>
                  <a:lnTo>
                    <a:pt x="436" y="682"/>
                  </a:lnTo>
                  <a:lnTo>
                    <a:pt x="458" y="690"/>
                  </a:lnTo>
                  <a:lnTo>
                    <a:pt x="472" y="694"/>
                  </a:lnTo>
                  <a:lnTo>
                    <a:pt x="488" y="696"/>
                  </a:lnTo>
                  <a:lnTo>
                    <a:pt x="498" y="692"/>
                  </a:lnTo>
                  <a:lnTo>
                    <a:pt x="510" y="688"/>
                  </a:lnTo>
                  <a:lnTo>
                    <a:pt x="536" y="686"/>
                  </a:lnTo>
                  <a:lnTo>
                    <a:pt x="562" y="682"/>
                  </a:lnTo>
                  <a:lnTo>
                    <a:pt x="576" y="678"/>
                  </a:lnTo>
                  <a:lnTo>
                    <a:pt x="588" y="674"/>
                  </a:lnTo>
                  <a:lnTo>
                    <a:pt x="628" y="650"/>
                  </a:lnTo>
                  <a:lnTo>
                    <a:pt x="638" y="620"/>
                  </a:lnTo>
                  <a:lnTo>
                    <a:pt x="648" y="616"/>
                  </a:lnTo>
                  <a:lnTo>
                    <a:pt x="656" y="608"/>
                  </a:lnTo>
                  <a:lnTo>
                    <a:pt x="662" y="600"/>
                  </a:lnTo>
                  <a:lnTo>
                    <a:pt x="668" y="590"/>
                  </a:lnTo>
                  <a:lnTo>
                    <a:pt x="676" y="568"/>
                  </a:lnTo>
                  <a:lnTo>
                    <a:pt x="682" y="550"/>
                  </a:lnTo>
                  <a:lnTo>
                    <a:pt x="700" y="542"/>
                  </a:lnTo>
                  <a:lnTo>
                    <a:pt x="708" y="536"/>
                  </a:lnTo>
                  <a:lnTo>
                    <a:pt x="716" y="528"/>
                  </a:lnTo>
                  <a:lnTo>
                    <a:pt x="730" y="496"/>
                  </a:lnTo>
                  <a:lnTo>
                    <a:pt x="732" y="438"/>
                  </a:lnTo>
                  <a:lnTo>
                    <a:pt x="726" y="414"/>
                  </a:lnTo>
                  <a:lnTo>
                    <a:pt x="728" y="392"/>
                  </a:lnTo>
                  <a:lnTo>
                    <a:pt x="732" y="370"/>
                  </a:lnTo>
                  <a:lnTo>
                    <a:pt x="732" y="358"/>
                  </a:lnTo>
                  <a:lnTo>
                    <a:pt x="732" y="350"/>
                  </a:lnTo>
                  <a:lnTo>
                    <a:pt x="730" y="342"/>
                  </a:lnTo>
                  <a:lnTo>
                    <a:pt x="726" y="334"/>
                  </a:lnTo>
                  <a:lnTo>
                    <a:pt x="722" y="324"/>
                  </a:lnTo>
                  <a:lnTo>
                    <a:pt x="772" y="326"/>
                  </a:lnTo>
                  <a:lnTo>
                    <a:pt x="798" y="328"/>
                  </a:lnTo>
                  <a:lnTo>
                    <a:pt x="824" y="332"/>
                  </a:lnTo>
                  <a:lnTo>
                    <a:pt x="834" y="334"/>
                  </a:lnTo>
                  <a:lnTo>
                    <a:pt x="842" y="338"/>
                  </a:lnTo>
                  <a:lnTo>
                    <a:pt x="860" y="340"/>
                  </a:lnTo>
                  <a:lnTo>
                    <a:pt x="882" y="344"/>
                  </a:lnTo>
                  <a:lnTo>
                    <a:pt x="892" y="350"/>
                  </a:lnTo>
                  <a:lnTo>
                    <a:pt x="904" y="356"/>
                  </a:lnTo>
                  <a:lnTo>
                    <a:pt x="918" y="356"/>
                  </a:lnTo>
                  <a:lnTo>
                    <a:pt x="932" y="342"/>
                  </a:lnTo>
                  <a:lnTo>
                    <a:pt x="932" y="328"/>
                  </a:lnTo>
                  <a:lnTo>
                    <a:pt x="928" y="314"/>
                  </a:lnTo>
                  <a:lnTo>
                    <a:pt x="926" y="302"/>
                  </a:lnTo>
                  <a:lnTo>
                    <a:pt x="930" y="290"/>
                  </a:lnTo>
                  <a:lnTo>
                    <a:pt x="934" y="280"/>
                  </a:lnTo>
                  <a:lnTo>
                    <a:pt x="972" y="234"/>
                  </a:lnTo>
                  <a:lnTo>
                    <a:pt x="978" y="214"/>
                  </a:lnTo>
                  <a:lnTo>
                    <a:pt x="984" y="200"/>
                  </a:lnTo>
                  <a:lnTo>
                    <a:pt x="994" y="186"/>
                  </a:lnTo>
                  <a:lnTo>
                    <a:pt x="1008" y="172"/>
                  </a:lnTo>
                  <a:lnTo>
                    <a:pt x="1012" y="160"/>
                  </a:lnTo>
                  <a:lnTo>
                    <a:pt x="1016" y="154"/>
                  </a:lnTo>
                  <a:lnTo>
                    <a:pt x="1018" y="152"/>
                  </a:lnTo>
                  <a:lnTo>
                    <a:pt x="1022" y="150"/>
                  </a:lnTo>
                  <a:lnTo>
                    <a:pt x="1034" y="150"/>
                  </a:lnTo>
                  <a:lnTo>
                    <a:pt x="1092" y="186"/>
                  </a:lnTo>
                  <a:lnTo>
                    <a:pt x="1104" y="188"/>
                  </a:lnTo>
                  <a:lnTo>
                    <a:pt x="1118" y="190"/>
                  </a:lnTo>
                  <a:lnTo>
                    <a:pt x="1134" y="194"/>
                  </a:lnTo>
                  <a:lnTo>
                    <a:pt x="1142" y="198"/>
                  </a:lnTo>
                  <a:lnTo>
                    <a:pt x="1150" y="204"/>
                  </a:lnTo>
                  <a:lnTo>
                    <a:pt x="1172" y="204"/>
                  </a:lnTo>
                  <a:lnTo>
                    <a:pt x="1184" y="204"/>
                  </a:lnTo>
                  <a:lnTo>
                    <a:pt x="1196" y="202"/>
                  </a:lnTo>
                  <a:lnTo>
                    <a:pt x="1208" y="198"/>
                  </a:lnTo>
                  <a:lnTo>
                    <a:pt x="1218" y="194"/>
                  </a:lnTo>
                  <a:lnTo>
                    <a:pt x="1226" y="186"/>
                  </a:lnTo>
                  <a:lnTo>
                    <a:pt x="1232" y="174"/>
                  </a:lnTo>
                  <a:lnTo>
                    <a:pt x="1226" y="106"/>
                  </a:lnTo>
                  <a:lnTo>
                    <a:pt x="1236" y="88"/>
                  </a:lnTo>
                  <a:lnTo>
                    <a:pt x="1246" y="76"/>
                  </a:lnTo>
                  <a:lnTo>
                    <a:pt x="1258" y="68"/>
                  </a:lnTo>
                  <a:lnTo>
                    <a:pt x="1270" y="62"/>
                  </a:lnTo>
                  <a:lnTo>
                    <a:pt x="1284" y="58"/>
                  </a:lnTo>
                  <a:lnTo>
                    <a:pt x="1298" y="56"/>
                  </a:lnTo>
                  <a:lnTo>
                    <a:pt x="1336" y="52"/>
                  </a:lnTo>
                  <a:lnTo>
                    <a:pt x="1340" y="50"/>
                  </a:lnTo>
                  <a:lnTo>
                    <a:pt x="1344" y="46"/>
                  </a:lnTo>
                  <a:lnTo>
                    <a:pt x="1352" y="36"/>
                  </a:lnTo>
                  <a:lnTo>
                    <a:pt x="1360" y="14"/>
                  </a:lnTo>
                  <a:lnTo>
                    <a:pt x="1374" y="0"/>
                  </a:lnTo>
                  <a:lnTo>
                    <a:pt x="1418" y="0"/>
                  </a:lnTo>
                  <a:lnTo>
                    <a:pt x="1420" y="2"/>
                  </a:lnTo>
                  <a:lnTo>
                    <a:pt x="1424" y="8"/>
                  </a:lnTo>
                  <a:lnTo>
                    <a:pt x="1426" y="22"/>
                  </a:lnTo>
                  <a:lnTo>
                    <a:pt x="1430" y="40"/>
                  </a:lnTo>
                  <a:lnTo>
                    <a:pt x="1436" y="58"/>
                  </a:lnTo>
                  <a:lnTo>
                    <a:pt x="1480" y="124"/>
                  </a:lnTo>
                  <a:lnTo>
                    <a:pt x="1504" y="134"/>
                  </a:lnTo>
                  <a:lnTo>
                    <a:pt x="1538" y="144"/>
                  </a:lnTo>
                  <a:lnTo>
                    <a:pt x="1568" y="164"/>
                  </a:lnTo>
                  <a:lnTo>
                    <a:pt x="1584" y="190"/>
                  </a:lnTo>
                  <a:lnTo>
                    <a:pt x="1590" y="242"/>
                  </a:lnTo>
                  <a:lnTo>
                    <a:pt x="1610" y="280"/>
                  </a:lnTo>
                  <a:lnTo>
                    <a:pt x="1612" y="298"/>
                  </a:lnTo>
                  <a:lnTo>
                    <a:pt x="1612" y="320"/>
                  </a:lnTo>
                  <a:lnTo>
                    <a:pt x="1612" y="332"/>
                  </a:lnTo>
                  <a:lnTo>
                    <a:pt x="1610" y="342"/>
                  </a:lnTo>
                  <a:lnTo>
                    <a:pt x="1606" y="354"/>
                  </a:lnTo>
                  <a:lnTo>
                    <a:pt x="1602" y="364"/>
                  </a:lnTo>
                  <a:lnTo>
                    <a:pt x="1580" y="378"/>
                  </a:lnTo>
                  <a:lnTo>
                    <a:pt x="1574" y="382"/>
                  </a:lnTo>
                  <a:lnTo>
                    <a:pt x="1572" y="386"/>
                  </a:lnTo>
                  <a:lnTo>
                    <a:pt x="1568" y="390"/>
                  </a:lnTo>
                  <a:lnTo>
                    <a:pt x="1568" y="396"/>
                  </a:lnTo>
                  <a:lnTo>
                    <a:pt x="1566" y="420"/>
                  </a:lnTo>
                  <a:lnTo>
                    <a:pt x="1570" y="440"/>
                  </a:lnTo>
                  <a:lnTo>
                    <a:pt x="1574" y="452"/>
                  </a:lnTo>
                  <a:lnTo>
                    <a:pt x="1582" y="466"/>
                  </a:lnTo>
                  <a:lnTo>
                    <a:pt x="1614" y="488"/>
                  </a:lnTo>
                  <a:lnTo>
                    <a:pt x="1662" y="500"/>
                  </a:lnTo>
                  <a:lnTo>
                    <a:pt x="1674" y="506"/>
                  </a:lnTo>
                  <a:lnTo>
                    <a:pt x="1688" y="512"/>
                  </a:lnTo>
                  <a:lnTo>
                    <a:pt x="1700" y="516"/>
                  </a:lnTo>
                  <a:lnTo>
                    <a:pt x="1714" y="520"/>
                  </a:lnTo>
                  <a:lnTo>
                    <a:pt x="1744" y="524"/>
                  </a:lnTo>
                  <a:lnTo>
                    <a:pt x="1778" y="526"/>
                  </a:lnTo>
                  <a:lnTo>
                    <a:pt x="1790" y="534"/>
                  </a:lnTo>
                  <a:lnTo>
                    <a:pt x="1806" y="546"/>
                  </a:lnTo>
                  <a:lnTo>
                    <a:pt x="1836" y="576"/>
                  </a:lnTo>
                  <a:lnTo>
                    <a:pt x="1882" y="614"/>
                  </a:lnTo>
                  <a:lnTo>
                    <a:pt x="1894" y="616"/>
                  </a:lnTo>
                  <a:lnTo>
                    <a:pt x="1906" y="620"/>
                  </a:lnTo>
                  <a:lnTo>
                    <a:pt x="1918" y="628"/>
                  </a:lnTo>
                  <a:lnTo>
                    <a:pt x="1930" y="640"/>
                  </a:lnTo>
                  <a:lnTo>
                    <a:pt x="1938" y="672"/>
                  </a:lnTo>
                  <a:lnTo>
                    <a:pt x="1944" y="690"/>
                  </a:lnTo>
                  <a:lnTo>
                    <a:pt x="1952" y="710"/>
                  </a:lnTo>
                  <a:lnTo>
                    <a:pt x="1964" y="718"/>
                  </a:lnTo>
                  <a:lnTo>
                    <a:pt x="1968" y="724"/>
                  </a:lnTo>
                  <a:lnTo>
                    <a:pt x="1974" y="736"/>
                  </a:lnTo>
                  <a:lnTo>
                    <a:pt x="1972" y="766"/>
                  </a:lnTo>
                  <a:lnTo>
                    <a:pt x="1980" y="788"/>
                  </a:lnTo>
                  <a:lnTo>
                    <a:pt x="1968" y="796"/>
                  </a:lnTo>
                  <a:lnTo>
                    <a:pt x="1960" y="804"/>
                  </a:lnTo>
                  <a:lnTo>
                    <a:pt x="1956" y="814"/>
                  </a:lnTo>
                  <a:lnTo>
                    <a:pt x="1952" y="832"/>
                  </a:lnTo>
                  <a:lnTo>
                    <a:pt x="1952" y="864"/>
                  </a:lnTo>
                  <a:lnTo>
                    <a:pt x="1958" y="902"/>
                  </a:lnTo>
                  <a:lnTo>
                    <a:pt x="1952" y="906"/>
                  </a:lnTo>
                  <a:lnTo>
                    <a:pt x="1878" y="908"/>
                  </a:lnTo>
                  <a:lnTo>
                    <a:pt x="1844" y="914"/>
                  </a:lnTo>
                  <a:lnTo>
                    <a:pt x="1830" y="918"/>
                  </a:lnTo>
                  <a:lnTo>
                    <a:pt x="1818" y="922"/>
                  </a:lnTo>
                  <a:lnTo>
                    <a:pt x="1808" y="930"/>
                  </a:lnTo>
                  <a:lnTo>
                    <a:pt x="1798" y="940"/>
                  </a:lnTo>
                  <a:lnTo>
                    <a:pt x="1792" y="952"/>
                  </a:lnTo>
                  <a:lnTo>
                    <a:pt x="1786" y="968"/>
                  </a:lnTo>
                  <a:lnTo>
                    <a:pt x="1774" y="980"/>
                  </a:lnTo>
                  <a:lnTo>
                    <a:pt x="1766" y="990"/>
                  </a:lnTo>
                  <a:lnTo>
                    <a:pt x="1760" y="1002"/>
                  </a:lnTo>
                  <a:lnTo>
                    <a:pt x="1754" y="1018"/>
                  </a:lnTo>
                  <a:lnTo>
                    <a:pt x="1744" y="1024"/>
                  </a:lnTo>
                  <a:lnTo>
                    <a:pt x="1732" y="1028"/>
                  </a:lnTo>
                  <a:lnTo>
                    <a:pt x="1710" y="1032"/>
                  </a:lnTo>
                  <a:lnTo>
                    <a:pt x="1690" y="1034"/>
                  </a:lnTo>
                  <a:lnTo>
                    <a:pt x="1672" y="1034"/>
                  </a:lnTo>
                  <a:lnTo>
                    <a:pt x="1670" y="1044"/>
                  </a:lnTo>
                  <a:lnTo>
                    <a:pt x="1664" y="1056"/>
                  </a:lnTo>
                  <a:lnTo>
                    <a:pt x="1656" y="1066"/>
                  </a:lnTo>
                  <a:lnTo>
                    <a:pt x="1648" y="1074"/>
                  </a:lnTo>
                  <a:lnTo>
                    <a:pt x="1644" y="1082"/>
                  </a:lnTo>
                  <a:lnTo>
                    <a:pt x="1644" y="1090"/>
                  </a:lnTo>
                  <a:lnTo>
                    <a:pt x="1646" y="1106"/>
                  </a:lnTo>
                  <a:lnTo>
                    <a:pt x="1652" y="1124"/>
                  </a:lnTo>
                  <a:lnTo>
                    <a:pt x="1658" y="1146"/>
                  </a:lnTo>
                  <a:lnTo>
                    <a:pt x="1660" y="1170"/>
                  </a:lnTo>
                  <a:lnTo>
                    <a:pt x="1604" y="1182"/>
                  </a:lnTo>
                  <a:lnTo>
                    <a:pt x="1592" y="1188"/>
                  </a:lnTo>
                  <a:lnTo>
                    <a:pt x="1580" y="1194"/>
                  </a:lnTo>
                  <a:lnTo>
                    <a:pt x="1560" y="1206"/>
                  </a:lnTo>
                  <a:lnTo>
                    <a:pt x="1526" y="1214"/>
                  </a:lnTo>
                  <a:lnTo>
                    <a:pt x="1490" y="1220"/>
                  </a:lnTo>
                  <a:lnTo>
                    <a:pt x="1458" y="1224"/>
                  </a:lnTo>
                  <a:lnTo>
                    <a:pt x="1426" y="1224"/>
                  </a:lnTo>
                  <a:lnTo>
                    <a:pt x="1408" y="1228"/>
                  </a:lnTo>
                  <a:lnTo>
                    <a:pt x="1396" y="1236"/>
                  </a:lnTo>
                  <a:lnTo>
                    <a:pt x="1396" y="1244"/>
                  </a:lnTo>
                  <a:lnTo>
                    <a:pt x="1398" y="1250"/>
                  </a:lnTo>
                  <a:lnTo>
                    <a:pt x="1402" y="1258"/>
                  </a:lnTo>
                  <a:lnTo>
                    <a:pt x="1412" y="1272"/>
                  </a:lnTo>
                  <a:lnTo>
                    <a:pt x="1406" y="1280"/>
                  </a:lnTo>
                  <a:lnTo>
                    <a:pt x="1404" y="1288"/>
                  </a:lnTo>
                  <a:lnTo>
                    <a:pt x="1404" y="1294"/>
                  </a:lnTo>
                  <a:lnTo>
                    <a:pt x="1408" y="1302"/>
                  </a:lnTo>
                  <a:lnTo>
                    <a:pt x="1412" y="1308"/>
                  </a:lnTo>
                  <a:lnTo>
                    <a:pt x="1420" y="1314"/>
                  </a:lnTo>
                  <a:lnTo>
                    <a:pt x="1438" y="1328"/>
                  </a:lnTo>
                  <a:lnTo>
                    <a:pt x="1460" y="1360"/>
                  </a:lnTo>
                  <a:lnTo>
                    <a:pt x="1468" y="1364"/>
                  </a:lnTo>
                  <a:lnTo>
                    <a:pt x="1474" y="1370"/>
                  </a:lnTo>
                  <a:lnTo>
                    <a:pt x="1476" y="1374"/>
                  </a:lnTo>
                  <a:lnTo>
                    <a:pt x="1476" y="1380"/>
                  </a:lnTo>
                  <a:lnTo>
                    <a:pt x="1476" y="1396"/>
                  </a:lnTo>
                  <a:lnTo>
                    <a:pt x="1464" y="1408"/>
                  </a:lnTo>
                  <a:lnTo>
                    <a:pt x="1444" y="1418"/>
                  </a:lnTo>
                  <a:lnTo>
                    <a:pt x="1438" y="1422"/>
                  </a:lnTo>
                  <a:lnTo>
                    <a:pt x="1434" y="1426"/>
                  </a:lnTo>
                  <a:lnTo>
                    <a:pt x="1430" y="1432"/>
                  </a:lnTo>
                  <a:lnTo>
                    <a:pt x="1428" y="1438"/>
                  </a:lnTo>
                  <a:lnTo>
                    <a:pt x="1428" y="1460"/>
                  </a:lnTo>
                  <a:lnTo>
                    <a:pt x="1434" y="1466"/>
                  </a:lnTo>
                  <a:lnTo>
                    <a:pt x="1442" y="1476"/>
                  </a:lnTo>
                  <a:lnTo>
                    <a:pt x="1448" y="1488"/>
                  </a:lnTo>
                  <a:lnTo>
                    <a:pt x="1450" y="1496"/>
                  </a:lnTo>
                  <a:lnTo>
                    <a:pt x="1450" y="1504"/>
                  </a:lnTo>
                  <a:lnTo>
                    <a:pt x="1440" y="1510"/>
                  </a:lnTo>
                  <a:lnTo>
                    <a:pt x="1430" y="1512"/>
                  </a:lnTo>
                  <a:lnTo>
                    <a:pt x="1416" y="1516"/>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3" name="Freeform 34"/>
            <p:cNvSpPr>
              <a:spLocks/>
            </p:cNvSpPr>
            <p:nvPr/>
          </p:nvSpPr>
          <p:spPr bwMode="auto">
            <a:xfrm>
              <a:off x="3883025" y="361951"/>
              <a:ext cx="3463925" cy="2965450"/>
            </a:xfrm>
            <a:custGeom>
              <a:avLst/>
              <a:gdLst>
                <a:gd name="T0" fmla="*/ 538 w 2182"/>
                <a:gd name="T1" fmla="*/ 1714 h 1868"/>
                <a:gd name="T2" fmla="*/ 526 w 2182"/>
                <a:gd name="T3" fmla="*/ 1632 h 1868"/>
                <a:gd name="T4" fmla="*/ 362 w 2182"/>
                <a:gd name="T5" fmla="*/ 1664 h 1868"/>
                <a:gd name="T6" fmla="*/ 286 w 2182"/>
                <a:gd name="T7" fmla="*/ 1690 h 1868"/>
                <a:gd name="T8" fmla="*/ 168 w 2182"/>
                <a:gd name="T9" fmla="*/ 1576 h 1868"/>
                <a:gd name="T10" fmla="*/ 220 w 2182"/>
                <a:gd name="T11" fmla="*/ 1468 h 1868"/>
                <a:gd name="T12" fmla="*/ 66 w 2182"/>
                <a:gd name="T13" fmla="*/ 1450 h 1868"/>
                <a:gd name="T14" fmla="*/ 20 w 2182"/>
                <a:gd name="T15" fmla="*/ 1304 h 1868"/>
                <a:gd name="T16" fmla="*/ 400 w 2182"/>
                <a:gd name="T17" fmla="*/ 1336 h 1868"/>
                <a:gd name="T18" fmla="*/ 594 w 2182"/>
                <a:gd name="T19" fmla="*/ 1418 h 1868"/>
                <a:gd name="T20" fmla="*/ 724 w 2182"/>
                <a:gd name="T21" fmla="*/ 1354 h 1868"/>
                <a:gd name="T22" fmla="*/ 828 w 2182"/>
                <a:gd name="T23" fmla="*/ 1308 h 1868"/>
                <a:gd name="T24" fmla="*/ 1006 w 2182"/>
                <a:gd name="T25" fmla="*/ 1300 h 1868"/>
                <a:gd name="T26" fmla="*/ 1170 w 2182"/>
                <a:gd name="T27" fmla="*/ 1170 h 1868"/>
                <a:gd name="T28" fmla="*/ 1178 w 2182"/>
                <a:gd name="T29" fmla="*/ 1032 h 1868"/>
                <a:gd name="T30" fmla="*/ 1260 w 2182"/>
                <a:gd name="T31" fmla="*/ 1006 h 1868"/>
                <a:gd name="T32" fmla="*/ 1410 w 2182"/>
                <a:gd name="T33" fmla="*/ 924 h 1868"/>
                <a:gd name="T34" fmla="*/ 1524 w 2182"/>
                <a:gd name="T35" fmla="*/ 876 h 1868"/>
                <a:gd name="T36" fmla="*/ 1632 w 2182"/>
                <a:gd name="T37" fmla="*/ 776 h 1868"/>
                <a:gd name="T38" fmla="*/ 1798 w 2182"/>
                <a:gd name="T39" fmla="*/ 740 h 1868"/>
                <a:gd name="T40" fmla="*/ 1712 w 2182"/>
                <a:gd name="T41" fmla="*/ 614 h 1868"/>
                <a:gd name="T42" fmla="*/ 1586 w 2182"/>
                <a:gd name="T43" fmla="*/ 646 h 1868"/>
                <a:gd name="T44" fmla="*/ 1456 w 2182"/>
                <a:gd name="T45" fmla="*/ 650 h 1868"/>
                <a:gd name="T46" fmla="*/ 1480 w 2182"/>
                <a:gd name="T47" fmla="*/ 512 h 1868"/>
                <a:gd name="T48" fmla="*/ 1602 w 2182"/>
                <a:gd name="T49" fmla="*/ 428 h 1868"/>
                <a:gd name="T50" fmla="*/ 1698 w 2182"/>
                <a:gd name="T51" fmla="*/ 250 h 1868"/>
                <a:gd name="T52" fmla="*/ 1738 w 2182"/>
                <a:gd name="T53" fmla="*/ 108 h 1868"/>
                <a:gd name="T54" fmla="*/ 1736 w 2182"/>
                <a:gd name="T55" fmla="*/ 20 h 1868"/>
                <a:gd name="T56" fmla="*/ 1800 w 2182"/>
                <a:gd name="T57" fmla="*/ 42 h 1868"/>
                <a:gd name="T58" fmla="*/ 1848 w 2182"/>
                <a:gd name="T59" fmla="*/ 80 h 1868"/>
                <a:gd name="T60" fmla="*/ 1926 w 2182"/>
                <a:gd name="T61" fmla="*/ 178 h 1868"/>
                <a:gd name="T62" fmla="*/ 2052 w 2182"/>
                <a:gd name="T63" fmla="*/ 152 h 1868"/>
                <a:gd name="T64" fmla="*/ 2136 w 2182"/>
                <a:gd name="T65" fmla="*/ 246 h 1868"/>
                <a:gd name="T66" fmla="*/ 2136 w 2182"/>
                <a:gd name="T67" fmla="*/ 440 h 1868"/>
                <a:gd name="T68" fmla="*/ 2118 w 2182"/>
                <a:gd name="T69" fmla="*/ 476 h 1868"/>
                <a:gd name="T70" fmla="*/ 2064 w 2182"/>
                <a:gd name="T71" fmla="*/ 514 h 1868"/>
                <a:gd name="T72" fmla="*/ 2020 w 2182"/>
                <a:gd name="T73" fmla="*/ 674 h 1868"/>
                <a:gd name="T74" fmla="*/ 2068 w 2182"/>
                <a:gd name="T75" fmla="*/ 716 h 1868"/>
                <a:gd name="T76" fmla="*/ 2026 w 2182"/>
                <a:gd name="T77" fmla="*/ 796 h 1868"/>
                <a:gd name="T78" fmla="*/ 1968 w 2182"/>
                <a:gd name="T79" fmla="*/ 828 h 1868"/>
                <a:gd name="T80" fmla="*/ 2054 w 2182"/>
                <a:gd name="T81" fmla="*/ 986 h 1868"/>
                <a:gd name="T82" fmla="*/ 2154 w 2182"/>
                <a:gd name="T83" fmla="*/ 1034 h 1868"/>
                <a:gd name="T84" fmla="*/ 2156 w 2182"/>
                <a:gd name="T85" fmla="*/ 1130 h 1868"/>
                <a:gd name="T86" fmla="*/ 2054 w 2182"/>
                <a:gd name="T87" fmla="*/ 1170 h 1868"/>
                <a:gd name="T88" fmla="*/ 1920 w 2182"/>
                <a:gd name="T89" fmla="*/ 1272 h 1868"/>
                <a:gd name="T90" fmla="*/ 1850 w 2182"/>
                <a:gd name="T91" fmla="*/ 1260 h 1868"/>
                <a:gd name="T92" fmla="*/ 1786 w 2182"/>
                <a:gd name="T93" fmla="*/ 1338 h 1868"/>
                <a:gd name="T94" fmla="*/ 1696 w 2182"/>
                <a:gd name="T95" fmla="*/ 1206 h 1868"/>
                <a:gd name="T96" fmla="*/ 1524 w 2182"/>
                <a:gd name="T97" fmla="*/ 1346 h 1868"/>
                <a:gd name="T98" fmla="*/ 1494 w 2182"/>
                <a:gd name="T99" fmla="*/ 1334 h 1868"/>
                <a:gd name="T100" fmla="*/ 1424 w 2182"/>
                <a:gd name="T101" fmla="*/ 1310 h 1868"/>
                <a:gd name="T102" fmla="*/ 1392 w 2182"/>
                <a:gd name="T103" fmla="*/ 1430 h 1868"/>
                <a:gd name="T104" fmla="*/ 1288 w 2182"/>
                <a:gd name="T105" fmla="*/ 1520 h 1868"/>
                <a:gd name="T106" fmla="*/ 1140 w 2182"/>
                <a:gd name="T107" fmla="*/ 1612 h 1868"/>
                <a:gd name="T108" fmla="*/ 1076 w 2182"/>
                <a:gd name="T109" fmla="*/ 1650 h 1868"/>
                <a:gd name="T110" fmla="*/ 988 w 2182"/>
                <a:gd name="T111" fmla="*/ 1790 h 1868"/>
                <a:gd name="T112" fmla="*/ 838 w 2182"/>
                <a:gd name="T113" fmla="*/ 1810 h 1868"/>
                <a:gd name="T114" fmla="*/ 814 w 2182"/>
                <a:gd name="T115" fmla="*/ 1666 h 1868"/>
                <a:gd name="T116" fmla="*/ 732 w 2182"/>
                <a:gd name="T117" fmla="*/ 1678 h 1868"/>
                <a:gd name="T118" fmla="*/ 662 w 2182"/>
                <a:gd name="T119" fmla="*/ 1816 h 186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182" h="1868">
                  <a:moveTo>
                    <a:pt x="556" y="1868"/>
                  </a:moveTo>
                  <a:lnTo>
                    <a:pt x="556" y="1868"/>
                  </a:lnTo>
                  <a:lnTo>
                    <a:pt x="518" y="1832"/>
                  </a:lnTo>
                  <a:lnTo>
                    <a:pt x="498" y="1792"/>
                  </a:lnTo>
                  <a:lnTo>
                    <a:pt x="500" y="1764"/>
                  </a:lnTo>
                  <a:lnTo>
                    <a:pt x="502" y="1754"/>
                  </a:lnTo>
                  <a:lnTo>
                    <a:pt x="506" y="1744"/>
                  </a:lnTo>
                  <a:lnTo>
                    <a:pt x="512" y="1736"/>
                  </a:lnTo>
                  <a:lnTo>
                    <a:pt x="518" y="1728"/>
                  </a:lnTo>
                  <a:lnTo>
                    <a:pt x="528" y="1720"/>
                  </a:lnTo>
                  <a:lnTo>
                    <a:pt x="538" y="1714"/>
                  </a:lnTo>
                  <a:lnTo>
                    <a:pt x="556" y="1698"/>
                  </a:lnTo>
                  <a:lnTo>
                    <a:pt x="572" y="1674"/>
                  </a:lnTo>
                  <a:lnTo>
                    <a:pt x="570" y="1658"/>
                  </a:lnTo>
                  <a:lnTo>
                    <a:pt x="562" y="1646"/>
                  </a:lnTo>
                  <a:lnTo>
                    <a:pt x="556" y="1638"/>
                  </a:lnTo>
                  <a:lnTo>
                    <a:pt x="548" y="1634"/>
                  </a:lnTo>
                  <a:lnTo>
                    <a:pt x="542" y="1632"/>
                  </a:lnTo>
                  <a:lnTo>
                    <a:pt x="534" y="1630"/>
                  </a:lnTo>
                  <a:lnTo>
                    <a:pt x="526" y="1632"/>
                  </a:lnTo>
                  <a:lnTo>
                    <a:pt x="506" y="1638"/>
                  </a:lnTo>
                  <a:lnTo>
                    <a:pt x="482" y="1658"/>
                  </a:lnTo>
                  <a:lnTo>
                    <a:pt x="448" y="1674"/>
                  </a:lnTo>
                  <a:lnTo>
                    <a:pt x="442" y="1668"/>
                  </a:lnTo>
                  <a:lnTo>
                    <a:pt x="436" y="1664"/>
                  </a:lnTo>
                  <a:lnTo>
                    <a:pt x="426" y="1658"/>
                  </a:lnTo>
                  <a:lnTo>
                    <a:pt x="384" y="1658"/>
                  </a:lnTo>
                  <a:lnTo>
                    <a:pt x="370" y="1660"/>
                  </a:lnTo>
                  <a:lnTo>
                    <a:pt x="362" y="1664"/>
                  </a:lnTo>
                  <a:lnTo>
                    <a:pt x="356" y="1672"/>
                  </a:lnTo>
                  <a:lnTo>
                    <a:pt x="352" y="1682"/>
                  </a:lnTo>
                  <a:lnTo>
                    <a:pt x="350" y="1700"/>
                  </a:lnTo>
                  <a:lnTo>
                    <a:pt x="348" y="1722"/>
                  </a:lnTo>
                  <a:lnTo>
                    <a:pt x="342" y="1726"/>
                  </a:lnTo>
                  <a:lnTo>
                    <a:pt x="336" y="1726"/>
                  </a:lnTo>
                  <a:lnTo>
                    <a:pt x="330" y="1726"/>
                  </a:lnTo>
                  <a:lnTo>
                    <a:pt x="324" y="1724"/>
                  </a:lnTo>
                  <a:lnTo>
                    <a:pt x="314" y="1718"/>
                  </a:lnTo>
                  <a:lnTo>
                    <a:pt x="306" y="1716"/>
                  </a:lnTo>
                  <a:lnTo>
                    <a:pt x="286" y="1690"/>
                  </a:lnTo>
                  <a:lnTo>
                    <a:pt x="270" y="1674"/>
                  </a:lnTo>
                  <a:lnTo>
                    <a:pt x="262" y="1654"/>
                  </a:lnTo>
                  <a:lnTo>
                    <a:pt x="252" y="1638"/>
                  </a:lnTo>
                  <a:lnTo>
                    <a:pt x="248" y="1632"/>
                  </a:lnTo>
                  <a:lnTo>
                    <a:pt x="242" y="1626"/>
                  </a:lnTo>
                  <a:lnTo>
                    <a:pt x="234" y="1624"/>
                  </a:lnTo>
                  <a:lnTo>
                    <a:pt x="226" y="1620"/>
                  </a:lnTo>
                  <a:lnTo>
                    <a:pt x="190" y="1582"/>
                  </a:lnTo>
                  <a:lnTo>
                    <a:pt x="168" y="1576"/>
                  </a:lnTo>
                  <a:lnTo>
                    <a:pt x="170" y="1568"/>
                  </a:lnTo>
                  <a:lnTo>
                    <a:pt x="172" y="1560"/>
                  </a:lnTo>
                  <a:lnTo>
                    <a:pt x="178" y="1554"/>
                  </a:lnTo>
                  <a:lnTo>
                    <a:pt x="184" y="1548"/>
                  </a:lnTo>
                  <a:lnTo>
                    <a:pt x="198" y="1538"/>
                  </a:lnTo>
                  <a:lnTo>
                    <a:pt x="206" y="1532"/>
                  </a:lnTo>
                  <a:lnTo>
                    <a:pt x="212" y="1526"/>
                  </a:lnTo>
                  <a:lnTo>
                    <a:pt x="226" y="1496"/>
                  </a:lnTo>
                  <a:lnTo>
                    <a:pt x="226" y="1484"/>
                  </a:lnTo>
                  <a:lnTo>
                    <a:pt x="224" y="1474"/>
                  </a:lnTo>
                  <a:lnTo>
                    <a:pt x="220" y="1468"/>
                  </a:lnTo>
                  <a:lnTo>
                    <a:pt x="216" y="1464"/>
                  </a:lnTo>
                  <a:lnTo>
                    <a:pt x="182" y="1464"/>
                  </a:lnTo>
                  <a:lnTo>
                    <a:pt x="150" y="1468"/>
                  </a:lnTo>
                  <a:lnTo>
                    <a:pt x="120" y="1474"/>
                  </a:lnTo>
                  <a:lnTo>
                    <a:pt x="92" y="1484"/>
                  </a:lnTo>
                  <a:lnTo>
                    <a:pt x="84" y="1490"/>
                  </a:lnTo>
                  <a:lnTo>
                    <a:pt x="76" y="1492"/>
                  </a:lnTo>
                  <a:lnTo>
                    <a:pt x="70" y="1492"/>
                  </a:lnTo>
                  <a:lnTo>
                    <a:pt x="64" y="1492"/>
                  </a:lnTo>
                  <a:lnTo>
                    <a:pt x="66" y="1450"/>
                  </a:lnTo>
                  <a:lnTo>
                    <a:pt x="50" y="1428"/>
                  </a:lnTo>
                  <a:lnTo>
                    <a:pt x="14" y="1398"/>
                  </a:lnTo>
                  <a:lnTo>
                    <a:pt x="14" y="1386"/>
                  </a:lnTo>
                  <a:lnTo>
                    <a:pt x="18" y="1376"/>
                  </a:lnTo>
                  <a:lnTo>
                    <a:pt x="26" y="1358"/>
                  </a:lnTo>
                  <a:lnTo>
                    <a:pt x="24" y="1328"/>
                  </a:lnTo>
                  <a:lnTo>
                    <a:pt x="24" y="1316"/>
                  </a:lnTo>
                  <a:lnTo>
                    <a:pt x="20" y="1304"/>
                  </a:lnTo>
                  <a:lnTo>
                    <a:pt x="0" y="1278"/>
                  </a:lnTo>
                  <a:lnTo>
                    <a:pt x="0" y="1244"/>
                  </a:lnTo>
                  <a:lnTo>
                    <a:pt x="100" y="1268"/>
                  </a:lnTo>
                  <a:lnTo>
                    <a:pt x="274" y="1270"/>
                  </a:lnTo>
                  <a:lnTo>
                    <a:pt x="306" y="1278"/>
                  </a:lnTo>
                  <a:lnTo>
                    <a:pt x="326" y="1284"/>
                  </a:lnTo>
                  <a:lnTo>
                    <a:pt x="344" y="1290"/>
                  </a:lnTo>
                  <a:lnTo>
                    <a:pt x="400" y="1336"/>
                  </a:lnTo>
                  <a:lnTo>
                    <a:pt x="414" y="1342"/>
                  </a:lnTo>
                  <a:lnTo>
                    <a:pt x="466" y="1350"/>
                  </a:lnTo>
                  <a:lnTo>
                    <a:pt x="490" y="1366"/>
                  </a:lnTo>
                  <a:lnTo>
                    <a:pt x="556" y="1388"/>
                  </a:lnTo>
                  <a:lnTo>
                    <a:pt x="562" y="1392"/>
                  </a:lnTo>
                  <a:lnTo>
                    <a:pt x="568" y="1398"/>
                  </a:lnTo>
                  <a:lnTo>
                    <a:pt x="584" y="1412"/>
                  </a:lnTo>
                  <a:lnTo>
                    <a:pt x="594" y="1418"/>
                  </a:lnTo>
                  <a:lnTo>
                    <a:pt x="604" y="1420"/>
                  </a:lnTo>
                  <a:lnTo>
                    <a:pt x="614" y="1418"/>
                  </a:lnTo>
                  <a:lnTo>
                    <a:pt x="628" y="1412"/>
                  </a:lnTo>
                  <a:lnTo>
                    <a:pt x="632" y="1406"/>
                  </a:lnTo>
                  <a:lnTo>
                    <a:pt x="638" y="1400"/>
                  </a:lnTo>
                  <a:lnTo>
                    <a:pt x="650" y="1392"/>
                  </a:lnTo>
                  <a:lnTo>
                    <a:pt x="666" y="1386"/>
                  </a:lnTo>
                  <a:lnTo>
                    <a:pt x="680" y="1380"/>
                  </a:lnTo>
                  <a:lnTo>
                    <a:pt x="696" y="1368"/>
                  </a:lnTo>
                  <a:lnTo>
                    <a:pt x="708" y="1360"/>
                  </a:lnTo>
                  <a:lnTo>
                    <a:pt x="724" y="1354"/>
                  </a:lnTo>
                  <a:lnTo>
                    <a:pt x="746" y="1350"/>
                  </a:lnTo>
                  <a:lnTo>
                    <a:pt x="746" y="1346"/>
                  </a:lnTo>
                  <a:lnTo>
                    <a:pt x="750" y="1344"/>
                  </a:lnTo>
                  <a:lnTo>
                    <a:pt x="758" y="1340"/>
                  </a:lnTo>
                  <a:lnTo>
                    <a:pt x="768" y="1336"/>
                  </a:lnTo>
                  <a:lnTo>
                    <a:pt x="778" y="1332"/>
                  </a:lnTo>
                  <a:lnTo>
                    <a:pt x="784" y="1332"/>
                  </a:lnTo>
                  <a:lnTo>
                    <a:pt x="792" y="1328"/>
                  </a:lnTo>
                  <a:lnTo>
                    <a:pt x="806" y="1320"/>
                  </a:lnTo>
                  <a:lnTo>
                    <a:pt x="820" y="1310"/>
                  </a:lnTo>
                  <a:lnTo>
                    <a:pt x="828" y="1308"/>
                  </a:lnTo>
                  <a:lnTo>
                    <a:pt x="836" y="1306"/>
                  </a:lnTo>
                  <a:lnTo>
                    <a:pt x="848" y="1300"/>
                  </a:lnTo>
                  <a:lnTo>
                    <a:pt x="862" y="1296"/>
                  </a:lnTo>
                  <a:lnTo>
                    <a:pt x="876" y="1296"/>
                  </a:lnTo>
                  <a:lnTo>
                    <a:pt x="894" y="1296"/>
                  </a:lnTo>
                  <a:lnTo>
                    <a:pt x="918" y="1302"/>
                  </a:lnTo>
                  <a:lnTo>
                    <a:pt x="952" y="1306"/>
                  </a:lnTo>
                  <a:lnTo>
                    <a:pt x="970" y="1306"/>
                  </a:lnTo>
                  <a:lnTo>
                    <a:pt x="986" y="1306"/>
                  </a:lnTo>
                  <a:lnTo>
                    <a:pt x="1000" y="1302"/>
                  </a:lnTo>
                  <a:lnTo>
                    <a:pt x="1006" y="1300"/>
                  </a:lnTo>
                  <a:lnTo>
                    <a:pt x="1010" y="1296"/>
                  </a:lnTo>
                  <a:lnTo>
                    <a:pt x="1028" y="1294"/>
                  </a:lnTo>
                  <a:lnTo>
                    <a:pt x="1044" y="1286"/>
                  </a:lnTo>
                  <a:lnTo>
                    <a:pt x="1060" y="1278"/>
                  </a:lnTo>
                  <a:lnTo>
                    <a:pt x="1074" y="1266"/>
                  </a:lnTo>
                  <a:lnTo>
                    <a:pt x="1086" y="1254"/>
                  </a:lnTo>
                  <a:lnTo>
                    <a:pt x="1100" y="1240"/>
                  </a:lnTo>
                  <a:lnTo>
                    <a:pt x="1122" y="1212"/>
                  </a:lnTo>
                  <a:lnTo>
                    <a:pt x="1156" y="1182"/>
                  </a:lnTo>
                  <a:lnTo>
                    <a:pt x="1170" y="1170"/>
                  </a:lnTo>
                  <a:lnTo>
                    <a:pt x="1186" y="1158"/>
                  </a:lnTo>
                  <a:lnTo>
                    <a:pt x="1202" y="1150"/>
                  </a:lnTo>
                  <a:lnTo>
                    <a:pt x="1210" y="1146"/>
                  </a:lnTo>
                  <a:lnTo>
                    <a:pt x="1218" y="1138"/>
                  </a:lnTo>
                  <a:lnTo>
                    <a:pt x="1216" y="1112"/>
                  </a:lnTo>
                  <a:lnTo>
                    <a:pt x="1182" y="1080"/>
                  </a:lnTo>
                  <a:lnTo>
                    <a:pt x="1176" y="1058"/>
                  </a:lnTo>
                  <a:lnTo>
                    <a:pt x="1178" y="1032"/>
                  </a:lnTo>
                  <a:lnTo>
                    <a:pt x="1180" y="1020"/>
                  </a:lnTo>
                  <a:lnTo>
                    <a:pt x="1182" y="1010"/>
                  </a:lnTo>
                  <a:lnTo>
                    <a:pt x="1186" y="1002"/>
                  </a:lnTo>
                  <a:lnTo>
                    <a:pt x="1192" y="994"/>
                  </a:lnTo>
                  <a:lnTo>
                    <a:pt x="1200" y="986"/>
                  </a:lnTo>
                  <a:lnTo>
                    <a:pt x="1212" y="982"/>
                  </a:lnTo>
                  <a:lnTo>
                    <a:pt x="1214" y="978"/>
                  </a:lnTo>
                  <a:lnTo>
                    <a:pt x="1216" y="976"/>
                  </a:lnTo>
                  <a:lnTo>
                    <a:pt x="1220" y="978"/>
                  </a:lnTo>
                  <a:lnTo>
                    <a:pt x="1226" y="982"/>
                  </a:lnTo>
                  <a:lnTo>
                    <a:pt x="1260" y="1006"/>
                  </a:lnTo>
                  <a:lnTo>
                    <a:pt x="1286" y="1014"/>
                  </a:lnTo>
                  <a:lnTo>
                    <a:pt x="1314" y="1014"/>
                  </a:lnTo>
                  <a:lnTo>
                    <a:pt x="1326" y="1010"/>
                  </a:lnTo>
                  <a:lnTo>
                    <a:pt x="1336" y="1002"/>
                  </a:lnTo>
                  <a:lnTo>
                    <a:pt x="1348" y="992"/>
                  </a:lnTo>
                  <a:lnTo>
                    <a:pt x="1358" y="980"/>
                  </a:lnTo>
                  <a:lnTo>
                    <a:pt x="1380" y="956"/>
                  </a:lnTo>
                  <a:lnTo>
                    <a:pt x="1398" y="932"/>
                  </a:lnTo>
                  <a:lnTo>
                    <a:pt x="1404" y="928"/>
                  </a:lnTo>
                  <a:lnTo>
                    <a:pt x="1410" y="924"/>
                  </a:lnTo>
                  <a:lnTo>
                    <a:pt x="1416" y="924"/>
                  </a:lnTo>
                  <a:lnTo>
                    <a:pt x="1424" y="922"/>
                  </a:lnTo>
                  <a:lnTo>
                    <a:pt x="1438" y="924"/>
                  </a:lnTo>
                  <a:lnTo>
                    <a:pt x="1454" y="926"/>
                  </a:lnTo>
                  <a:lnTo>
                    <a:pt x="1464" y="918"/>
                  </a:lnTo>
                  <a:lnTo>
                    <a:pt x="1472" y="914"/>
                  </a:lnTo>
                  <a:lnTo>
                    <a:pt x="1492" y="906"/>
                  </a:lnTo>
                  <a:lnTo>
                    <a:pt x="1518" y="882"/>
                  </a:lnTo>
                  <a:lnTo>
                    <a:pt x="1522" y="880"/>
                  </a:lnTo>
                  <a:lnTo>
                    <a:pt x="1524" y="876"/>
                  </a:lnTo>
                  <a:lnTo>
                    <a:pt x="1530" y="866"/>
                  </a:lnTo>
                  <a:lnTo>
                    <a:pt x="1534" y="848"/>
                  </a:lnTo>
                  <a:lnTo>
                    <a:pt x="1540" y="832"/>
                  </a:lnTo>
                  <a:lnTo>
                    <a:pt x="1546" y="822"/>
                  </a:lnTo>
                  <a:lnTo>
                    <a:pt x="1554" y="816"/>
                  </a:lnTo>
                  <a:lnTo>
                    <a:pt x="1562" y="812"/>
                  </a:lnTo>
                  <a:lnTo>
                    <a:pt x="1580" y="806"/>
                  </a:lnTo>
                  <a:lnTo>
                    <a:pt x="1594" y="804"/>
                  </a:lnTo>
                  <a:lnTo>
                    <a:pt x="1610" y="798"/>
                  </a:lnTo>
                  <a:lnTo>
                    <a:pt x="1620" y="786"/>
                  </a:lnTo>
                  <a:lnTo>
                    <a:pt x="1632" y="776"/>
                  </a:lnTo>
                  <a:lnTo>
                    <a:pt x="1646" y="768"/>
                  </a:lnTo>
                  <a:lnTo>
                    <a:pt x="1660" y="760"/>
                  </a:lnTo>
                  <a:lnTo>
                    <a:pt x="1670" y="754"/>
                  </a:lnTo>
                  <a:lnTo>
                    <a:pt x="1680" y="752"/>
                  </a:lnTo>
                  <a:lnTo>
                    <a:pt x="1696" y="750"/>
                  </a:lnTo>
                  <a:lnTo>
                    <a:pt x="1712" y="750"/>
                  </a:lnTo>
                  <a:lnTo>
                    <a:pt x="1746" y="752"/>
                  </a:lnTo>
                  <a:lnTo>
                    <a:pt x="1776" y="756"/>
                  </a:lnTo>
                  <a:lnTo>
                    <a:pt x="1792" y="748"/>
                  </a:lnTo>
                  <a:lnTo>
                    <a:pt x="1798" y="740"/>
                  </a:lnTo>
                  <a:lnTo>
                    <a:pt x="1802" y="730"/>
                  </a:lnTo>
                  <a:lnTo>
                    <a:pt x="1804" y="720"/>
                  </a:lnTo>
                  <a:lnTo>
                    <a:pt x="1804" y="712"/>
                  </a:lnTo>
                  <a:lnTo>
                    <a:pt x="1802" y="702"/>
                  </a:lnTo>
                  <a:lnTo>
                    <a:pt x="1798" y="694"/>
                  </a:lnTo>
                  <a:lnTo>
                    <a:pt x="1790" y="680"/>
                  </a:lnTo>
                  <a:lnTo>
                    <a:pt x="1764" y="656"/>
                  </a:lnTo>
                  <a:lnTo>
                    <a:pt x="1718" y="628"/>
                  </a:lnTo>
                  <a:lnTo>
                    <a:pt x="1716" y="622"/>
                  </a:lnTo>
                  <a:lnTo>
                    <a:pt x="1712" y="614"/>
                  </a:lnTo>
                  <a:lnTo>
                    <a:pt x="1702" y="604"/>
                  </a:lnTo>
                  <a:lnTo>
                    <a:pt x="1688" y="590"/>
                  </a:lnTo>
                  <a:lnTo>
                    <a:pt x="1656" y="590"/>
                  </a:lnTo>
                  <a:lnTo>
                    <a:pt x="1640" y="608"/>
                  </a:lnTo>
                  <a:lnTo>
                    <a:pt x="1610" y="608"/>
                  </a:lnTo>
                  <a:lnTo>
                    <a:pt x="1604" y="644"/>
                  </a:lnTo>
                  <a:lnTo>
                    <a:pt x="1596" y="646"/>
                  </a:lnTo>
                  <a:lnTo>
                    <a:pt x="1586" y="646"/>
                  </a:lnTo>
                  <a:lnTo>
                    <a:pt x="1578" y="644"/>
                  </a:lnTo>
                  <a:lnTo>
                    <a:pt x="1570" y="642"/>
                  </a:lnTo>
                  <a:lnTo>
                    <a:pt x="1554" y="634"/>
                  </a:lnTo>
                  <a:lnTo>
                    <a:pt x="1544" y="630"/>
                  </a:lnTo>
                  <a:lnTo>
                    <a:pt x="1516" y="630"/>
                  </a:lnTo>
                  <a:lnTo>
                    <a:pt x="1504" y="634"/>
                  </a:lnTo>
                  <a:lnTo>
                    <a:pt x="1494" y="640"/>
                  </a:lnTo>
                  <a:lnTo>
                    <a:pt x="1476" y="654"/>
                  </a:lnTo>
                  <a:lnTo>
                    <a:pt x="1466" y="654"/>
                  </a:lnTo>
                  <a:lnTo>
                    <a:pt x="1456" y="650"/>
                  </a:lnTo>
                  <a:lnTo>
                    <a:pt x="1450" y="646"/>
                  </a:lnTo>
                  <a:lnTo>
                    <a:pt x="1446" y="640"/>
                  </a:lnTo>
                  <a:lnTo>
                    <a:pt x="1442" y="634"/>
                  </a:lnTo>
                  <a:lnTo>
                    <a:pt x="1440" y="628"/>
                  </a:lnTo>
                  <a:lnTo>
                    <a:pt x="1440" y="616"/>
                  </a:lnTo>
                  <a:lnTo>
                    <a:pt x="1470" y="588"/>
                  </a:lnTo>
                  <a:lnTo>
                    <a:pt x="1468" y="556"/>
                  </a:lnTo>
                  <a:lnTo>
                    <a:pt x="1470" y="544"/>
                  </a:lnTo>
                  <a:lnTo>
                    <a:pt x="1470" y="532"/>
                  </a:lnTo>
                  <a:lnTo>
                    <a:pt x="1480" y="512"/>
                  </a:lnTo>
                  <a:lnTo>
                    <a:pt x="1488" y="494"/>
                  </a:lnTo>
                  <a:lnTo>
                    <a:pt x="1488" y="472"/>
                  </a:lnTo>
                  <a:lnTo>
                    <a:pt x="1490" y="456"/>
                  </a:lnTo>
                  <a:lnTo>
                    <a:pt x="1494" y="440"/>
                  </a:lnTo>
                  <a:lnTo>
                    <a:pt x="1502" y="426"/>
                  </a:lnTo>
                  <a:lnTo>
                    <a:pt x="1522" y="426"/>
                  </a:lnTo>
                  <a:lnTo>
                    <a:pt x="1546" y="430"/>
                  </a:lnTo>
                  <a:lnTo>
                    <a:pt x="1574" y="432"/>
                  </a:lnTo>
                  <a:lnTo>
                    <a:pt x="1588" y="430"/>
                  </a:lnTo>
                  <a:lnTo>
                    <a:pt x="1602" y="428"/>
                  </a:lnTo>
                  <a:lnTo>
                    <a:pt x="1616" y="424"/>
                  </a:lnTo>
                  <a:lnTo>
                    <a:pt x="1628" y="416"/>
                  </a:lnTo>
                  <a:lnTo>
                    <a:pt x="1642" y="404"/>
                  </a:lnTo>
                  <a:lnTo>
                    <a:pt x="1658" y="390"/>
                  </a:lnTo>
                  <a:lnTo>
                    <a:pt x="1672" y="376"/>
                  </a:lnTo>
                  <a:lnTo>
                    <a:pt x="1684" y="362"/>
                  </a:lnTo>
                  <a:lnTo>
                    <a:pt x="1684" y="332"/>
                  </a:lnTo>
                  <a:lnTo>
                    <a:pt x="1686" y="296"/>
                  </a:lnTo>
                  <a:lnTo>
                    <a:pt x="1688" y="278"/>
                  </a:lnTo>
                  <a:lnTo>
                    <a:pt x="1692" y="262"/>
                  </a:lnTo>
                  <a:lnTo>
                    <a:pt x="1698" y="250"/>
                  </a:lnTo>
                  <a:lnTo>
                    <a:pt x="1702" y="246"/>
                  </a:lnTo>
                  <a:lnTo>
                    <a:pt x="1708" y="242"/>
                  </a:lnTo>
                  <a:lnTo>
                    <a:pt x="1714" y="232"/>
                  </a:lnTo>
                  <a:lnTo>
                    <a:pt x="1720" y="220"/>
                  </a:lnTo>
                  <a:lnTo>
                    <a:pt x="1724" y="198"/>
                  </a:lnTo>
                  <a:lnTo>
                    <a:pt x="1730" y="176"/>
                  </a:lnTo>
                  <a:lnTo>
                    <a:pt x="1736" y="166"/>
                  </a:lnTo>
                  <a:lnTo>
                    <a:pt x="1742" y="158"/>
                  </a:lnTo>
                  <a:lnTo>
                    <a:pt x="1742" y="116"/>
                  </a:lnTo>
                  <a:lnTo>
                    <a:pt x="1738" y="108"/>
                  </a:lnTo>
                  <a:lnTo>
                    <a:pt x="1716" y="82"/>
                  </a:lnTo>
                  <a:lnTo>
                    <a:pt x="1696" y="72"/>
                  </a:lnTo>
                  <a:lnTo>
                    <a:pt x="1696" y="62"/>
                  </a:lnTo>
                  <a:lnTo>
                    <a:pt x="1698" y="54"/>
                  </a:lnTo>
                  <a:lnTo>
                    <a:pt x="1702" y="46"/>
                  </a:lnTo>
                  <a:lnTo>
                    <a:pt x="1706" y="40"/>
                  </a:lnTo>
                  <a:lnTo>
                    <a:pt x="1712" y="34"/>
                  </a:lnTo>
                  <a:lnTo>
                    <a:pt x="1720" y="28"/>
                  </a:lnTo>
                  <a:lnTo>
                    <a:pt x="1736" y="20"/>
                  </a:lnTo>
                  <a:lnTo>
                    <a:pt x="1744" y="20"/>
                  </a:lnTo>
                  <a:lnTo>
                    <a:pt x="1750" y="16"/>
                  </a:lnTo>
                  <a:lnTo>
                    <a:pt x="1764" y="10"/>
                  </a:lnTo>
                  <a:lnTo>
                    <a:pt x="1778" y="4"/>
                  </a:lnTo>
                  <a:lnTo>
                    <a:pt x="1784" y="2"/>
                  </a:lnTo>
                  <a:lnTo>
                    <a:pt x="1794" y="0"/>
                  </a:lnTo>
                  <a:lnTo>
                    <a:pt x="1794" y="6"/>
                  </a:lnTo>
                  <a:lnTo>
                    <a:pt x="1796" y="8"/>
                  </a:lnTo>
                  <a:lnTo>
                    <a:pt x="1804" y="16"/>
                  </a:lnTo>
                  <a:lnTo>
                    <a:pt x="1800" y="42"/>
                  </a:lnTo>
                  <a:lnTo>
                    <a:pt x="1792" y="52"/>
                  </a:lnTo>
                  <a:lnTo>
                    <a:pt x="1786" y="58"/>
                  </a:lnTo>
                  <a:lnTo>
                    <a:pt x="1782" y="66"/>
                  </a:lnTo>
                  <a:lnTo>
                    <a:pt x="1780" y="78"/>
                  </a:lnTo>
                  <a:lnTo>
                    <a:pt x="1804" y="96"/>
                  </a:lnTo>
                  <a:lnTo>
                    <a:pt x="1810" y="104"/>
                  </a:lnTo>
                  <a:lnTo>
                    <a:pt x="1816" y="110"/>
                  </a:lnTo>
                  <a:lnTo>
                    <a:pt x="1826" y="114"/>
                  </a:lnTo>
                  <a:lnTo>
                    <a:pt x="1842" y="116"/>
                  </a:lnTo>
                  <a:lnTo>
                    <a:pt x="1848" y="80"/>
                  </a:lnTo>
                  <a:lnTo>
                    <a:pt x="1856" y="80"/>
                  </a:lnTo>
                  <a:lnTo>
                    <a:pt x="1866" y="80"/>
                  </a:lnTo>
                  <a:lnTo>
                    <a:pt x="1878" y="84"/>
                  </a:lnTo>
                  <a:lnTo>
                    <a:pt x="1892" y="92"/>
                  </a:lnTo>
                  <a:lnTo>
                    <a:pt x="1900" y="104"/>
                  </a:lnTo>
                  <a:lnTo>
                    <a:pt x="1904" y="122"/>
                  </a:lnTo>
                  <a:lnTo>
                    <a:pt x="1908" y="140"/>
                  </a:lnTo>
                  <a:lnTo>
                    <a:pt x="1914" y="160"/>
                  </a:lnTo>
                  <a:lnTo>
                    <a:pt x="1920" y="168"/>
                  </a:lnTo>
                  <a:lnTo>
                    <a:pt x="1926" y="178"/>
                  </a:lnTo>
                  <a:lnTo>
                    <a:pt x="1938" y="184"/>
                  </a:lnTo>
                  <a:lnTo>
                    <a:pt x="1968" y="182"/>
                  </a:lnTo>
                  <a:lnTo>
                    <a:pt x="1978" y="178"/>
                  </a:lnTo>
                  <a:lnTo>
                    <a:pt x="1988" y="174"/>
                  </a:lnTo>
                  <a:lnTo>
                    <a:pt x="2010" y="172"/>
                  </a:lnTo>
                  <a:lnTo>
                    <a:pt x="2022" y="168"/>
                  </a:lnTo>
                  <a:lnTo>
                    <a:pt x="2032" y="166"/>
                  </a:lnTo>
                  <a:lnTo>
                    <a:pt x="2042" y="160"/>
                  </a:lnTo>
                  <a:lnTo>
                    <a:pt x="2052" y="152"/>
                  </a:lnTo>
                  <a:lnTo>
                    <a:pt x="2060" y="138"/>
                  </a:lnTo>
                  <a:lnTo>
                    <a:pt x="2068" y="128"/>
                  </a:lnTo>
                  <a:lnTo>
                    <a:pt x="2076" y="122"/>
                  </a:lnTo>
                  <a:lnTo>
                    <a:pt x="2084" y="118"/>
                  </a:lnTo>
                  <a:lnTo>
                    <a:pt x="2094" y="120"/>
                  </a:lnTo>
                  <a:lnTo>
                    <a:pt x="2104" y="124"/>
                  </a:lnTo>
                  <a:lnTo>
                    <a:pt x="2114" y="132"/>
                  </a:lnTo>
                  <a:lnTo>
                    <a:pt x="2126" y="146"/>
                  </a:lnTo>
                  <a:lnTo>
                    <a:pt x="2146" y="200"/>
                  </a:lnTo>
                  <a:lnTo>
                    <a:pt x="2142" y="220"/>
                  </a:lnTo>
                  <a:lnTo>
                    <a:pt x="2136" y="246"/>
                  </a:lnTo>
                  <a:lnTo>
                    <a:pt x="2128" y="274"/>
                  </a:lnTo>
                  <a:lnTo>
                    <a:pt x="2118" y="296"/>
                  </a:lnTo>
                  <a:lnTo>
                    <a:pt x="2118" y="320"/>
                  </a:lnTo>
                  <a:lnTo>
                    <a:pt x="2142" y="366"/>
                  </a:lnTo>
                  <a:lnTo>
                    <a:pt x="2140" y="374"/>
                  </a:lnTo>
                  <a:lnTo>
                    <a:pt x="2138" y="384"/>
                  </a:lnTo>
                  <a:lnTo>
                    <a:pt x="2130" y="406"/>
                  </a:lnTo>
                  <a:lnTo>
                    <a:pt x="2128" y="418"/>
                  </a:lnTo>
                  <a:lnTo>
                    <a:pt x="2130" y="428"/>
                  </a:lnTo>
                  <a:lnTo>
                    <a:pt x="2136" y="440"/>
                  </a:lnTo>
                  <a:lnTo>
                    <a:pt x="2140" y="444"/>
                  </a:lnTo>
                  <a:lnTo>
                    <a:pt x="2148" y="450"/>
                  </a:lnTo>
                  <a:lnTo>
                    <a:pt x="2150" y="462"/>
                  </a:lnTo>
                  <a:lnTo>
                    <a:pt x="2150" y="476"/>
                  </a:lnTo>
                  <a:lnTo>
                    <a:pt x="2148" y="510"/>
                  </a:lnTo>
                  <a:lnTo>
                    <a:pt x="2126" y="514"/>
                  </a:lnTo>
                  <a:lnTo>
                    <a:pt x="2122" y="508"/>
                  </a:lnTo>
                  <a:lnTo>
                    <a:pt x="2118" y="502"/>
                  </a:lnTo>
                  <a:lnTo>
                    <a:pt x="2116" y="492"/>
                  </a:lnTo>
                  <a:lnTo>
                    <a:pt x="2118" y="476"/>
                  </a:lnTo>
                  <a:lnTo>
                    <a:pt x="2114" y="466"/>
                  </a:lnTo>
                  <a:lnTo>
                    <a:pt x="2108" y="458"/>
                  </a:lnTo>
                  <a:lnTo>
                    <a:pt x="2094" y="460"/>
                  </a:lnTo>
                  <a:lnTo>
                    <a:pt x="2086" y="462"/>
                  </a:lnTo>
                  <a:lnTo>
                    <a:pt x="2084" y="466"/>
                  </a:lnTo>
                  <a:lnTo>
                    <a:pt x="2082" y="470"/>
                  </a:lnTo>
                  <a:lnTo>
                    <a:pt x="2084" y="484"/>
                  </a:lnTo>
                  <a:lnTo>
                    <a:pt x="2082" y="492"/>
                  </a:lnTo>
                  <a:lnTo>
                    <a:pt x="2078" y="500"/>
                  </a:lnTo>
                  <a:lnTo>
                    <a:pt x="2064" y="514"/>
                  </a:lnTo>
                  <a:lnTo>
                    <a:pt x="2054" y="528"/>
                  </a:lnTo>
                  <a:lnTo>
                    <a:pt x="2046" y="544"/>
                  </a:lnTo>
                  <a:lnTo>
                    <a:pt x="2042" y="564"/>
                  </a:lnTo>
                  <a:lnTo>
                    <a:pt x="2034" y="576"/>
                  </a:lnTo>
                  <a:lnTo>
                    <a:pt x="2024" y="586"/>
                  </a:lnTo>
                  <a:lnTo>
                    <a:pt x="2012" y="598"/>
                  </a:lnTo>
                  <a:lnTo>
                    <a:pt x="2002" y="606"/>
                  </a:lnTo>
                  <a:lnTo>
                    <a:pt x="2000" y="642"/>
                  </a:lnTo>
                  <a:lnTo>
                    <a:pt x="2008" y="654"/>
                  </a:lnTo>
                  <a:lnTo>
                    <a:pt x="2020" y="674"/>
                  </a:lnTo>
                  <a:lnTo>
                    <a:pt x="2054" y="694"/>
                  </a:lnTo>
                  <a:lnTo>
                    <a:pt x="2078" y="692"/>
                  </a:lnTo>
                  <a:lnTo>
                    <a:pt x="2094" y="668"/>
                  </a:lnTo>
                  <a:lnTo>
                    <a:pt x="2100" y="680"/>
                  </a:lnTo>
                  <a:lnTo>
                    <a:pt x="2104" y="690"/>
                  </a:lnTo>
                  <a:lnTo>
                    <a:pt x="2106" y="702"/>
                  </a:lnTo>
                  <a:lnTo>
                    <a:pt x="2086" y="708"/>
                  </a:lnTo>
                  <a:lnTo>
                    <a:pt x="2068" y="716"/>
                  </a:lnTo>
                  <a:lnTo>
                    <a:pt x="2068" y="724"/>
                  </a:lnTo>
                  <a:lnTo>
                    <a:pt x="2070" y="732"/>
                  </a:lnTo>
                  <a:lnTo>
                    <a:pt x="2070" y="738"/>
                  </a:lnTo>
                  <a:lnTo>
                    <a:pt x="2074" y="742"/>
                  </a:lnTo>
                  <a:lnTo>
                    <a:pt x="2078" y="748"/>
                  </a:lnTo>
                  <a:lnTo>
                    <a:pt x="2084" y="750"/>
                  </a:lnTo>
                  <a:lnTo>
                    <a:pt x="2064" y="778"/>
                  </a:lnTo>
                  <a:lnTo>
                    <a:pt x="2052" y="790"/>
                  </a:lnTo>
                  <a:lnTo>
                    <a:pt x="2040" y="800"/>
                  </a:lnTo>
                  <a:lnTo>
                    <a:pt x="2026" y="796"/>
                  </a:lnTo>
                  <a:lnTo>
                    <a:pt x="1986" y="770"/>
                  </a:lnTo>
                  <a:lnTo>
                    <a:pt x="1968" y="770"/>
                  </a:lnTo>
                  <a:lnTo>
                    <a:pt x="1960" y="780"/>
                  </a:lnTo>
                  <a:lnTo>
                    <a:pt x="1958" y="786"/>
                  </a:lnTo>
                  <a:lnTo>
                    <a:pt x="1956" y="792"/>
                  </a:lnTo>
                  <a:lnTo>
                    <a:pt x="1958" y="818"/>
                  </a:lnTo>
                  <a:lnTo>
                    <a:pt x="1962" y="824"/>
                  </a:lnTo>
                  <a:lnTo>
                    <a:pt x="1968" y="828"/>
                  </a:lnTo>
                  <a:lnTo>
                    <a:pt x="1982" y="838"/>
                  </a:lnTo>
                  <a:lnTo>
                    <a:pt x="2000" y="852"/>
                  </a:lnTo>
                  <a:lnTo>
                    <a:pt x="2008" y="860"/>
                  </a:lnTo>
                  <a:lnTo>
                    <a:pt x="2016" y="870"/>
                  </a:lnTo>
                  <a:lnTo>
                    <a:pt x="2016" y="908"/>
                  </a:lnTo>
                  <a:lnTo>
                    <a:pt x="2024" y="920"/>
                  </a:lnTo>
                  <a:lnTo>
                    <a:pt x="2032" y="938"/>
                  </a:lnTo>
                  <a:lnTo>
                    <a:pt x="2046" y="976"/>
                  </a:lnTo>
                  <a:lnTo>
                    <a:pt x="2054" y="986"/>
                  </a:lnTo>
                  <a:lnTo>
                    <a:pt x="2070" y="986"/>
                  </a:lnTo>
                  <a:lnTo>
                    <a:pt x="2084" y="958"/>
                  </a:lnTo>
                  <a:lnTo>
                    <a:pt x="2110" y="940"/>
                  </a:lnTo>
                  <a:lnTo>
                    <a:pt x="2124" y="962"/>
                  </a:lnTo>
                  <a:lnTo>
                    <a:pt x="2134" y="976"/>
                  </a:lnTo>
                  <a:lnTo>
                    <a:pt x="2142" y="994"/>
                  </a:lnTo>
                  <a:lnTo>
                    <a:pt x="2144" y="1010"/>
                  </a:lnTo>
                  <a:lnTo>
                    <a:pt x="2150" y="1026"/>
                  </a:lnTo>
                  <a:lnTo>
                    <a:pt x="2154" y="1034"/>
                  </a:lnTo>
                  <a:lnTo>
                    <a:pt x="2160" y="1040"/>
                  </a:lnTo>
                  <a:lnTo>
                    <a:pt x="2168" y="1048"/>
                  </a:lnTo>
                  <a:lnTo>
                    <a:pt x="2178" y="1054"/>
                  </a:lnTo>
                  <a:lnTo>
                    <a:pt x="2182" y="1062"/>
                  </a:lnTo>
                  <a:lnTo>
                    <a:pt x="2180" y="1074"/>
                  </a:lnTo>
                  <a:lnTo>
                    <a:pt x="2180" y="1088"/>
                  </a:lnTo>
                  <a:lnTo>
                    <a:pt x="2180" y="1120"/>
                  </a:lnTo>
                  <a:lnTo>
                    <a:pt x="2168" y="1132"/>
                  </a:lnTo>
                  <a:lnTo>
                    <a:pt x="2156" y="1130"/>
                  </a:lnTo>
                  <a:lnTo>
                    <a:pt x="2150" y="1126"/>
                  </a:lnTo>
                  <a:lnTo>
                    <a:pt x="2138" y="1120"/>
                  </a:lnTo>
                  <a:lnTo>
                    <a:pt x="2108" y="1122"/>
                  </a:lnTo>
                  <a:lnTo>
                    <a:pt x="2096" y="1124"/>
                  </a:lnTo>
                  <a:lnTo>
                    <a:pt x="2088" y="1128"/>
                  </a:lnTo>
                  <a:lnTo>
                    <a:pt x="2080" y="1134"/>
                  </a:lnTo>
                  <a:lnTo>
                    <a:pt x="2074" y="1140"/>
                  </a:lnTo>
                  <a:lnTo>
                    <a:pt x="2062" y="1162"/>
                  </a:lnTo>
                  <a:lnTo>
                    <a:pt x="2058" y="1166"/>
                  </a:lnTo>
                  <a:lnTo>
                    <a:pt x="2054" y="1170"/>
                  </a:lnTo>
                  <a:lnTo>
                    <a:pt x="2052" y="1176"/>
                  </a:lnTo>
                  <a:lnTo>
                    <a:pt x="2046" y="1182"/>
                  </a:lnTo>
                  <a:lnTo>
                    <a:pt x="2028" y="1196"/>
                  </a:lnTo>
                  <a:lnTo>
                    <a:pt x="1994" y="1218"/>
                  </a:lnTo>
                  <a:lnTo>
                    <a:pt x="1988" y="1228"/>
                  </a:lnTo>
                  <a:lnTo>
                    <a:pt x="1974" y="1238"/>
                  </a:lnTo>
                  <a:lnTo>
                    <a:pt x="1948" y="1256"/>
                  </a:lnTo>
                  <a:lnTo>
                    <a:pt x="1938" y="1268"/>
                  </a:lnTo>
                  <a:lnTo>
                    <a:pt x="1920" y="1272"/>
                  </a:lnTo>
                  <a:lnTo>
                    <a:pt x="1902" y="1254"/>
                  </a:lnTo>
                  <a:lnTo>
                    <a:pt x="1894" y="1236"/>
                  </a:lnTo>
                  <a:lnTo>
                    <a:pt x="1890" y="1230"/>
                  </a:lnTo>
                  <a:lnTo>
                    <a:pt x="1884" y="1226"/>
                  </a:lnTo>
                  <a:lnTo>
                    <a:pt x="1880" y="1222"/>
                  </a:lnTo>
                  <a:lnTo>
                    <a:pt x="1874" y="1222"/>
                  </a:lnTo>
                  <a:lnTo>
                    <a:pt x="1860" y="1220"/>
                  </a:lnTo>
                  <a:lnTo>
                    <a:pt x="1856" y="1228"/>
                  </a:lnTo>
                  <a:lnTo>
                    <a:pt x="1854" y="1238"/>
                  </a:lnTo>
                  <a:lnTo>
                    <a:pt x="1852" y="1248"/>
                  </a:lnTo>
                  <a:lnTo>
                    <a:pt x="1850" y="1260"/>
                  </a:lnTo>
                  <a:lnTo>
                    <a:pt x="1852" y="1270"/>
                  </a:lnTo>
                  <a:lnTo>
                    <a:pt x="1854" y="1282"/>
                  </a:lnTo>
                  <a:lnTo>
                    <a:pt x="1860" y="1292"/>
                  </a:lnTo>
                  <a:lnTo>
                    <a:pt x="1868" y="1302"/>
                  </a:lnTo>
                  <a:lnTo>
                    <a:pt x="1872" y="1344"/>
                  </a:lnTo>
                  <a:lnTo>
                    <a:pt x="1846" y="1346"/>
                  </a:lnTo>
                  <a:lnTo>
                    <a:pt x="1824" y="1348"/>
                  </a:lnTo>
                  <a:lnTo>
                    <a:pt x="1812" y="1346"/>
                  </a:lnTo>
                  <a:lnTo>
                    <a:pt x="1802" y="1344"/>
                  </a:lnTo>
                  <a:lnTo>
                    <a:pt x="1794" y="1342"/>
                  </a:lnTo>
                  <a:lnTo>
                    <a:pt x="1786" y="1338"/>
                  </a:lnTo>
                  <a:lnTo>
                    <a:pt x="1782" y="1316"/>
                  </a:lnTo>
                  <a:lnTo>
                    <a:pt x="1776" y="1302"/>
                  </a:lnTo>
                  <a:lnTo>
                    <a:pt x="1768" y="1292"/>
                  </a:lnTo>
                  <a:lnTo>
                    <a:pt x="1758" y="1280"/>
                  </a:lnTo>
                  <a:lnTo>
                    <a:pt x="1732" y="1222"/>
                  </a:lnTo>
                  <a:lnTo>
                    <a:pt x="1720" y="1210"/>
                  </a:lnTo>
                  <a:lnTo>
                    <a:pt x="1712" y="1206"/>
                  </a:lnTo>
                  <a:lnTo>
                    <a:pt x="1706" y="1206"/>
                  </a:lnTo>
                  <a:lnTo>
                    <a:pt x="1696" y="1206"/>
                  </a:lnTo>
                  <a:lnTo>
                    <a:pt x="1684" y="1216"/>
                  </a:lnTo>
                  <a:lnTo>
                    <a:pt x="1670" y="1226"/>
                  </a:lnTo>
                  <a:lnTo>
                    <a:pt x="1658" y="1234"/>
                  </a:lnTo>
                  <a:lnTo>
                    <a:pt x="1646" y="1244"/>
                  </a:lnTo>
                  <a:lnTo>
                    <a:pt x="1642" y="1256"/>
                  </a:lnTo>
                  <a:lnTo>
                    <a:pt x="1640" y="1270"/>
                  </a:lnTo>
                  <a:lnTo>
                    <a:pt x="1640" y="1288"/>
                  </a:lnTo>
                  <a:lnTo>
                    <a:pt x="1644" y="1306"/>
                  </a:lnTo>
                  <a:lnTo>
                    <a:pt x="1580" y="1312"/>
                  </a:lnTo>
                  <a:lnTo>
                    <a:pt x="1524" y="1346"/>
                  </a:lnTo>
                  <a:lnTo>
                    <a:pt x="1516" y="1362"/>
                  </a:lnTo>
                  <a:lnTo>
                    <a:pt x="1510" y="1368"/>
                  </a:lnTo>
                  <a:lnTo>
                    <a:pt x="1508" y="1370"/>
                  </a:lnTo>
                  <a:lnTo>
                    <a:pt x="1504" y="1370"/>
                  </a:lnTo>
                  <a:lnTo>
                    <a:pt x="1492" y="1362"/>
                  </a:lnTo>
                  <a:lnTo>
                    <a:pt x="1486" y="1356"/>
                  </a:lnTo>
                  <a:lnTo>
                    <a:pt x="1484" y="1348"/>
                  </a:lnTo>
                  <a:lnTo>
                    <a:pt x="1482" y="1342"/>
                  </a:lnTo>
                  <a:lnTo>
                    <a:pt x="1494" y="1334"/>
                  </a:lnTo>
                  <a:lnTo>
                    <a:pt x="1492" y="1322"/>
                  </a:lnTo>
                  <a:lnTo>
                    <a:pt x="1490" y="1312"/>
                  </a:lnTo>
                  <a:lnTo>
                    <a:pt x="1486" y="1304"/>
                  </a:lnTo>
                  <a:lnTo>
                    <a:pt x="1480" y="1298"/>
                  </a:lnTo>
                  <a:lnTo>
                    <a:pt x="1474" y="1292"/>
                  </a:lnTo>
                  <a:lnTo>
                    <a:pt x="1466" y="1288"/>
                  </a:lnTo>
                  <a:lnTo>
                    <a:pt x="1458" y="1286"/>
                  </a:lnTo>
                  <a:lnTo>
                    <a:pt x="1450" y="1286"/>
                  </a:lnTo>
                  <a:lnTo>
                    <a:pt x="1440" y="1290"/>
                  </a:lnTo>
                  <a:lnTo>
                    <a:pt x="1434" y="1296"/>
                  </a:lnTo>
                  <a:lnTo>
                    <a:pt x="1428" y="1302"/>
                  </a:lnTo>
                  <a:lnTo>
                    <a:pt x="1424" y="1310"/>
                  </a:lnTo>
                  <a:lnTo>
                    <a:pt x="1424" y="1318"/>
                  </a:lnTo>
                  <a:lnTo>
                    <a:pt x="1424" y="1328"/>
                  </a:lnTo>
                  <a:lnTo>
                    <a:pt x="1428" y="1352"/>
                  </a:lnTo>
                  <a:lnTo>
                    <a:pt x="1408" y="1356"/>
                  </a:lnTo>
                  <a:lnTo>
                    <a:pt x="1404" y="1362"/>
                  </a:lnTo>
                  <a:lnTo>
                    <a:pt x="1402" y="1370"/>
                  </a:lnTo>
                  <a:lnTo>
                    <a:pt x="1392" y="1374"/>
                  </a:lnTo>
                  <a:lnTo>
                    <a:pt x="1392" y="1430"/>
                  </a:lnTo>
                  <a:lnTo>
                    <a:pt x="1412" y="1454"/>
                  </a:lnTo>
                  <a:lnTo>
                    <a:pt x="1412" y="1472"/>
                  </a:lnTo>
                  <a:lnTo>
                    <a:pt x="1402" y="1490"/>
                  </a:lnTo>
                  <a:lnTo>
                    <a:pt x="1380" y="1504"/>
                  </a:lnTo>
                  <a:lnTo>
                    <a:pt x="1356" y="1510"/>
                  </a:lnTo>
                  <a:lnTo>
                    <a:pt x="1336" y="1514"/>
                  </a:lnTo>
                  <a:lnTo>
                    <a:pt x="1314" y="1514"/>
                  </a:lnTo>
                  <a:lnTo>
                    <a:pt x="1298" y="1516"/>
                  </a:lnTo>
                  <a:lnTo>
                    <a:pt x="1288" y="1520"/>
                  </a:lnTo>
                  <a:lnTo>
                    <a:pt x="1280" y="1526"/>
                  </a:lnTo>
                  <a:lnTo>
                    <a:pt x="1270" y="1534"/>
                  </a:lnTo>
                  <a:lnTo>
                    <a:pt x="1256" y="1546"/>
                  </a:lnTo>
                  <a:lnTo>
                    <a:pt x="1244" y="1566"/>
                  </a:lnTo>
                  <a:lnTo>
                    <a:pt x="1228" y="1586"/>
                  </a:lnTo>
                  <a:lnTo>
                    <a:pt x="1192" y="1626"/>
                  </a:lnTo>
                  <a:lnTo>
                    <a:pt x="1168" y="1610"/>
                  </a:lnTo>
                  <a:lnTo>
                    <a:pt x="1140" y="1612"/>
                  </a:lnTo>
                  <a:lnTo>
                    <a:pt x="1136" y="1626"/>
                  </a:lnTo>
                  <a:lnTo>
                    <a:pt x="1132" y="1632"/>
                  </a:lnTo>
                  <a:lnTo>
                    <a:pt x="1128" y="1636"/>
                  </a:lnTo>
                  <a:lnTo>
                    <a:pt x="1124" y="1630"/>
                  </a:lnTo>
                  <a:lnTo>
                    <a:pt x="1118" y="1626"/>
                  </a:lnTo>
                  <a:lnTo>
                    <a:pt x="1108" y="1622"/>
                  </a:lnTo>
                  <a:lnTo>
                    <a:pt x="1100" y="1622"/>
                  </a:lnTo>
                  <a:lnTo>
                    <a:pt x="1092" y="1622"/>
                  </a:lnTo>
                  <a:lnTo>
                    <a:pt x="1088" y="1632"/>
                  </a:lnTo>
                  <a:lnTo>
                    <a:pt x="1082" y="1640"/>
                  </a:lnTo>
                  <a:lnTo>
                    <a:pt x="1076" y="1650"/>
                  </a:lnTo>
                  <a:lnTo>
                    <a:pt x="1066" y="1658"/>
                  </a:lnTo>
                  <a:lnTo>
                    <a:pt x="1056" y="1664"/>
                  </a:lnTo>
                  <a:lnTo>
                    <a:pt x="1046" y="1674"/>
                  </a:lnTo>
                  <a:lnTo>
                    <a:pt x="1038" y="1684"/>
                  </a:lnTo>
                  <a:lnTo>
                    <a:pt x="1030" y="1696"/>
                  </a:lnTo>
                  <a:lnTo>
                    <a:pt x="1014" y="1718"/>
                  </a:lnTo>
                  <a:lnTo>
                    <a:pt x="1004" y="1728"/>
                  </a:lnTo>
                  <a:lnTo>
                    <a:pt x="994" y="1736"/>
                  </a:lnTo>
                  <a:lnTo>
                    <a:pt x="990" y="1748"/>
                  </a:lnTo>
                  <a:lnTo>
                    <a:pt x="988" y="1760"/>
                  </a:lnTo>
                  <a:lnTo>
                    <a:pt x="988" y="1790"/>
                  </a:lnTo>
                  <a:lnTo>
                    <a:pt x="988" y="1798"/>
                  </a:lnTo>
                  <a:lnTo>
                    <a:pt x="988" y="1812"/>
                  </a:lnTo>
                  <a:lnTo>
                    <a:pt x="982" y="1836"/>
                  </a:lnTo>
                  <a:lnTo>
                    <a:pt x="976" y="1840"/>
                  </a:lnTo>
                  <a:lnTo>
                    <a:pt x="946" y="1838"/>
                  </a:lnTo>
                  <a:lnTo>
                    <a:pt x="920" y="1834"/>
                  </a:lnTo>
                  <a:lnTo>
                    <a:pt x="870" y="1826"/>
                  </a:lnTo>
                  <a:lnTo>
                    <a:pt x="838" y="1810"/>
                  </a:lnTo>
                  <a:lnTo>
                    <a:pt x="820" y="1790"/>
                  </a:lnTo>
                  <a:lnTo>
                    <a:pt x="784" y="1782"/>
                  </a:lnTo>
                  <a:lnTo>
                    <a:pt x="784" y="1752"/>
                  </a:lnTo>
                  <a:lnTo>
                    <a:pt x="796" y="1734"/>
                  </a:lnTo>
                  <a:lnTo>
                    <a:pt x="808" y="1716"/>
                  </a:lnTo>
                  <a:lnTo>
                    <a:pt x="816" y="1696"/>
                  </a:lnTo>
                  <a:lnTo>
                    <a:pt x="818" y="1686"/>
                  </a:lnTo>
                  <a:lnTo>
                    <a:pt x="818" y="1676"/>
                  </a:lnTo>
                  <a:lnTo>
                    <a:pt x="814" y="1666"/>
                  </a:lnTo>
                  <a:lnTo>
                    <a:pt x="810" y="1660"/>
                  </a:lnTo>
                  <a:lnTo>
                    <a:pt x="804" y="1656"/>
                  </a:lnTo>
                  <a:lnTo>
                    <a:pt x="798" y="1652"/>
                  </a:lnTo>
                  <a:lnTo>
                    <a:pt x="784" y="1652"/>
                  </a:lnTo>
                  <a:lnTo>
                    <a:pt x="772" y="1652"/>
                  </a:lnTo>
                  <a:lnTo>
                    <a:pt x="764" y="1656"/>
                  </a:lnTo>
                  <a:lnTo>
                    <a:pt x="758" y="1660"/>
                  </a:lnTo>
                  <a:lnTo>
                    <a:pt x="740" y="1662"/>
                  </a:lnTo>
                  <a:lnTo>
                    <a:pt x="734" y="1664"/>
                  </a:lnTo>
                  <a:lnTo>
                    <a:pt x="732" y="1668"/>
                  </a:lnTo>
                  <a:lnTo>
                    <a:pt x="732" y="1678"/>
                  </a:lnTo>
                  <a:lnTo>
                    <a:pt x="730" y="1700"/>
                  </a:lnTo>
                  <a:lnTo>
                    <a:pt x="722" y="1708"/>
                  </a:lnTo>
                  <a:lnTo>
                    <a:pt x="718" y="1720"/>
                  </a:lnTo>
                  <a:lnTo>
                    <a:pt x="698" y="1756"/>
                  </a:lnTo>
                  <a:lnTo>
                    <a:pt x="700" y="1796"/>
                  </a:lnTo>
                  <a:lnTo>
                    <a:pt x="688" y="1810"/>
                  </a:lnTo>
                  <a:lnTo>
                    <a:pt x="672" y="1814"/>
                  </a:lnTo>
                  <a:lnTo>
                    <a:pt x="662" y="1816"/>
                  </a:lnTo>
                  <a:lnTo>
                    <a:pt x="654" y="1822"/>
                  </a:lnTo>
                  <a:lnTo>
                    <a:pt x="644" y="1830"/>
                  </a:lnTo>
                  <a:lnTo>
                    <a:pt x="618" y="1836"/>
                  </a:lnTo>
                  <a:lnTo>
                    <a:pt x="590" y="1842"/>
                  </a:lnTo>
                  <a:lnTo>
                    <a:pt x="580" y="1850"/>
                  </a:lnTo>
                  <a:lnTo>
                    <a:pt x="572" y="1856"/>
                  </a:lnTo>
                  <a:lnTo>
                    <a:pt x="566" y="1864"/>
                  </a:lnTo>
                  <a:lnTo>
                    <a:pt x="556" y="1868"/>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4" name="Freeform 35"/>
            <p:cNvSpPr>
              <a:spLocks/>
            </p:cNvSpPr>
            <p:nvPr/>
          </p:nvSpPr>
          <p:spPr bwMode="auto">
            <a:xfrm>
              <a:off x="6346825" y="2600326"/>
              <a:ext cx="368300" cy="419100"/>
            </a:xfrm>
            <a:custGeom>
              <a:avLst/>
              <a:gdLst>
                <a:gd name="T0" fmla="*/ 196 w 232"/>
                <a:gd name="T1" fmla="*/ 264 h 264"/>
                <a:gd name="T2" fmla="*/ 170 w 232"/>
                <a:gd name="T3" fmla="*/ 248 h 264"/>
                <a:gd name="T4" fmla="*/ 158 w 232"/>
                <a:gd name="T5" fmla="*/ 238 h 264"/>
                <a:gd name="T6" fmla="*/ 148 w 232"/>
                <a:gd name="T7" fmla="*/ 218 h 264"/>
                <a:gd name="T8" fmla="*/ 144 w 232"/>
                <a:gd name="T9" fmla="*/ 186 h 264"/>
                <a:gd name="T10" fmla="*/ 140 w 232"/>
                <a:gd name="T11" fmla="*/ 178 h 264"/>
                <a:gd name="T12" fmla="*/ 136 w 232"/>
                <a:gd name="T13" fmla="*/ 166 h 264"/>
                <a:gd name="T14" fmla="*/ 116 w 232"/>
                <a:gd name="T15" fmla="*/ 148 h 264"/>
                <a:gd name="T16" fmla="*/ 100 w 232"/>
                <a:gd name="T17" fmla="*/ 140 h 264"/>
                <a:gd name="T18" fmla="*/ 82 w 232"/>
                <a:gd name="T19" fmla="*/ 140 h 264"/>
                <a:gd name="T20" fmla="*/ 62 w 232"/>
                <a:gd name="T21" fmla="*/ 144 h 264"/>
                <a:gd name="T22" fmla="*/ 50 w 232"/>
                <a:gd name="T23" fmla="*/ 158 h 264"/>
                <a:gd name="T24" fmla="*/ 0 w 232"/>
                <a:gd name="T25" fmla="*/ 160 h 264"/>
                <a:gd name="T26" fmla="*/ 0 w 232"/>
                <a:gd name="T27" fmla="*/ 146 h 264"/>
                <a:gd name="T28" fmla="*/ 2 w 232"/>
                <a:gd name="T29" fmla="*/ 130 h 264"/>
                <a:gd name="T30" fmla="*/ 10 w 232"/>
                <a:gd name="T31" fmla="*/ 124 h 264"/>
                <a:gd name="T32" fmla="*/ 18 w 232"/>
                <a:gd name="T33" fmla="*/ 122 h 264"/>
                <a:gd name="T34" fmla="*/ 40 w 232"/>
                <a:gd name="T35" fmla="*/ 104 h 264"/>
                <a:gd name="T36" fmla="*/ 44 w 232"/>
                <a:gd name="T37" fmla="*/ 88 h 264"/>
                <a:gd name="T38" fmla="*/ 42 w 232"/>
                <a:gd name="T39" fmla="*/ 76 h 264"/>
                <a:gd name="T40" fmla="*/ 34 w 232"/>
                <a:gd name="T41" fmla="*/ 60 h 264"/>
                <a:gd name="T42" fmla="*/ 34 w 232"/>
                <a:gd name="T43" fmla="*/ 56 h 264"/>
                <a:gd name="T44" fmla="*/ 70 w 232"/>
                <a:gd name="T45" fmla="*/ 32 h 264"/>
                <a:gd name="T46" fmla="*/ 82 w 232"/>
                <a:gd name="T47" fmla="*/ 22 h 264"/>
                <a:gd name="T48" fmla="*/ 86 w 232"/>
                <a:gd name="T49" fmla="*/ 6 h 264"/>
                <a:gd name="T50" fmla="*/ 100 w 232"/>
                <a:gd name="T51" fmla="*/ 0 h 264"/>
                <a:gd name="T52" fmla="*/ 118 w 232"/>
                <a:gd name="T53" fmla="*/ 16 h 264"/>
                <a:gd name="T54" fmla="*/ 154 w 232"/>
                <a:gd name="T55" fmla="*/ 20 h 264"/>
                <a:gd name="T56" fmla="*/ 150 w 232"/>
                <a:gd name="T57" fmla="*/ 32 h 264"/>
                <a:gd name="T58" fmla="*/ 150 w 232"/>
                <a:gd name="T59" fmla="*/ 74 h 264"/>
                <a:gd name="T60" fmla="*/ 156 w 232"/>
                <a:gd name="T61" fmla="*/ 94 h 264"/>
                <a:gd name="T62" fmla="*/ 174 w 232"/>
                <a:gd name="T63" fmla="*/ 96 h 264"/>
                <a:gd name="T64" fmla="*/ 186 w 232"/>
                <a:gd name="T65" fmla="*/ 104 h 264"/>
                <a:gd name="T66" fmla="*/ 184 w 232"/>
                <a:gd name="T67" fmla="*/ 124 h 264"/>
                <a:gd name="T68" fmla="*/ 186 w 232"/>
                <a:gd name="T69" fmla="*/ 140 h 264"/>
                <a:gd name="T70" fmla="*/ 194 w 232"/>
                <a:gd name="T71" fmla="*/ 154 h 264"/>
                <a:gd name="T72" fmla="*/ 212 w 232"/>
                <a:gd name="T73" fmla="*/ 170 h 264"/>
                <a:gd name="T74" fmla="*/ 232 w 232"/>
                <a:gd name="T75" fmla="*/ 196 h 264"/>
                <a:gd name="T76" fmla="*/ 208 w 232"/>
                <a:gd name="T77" fmla="*/ 208 h 264"/>
                <a:gd name="T78" fmla="*/ 194 w 232"/>
                <a:gd name="T79" fmla="*/ 224 h 264"/>
                <a:gd name="T80" fmla="*/ 196 w 232"/>
                <a:gd name="T81" fmla="*/ 264 h 2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32" h="264">
                  <a:moveTo>
                    <a:pt x="196" y="264"/>
                  </a:moveTo>
                  <a:lnTo>
                    <a:pt x="196" y="264"/>
                  </a:lnTo>
                  <a:lnTo>
                    <a:pt x="182" y="256"/>
                  </a:lnTo>
                  <a:lnTo>
                    <a:pt x="170" y="248"/>
                  </a:lnTo>
                  <a:lnTo>
                    <a:pt x="158" y="238"/>
                  </a:lnTo>
                  <a:lnTo>
                    <a:pt x="152" y="228"/>
                  </a:lnTo>
                  <a:lnTo>
                    <a:pt x="148" y="218"/>
                  </a:lnTo>
                  <a:lnTo>
                    <a:pt x="146" y="202"/>
                  </a:lnTo>
                  <a:lnTo>
                    <a:pt x="144" y="186"/>
                  </a:lnTo>
                  <a:lnTo>
                    <a:pt x="142" y="182"/>
                  </a:lnTo>
                  <a:lnTo>
                    <a:pt x="140" y="178"/>
                  </a:lnTo>
                  <a:lnTo>
                    <a:pt x="136" y="166"/>
                  </a:lnTo>
                  <a:lnTo>
                    <a:pt x="116" y="148"/>
                  </a:lnTo>
                  <a:lnTo>
                    <a:pt x="108" y="144"/>
                  </a:lnTo>
                  <a:lnTo>
                    <a:pt x="100" y="140"/>
                  </a:lnTo>
                  <a:lnTo>
                    <a:pt x="92" y="138"/>
                  </a:lnTo>
                  <a:lnTo>
                    <a:pt x="82" y="140"/>
                  </a:lnTo>
                  <a:lnTo>
                    <a:pt x="62" y="144"/>
                  </a:lnTo>
                  <a:lnTo>
                    <a:pt x="56" y="152"/>
                  </a:lnTo>
                  <a:lnTo>
                    <a:pt x="50" y="158"/>
                  </a:lnTo>
                  <a:lnTo>
                    <a:pt x="0" y="160"/>
                  </a:lnTo>
                  <a:lnTo>
                    <a:pt x="0" y="146"/>
                  </a:lnTo>
                  <a:lnTo>
                    <a:pt x="2" y="134"/>
                  </a:lnTo>
                  <a:lnTo>
                    <a:pt x="2" y="130"/>
                  </a:lnTo>
                  <a:lnTo>
                    <a:pt x="6" y="126"/>
                  </a:lnTo>
                  <a:lnTo>
                    <a:pt x="10" y="124"/>
                  </a:lnTo>
                  <a:lnTo>
                    <a:pt x="18" y="122"/>
                  </a:lnTo>
                  <a:lnTo>
                    <a:pt x="40" y="104"/>
                  </a:lnTo>
                  <a:lnTo>
                    <a:pt x="42" y="96"/>
                  </a:lnTo>
                  <a:lnTo>
                    <a:pt x="44" y="88"/>
                  </a:lnTo>
                  <a:lnTo>
                    <a:pt x="44" y="82"/>
                  </a:lnTo>
                  <a:lnTo>
                    <a:pt x="42" y="76"/>
                  </a:lnTo>
                  <a:lnTo>
                    <a:pt x="36" y="66"/>
                  </a:lnTo>
                  <a:lnTo>
                    <a:pt x="34" y="60"/>
                  </a:lnTo>
                  <a:lnTo>
                    <a:pt x="34" y="56"/>
                  </a:lnTo>
                  <a:lnTo>
                    <a:pt x="58" y="42"/>
                  </a:lnTo>
                  <a:lnTo>
                    <a:pt x="70" y="32"/>
                  </a:lnTo>
                  <a:lnTo>
                    <a:pt x="82" y="22"/>
                  </a:lnTo>
                  <a:lnTo>
                    <a:pt x="84" y="12"/>
                  </a:lnTo>
                  <a:lnTo>
                    <a:pt x="86" y="6"/>
                  </a:lnTo>
                  <a:lnTo>
                    <a:pt x="90" y="2"/>
                  </a:lnTo>
                  <a:lnTo>
                    <a:pt x="100" y="0"/>
                  </a:lnTo>
                  <a:lnTo>
                    <a:pt x="118" y="16"/>
                  </a:lnTo>
                  <a:lnTo>
                    <a:pt x="154" y="20"/>
                  </a:lnTo>
                  <a:lnTo>
                    <a:pt x="150" y="32"/>
                  </a:lnTo>
                  <a:lnTo>
                    <a:pt x="148" y="52"/>
                  </a:lnTo>
                  <a:lnTo>
                    <a:pt x="150" y="74"/>
                  </a:lnTo>
                  <a:lnTo>
                    <a:pt x="152" y="84"/>
                  </a:lnTo>
                  <a:lnTo>
                    <a:pt x="156" y="94"/>
                  </a:lnTo>
                  <a:lnTo>
                    <a:pt x="174" y="96"/>
                  </a:lnTo>
                  <a:lnTo>
                    <a:pt x="186" y="104"/>
                  </a:lnTo>
                  <a:lnTo>
                    <a:pt x="184" y="124"/>
                  </a:lnTo>
                  <a:lnTo>
                    <a:pt x="184" y="132"/>
                  </a:lnTo>
                  <a:lnTo>
                    <a:pt x="186" y="140"/>
                  </a:lnTo>
                  <a:lnTo>
                    <a:pt x="188" y="146"/>
                  </a:lnTo>
                  <a:lnTo>
                    <a:pt x="194" y="154"/>
                  </a:lnTo>
                  <a:lnTo>
                    <a:pt x="200" y="162"/>
                  </a:lnTo>
                  <a:lnTo>
                    <a:pt x="212" y="170"/>
                  </a:lnTo>
                  <a:lnTo>
                    <a:pt x="232" y="196"/>
                  </a:lnTo>
                  <a:lnTo>
                    <a:pt x="208" y="208"/>
                  </a:lnTo>
                  <a:lnTo>
                    <a:pt x="200" y="214"/>
                  </a:lnTo>
                  <a:lnTo>
                    <a:pt x="194" y="224"/>
                  </a:lnTo>
                  <a:lnTo>
                    <a:pt x="196" y="264"/>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5" name="Freeform 36"/>
            <p:cNvSpPr>
              <a:spLocks/>
            </p:cNvSpPr>
            <p:nvPr/>
          </p:nvSpPr>
          <p:spPr bwMode="auto">
            <a:xfrm>
              <a:off x="6807200" y="2041526"/>
              <a:ext cx="933450" cy="879475"/>
            </a:xfrm>
            <a:custGeom>
              <a:avLst/>
              <a:gdLst>
                <a:gd name="T0" fmla="*/ 234 w 588"/>
                <a:gd name="T1" fmla="*/ 550 h 554"/>
                <a:gd name="T2" fmla="*/ 248 w 588"/>
                <a:gd name="T3" fmla="*/ 530 h 554"/>
                <a:gd name="T4" fmla="*/ 264 w 588"/>
                <a:gd name="T5" fmla="*/ 516 h 554"/>
                <a:gd name="T6" fmla="*/ 274 w 588"/>
                <a:gd name="T7" fmla="*/ 480 h 554"/>
                <a:gd name="T8" fmla="*/ 252 w 588"/>
                <a:gd name="T9" fmla="*/ 468 h 554"/>
                <a:gd name="T10" fmla="*/ 252 w 588"/>
                <a:gd name="T11" fmla="*/ 438 h 554"/>
                <a:gd name="T12" fmla="*/ 280 w 588"/>
                <a:gd name="T13" fmla="*/ 404 h 554"/>
                <a:gd name="T14" fmla="*/ 288 w 588"/>
                <a:gd name="T15" fmla="*/ 388 h 554"/>
                <a:gd name="T16" fmla="*/ 290 w 588"/>
                <a:gd name="T17" fmla="*/ 342 h 554"/>
                <a:gd name="T18" fmla="*/ 252 w 588"/>
                <a:gd name="T19" fmla="*/ 300 h 554"/>
                <a:gd name="T20" fmla="*/ 200 w 588"/>
                <a:gd name="T21" fmla="*/ 304 h 554"/>
                <a:gd name="T22" fmla="*/ 174 w 588"/>
                <a:gd name="T23" fmla="*/ 330 h 554"/>
                <a:gd name="T24" fmla="*/ 130 w 588"/>
                <a:gd name="T25" fmla="*/ 390 h 554"/>
                <a:gd name="T26" fmla="*/ 110 w 588"/>
                <a:gd name="T27" fmla="*/ 416 h 554"/>
                <a:gd name="T28" fmla="*/ 36 w 588"/>
                <a:gd name="T29" fmla="*/ 364 h 554"/>
                <a:gd name="T30" fmla="*/ 12 w 588"/>
                <a:gd name="T31" fmla="*/ 358 h 554"/>
                <a:gd name="T32" fmla="*/ 0 w 588"/>
                <a:gd name="T33" fmla="*/ 348 h 554"/>
                <a:gd name="T34" fmla="*/ 4 w 588"/>
                <a:gd name="T35" fmla="*/ 324 h 554"/>
                <a:gd name="T36" fmla="*/ 18 w 588"/>
                <a:gd name="T37" fmla="*/ 320 h 554"/>
                <a:gd name="T38" fmla="*/ 40 w 588"/>
                <a:gd name="T39" fmla="*/ 292 h 554"/>
                <a:gd name="T40" fmla="*/ 34 w 588"/>
                <a:gd name="T41" fmla="*/ 238 h 554"/>
                <a:gd name="T42" fmla="*/ 28 w 588"/>
                <a:gd name="T43" fmla="*/ 228 h 554"/>
                <a:gd name="T44" fmla="*/ 20 w 588"/>
                <a:gd name="T45" fmla="*/ 186 h 554"/>
                <a:gd name="T46" fmla="*/ 26 w 588"/>
                <a:gd name="T47" fmla="*/ 172 h 554"/>
                <a:gd name="T48" fmla="*/ 44 w 588"/>
                <a:gd name="T49" fmla="*/ 190 h 554"/>
                <a:gd name="T50" fmla="*/ 58 w 588"/>
                <a:gd name="T51" fmla="*/ 210 h 554"/>
                <a:gd name="T52" fmla="*/ 80 w 588"/>
                <a:gd name="T53" fmla="*/ 224 h 554"/>
                <a:gd name="T54" fmla="*/ 100 w 588"/>
                <a:gd name="T55" fmla="*/ 222 h 554"/>
                <a:gd name="T56" fmla="*/ 142 w 588"/>
                <a:gd name="T57" fmla="*/ 186 h 554"/>
                <a:gd name="T58" fmla="*/ 216 w 588"/>
                <a:gd name="T59" fmla="*/ 128 h 554"/>
                <a:gd name="T60" fmla="*/ 232 w 588"/>
                <a:gd name="T61" fmla="*/ 104 h 554"/>
                <a:gd name="T62" fmla="*/ 262 w 588"/>
                <a:gd name="T63" fmla="*/ 76 h 554"/>
                <a:gd name="T64" fmla="*/ 292 w 588"/>
                <a:gd name="T65" fmla="*/ 74 h 554"/>
                <a:gd name="T66" fmla="*/ 312 w 588"/>
                <a:gd name="T67" fmla="*/ 84 h 554"/>
                <a:gd name="T68" fmla="*/ 348 w 588"/>
                <a:gd name="T69" fmla="*/ 66 h 554"/>
                <a:gd name="T70" fmla="*/ 348 w 588"/>
                <a:gd name="T71" fmla="*/ 16 h 554"/>
                <a:gd name="T72" fmla="*/ 362 w 588"/>
                <a:gd name="T73" fmla="*/ 2 h 554"/>
                <a:gd name="T74" fmla="*/ 396 w 588"/>
                <a:gd name="T75" fmla="*/ 32 h 554"/>
                <a:gd name="T76" fmla="*/ 418 w 588"/>
                <a:gd name="T77" fmla="*/ 46 h 554"/>
                <a:gd name="T78" fmla="*/ 436 w 588"/>
                <a:gd name="T79" fmla="*/ 44 h 554"/>
                <a:gd name="T80" fmla="*/ 440 w 588"/>
                <a:gd name="T81" fmla="*/ 28 h 554"/>
                <a:gd name="T82" fmla="*/ 458 w 588"/>
                <a:gd name="T83" fmla="*/ 24 h 554"/>
                <a:gd name="T84" fmla="*/ 460 w 588"/>
                <a:gd name="T85" fmla="*/ 62 h 554"/>
                <a:gd name="T86" fmla="*/ 498 w 588"/>
                <a:gd name="T87" fmla="*/ 110 h 554"/>
                <a:gd name="T88" fmla="*/ 516 w 588"/>
                <a:gd name="T89" fmla="*/ 178 h 554"/>
                <a:gd name="T90" fmla="*/ 530 w 588"/>
                <a:gd name="T91" fmla="*/ 196 h 554"/>
                <a:gd name="T92" fmla="*/ 588 w 588"/>
                <a:gd name="T93" fmla="*/ 236 h 554"/>
                <a:gd name="T94" fmla="*/ 580 w 588"/>
                <a:gd name="T95" fmla="*/ 250 h 554"/>
                <a:gd name="T96" fmla="*/ 520 w 588"/>
                <a:gd name="T97" fmla="*/ 292 h 554"/>
                <a:gd name="T98" fmla="*/ 502 w 588"/>
                <a:gd name="T99" fmla="*/ 310 h 554"/>
                <a:gd name="T100" fmla="*/ 472 w 588"/>
                <a:gd name="T101" fmla="*/ 346 h 554"/>
                <a:gd name="T102" fmla="*/ 466 w 588"/>
                <a:gd name="T103" fmla="*/ 374 h 554"/>
                <a:gd name="T104" fmla="*/ 448 w 588"/>
                <a:gd name="T105" fmla="*/ 390 h 554"/>
                <a:gd name="T106" fmla="*/ 412 w 588"/>
                <a:gd name="T107" fmla="*/ 402 h 554"/>
                <a:gd name="T108" fmla="*/ 362 w 588"/>
                <a:gd name="T109" fmla="*/ 424 h 554"/>
                <a:gd name="T110" fmla="*/ 322 w 588"/>
                <a:gd name="T111" fmla="*/ 460 h 554"/>
                <a:gd name="T112" fmla="*/ 304 w 588"/>
                <a:gd name="T113" fmla="*/ 494 h 554"/>
                <a:gd name="T114" fmla="*/ 290 w 588"/>
                <a:gd name="T115" fmla="*/ 542 h 554"/>
                <a:gd name="T116" fmla="*/ 236 w 588"/>
                <a:gd name="T117" fmla="*/ 554 h 55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588" h="554">
                  <a:moveTo>
                    <a:pt x="236" y="554"/>
                  </a:moveTo>
                  <a:lnTo>
                    <a:pt x="236" y="554"/>
                  </a:lnTo>
                  <a:lnTo>
                    <a:pt x="234" y="550"/>
                  </a:lnTo>
                  <a:lnTo>
                    <a:pt x="240" y="536"/>
                  </a:lnTo>
                  <a:lnTo>
                    <a:pt x="248" y="530"/>
                  </a:lnTo>
                  <a:lnTo>
                    <a:pt x="254" y="524"/>
                  </a:lnTo>
                  <a:lnTo>
                    <a:pt x="264" y="516"/>
                  </a:lnTo>
                  <a:lnTo>
                    <a:pt x="274" y="496"/>
                  </a:lnTo>
                  <a:lnTo>
                    <a:pt x="274" y="480"/>
                  </a:lnTo>
                  <a:lnTo>
                    <a:pt x="252" y="468"/>
                  </a:lnTo>
                  <a:lnTo>
                    <a:pt x="250" y="456"/>
                  </a:lnTo>
                  <a:lnTo>
                    <a:pt x="250" y="446"/>
                  </a:lnTo>
                  <a:lnTo>
                    <a:pt x="252" y="438"/>
                  </a:lnTo>
                  <a:lnTo>
                    <a:pt x="256" y="430"/>
                  </a:lnTo>
                  <a:lnTo>
                    <a:pt x="266" y="416"/>
                  </a:lnTo>
                  <a:lnTo>
                    <a:pt x="280" y="404"/>
                  </a:lnTo>
                  <a:lnTo>
                    <a:pt x="284" y="396"/>
                  </a:lnTo>
                  <a:lnTo>
                    <a:pt x="288" y="388"/>
                  </a:lnTo>
                  <a:lnTo>
                    <a:pt x="290" y="370"/>
                  </a:lnTo>
                  <a:lnTo>
                    <a:pt x="290" y="356"/>
                  </a:lnTo>
                  <a:lnTo>
                    <a:pt x="290" y="342"/>
                  </a:lnTo>
                  <a:lnTo>
                    <a:pt x="252" y="300"/>
                  </a:lnTo>
                  <a:lnTo>
                    <a:pt x="234" y="298"/>
                  </a:lnTo>
                  <a:lnTo>
                    <a:pt x="200" y="304"/>
                  </a:lnTo>
                  <a:lnTo>
                    <a:pt x="186" y="316"/>
                  </a:lnTo>
                  <a:lnTo>
                    <a:pt x="174" y="330"/>
                  </a:lnTo>
                  <a:lnTo>
                    <a:pt x="148" y="360"/>
                  </a:lnTo>
                  <a:lnTo>
                    <a:pt x="130" y="390"/>
                  </a:lnTo>
                  <a:lnTo>
                    <a:pt x="120" y="404"/>
                  </a:lnTo>
                  <a:lnTo>
                    <a:pt x="110" y="416"/>
                  </a:lnTo>
                  <a:lnTo>
                    <a:pt x="70" y="390"/>
                  </a:lnTo>
                  <a:lnTo>
                    <a:pt x="52" y="376"/>
                  </a:lnTo>
                  <a:lnTo>
                    <a:pt x="36" y="364"/>
                  </a:lnTo>
                  <a:lnTo>
                    <a:pt x="22" y="362"/>
                  </a:lnTo>
                  <a:lnTo>
                    <a:pt x="12" y="358"/>
                  </a:lnTo>
                  <a:lnTo>
                    <a:pt x="6" y="352"/>
                  </a:lnTo>
                  <a:lnTo>
                    <a:pt x="0" y="348"/>
                  </a:lnTo>
                  <a:lnTo>
                    <a:pt x="0" y="334"/>
                  </a:lnTo>
                  <a:lnTo>
                    <a:pt x="2" y="326"/>
                  </a:lnTo>
                  <a:lnTo>
                    <a:pt x="4" y="324"/>
                  </a:lnTo>
                  <a:lnTo>
                    <a:pt x="6" y="322"/>
                  </a:lnTo>
                  <a:lnTo>
                    <a:pt x="18" y="320"/>
                  </a:lnTo>
                  <a:lnTo>
                    <a:pt x="28" y="306"/>
                  </a:lnTo>
                  <a:lnTo>
                    <a:pt x="40" y="292"/>
                  </a:lnTo>
                  <a:lnTo>
                    <a:pt x="38" y="240"/>
                  </a:lnTo>
                  <a:lnTo>
                    <a:pt x="34" y="238"/>
                  </a:lnTo>
                  <a:lnTo>
                    <a:pt x="28" y="228"/>
                  </a:lnTo>
                  <a:lnTo>
                    <a:pt x="20" y="206"/>
                  </a:lnTo>
                  <a:lnTo>
                    <a:pt x="20" y="186"/>
                  </a:lnTo>
                  <a:lnTo>
                    <a:pt x="22" y="178"/>
                  </a:lnTo>
                  <a:lnTo>
                    <a:pt x="26" y="172"/>
                  </a:lnTo>
                  <a:lnTo>
                    <a:pt x="34" y="176"/>
                  </a:lnTo>
                  <a:lnTo>
                    <a:pt x="40" y="180"/>
                  </a:lnTo>
                  <a:lnTo>
                    <a:pt x="44" y="190"/>
                  </a:lnTo>
                  <a:lnTo>
                    <a:pt x="48" y="202"/>
                  </a:lnTo>
                  <a:lnTo>
                    <a:pt x="58" y="210"/>
                  </a:lnTo>
                  <a:lnTo>
                    <a:pt x="68" y="218"/>
                  </a:lnTo>
                  <a:lnTo>
                    <a:pt x="74" y="222"/>
                  </a:lnTo>
                  <a:lnTo>
                    <a:pt x="80" y="224"/>
                  </a:lnTo>
                  <a:lnTo>
                    <a:pt x="88" y="224"/>
                  </a:lnTo>
                  <a:lnTo>
                    <a:pt x="100" y="222"/>
                  </a:lnTo>
                  <a:lnTo>
                    <a:pt x="118" y="204"/>
                  </a:lnTo>
                  <a:lnTo>
                    <a:pt x="142" y="186"/>
                  </a:lnTo>
                  <a:lnTo>
                    <a:pt x="168" y="166"/>
                  </a:lnTo>
                  <a:lnTo>
                    <a:pt x="192" y="146"/>
                  </a:lnTo>
                  <a:lnTo>
                    <a:pt x="216" y="128"/>
                  </a:lnTo>
                  <a:lnTo>
                    <a:pt x="226" y="116"/>
                  </a:lnTo>
                  <a:lnTo>
                    <a:pt x="232" y="104"/>
                  </a:lnTo>
                  <a:lnTo>
                    <a:pt x="244" y="82"/>
                  </a:lnTo>
                  <a:lnTo>
                    <a:pt x="262" y="76"/>
                  </a:lnTo>
                  <a:lnTo>
                    <a:pt x="278" y="72"/>
                  </a:lnTo>
                  <a:lnTo>
                    <a:pt x="284" y="72"/>
                  </a:lnTo>
                  <a:lnTo>
                    <a:pt x="292" y="74"/>
                  </a:lnTo>
                  <a:lnTo>
                    <a:pt x="302" y="78"/>
                  </a:lnTo>
                  <a:lnTo>
                    <a:pt x="312" y="84"/>
                  </a:lnTo>
                  <a:lnTo>
                    <a:pt x="332" y="84"/>
                  </a:lnTo>
                  <a:lnTo>
                    <a:pt x="348" y="66"/>
                  </a:lnTo>
                  <a:lnTo>
                    <a:pt x="348" y="16"/>
                  </a:lnTo>
                  <a:lnTo>
                    <a:pt x="354" y="0"/>
                  </a:lnTo>
                  <a:lnTo>
                    <a:pt x="362" y="2"/>
                  </a:lnTo>
                  <a:lnTo>
                    <a:pt x="374" y="8"/>
                  </a:lnTo>
                  <a:lnTo>
                    <a:pt x="384" y="18"/>
                  </a:lnTo>
                  <a:lnTo>
                    <a:pt x="396" y="32"/>
                  </a:lnTo>
                  <a:lnTo>
                    <a:pt x="408" y="42"/>
                  </a:lnTo>
                  <a:lnTo>
                    <a:pt x="418" y="46"/>
                  </a:lnTo>
                  <a:lnTo>
                    <a:pt x="432" y="48"/>
                  </a:lnTo>
                  <a:lnTo>
                    <a:pt x="436" y="44"/>
                  </a:lnTo>
                  <a:lnTo>
                    <a:pt x="438" y="36"/>
                  </a:lnTo>
                  <a:lnTo>
                    <a:pt x="440" y="28"/>
                  </a:lnTo>
                  <a:lnTo>
                    <a:pt x="450" y="16"/>
                  </a:lnTo>
                  <a:lnTo>
                    <a:pt x="458" y="24"/>
                  </a:lnTo>
                  <a:lnTo>
                    <a:pt x="460" y="62"/>
                  </a:lnTo>
                  <a:lnTo>
                    <a:pt x="472" y="76"/>
                  </a:lnTo>
                  <a:lnTo>
                    <a:pt x="484" y="92"/>
                  </a:lnTo>
                  <a:lnTo>
                    <a:pt x="498" y="110"/>
                  </a:lnTo>
                  <a:lnTo>
                    <a:pt x="516" y="128"/>
                  </a:lnTo>
                  <a:lnTo>
                    <a:pt x="516" y="178"/>
                  </a:lnTo>
                  <a:lnTo>
                    <a:pt x="530" y="196"/>
                  </a:lnTo>
                  <a:lnTo>
                    <a:pt x="564" y="220"/>
                  </a:lnTo>
                  <a:lnTo>
                    <a:pt x="588" y="236"/>
                  </a:lnTo>
                  <a:lnTo>
                    <a:pt x="586" y="242"/>
                  </a:lnTo>
                  <a:lnTo>
                    <a:pt x="580" y="250"/>
                  </a:lnTo>
                  <a:lnTo>
                    <a:pt x="558" y="266"/>
                  </a:lnTo>
                  <a:lnTo>
                    <a:pt x="534" y="282"/>
                  </a:lnTo>
                  <a:lnTo>
                    <a:pt x="520" y="292"/>
                  </a:lnTo>
                  <a:lnTo>
                    <a:pt x="502" y="310"/>
                  </a:lnTo>
                  <a:lnTo>
                    <a:pt x="486" y="328"/>
                  </a:lnTo>
                  <a:lnTo>
                    <a:pt x="472" y="346"/>
                  </a:lnTo>
                  <a:lnTo>
                    <a:pt x="470" y="354"/>
                  </a:lnTo>
                  <a:lnTo>
                    <a:pt x="468" y="364"/>
                  </a:lnTo>
                  <a:lnTo>
                    <a:pt x="466" y="374"/>
                  </a:lnTo>
                  <a:lnTo>
                    <a:pt x="462" y="384"/>
                  </a:lnTo>
                  <a:lnTo>
                    <a:pt x="448" y="390"/>
                  </a:lnTo>
                  <a:lnTo>
                    <a:pt x="432" y="398"/>
                  </a:lnTo>
                  <a:lnTo>
                    <a:pt x="412" y="402"/>
                  </a:lnTo>
                  <a:lnTo>
                    <a:pt x="394" y="408"/>
                  </a:lnTo>
                  <a:lnTo>
                    <a:pt x="378" y="416"/>
                  </a:lnTo>
                  <a:lnTo>
                    <a:pt x="362" y="424"/>
                  </a:lnTo>
                  <a:lnTo>
                    <a:pt x="348" y="434"/>
                  </a:lnTo>
                  <a:lnTo>
                    <a:pt x="336" y="446"/>
                  </a:lnTo>
                  <a:lnTo>
                    <a:pt x="322" y="460"/>
                  </a:lnTo>
                  <a:lnTo>
                    <a:pt x="310" y="476"/>
                  </a:lnTo>
                  <a:lnTo>
                    <a:pt x="304" y="494"/>
                  </a:lnTo>
                  <a:lnTo>
                    <a:pt x="296" y="518"/>
                  </a:lnTo>
                  <a:lnTo>
                    <a:pt x="290" y="542"/>
                  </a:lnTo>
                  <a:lnTo>
                    <a:pt x="260" y="550"/>
                  </a:lnTo>
                  <a:lnTo>
                    <a:pt x="236" y="554"/>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6" name="Freeform 37"/>
            <p:cNvSpPr>
              <a:spLocks/>
            </p:cNvSpPr>
            <p:nvPr/>
          </p:nvSpPr>
          <p:spPr bwMode="auto">
            <a:xfrm>
              <a:off x="7004050" y="1552576"/>
              <a:ext cx="1330325" cy="844550"/>
            </a:xfrm>
            <a:custGeom>
              <a:avLst/>
              <a:gdLst>
                <a:gd name="T0" fmla="*/ 410 w 838"/>
                <a:gd name="T1" fmla="*/ 492 h 532"/>
                <a:gd name="T2" fmla="*/ 402 w 838"/>
                <a:gd name="T3" fmla="*/ 438 h 532"/>
                <a:gd name="T4" fmla="*/ 376 w 838"/>
                <a:gd name="T5" fmla="*/ 398 h 532"/>
                <a:gd name="T6" fmla="*/ 346 w 838"/>
                <a:gd name="T7" fmla="*/ 366 h 532"/>
                <a:gd name="T8" fmla="*/ 324 w 838"/>
                <a:gd name="T9" fmla="*/ 314 h 532"/>
                <a:gd name="T10" fmla="*/ 300 w 838"/>
                <a:gd name="T11" fmla="*/ 346 h 532"/>
                <a:gd name="T12" fmla="*/ 258 w 838"/>
                <a:gd name="T13" fmla="*/ 308 h 532"/>
                <a:gd name="T14" fmla="*/ 206 w 838"/>
                <a:gd name="T15" fmla="*/ 288 h 532"/>
                <a:gd name="T16" fmla="*/ 186 w 838"/>
                <a:gd name="T17" fmla="*/ 240 h 532"/>
                <a:gd name="T18" fmla="*/ 152 w 838"/>
                <a:gd name="T19" fmla="*/ 174 h 532"/>
                <a:gd name="T20" fmla="*/ 112 w 838"/>
                <a:gd name="T21" fmla="*/ 200 h 532"/>
                <a:gd name="T22" fmla="*/ 80 w 838"/>
                <a:gd name="T23" fmla="*/ 200 h 532"/>
                <a:gd name="T24" fmla="*/ 60 w 838"/>
                <a:gd name="T25" fmla="*/ 152 h 532"/>
                <a:gd name="T26" fmla="*/ 36 w 838"/>
                <a:gd name="T27" fmla="*/ 88 h 532"/>
                <a:gd name="T28" fmla="*/ 0 w 838"/>
                <a:gd name="T29" fmla="*/ 58 h 532"/>
                <a:gd name="T30" fmla="*/ 14 w 838"/>
                <a:gd name="T31" fmla="*/ 30 h 532"/>
                <a:gd name="T32" fmla="*/ 68 w 838"/>
                <a:gd name="T33" fmla="*/ 60 h 532"/>
                <a:gd name="T34" fmla="*/ 108 w 838"/>
                <a:gd name="T35" fmla="*/ 32 h 532"/>
                <a:gd name="T36" fmla="*/ 138 w 838"/>
                <a:gd name="T37" fmla="*/ 0 h 532"/>
                <a:gd name="T38" fmla="*/ 166 w 838"/>
                <a:gd name="T39" fmla="*/ 22 h 532"/>
                <a:gd name="T40" fmla="*/ 198 w 838"/>
                <a:gd name="T41" fmla="*/ 68 h 532"/>
                <a:gd name="T42" fmla="*/ 294 w 838"/>
                <a:gd name="T43" fmla="*/ 66 h 532"/>
                <a:gd name="T44" fmla="*/ 350 w 838"/>
                <a:gd name="T45" fmla="*/ 30 h 532"/>
                <a:gd name="T46" fmla="*/ 358 w 838"/>
                <a:gd name="T47" fmla="*/ 80 h 532"/>
                <a:gd name="T48" fmla="*/ 398 w 838"/>
                <a:gd name="T49" fmla="*/ 78 h 532"/>
                <a:gd name="T50" fmla="*/ 422 w 838"/>
                <a:gd name="T51" fmla="*/ 76 h 532"/>
                <a:gd name="T52" fmla="*/ 470 w 838"/>
                <a:gd name="T53" fmla="*/ 110 h 532"/>
                <a:gd name="T54" fmla="*/ 518 w 838"/>
                <a:gd name="T55" fmla="*/ 166 h 532"/>
                <a:gd name="T56" fmla="*/ 546 w 838"/>
                <a:gd name="T57" fmla="*/ 134 h 532"/>
                <a:gd name="T58" fmla="*/ 572 w 838"/>
                <a:gd name="T59" fmla="*/ 140 h 532"/>
                <a:gd name="T60" fmla="*/ 606 w 838"/>
                <a:gd name="T61" fmla="*/ 184 h 532"/>
                <a:gd name="T62" fmla="*/ 664 w 838"/>
                <a:gd name="T63" fmla="*/ 204 h 532"/>
                <a:gd name="T64" fmla="*/ 684 w 838"/>
                <a:gd name="T65" fmla="*/ 186 h 532"/>
                <a:gd name="T66" fmla="*/ 684 w 838"/>
                <a:gd name="T67" fmla="*/ 168 h 532"/>
                <a:gd name="T68" fmla="*/ 724 w 838"/>
                <a:gd name="T69" fmla="*/ 146 h 532"/>
                <a:gd name="T70" fmla="*/ 742 w 838"/>
                <a:gd name="T71" fmla="*/ 132 h 532"/>
                <a:gd name="T72" fmla="*/ 756 w 838"/>
                <a:gd name="T73" fmla="*/ 154 h 532"/>
                <a:gd name="T74" fmla="*/ 806 w 838"/>
                <a:gd name="T75" fmla="*/ 188 h 532"/>
                <a:gd name="T76" fmla="*/ 838 w 838"/>
                <a:gd name="T77" fmla="*/ 228 h 532"/>
                <a:gd name="T78" fmla="*/ 818 w 838"/>
                <a:gd name="T79" fmla="*/ 272 h 532"/>
                <a:gd name="T80" fmla="*/ 802 w 838"/>
                <a:gd name="T81" fmla="*/ 308 h 532"/>
                <a:gd name="T82" fmla="*/ 778 w 838"/>
                <a:gd name="T83" fmla="*/ 300 h 532"/>
                <a:gd name="T84" fmla="*/ 770 w 838"/>
                <a:gd name="T85" fmla="*/ 258 h 532"/>
                <a:gd name="T86" fmla="*/ 744 w 838"/>
                <a:gd name="T87" fmla="*/ 242 h 532"/>
                <a:gd name="T88" fmla="*/ 716 w 838"/>
                <a:gd name="T89" fmla="*/ 282 h 532"/>
                <a:gd name="T90" fmla="*/ 686 w 838"/>
                <a:gd name="T91" fmla="*/ 346 h 532"/>
                <a:gd name="T92" fmla="*/ 632 w 838"/>
                <a:gd name="T93" fmla="*/ 368 h 532"/>
                <a:gd name="T94" fmla="*/ 618 w 838"/>
                <a:gd name="T95" fmla="*/ 410 h 532"/>
                <a:gd name="T96" fmla="*/ 638 w 838"/>
                <a:gd name="T97" fmla="*/ 444 h 532"/>
                <a:gd name="T98" fmla="*/ 588 w 838"/>
                <a:gd name="T99" fmla="*/ 456 h 532"/>
                <a:gd name="T100" fmla="*/ 540 w 838"/>
                <a:gd name="T101" fmla="*/ 438 h 532"/>
                <a:gd name="T102" fmla="*/ 502 w 838"/>
                <a:gd name="T103" fmla="*/ 456 h 532"/>
                <a:gd name="T104" fmla="*/ 476 w 838"/>
                <a:gd name="T105" fmla="*/ 530 h 53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38" h="532">
                  <a:moveTo>
                    <a:pt x="464" y="532"/>
                  </a:moveTo>
                  <a:lnTo>
                    <a:pt x="464" y="532"/>
                  </a:lnTo>
                  <a:lnTo>
                    <a:pt x="452" y="520"/>
                  </a:lnTo>
                  <a:lnTo>
                    <a:pt x="436" y="508"/>
                  </a:lnTo>
                  <a:lnTo>
                    <a:pt x="410" y="492"/>
                  </a:lnTo>
                  <a:lnTo>
                    <a:pt x="402" y="482"/>
                  </a:lnTo>
                  <a:lnTo>
                    <a:pt x="404" y="450"/>
                  </a:lnTo>
                  <a:lnTo>
                    <a:pt x="402" y="438"/>
                  </a:lnTo>
                  <a:lnTo>
                    <a:pt x="398" y="426"/>
                  </a:lnTo>
                  <a:lnTo>
                    <a:pt x="388" y="416"/>
                  </a:lnTo>
                  <a:lnTo>
                    <a:pt x="382" y="410"/>
                  </a:lnTo>
                  <a:lnTo>
                    <a:pt x="376" y="398"/>
                  </a:lnTo>
                  <a:lnTo>
                    <a:pt x="348" y="368"/>
                  </a:lnTo>
                  <a:lnTo>
                    <a:pt x="346" y="366"/>
                  </a:lnTo>
                  <a:lnTo>
                    <a:pt x="344" y="326"/>
                  </a:lnTo>
                  <a:lnTo>
                    <a:pt x="336" y="318"/>
                  </a:lnTo>
                  <a:lnTo>
                    <a:pt x="330" y="314"/>
                  </a:lnTo>
                  <a:lnTo>
                    <a:pt x="324" y="314"/>
                  </a:lnTo>
                  <a:lnTo>
                    <a:pt x="318" y="314"/>
                  </a:lnTo>
                  <a:lnTo>
                    <a:pt x="312" y="322"/>
                  </a:lnTo>
                  <a:lnTo>
                    <a:pt x="308" y="328"/>
                  </a:lnTo>
                  <a:lnTo>
                    <a:pt x="300" y="346"/>
                  </a:lnTo>
                  <a:lnTo>
                    <a:pt x="296" y="346"/>
                  </a:lnTo>
                  <a:lnTo>
                    <a:pt x="270" y="320"/>
                  </a:lnTo>
                  <a:lnTo>
                    <a:pt x="258" y="308"/>
                  </a:lnTo>
                  <a:lnTo>
                    <a:pt x="246" y="300"/>
                  </a:lnTo>
                  <a:lnTo>
                    <a:pt x="228" y="296"/>
                  </a:lnTo>
                  <a:lnTo>
                    <a:pt x="216" y="292"/>
                  </a:lnTo>
                  <a:lnTo>
                    <a:pt x="206" y="288"/>
                  </a:lnTo>
                  <a:lnTo>
                    <a:pt x="200" y="280"/>
                  </a:lnTo>
                  <a:lnTo>
                    <a:pt x="194" y="274"/>
                  </a:lnTo>
                  <a:lnTo>
                    <a:pt x="192" y="264"/>
                  </a:lnTo>
                  <a:lnTo>
                    <a:pt x="186" y="240"/>
                  </a:lnTo>
                  <a:lnTo>
                    <a:pt x="180" y="224"/>
                  </a:lnTo>
                  <a:lnTo>
                    <a:pt x="170" y="210"/>
                  </a:lnTo>
                  <a:lnTo>
                    <a:pt x="156" y="190"/>
                  </a:lnTo>
                  <a:lnTo>
                    <a:pt x="152" y="174"/>
                  </a:lnTo>
                  <a:lnTo>
                    <a:pt x="144" y="172"/>
                  </a:lnTo>
                  <a:lnTo>
                    <a:pt x="112" y="200"/>
                  </a:lnTo>
                  <a:lnTo>
                    <a:pt x="98" y="226"/>
                  </a:lnTo>
                  <a:lnTo>
                    <a:pt x="90" y="220"/>
                  </a:lnTo>
                  <a:lnTo>
                    <a:pt x="86" y="214"/>
                  </a:lnTo>
                  <a:lnTo>
                    <a:pt x="80" y="200"/>
                  </a:lnTo>
                  <a:lnTo>
                    <a:pt x="76" y="186"/>
                  </a:lnTo>
                  <a:lnTo>
                    <a:pt x="74" y="182"/>
                  </a:lnTo>
                  <a:lnTo>
                    <a:pt x="72" y="178"/>
                  </a:lnTo>
                  <a:lnTo>
                    <a:pt x="60" y="152"/>
                  </a:lnTo>
                  <a:lnTo>
                    <a:pt x="60" y="116"/>
                  </a:lnTo>
                  <a:lnTo>
                    <a:pt x="48" y="100"/>
                  </a:lnTo>
                  <a:lnTo>
                    <a:pt x="36" y="88"/>
                  </a:lnTo>
                  <a:lnTo>
                    <a:pt x="12" y="68"/>
                  </a:lnTo>
                  <a:lnTo>
                    <a:pt x="6" y="66"/>
                  </a:lnTo>
                  <a:lnTo>
                    <a:pt x="2" y="64"/>
                  </a:lnTo>
                  <a:lnTo>
                    <a:pt x="0" y="58"/>
                  </a:lnTo>
                  <a:lnTo>
                    <a:pt x="0" y="52"/>
                  </a:lnTo>
                  <a:lnTo>
                    <a:pt x="4" y="38"/>
                  </a:lnTo>
                  <a:lnTo>
                    <a:pt x="8" y="32"/>
                  </a:lnTo>
                  <a:lnTo>
                    <a:pt x="14" y="30"/>
                  </a:lnTo>
                  <a:lnTo>
                    <a:pt x="28" y="40"/>
                  </a:lnTo>
                  <a:lnTo>
                    <a:pt x="42" y="50"/>
                  </a:lnTo>
                  <a:lnTo>
                    <a:pt x="58" y="56"/>
                  </a:lnTo>
                  <a:lnTo>
                    <a:pt x="68" y="60"/>
                  </a:lnTo>
                  <a:lnTo>
                    <a:pt x="78" y="60"/>
                  </a:lnTo>
                  <a:lnTo>
                    <a:pt x="88" y="52"/>
                  </a:lnTo>
                  <a:lnTo>
                    <a:pt x="98" y="42"/>
                  </a:lnTo>
                  <a:lnTo>
                    <a:pt x="108" y="32"/>
                  </a:lnTo>
                  <a:lnTo>
                    <a:pt x="118" y="24"/>
                  </a:lnTo>
                  <a:lnTo>
                    <a:pt x="128" y="8"/>
                  </a:lnTo>
                  <a:lnTo>
                    <a:pt x="134" y="4"/>
                  </a:lnTo>
                  <a:lnTo>
                    <a:pt x="138" y="0"/>
                  </a:lnTo>
                  <a:lnTo>
                    <a:pt x="144" y="0"/>
                  </a:lnTo>
                  <a:lnTo>
                    <a:pt x="152" y="4"/>
                  </a:lnTo>
                  <a:lnTo>
                    <a:pt x="158" y="10"/>
                  </a:lnTo>
                  <a:lnTo>
                    <a:pt x="166" y="22"/>
                  </a:lnTo>
                  <a:lnTo>
                    <a:pt x="168" y="32"/>
                  </a:lnTo>
                  <a:lnTo>
                    <a:pt x="172" y="42"/>
                  </a:lnTo>
                  <a:lnTo>
                    <a:pt x="180" y="52"/>
                  </a:lnTo>
                  <a:lnTo>
                    <a:pt x="188" y="60"/>
                  </a:lnTo>
                  <a:lnTo>
                    <a:pt x="198" y="68"/>
                  </a:lnTo>
                  <a:lnTo>
                    <a:pt x="210" y="74"/>
                  </a:lnTo>
                  <a:lnTo>
                    <a:pt x="224" y="78"/>
                  </a:lnTo>
                  <a:lnTo>
                    <a:pt x="238" y="82"/>
                  </a:lnTo>
                  <a:lnTo>
                    <a:pt x="294" y="66"/>
                  </a:lnTo>
                  <a:lnTo>
                    <a:pt x="340" y="26"/>
                  </a:lnTo>
                  <a:lnTo>
                    <a:pt x="350" y="30"/>
                  </a:lnTo>
                  <a:lnTo>
                    <a:pt x="348" y="46"/>
                  </a:lnTo>
                  <a:lnTo>
                    <a:pt x="348" y="54"/>
                  </a:lnTo>
                  <a:lnTo>
                    <a:pt x="348" y="64"/>
                  </a:lnTo>
                  <a:lnTo>
                    <a:pt x="352" y="72"/>
                  </a:lnTo>
                  <a:lnTo>
                    <a:pt x="358" y="80"/>
                  </a:lnTo>
                  <a:lnTo>
                    <a:pt x="366" y="84"/>
                  </a:lnTo>
                  <a:lnTo>
                    <a:pt x="380" y="86"/>
                  </a:lnTo>
                  <a:lnTo>
                    <a:pt x="388" y="82"/>
                  </a:lnTo>
                  <a:lnTo>
                    <a:pt x="398" y="78"/>
                  </a:lnTo>
                  <a:lnTo>
                    <a:pt x="404" y="74"/>
                  </a:lnTo>
                  <a:lnTo>
                    <a:pt x="410" y="72"/>
                  </a:lnTo>
                  <a:lnTo>
                    <a:pt x="416" y="74"/>
                  </a:lnTo>
                  <a:lnTo>
                    <a:pt x="422" y="76"/>
                  </a:lnTo>
                  <a:lnTo>
                    <a:pt x="434" y="88"/>
                  </a:lnTo>
                  <a:lnTo>
                    <a:pt x="446" y="102"/>
                  </a:lnTo>
                  <a:lnTo>
                    <a:pt x="470" y="110"/>
                  </a:lnTo>
                  <a:lnTo>
                    <a:pt x="478" y="122"/>
                  </a:lnTo>
                  <a:lnTo>
                    <a:pt x="488" y="136"/>
                  </a:lnTo>
                  <a:lnTo>
                    <a:pt x="500" y="152"/>
                  </a:lnTo>
                  <a:lnTo>
                    <a:pt x="518" y="166"/>
                  </a:lnTo>
                  <a:lnTo>
                    <a:pt x="526" y="166"/>
                  </a:lnTo>
                  <a:lnTo>
                    <a:pt x="536" y="156"/>
                  </a:lnTo>
                  <a:lnTo>
                    <a:pt x="542" y="144"/>
                  </a:lnTo>
                  <a:lnTo>
                    <a:pt x="546" y="134"/>
                  </a:lnTo>
                  <a:lnTo>
                    <a:pt x="550" y="122"/>
                  </a:lnTo>
                  <a:lnTo>
                    <a:pt x="568" y="128"/>
                  </a:lnTo>
                  <a:lnTo>
                    <a:pt x="572" y="140"/>
                  </a:lnTo>
                  <a:lnTo>
                    <a:pt x="580" y="154"/>
                  </a:lnTo>
                  <a:lnTo>
                    <a:pt x="592" y="168"/>
                  </a:lnTo>
                  <a:lnTo>
                    <a:pt x="606" y="180"/>
                  </a:lnTo>
                  <a:lnTo>
                    <a:pt x="606" y="184"/>
                  </a:lnTo>
                  <a:lnTo>
                    <a:pt x="632" y="206"/>
                  </a:lnTo>
                  <a:lnTo>
                    <a:pt x="664" y="204"/>
                  </a:lnTo>
                  <a:lnTo>
                    <a:pt x="670" y="196"/>
                  </a:lnTo>
                  <a:lnTo>
                    <a:pt x="678" y="190"/>
                  </a:lnTo>
                  <a:lnTo>
                    <a:pt x="680" y="188"/>
                  </a:lnTo>
                  <a:lnTo>
                    <a:pt x="684" y="186"/>
                  </a:lnTo>
                  <a:lnTo>
                    <a:pt x="690" y="180"/>
                  </a:lnTo>
                  <a:lnTo>
                    <a:pt x="690" y="172"/>
                  </a:lnTo>
                  <a:lnTo>
                    <a:pt x="684" y="168"/>
                  </a:lnTo>
                  <a:lnTo>
                    <a:pt x="684" y="164"/>
                  </a:lnTo>
                  <a:lnTo>
                    <a:pt x="688" y="160"/>
                  </a:lnTo>
                  <a:lnTo>
                    <a:pt x="700" y="154"/>
                  </a:lnTo>
                  <a:lnTo>
                    <a:pt x="724" y="146"/>
                  </a:lnTo>
                  <a:lnTo>
                    <a:pt x="730" y="142"/>
                  </a:lnTo>
                  <a:lnTo>
                    <a:pt x="734" y="140"/>
                  </a:lnTo>
                  <a:lnTo>
                    <a:pt x="742" y="132"/>
                  </a:lnTo>
                  <a:lnTo>
                    <a:pt x="744" y="134"/>
                  </a:lnTo>
                  <a:lnTo>
                    <a:pt x="746" y="136"/>
                  </a:lnTo>
                  <a:lnTo>
                    <a:pt x="750" y="144"/>
                  </a:lnTo>
                  <a:lnTo>
                    <a:pt x="756" y="154"/>
                  </a:lnTo>
                  <a:lnTo>
                    <a:pt x="762" y="158"/>
                  </a:lnTo>
                  <a:lnTo>
                    <a:pt x="770" y="162"/>
                  </a:lnTo>
                  <a:lnTo>
                    <a:pt x="806" y="188"/>
                  </a:lnTo>
                  <a:lnTo>
                    <a:pt x="838" y="194"/>
                  </a:lnTo>
                  <a:lnTo>
                    <a:pt x="838" y="204"/>
                  </a:lnTo>
                  <a:lnTo>
                    <a:pt x="838" y="220"/>
                  </a:lnTo>
                  <a:lnTo>
                    <a:pt x="838" y="228"/>
                  </a:lnTo>
                  <a:lnTo>
                    <a:pt x="836" y="236"/>
                  </a:lnTo>
                  <a:lnTo>
                    <a:pt x="834" y="242"/>
                  </a:lnTo>
                  <a:lnTo>
                    <a:pt x="828" y="246"/>
                  </a:lnTo>
                  <a:lnTo>
                    <a:pt x="818" y="272"/>
                  </a:lnTo>
                  <a:lnTo>
                    <a:pt x="812" y="306"/>
                  </a:lnTo>
                  <a:lnTo>
                    <a:pt x="802" y="308"/>
                  </a:lnTo>
                  <a:lnTo>
                    <a:pt x="800" y="302"/>
                  </a:lnTo>
                  <a:lnTo>
                    <a:pt x="796" y="300"/>
                  </a:lnTo>
                  <a:lnTo>
                    <a:pt x="792" y="298"/>
                  </a:lnTo>
                  <a:lnTo>
                    <a:pt x="788" y="298"/>
                  </a:lnTo>
                  <a:lnTo>
                    <a:pt x="778" y="300"/>
                  </a:lnTo>
                  <a:lnTo>
                    <a:pt x="774" y="302"/>
                  </a:lnTo>
                  <a:lnTo>
                    <a:pt x="770" y="300"/>
                  </a:lnTo>
                  <a:lnTo>
                    <a:pt x="770" y="258"/>
                  </a:lnTo>
                  <a:lnTo>
                    <a:pt x="762" y="248"/>
                  </a:lnTo>
                  <a:lnTo>
                    <a:pt x="756" y="244"/>
                  </a:lnTo>
                  <a:lnTo>
                    <a:pt x="750" y="242"/>
                  </a:lnTo>
                  <a:lnTo>
                    <a:pt x="744" y="242"/>
                  </a:lnTo>
                  <a:lnTo>
                    <a:pt x="738" y="244"/>
                  </a:lnTo>
                  <a:lnTo>
                    <a:pt x="732" y="250"/>
                  </a:lnTo>
                  <a:lnTo>
                    <a:pt x="722" y="264"/>
                  </a:lnTo>
                  <a:lnTo>
                    <a:pt x="716" y="282"/>
                  </a:lnTo>
                  <a:lnTo>
                    <a:pt x="708" y="302"/>
                  </a:lnTo>
                  <a:lnTo>
                    <a:pt x="698" y="320"/>
                  </a:lnTo>
                  <a:lnTo>
                    <a:pt x="690" y="340"/>
                  </a:lnTo>
                  <a:lnTo>
                    <a:pt x="686" y="346"/>
                  </a:lnTo>
                  <a:lnTo>
                    <a:pt x="680" y="354"/>
                  </a:lnTo>
                  <a:lnTo>
                    <a:pt x="666" y="362"/>
                  </a:lnTo>
                  <a:lnTo>
                    <a:pt x="652" y="366"/>
                  </a:lnTo>
                  <a:lnTo>
                    <a:pt x="632" y="368"/>
                  </a:lnTo>
                  <a:lnTo>
                    <a:pt x="624" y="372"/>
                  </a:lnTo>
                  <a:lnTo>
                    <a:pt x="622" y="374"/>
                  </a:lnTo>
                  <a:lnTo>
                    <a:pt x="620" y="378"/>
                  </a:lnTo>
                  <a:lnTo>
                    <a:pt x="618" y="390"/>
                  </a:lnTo>
                  <a:lnTo>
                    <a:pt x="618" y="410"/>
                  </a:lnTo>
                  <a:lnTo>
                    <a:pt x="644" y="432"/>
                  </a:lnTo>
                  <a:lnTo>
                    <a:pt x="642" y="438"/>
                  </a:lnTo>
                  <a:lnTo>
                    <a:pt x="638" y="444"/>
                  </a:lnTo>
                  <a:lnTo>
                    <a:pt x="628" y="454"/>
                  </a:lnTo>
                  <a:lnTo>
                    <a:pt x="620" y="456"/>
                  </a:lnTo>
                  <a:lnTo>
                    <a:pt x="610" y="456"/>
                  </a:lnTo>
                  <a:lnTo>
                    <a:pt x="588" y="456"/>
                  </a:lnTo>
                  <a:lnTo>
                    <a:pt x="570" y="452"/>
                  </a:lnTo>
                  <a:lnTo>
                    <a:pt x="556" y="448"/>
                  </a:lnTo>
                  <a:lnTo>
                    <a:pt x="548" y="442"/>
                  </a:lnTo>
                  <a:lnTo>
                    <a:pt x="540" y="438"/>
                  </a:lnTo>
                  <a:lnTo>
                    <a:pt x="532" y="436"/>
                  </a:lnTo>
                  <a:lnTo>
                    <a:pt x="526" y="438"/>
                  </a:lnTo>
                  <a:lnTo>
                    <a:pt x="520" y="440"/>
                  </a:lnTo>
                  <a:lnTo>
                    <a:pt x="514" y="446"/>
                  </a:lnTo>
                  <a:lnTo>
                    <a:pt x="502" y="456"/>
                  </a:lnTo>
                  <a:lnTo>
                    <a:pt x="480" y="520"/>
                  </a:lnTo>
                  <a:lnTo>
                    <a:pt x="476" y="530"/>
                  </a:lnTo>
                  <a:lnTo>
                    <a:pt x="464" y="532"/>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7" name="Freeform 38"/>
            <p:cNvSpPr>
              <a:spLocks/>
            </p:cNvSpPr>
            <p:nvPr/>
          </p:nvSpPr>
          <p:spPr bwMode="auto">
            <a:xfrm>
              <a:off x="6727825" y="285751"/>
              <a:ext cx="1768475" cy="1581150"/>
            </a:xfrm>
            <a:custGeom>
              <a:avLst/>
              <a:gdLst>
                <a:gd name="T0" fmla="*/ 750 w 1114"/>
                <a:gd name="T1" fmla="*/ 920 h 996"/>
                <a:gd name="T2" fmla="*/ 698 w 1114"/>
                <a:gd name="T3" fmla="*/ 952 h 996"/>
                <a:gd name="T4" fmla="*/ 656 w 1114"/>
                <a:gd name="T5" fmla="*/ 908 h 996"/>
                <a:gd name="T6" fmla="*/ 614 w 1114"/>
                <a:gd name="T7" fmla="*/ 872 h 996"/>
                <a:gd name="T8" fmla="*/ 568 w 1114"/>
                <a:gd name="T9" fmla="*/ 866 h 996"/>
                <a:gd name="T10" fmla="*/ 534 w 1114"/>
                <a:gd name="T11" fmla="*/ 824 h 996"/>
                <a:gd name="T12" fmla="*/ 488 w 1114"/>
                <a:gd name="T13" fmla="*/ 834 h 996"/>
                <a:gd name="T14" fmla="*/ 442 w 1114"/>
                <a:gd name="T15" fmla="*/ 860 h 996"/>
                <a:gd name="T16" fmla="*/ 360 w 1114"/>
                <a:gd name="T17" fmla="*/ 840 h 996"/>
                <a:gd name="T18" fmla="*/ 320 w 1114"/>
                <a:gd name="T19" fmla="*/ 790 h 996"/>
                <a:gd name="T20" fmla="*/ 288 w 1114"/>
                <a:gd name="T21" fmla="*/ 776 h 996"/>
                <a:gd name="T22" fmla="*/ 324 w 1114"/>
                <a:gd name="T23" fmla="*/ 756 h 996"/>
                <a:gd name="T24" fmla="*/ 288 w 1114"/>
                <a:gd name="T25" fmla="*/ 712 h 996"/>
                <a:gd name="T26" fmla="*/ 244 w 1114"/>
                <a:gd name="T27" fmla="*/ 716 h 996"/>
                <a:gd name="T28" fmla="*/ 220 w 1114"/>
                <a:gd name="T29" fmla="*/ 662 h 996"/>
                <a:gd name="T30" fmla="*/ 268 w 1114"/>
                <a:gd name="T31" fmla="*/ 592 h 996"/>
                <a:gd name="T32" fmla="*/ 304 w 1114"/>
                <a:gd name="T33" fmla="*/ 516 h 996"/>
                <a:gd name="T34" fmla="*/ 314 w 1114"/>
                <a:gd name="T35" fmla="*/ 550 h 996"/>
                <a:gd name="T36" fmla="*/ 358 w 1114"/>
                <a:gd name="T37" fmla="*/ 568 h 996"/>
                <a:gd name="T38" fmla="*/ 358 w 1114"/>
                <a:gd name="T39" fmla="*/ 484 h 996"/>
                <a:gd name="T40" fmla="*/ 360 w 1114"/>
                <a:gd name="T41" fmla="*/ 428 h 996"/>
                <a:gd name="T42" fmla="*/ 338 w 1114"/>
                <a:gd name="T43" fmla="*/ 348 h 996"/>
                <a:gd name="T44" fmla="*/ 362 w 1114"/>
                <a:gd name="T45" fmla="*/ 252 h 996"/>
                <a:gd name="T46" fmla="*/ 314 w 1114"/>
                <a:gd name="T47" fmla="*/ 158 h 996"/>
                <a:gd name="T48" fmla="*/ 252 w 1114"/>
                <a:gd name="T49" fmla="*/ 188 h 996"/>
                <a:gd name="T50" fmla="*/ 166 w 1114"/>
                <a:gd name="T51" fmla="*/ 218 h 996"/>
                <a:gd name="T52" fmla="*/ 130 w 1114"/>
                <a:gd name="T53" fmla="*/ 192 h 996"/>
                <a:gd name="T54" fmla="*/ 102 w 1114"/>
                <a:gd name="T55" fmla="*/ 126 h 996"/>
                <a:gd name="T56" fmla="*/ 44 w 1114"/>
                <a:gd name="T57" fmla="*/ 140 h 996"/>
                <a:gd name="T58" fmla="*/ 20 w 1114"/>
                <a:gd name="T59" fmla="*/ 96 h 996"/>
                <a:gd name="T60" fmla="*/ 72 w 1114"/>
                <a:gd name="T61" fmla="*/ 10 h 996"/>
                <a:gd name="T62" fmla="*/ 168 w 1114"/>
                <a:gd name="T63" fmla="*/ 16 h 996"/>
                <a:gd name="T64" fmla="*/ 282 w 1114"/>
                <a:gd name="T65" fmla="*/ 26 h 996"/>
                <a:gd name="T66" fmla="*/ 392 w 1114"/>
                <a:gd name="T67" fmla="*/ 184 h 996"/>
                <a:gd name="T68" fmla="*/ 458 w 1114"/>
                <a:gd name="T69" fmla="*/ 278 h 996"/>
                <a:gd name="T70" fmla="*/ 498 w 1114"/>
                <a:gd name="T71" fmla="*/ 330 h 996"/>
                <a:gd name="T72" fmla="*/ 570 w 1114"/>
                <a:gd name="T73" fmla="*/ 354 h 996"/>
                <a:gd name="T74" fmla="*/ 638 w 1114"/>
                <a:gd name="T75" fmla="*/ 366 h 996"/>
                <a:gd name="T76" fmla="*/ 716 w 1114"/>
                <a:gd name="T77" fmla="*/ 396 h 996"/>
                <a:gd name="T78" fmla="*/ 770 w 1114"/>
                <a:gd name="T79" fmla="*/ 448 h 996"/>
                <a:gd name="T80" fmla="*/ 814 w 1114"/>
                <a:gd name="T81" fmla="*/ 512 h 996"/>
                <a:gd name="T82" fmla="*/ 912 w 1114"/>
                <a:gd name="T83" fmla="*/ 486 h 996"/>
                <a:gd name="T84" fmla="*/ 990 w 1114"/>
                <a:gd name="T85" fmla="*/ 404 h 996"/>
                <a:gd name="T86" fmla="*/ 1084 w 1114"/>
                <a:gd name="T87" fmla="*/ 340 h 996"/>
                <a:gd name="T88" fmla="*/ 1084 w 1114"/>
                <a:gd name="T89" fmla="*/ 412 h 996"/>
                <a:gd name="T90" fmla="*/ 1112 w 1114"/>
                <a:gd name="T91" fmla="*/ 498 h 996"/>
                <a:gd name="T92" fmla="*/ 1096 w 1114"/>
                <a:gd name="T93" fmla="*/ 584 h 996"/>
                <a:gd name="T94" fmla="*/ 1088 w 1114"/>
                <a:gd name="T95" fmla="*/ 732 h 996"/>
                <a:gd name="T96" fmla="*/ 1028 w 1114"/>
                <a:gd name="T97" fmla="*/ 748 h 996"/>
                <a:gd name="T98" fmla="*/ 974 w 1114"/>
                <a:gd name="T99" fmla="*/ 772 h 996"/>
                <a:gd name="T100" fmla="*/ 942 w 1114"/>
                <a:gd name="T101" fmla="*/ 800 h 996"/>
                <a:gd name="T102" fmla="*/ 984 w 1114"/>
                <a:gd name="T103" fmla="*/ 910 h 996"/>
                <a:gd name="T104" fmla="*/ 972 w 1114"/>
                <a:gd name="T105" fmla="*/ 968 h 996"/>
                <a:gd name="T106" fmla="*/ 928 w 1114"/>
                <a:gd name="T107" fmla="*/ 924 h 996"/>
                <a:gd name="T108" fmla="*/ 904 w 1114"/>
                <a:gd name="T109" fmla="*/ 930 h 996"/>
                <a:gd name="T110" fmla="*/ 848 w 1114"/>
                <a:gd name="T111" fmla="*/ 972 h 996"/>
                <a:gd name="T112" fmla="*/ 812 w 1114"/>
                <a:gd name="T113" fmla="*/ 996 h 99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1114" h="996">
                  <a:moveTo>
                    <a:pt x="812" y="996"/>
                  </a:moveTo>
                  <a:lnTo>
                    <a:pt x="812" y="996"/>
                  </a:lnTo>
                  <a:lnTo>
                    <a:pt x="772" y="958"/>
                  </a:lnTo>
                  <a:lnTo>
                    <a:pt x="760" y="936"/>
                  </a:lnTo>
                  <a:lnTo>
                    <a:pt x="754" y="926"/>
                  </a:lnTo>
                  <a:lnTo>
                    <a:pt x="750" y="920"/>
                  </a:lnTo>
                  <a:lnTo>
                    <a:pt x="742" y="916"/>
                  </a:lnTo>
                  <a:lnTo>
                    <a:pt x="736" y="912"/>
                  </a:lnTo>
                  <a:lnTo>
                    <a:pt x="726" y="910"/>
                  </a:lnTo>
                  <a:lnTo>
                    <a:pt x="716" y="912"/>
                  </a:lnTo>
                  <a:lnTo>
                    <a:pt x="698" y="952"/>
                  </a:lnTo>
                  <a:lnTo>
                    <a:pt x="692" y="950"/>
                  </a:lnTo>
                  <a:lnTo>
                    <a:pt x="684" y="946"/>
                  </a:lnTo>
                  <a:lnTo>
                    <a:pt x="672" y="932"/>
                  </a:lnTo>
                  <a:lnTo>
                    <a:pt x="664" y="918"/>
                  </a:lnTo>
                  <a:lnTo>
                    <a:pt x="660" y="910"/>
                  </a:lnTo>
                  <a:lnTo>
                    <a:pt x="656" y="908"/>
                  </a:lnTo>
                  <a:lnTo>
                    <a:pt x="654" y="904"/>
                  </a:lnTo>
                  <a:lnTo>
                    <a:pt x="650" y="896"/>
                  </a:lnTo>
                  <a:lnTo>
                    <a:pt x="628" y="892"/>
                  </a:lnTo>
                  <a:lnTo>
                    <a:pt x="620" y="880"/>
                  </a:lnTo>
                  <a:lnTo>
                    <a:pt x="614" y="872"/>
                  </a:lnTo>
                  <a:lnTo>
                    <a:pt x="608" y="868"/>
                  </a:lnTo>
                  <a:lnTo>
                    <a:pt x="602" y="864"/>
                  </a:lnTo>
                  <a:lnTo>
                    <a:pt x="588" y="862"/>
                  </a:lnTo>
                  <a:lnTo>
                    <a:pt x="572" y="860"/>
                  </a:lnTo>
                  <a:lnTo>
                    <a:pt x="568" y="866"/>
                  </a:lnTo>
                  <a:lnTo>
                    <a:pt x="554" y="870"/>
                  </a:lnTo>
                  <a:lnTo>
                    <a:pt x="544" y="870"/>
                  </a:lnTo>
                  <a:lnTo>
                    <a:pt x="538" y="866"/>
                  </a:lnTo>
                  <a:lnTo>
                    <a:pt x="536" y="860"/>
                  </a:lnTo>
                  <a:lnTo>
                    <a:pt x="534" y="852"/>
                  </a:lnTo>
                  <a:lnTo>
                    <a:pt x="534" y="842"/>
                  </a:lnTo>
                  <a:lnTo>
                    <a:pt x="534" y="824"/>
                  </a:lnTo>
                  <a:lnTo>
                    <a:pt x="526" y="816"/>
                  </a:lnTo>
                  <a:lnTo>
                    <a:pt x="520" y="814"/>
                  </a:lnTo>
                  <a:lnTo>
                    <a:pt x="514" y="812"/>
                  </a:lnTo>
                  <a:lnTo>
                    <a:pt x="506" y="812"/>
                  </a:lnTo>
                  <a:lnTo>
                    <a:pt x="488" y="834"/>
                  </a:lnTo>
                  <a:lnTo>
                    <a:pt x="474" y="842"/>
                  </a:lnTo>
                  <a:lnTo>
                    <a:pt x="468" y="848"/>
                  </a:lnTo>
                  <a:lnTo>
                    <a:pt x="460" y="852"/>
                  </a:lnTo>
                  <a:lnTo>
                    <a:pt x="452" y="858"/>
                  </a:lnTo>
                  <a:lnTo>
                    <a:pt x="442" y="860"/>
                  </a:lnTo>
                  <a:lnTo>
                    <a:pt x="422" y="866"/>
                  </a:lnTo>
                  <a:lnTo>
                    <a:pt x="404" y="868"/>
                  </a:lnTo>
                  <a:lnTo>
                    <a:pt x="380" y="858"/>
                  </a:lnTo>
                  <a:lnTo>
                    <a:pt x="372" y="852"/>
                  </a:lnTo>
                  <a:lnTo>
                    <a:pt x="364" y="846"/>
                  </a:lnTo>
                  <a:lnTo>
                    <a:pt x="360" y="840"/>
                  </a:lnTo>
                  <a:lnTo>
                    <a:pt x="354" y="832"/>
                  </a:lnTo>
                  <a:lnTo>
                    <a:pt x="348" y="814"/>
                  </a:lnTo>
                  <a:lnTo>
                    <a:pt x="336" y="796"/>
                  </a:lnTo>
                  <a:lnTo>
                    <a:pt x="332" y="792"/>
                  </a:lnTo>
                  <a:lnTo>
                    <a:pt x="330" y="790"/>
                  </a:lnTo>
                  <a:lnTo>
                    <a:pt x="320" y="790"/>
                  </a:lnTo>
                  <a:lnTo>
                    <a:pt x="304" y="788"/>
                  </a:lnTo>
                  <a:lnTo>
                    <a:pt x="302" y="790"/>
                  </a:lnTo>
                  <a:lnTo>
                    <a:pt x="294" y="786"/>
                  </a:lnTo>
                  <a:lnTo>
                    <a:pt x="290" y="782"/>
                  </a:lnTo>
                  <a:lnTo>
                    <a:pt x="288" y="776"/>
                  </a:lnTo>
                  <a:lnTo>
                    <a:pt x="286" y="770"/>
                  </a:lnTo>
                  <a:lnTo>
                    <a:pt x="294" y="768"/>
                  </a:lnTo>
                  <a:lnTo>
                    <a:pt x="304" y="766"/>
                  </a:lnTo>
                  <a:lnTo>
                    <a:pt x="314" y="762"/>
                  </a:lnTo>
                  <a:lnTo>
                    <a:pt x="324" y="756"/>
                  </a:lnTo>
                  <a:lnTo>
                    <a:pt x="322" y="736"/>
                  </a:lnTo>
                  <a:lnTo>
                    <a:pt x="318" y="722"/>
                  </a:lnTo>
                  <a:lnTo>
                    <a:pt x="310" y="708"/>
                  </a:lnTo>
                  <a:lnTo>
                    <a:pt x="296" y="708"/>
                  </a:lnTo>
                  <a:lnTo>
                    <a:pt x="288" y="712"/>
                  </a:lnTo>
                  <a:lnTo>
                    <a:pt x="284" y="720"/>
                  </a:lnTo>
                  <a:lnTo>
                    <a:pt x="278" y="732"/>
                  </a:lnTo>
                  <a:lnTo>
                    <a:pt x="270" y="732"/>
                  </a:lnTo>
                  <a:lnTo>
                    <a:pt x="264" y="730"/>
                  </a:lnTo>
                  <a:lnTo>
                    <a:pt x="252" y="724"/>
                  </a:lnTo>
                  <a:lnTo>
                    <a:pt x="244" y="716"/>
                  </a:lnTo>
                  <a:lnTo>
                    <a:pt x="234" y="712"/>
                  </a:lnTo>
                  <a:lnTo>
                    <a:pt x="232" y="702"/>
                  </a:lnTo>
                  <a:lnTo>
                    <a:pt x="228" y="696"/>
                  </a:lnTo>
                  <a:lnTo>
                    <a:pt x="220" y="686"/>
                  </a:lnTo>
                  <a:lnTo>
                    <a:pt x="220" y="662"/>
                  </a:lnTo>
                  <a:lnTo>
                    <a:pt x="232" y="650"/>
                  </a:lnTo>
                  <a:lnTo>
                    <a:pt x="244" y="640"/>
                  </a:lnTo>
                  <a:lnTo>
                    <a:pt x="260" y="616"/>
                  </a:lnTo>
                  <a:lnTo>
                    <a:pt x="264" y="602"/>
                  </a:lnTo>
                  <a:lnTo>
                    <a:pt x="268" y="592"/>
                  </a:lnTo>
                  <a:lnTo>
                    <a:pt x="274" y="582"/>
                  </a:lnTo>
                  <a:lnTo>
                    <a:pt x="280" y="572"/>
                  </a:lnTo>
                  <a:lnTo>
                    <a:pt x="292" y="556"/>
                  </a:lnTo>
                  <a:lnTo>
                    <a:pt x="298" y="546"/>
                  </a:lnTo>
                  <a:lnTo>
                    <a:pt x="302" y="536"/>
                  </a:lnTo>
                  <a:lnTo>
                    <a:pt x="304" y="516"/>
                  </a:lnTo>
                  <a:lnTo>
                    <a:pt x="308" y="518"/>
                  </a:lnTo>
                  <a:lnTo>
                    <a:pt x="312" y="520"/>
                  </a:lnTo>
                  <a:lnTo>
                    <a:pt x="316" y="528"/>
                  </a:lnTo>
                  <a:lnTo>
                    <a:pt x="316" y="538"/>
                  </a:lnTo>
                  <a:lnTo>
                    <a:pt x="314" y="550"/>
                  </a:lnTo>
                  <a:lnTo>
                    <a:pt x="316" y="556"/>
                  </a:lnTo>
                  <a:lnTo>
                    <a:pt x="318" y="562"/>
                  </a:lnTo>
                  <a:lnTo>
                    <a:pt x="322" y="568"/>
                  </a:lnTo>
                  <a:lnTo>
                    <a:pt x="330" y="572"/>
                  </a:lnTo>
                  <a:lnTo>
                    <a:pt x="348" y="572"/>
                  </a:lnTo>
                  <a:lnTo>
                    <a:pt x="358" y="568"/>
                  </a:lnTo>
                  <a:lnTo>
                    <a:pt x="366" y="562"/>
                  </a:lnTo>
                  <a:lnTo>
                    <a:pt x="368" y="524"/>
                  </a:lnTo>
                  <a:lnTo>
                    <a:pt x="368" y="508"/>
                  </a:lnTo>
                  <a:lnTo>
                    <a:pt x="366" y="494"/>
                  </a:lnTo>
                  <a:lnTo>
                    <a:pt x="358" y="484"/>
                  </a:lnTo>
                  <a:lnTo>
                    <a:pt x="352" y="474"/>
                  </a:lnTo>
                  <a:lnTo>
                    <a:pt x="348" y="466"/>
                  </a:lnTo>
                  <a:lnTo>
                    <a:pt x="348" y="458"/>
                  </a:lnTo>
                  <a:lnTo>
                    <a:pt x="350" y="452"/>
                  </a:lnTo>
                  <a:lnTo>
                    <a:pt x="352" y="444"/>
                  </a:lnTo>
                  <a:lnTo>
                    <a:pt x="360" y="428"/>
                  </a:lnTo>
                  <a:lnTo>
                    <a:pt x="358" y="410"/>
                  </a:lnTo>
                  <a:lnTo>
                    <a:pt x="352" y="392"/>
                  </a:lnTo>
                  <a:lnTo>
                    <a:pt x="346" y="380"/>
                  </a:lnTo>
                  <a:lnTo>
                    <a:pt x="340" y="372"/>
                  </a:lnTo>
                  <a:lnTo>
                    <a:pt x="338" y="348"/>
                  </a:lnTo>
                  <a:lnTo>
                    <a:pt x="350" y="320"/>
                  </a:lnTo>
                  <a:lnTo>
                    <a:pt x="352" y="306"/>
                  </a:lnTo>
                  <a:lnTo>
                    <a:pt x="354" y="294"/>
                  </a:lnTo>
                  <a:lnTo>
                    <a:pt x="364" y="268"/>
                  </a:lnTo>
                  <a:lnTo>
                    <a:pt x="362" y="252"/>
                  </a:lnTo>
                  <a:lnTo>
                    <a:pt x="360" y="236"/>
                  </a:lnTo>
                  <a:lnTo>
                    <a:pt x="356" y="218"/>
                  </a:lnTo>
                  <a:lnTo>
                    <a:pt x="350" y="202"/>
                  </a:lnTo>
                  <a:lnTo>
                    <a:pt x="342" y="188"/>
                  </a:lnTo>
                  <a:lnTo>
                    <a:pt x="334" y="174"/>
                  </a:lnTo>
                  <a:lnTo>
                    <a:pt x="324" y="164"/>
                  </a:lnTo>
                  <a:lnTo>
                    <a:pt x="314" y="158"/>
                  </a:lnTo>
                  <a:lnTo>
                    <a:pt x="296" y="158"/>
                  </a:lnTo>
                  <a:lnTo>
                    <a:pt x="284" y="160"/>
                  </a:lnTo>
                  <a:lnTo>
                    <a:pt x="272" y="164"/>
                  </a:lnTo>
                  <a:lnTo>
                    <a:pt x="262" y="172"/>
                  </a:lnTo>
                  <a:lnTo>
                    <a:pt x="252" y="188"/>
                  </a:lnTo>
                  <a:lnTo>
                    <a:pt x="244" y="198"/>
                  </a:lnTo>
                  <a:lnTo>
                    <a:pt x="234" y="204"/>
                  </a:lnTo>
                  <a:lnTo>
                    <a:pt x="216" y="208"/>
                  </a:lnTo>
                  <a:lnTo>
                    <a:pt x="198" y="210"/>
                  </a:lnTo>
                  <a:lnTo>
                    <a:pt x="182" y="214"/>
                  </a:lnTo>
                  <a:lnTo>
                    <a:pt x="166" y="218"/>
                  </a:lnTo>
                  <a:lnTo>
                    <a:pt x="152" y="222"/>
                  </a:lnTo>
                  <a:lnTo>
                    <a:pt x="144" y="218"/>
                  </a:lnTo>
                  <a:lnTo>
                    <a:pt x="138" y="212"/>
                  </a:lnTo>
                  <a:lnTo>
                    <a:pt x="134" y="208"/>
                  </a:lnTo>
                  <a:lnTo>
                    <a:pt x="132" y="202"/>
                  </a:lnTo>
                  <a:lnTo>
                    <a:pt x="130" y="192"/>
                  </a:lnTo>
                  <a:lnTo>
                    <a:pt x="128" y="184"/>
                  </a:lnTo>
                  <a:lnTo>
                    <a:pt x="124" y="164"/>
                  </a:lnTo>
                  <a:lnTo>
                    <a:pt x="118" y="148"/>
                  </a:lnTo>
                  <a:lnTo>
                    <a:pt x="110" y="136"/>
                  </a:lnTo>
                  <a:lnTo>
                    <a:pt x="102" y="126"/>
                  </a:lnTo>
                  <a:lnTo>
                    <a:pt x="86" y="120"/>
                  </a:lnTo>
                  <a:lnTo>
                    <a:pt x="72" y="116"/>
                  </a:lnTo>
                  <a:lnTo>
                    <a:pt x="62" y="114"/>
                  </a:lnTo>
                  <a:lnTo>
                    <a:pt x="54" y="116"/>
                  </a:lnTo>
                  <a:lnTo>
                    <a:pt x="48" y="122"/>
                  </a:lnTo>
                  <a:lnTo>
                    <a:pt x="46" y="130"/>
                  </a:lnTo>
                  <a:lnTo>
                    <a:pt x="44" y="140"/>
                  </a:lnTo>
                  <a:lnTo>
                    <a:pt x="44" y="156"/>
                  </a:lnTo>
                  <a:lnTo>
                    <a:pt x="0" y="124"/>
                  </a:lnTo>
                  <a:lnTo>
                    <a:pt x="0" y="118"/>
                  </a:lnTo>
                  <a:lnTo>
                    <a:pt x="20" y="96"/>
                  </a:lnTo>
                  <a:lnTo>
                    <a:pt x="24" y="58"/>
                  </a:lnTo>
                  <a:lnTo>
                    <a:pt x="10" y="46"/>
                  </a:lnTo>
                  <a:lnTo>
                    <a:pt x="72" y="10"/>
                  </a:lnTo>
                  <a:lnTo>
                    <a:pt x="88" y="4"/>
                  </a:lnTo>
                  <a:lnTo>
                    <a:pt x="104" y="0"/>
                  </a:lnTo>
                  <a:lnTo>
                    <a:pt x="122" y="0"/>
                  </a:lnTo>
                  <a:lnTo>
                    <a:pt x="142" y="2"/>
                  </a:lnTo>
                  <a:lnTo>
                    <a:pt x="156" y="10"/>
                  </a:lnTo>
                  <a:lnTo>
                    <a:pt x="168" y="16"/>
                  </a:lnTo>
                  <a:lnTo>
                    <a:pt x="184" y="18"/>
                  </a:lnTo>
                  <a:lnTo>
                    <a:pt x="204" y="20"/>
                  </a:lnTo>
                  <a:lnTo>
                    <a:pt x="224" y="16"/>
                  </a:lnTo>
                  <a:lnTo>
                    <a:pt x="240" y="14"/>
                  </a:lnTo>
                  <a:lnTo>
                    <a:pt x="258" y="18"/>
                  </a:lnTo>
                  <a:lnTo>
                    <a:pt x="282" y="26"/>
                  </a:lnTo>
                  <a:lnTo>
                    <a:pt x="324" y="78"/>
                  </a:lnTo>
                  <a:lnTo>
                    <a:pt x="348" y="106"/>
                  </a:lnTo>
                  <a:lnTo>
                    <a:pt x="374" y="136"/>
                  </a:lnTo>
                  <a:lnTo>
                    <a:pt x="392" y="184"/>
                  </a:lnTo>
                  <a:lnTo>
                    <a:pt x="436" y="222"/>
                  </a:lnTo>
                  <a:lnTo>
                    <a:pt x="446" y="236"/>
                  </a:lnTo>
                  <a:lnTo>
                    <a:pt x="452" y="246"/>
                  </a:lnTo>
                  <a:lnTo>
                    <a:pt x="456" y="258"/>
                  </a:lnTo>
                  <a:lnTo>
                    <a:pt x="458" y="278"/>
                  </a:lnTo>
                  <a:lnTo>
                    <a:pt x="464" y="284"/>
                  </a:lnTo>
                  <a:lnTo>
                    <a:pt x="470" y="290"/>
                  </a:lnTo>
                  <a:lnTo>
                    <a:pt x="492" y="306"/>
                  </a:lnTo>
                  <a:lnTo>
                    <a:pt x="496" y="314"/>
                  </a:lnTo>
                  <a:lnTo>
                    <a:pt x="498" y="330"/>
                  </a:lnTo>
                  <a:lnTo>
                    <a:pt x="504" y="354"/>
                  </a:lnTo>
                  <a:lnTo>
                    <a:pt x="514" y="358"/>
                  </a:lnTo>
                  <a:lnTo>
                    <a:pt x="532" y="358"/>
                  </a:lnTo>
                  <a:lnTo>
                    <a:pt x="552" y="356"/>
                  </a:lnTo>
                  <a:lnTo>
                    <a:pt x="570" y="354"/>
                  </a:lnTo>
                  <a:lnTo>
                    <a:pt x="580" y="354"/>
                  </a:lnTo>
                  <a:lnTo>
                    <a:pt x="588" y="354"/>
                  </a:lnTo>
                  <a:lnTo>
                    <a:pt x="600" y="358"/>
                  </a:lnTo>
                  <a:lnTo>
                    <a:pt x="614" y="366"/>
                  </a:lnTo>
                  <a:lnTo>
                    <a:pt x="638" y="366"/>
                  </a:lnTo>
                  <a:lnTo>
                    <a:pt x="642" y="362"/>
                  </a:lnTo>
                  <a:lnTo>
                    <a:pt x="646" y="360"/>
                  </a:lnTo>
                  <a:lnTo>
                    <a:pt x="662" y="358"/>
                  </a:lnTo>
                  <a:lnTo>
                    <a:pt x="704" y="396"/>
                  </a:lnTo>
                  <a:lnTo>
                    <a:pt x="716" y="396"/>
                  </a:lnTo>
                  <a:lnTo>
                    <a:pt x="728" y="396"/>
                  </a:lnTo>
                  <a:lnTo>
                    <a:pt x="740" y="400"/>
                  </a:lnTo>
                  <a:lnTo>
                    <a:pt x="748" y="404"/>
                  </a:lnTo>
                  <a:lnTo>
                    <a:pt x="754" y="410"/>
                  </a:lnTo>
                  <a:lnTo>
                    <a:pt x="770" y="448"/>
                  </a:lnTo>
                  <a:lnTo>
                    <a:pt x="772" y="458"/>
                  </a:lnTo>
                  <a:lnTo>
                    <a:pt x="778" y="470"/>
                  </a:lnTo>
                  <a:lnTo>
                    <a:pt x="784" y="484"/>
                  </a:lnTo>
                  <a:lnTo>
                    <a:pt x="792" y="496"/>
                  </a:lnTo>
                  <a:lnTo>
                    <a:pt x="802" y="506"/>
                  </a:lnTo>
                  <a:lnTo>
                    <a:pt x="808" y="510"/>
                  </a:lnTo>
                  <a:lnTo>
                    <a:pt x="814" y="512"/>
                  </a:lnTo>
                  <a:lnTo>
                    <a:pt x="822" y="514"/>
                  </a:lnTo>
                  <a:lnTo>
                    <a:pt x="830" y="512"/>
                  </a:lnTo>
                  <a:lnTo>
                    <a:pt x="838" y="510"/>
                  </a:lnTo>
                  <a:lnTo>
                    <a:pt x="846" y="506"/>
                  </a:lnTo>
                  <a:lnTo>
                    <a:pt x="878" y="498"/>
                  </a:lnTo>
                  <a:lnTo>
                    <a:pt x="912" y="486"/>
                  </a:lnTo>
                  <a:lnTo>
                    <a:pt x="928" y="476"/>
                  </a:lnTo>
                  <a:lnTo>
                    <a:pt x="942" y="454"/>
                  </a:lnTo>
                  <a:lnTo>
                    <a:pt x="956" y="436"/>
                  </a:lnTo>
                  <a:lnTo>
                    <a:pt x="972" y="420"/>
                  </a:lnTo>
                  <a:lnTo>
                    <a:pt x="990" y="404"/>
                  </a:lnTo>
                  <a:lnTo>
                    <a:pt x="1016" y="376"/>
                  </a:lnTo>
                  <a:lnTo>
                    <a:pt x="1064" y="336"/>
                  </a:lnTo>
                  <a:lnTo>
                    <a:pt x="1078" y="338"/>
                  </a:lnTo>
                  <a:lnTo>
                    <a:pt x="1084" y="340"/>
                  </a:lnTo>
                  <a:lnTo>
                    <a:pt x="1086" y="342"/>
                  </a:lnTo>
                  <a:lnTo>
                    <a:pt x="1088" y="346"/>
                  </a:lnTo>
                  <a:lnTo>
                    <a:pt x="1086" y="350"/>
                  </a:lnTo>
                  <a:lnTo>
                    <a:pt x="1084" y="370"/>
                  </a:lnTo>
                  <a:lnTo>
                    <a:pt x="1084" y="412"/>
                  </a:lnTo>
                  <a:lnTo>
                    <a:pt x="1100" y="428"/>
                  </a:lnTo>
                  <a:lnTo>
                    <a:pt x="1108" y="442"/>
                  </a:lnTo>
                  <a:lnTo>
                    <a:pt x="1112" y="448"/>
                  </a:lnTo>
                  <a:lnTo>
                    <a:pt x="1114" y="456"/>
                  </a:lnTo>
                  <a:lnTo>
                    <a:pt x="1112" y="498"/>
                  </a:lnTo>
                  <a:lnTo>
                    <a:pt x="1102" y="524"/>
                  </a:lnTo>
                  <a:lnTo>
                    <a:pt x="1098" y="530"/>
                  </a:lnTo>
                  <a:lnTo>
                    <a:pt x="1094" y="536"/>
                  </a:lnTo>
                  <a:lnTo>
                    <a:pt x="1092" y="550"/>
                  </a:lnTo>
                  <a:lnTo>
                    <a:pt x="1094" y="566"/>
                  </a:lnTo>
                  <a:lnTo>
                    <a:pt x="1096" y="584"/>
                  </a:lnTo>
                  <a:lnTo>
                    <a:pt x="1096" y="650"/>
                  </a:lnTo>
                  <a:lnTo>
                    <a:pt x="1086" y="690"/>
                  </a:lnTo>
                  <a:lnTo>
                    <a:pt x="1088" y="732"/>
                  </a:lnTo>
                  <a:lnTo>
                    <a:pt x="1080" y="742"/>
                  </a:lnTo>
                  <a:lnTo>
                    <a:pt x="1074" y="746"/>
                  </a:lnTo>
                  <a:lnTo>
                    <a:pt x="1068" y="750"/>
                  </a:lnTo>
                  <a:lnTo>
                    <a:pt x="1046" y="752"/>
                  </a:lnTo>
                  <a:lnTo>
                    <a:pt x="1028" y="748"/>
                  </a:lnTo>
                  <a:lnTo>
                    <a:pt x="1014" y="746"/>
                  </a:lnTo>
                  <a:lnTo>
                    <a:pt x="990" y="744"/>
                  </a:lnTo>
                  <a:lnTo>
                    <a:pt x="986" y="752"/>
                  </a:lnTo>
                  <a:lnTo>
                    <a:pt x="982" y="758"/>
                  </a:lnTo>
                  <a:lnTo>
                    <a:pt x="978" y="764"/>
                  </a:lnTo>
                  <a:lnTo>
                    <a:pt x="974" y="772"/>
                  </a:lnTo>
                  <a:lnTo>
                    <a:pt x="964" y="774"/>
                  </a:lnTo>
                  <a:lnTo>
                    <a:pt x="956" y="778"/>
                  </a:lnTo>
                  <a:lnTo>
                    <a:pt x="950" y="782"/>
                  </a:lnTo>
                  <a:lnTo>
                    <a:pt x="946" y="788"/>
                  </a:lnTo>
                  <a:lnTo>
                    <a:pt x="944" y="794"/>
                  </a:lnTo>
                  <a:lnTo>
                    <a:pt x="942" y="800"/>
                  </a:lnTo>
                  <a:lnTo>
                    <a:pt x="944" y="820"/>
                  </a:lnTo>
                  <a:lnTo>
                    <a:pt x="960" y="846"/>
                  </a:lnTo>
                  <a:lnTo>
                    <a:pt x="964" y="866"/>
                  </a:lnTo>
                  <a:lnTo>
                    <a:pt x="972" y="888"/>
                  </a:lnTo>
                  <a:lnTo>
                    <a:pt x="984" y="910"/>
                  </a:lnTo>
                  <a:lnTo>
                    <a:pt x="996" y="936"/>
                  </a:lnTo>
                  <a:lnTo>
                    <a:pt x="1006" y="976"/>
                  </a:lnTo>
                  <a:lnTo>
                    <a:pt x="992" y="976"/>
                  </a:lnTo>
                  <a:lnTo>
                    <a:pt x="982" y="972"/>
                  </a:lnTo>
                  <a:lnTo>
                    <a:pt x="972" y="968"/>
                  </a:lnTo>
                  <a:lnTo>
                    <a:pt x="962" y="962"/>
                  </a:lnTo>
                  <a:lnTo>
                    <a:pt x="948" y="950"/>
                  </a:lnTo>
                  <a:lnTo>
                    <a:pt x="936" y="942"/>
                  </a:lnTo>
                  <a:lnTo>
                    <a:pt x="934" y="934"/>
                  </a:lnTo>
                  <a:lnTo>
                    <a:pt x="932" y="928"/>
                  </a:lnTo>
                  <a:lnTo>
                    <a:pt x="928" y="924"/>
                  </a:lnTo>
                  <a:lnTo>
                    <a:pt x="924" y="920"/>
                  </a:lnTo>
                  <a:lnTo>
                    <a:pt x="918" y="920"/>
                  </a:lnTo>
                  <a:lnTo>
                    <a:pt x="914" y="918"/>
                  </a:lnTo>
                  <a:lnTo>
                    <a:pt x="910" y="920"/>
                  </a:lnTo>
                  <a:lnTo>
                    <a:pt x="906" y="922"/>
                  </a:lnTo>
                  <a:lnTo>
                    <a:pt x="904" y="930"/>
                  </a:lnTo>
                  <a:lnTo>
                    <a:pt x="888" y="934"/>
                  </a:lnTo>
                  <a:lnTo>
                    <a:pt x="874" y="940"/>
                  </a:lnTo>
                  <a:lnTo>
                    <a:pt x="848" y="954"/>
                  </a:lnTo>
                  <a:lnTo>
                    <a:pt x="848" y="972"/>
                  </a:lnTo>
                  <a:lnTo>
                    <a:pt x="852" y="976"/>
                  </a:lnTo>
                  <a:lnTo>
                    <a:pt x="840" y="982"/>
                  </a:lnTo>
                  <a:lnTo>
                    <a:pt x="832" y="992"/>
                  </a:lnTo>
                  <a:lnTo>
                    <a:pt x="812" y="996"/>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8" name="Freeform 39"/>
            <p:cNvSpPr>
              <a:spLocks/>
            </p:cNvSpPr>
            <p:nvPr/>
          </p:nvSpPr>
          <p:spPr bwMode="auto">
            <a:xfrm>
              <a:off x="3181350" y="2301876"/>
              <a:ext cx="2238375" cy="1905000"/>
            </a:xfrm>
            <a:custGeom>
              <a:avLst/>
              <a:gdLst>
                <a:gd name="T0" fmla="*/ 1230 w 1410"/>
                <a:gd name="T1" fmla="*/ 918 h 1200"/>
                <a:gd name="T2" fmla="*/ 1196 w 1410"/>
                <a:gd name="T3" fmla="*/ 976 h 1200"/>
                <a:gd name="T4" fmla="*/ 1214 w 1410"/>
                <a:gd name="T5" fmla="*/ 1092 h 1200"/>
                <a:gd name="T6" fmla="*/ 1172 w 1410"/>
                <a:gd name="T7" fmla="*/ 1136 h 1200"/>
                <a:gd name="T8" fmla="*/ 1124 w 1410"/>
                <a:gd name="T9" fmla="*/ 1194 h 1200"/>
                <a:gd name="T10" fmla="*/ 1036 w 1410"/>
                <a:gd name="T11" fmla="*/ 1182 h 1200"/>
                <a:gd name="T12" fmla="*/ 972 w 1410"/>
                <a:gd name="T13" fmla="*/ 1096 h 1200"/>
                <a:gd name="T14" fmla="*/ 908 w 1410"/>
                <a:gd name="T15" fmla="*/ 1054 h 1200"/>
                <a:gd name="T16" fmla="*/ 834 w 1410"/>
                <a:gd name="T17" fmla="*/ 1030 h 1200"/>
                <a:gd name="T18" fmla="*/ 826 w 1410"/>
                <a:gd name="T19" fmla="*/ 1080 h 1200"/>
                <a:gd name="T20" fmla="*/ 788 w 1410"/>
                <a:gd name="T21" fmla="*/ 1120 h 1200"/>
                <a:gd name="T22" fmla="*/ 696 w 1410"/>
                <a:gd name="T23" fmla="*/ 1046 h 1200"/>
                <a:gd name="T24" fmla="*/ 764 w 1410"/>
                <a:gd name="T25" fmla="*/ 1022 h 1200"/>
                <a:gd name="T26" fmla="*/ 812 w 1410"/>
                <a:gd name="T27" fmla="*/ 1010 h 1200"/>
                <a:gd name="T28" fmla="*/ 818 w 1410"/>
                <a:gd name="T29" fmla="*/ 922 h 1200"/>
                <a:gd name="T30" fmla="*/ 878 w 1410"/>
                <a:gd name="T31" fmla="*/ 860 h 1200"/>
                <a:gd name="T32" fmla="*/ 876 w 1410"/>
                <a:gd name="T33" fmla="*/ 776 h 1200"/>
                <a:gd name="T34" fmla="*/ 846 w 1410"/>
                <a:gd name="T35" fmla="*/ 662 h 1200"/>
                <a:gd name="T36" fmla="*/ 760 w 1410"/>
                <a:gd name="T37" fmla="*/ 608 h 1200"/>
                <a:gd name="T38" fmla="*/ 638 w 1410"/>
                <a:gd name="T39" fmla="*/ 510 h 1200"/>
                <a:gd name="T40" fmla="*/ 506 w 1410"/>
                <a:gd name="T41" fmla="*/ 456 h 1200"/>
                <a:gd name="T42" fmla="*/ 412 w 1410"/>
                <a:gd name="T43" fmla="*/ 428 h 1200"/>
                <a:gd name="T44" fmla="*/ 356 w 1410"/>
                <a:gd name="T45" fmla="*/ 460 h 1200"/>
                <a:gd name="T46" fmla="*/ 318 w 1410"/>
                <a:gd name="T47" fmla="*/ 494 h 1200"/>
                <a:gd name="T48" fmla="*/ 182 w 1410"/>
                <a:gd name="T49" fmla="*/ 398 h 1200"/>
                <a:gd name="T50" fmla="*/ 42 w 1410"/>
                <a:gd name="T51" fmla="*/ 378 h 1200"/>
                <a:gd name="T52" fmla="*/ 8 w 1410"/>
                <a:gd name="T53" fmla="*/ 326 h 1200"/>
                <a:gd name="T54" fmla="*/ 12 w 1410"/>
                <a:gd name="T55" fmla="*/ 278 h 1200"/>
                <a:gd name="T56" fmla="*/ 100 w 1410"/>
                <a:gd name="T57" fmla="*/ 232 h 1200"/>
                <a:gd name="T58" fmla="*/ 156 w 1410"/>
                <a:gd name="T59" fmla="*/ 146 h 1200"/>
                <a:gd name="T60" fmla="*/ 274 w 1410"/>
                <a:gd name="T61" fmla="*/ 120 h 1200"/>
                <a:gd name="T62" fmla="*/ 308 w 1410"/>
                <a:gd name="T63" fmla="*/ 38 h 1200"/>
                <a:gd name="T64" fmla="*/ 346 w 1410"/>
                <a:gd name="T65" fmla="*/ 4 h 1200"/>
                <a:gd name="T66" fmla="*/ 450 w 1410"/>
                <a:gd name="T67" fmla="*/ 90 h 1200"/>
                <a:gd name="T68" fmla="*/ 446 w 1410"/>
                <a:gd name="T69" fmla="*/ 180 h 1200"/>
                <a:gd name="T70" fmla="*/ 506 w 1410"/>
                <a:gd name="T71" fmla="*/ 280 h 1200"/>
                <a:gd name="T72" fmla="*/ 652 w 1410"/>
                <a:gd name="T73" fmla="*/ 252 h 1200"/>
                <a:gd name="T74" fmla="*/ 626 w 1410"/>
                <a:gd name="T75" fmla="*/ 314 h 1200"/>
                <a:gd name="T76" fmla="*/ 632 w 1410"/>
                <a:gd name="T77" fmla="*/ 372 h 1200"/>
                <a:gd name="T78" fmla="*/ 702 w 1410"/>
                <a:gd name="T79" fmla="*/ 456 h 1200"/>
                <a:gd name="T80" fmla="*/ 780 w 1410"/>
                <a:gd name="T81" fmla="*/ 514 h 1200"/>
                <a:gd name="T82" fmla="*/ 808 w 1410"/>
                <a:gd name="T83" fmla="*/ 456 h 1200"/>
                <a:gd name="T84" fmla="*/ 868 w 1410"/>
                <a:gd name="T85" fmla="*/ 450 h 1200"/>
                <a:gd name="T86" fmla="*/ 938 w 1410"/>
                <a:gd name="T87" fmla="*/ 438 h 1200"/>
                <a:gd name="T88" fmla="*/ 1002 w 1410"/>
                <a:gd name="T89" fmla="*/ 440 h 1200"/>
                <a:gd name="T90" fmla="*/ 940 w 1410"/>
                <a:gd name="T91" fmla="*/ 512 h 1200"/>
                <a:gd name="T92" fmla="*/ 974 w 1410"/>
                <a:gd name="T93" fmla="*/ 642 h 1200"/>
                <a:gd name="T94" fmla="*/ 1024 w 1410"/>
                <a:gd name="T95" fmla="*/ 652 h 1200"/>
                <a:gd name="T96" fmla="*/ 1106 w 1410"/>
                <a:gd name="T97" fmla="*/ 762 h 1200"/>
                <a:gd name="T98" fmla="*/ 1152 w 1410"/>
                <a:gd name="T99" fmla="*/ 868 h 1200"/>
                <a:gd name="T100" fmla="*/ 1230 w 1410"/>
                <a:gd name="T101" fmla="*/ 850 h 1200"/>
                <a:gd name="T102" fmla="*/ 1250 w 1410"/>
                <a:gd name="T103" fmla="*/ 792 h 1200"/>
                <a:gd name="T104" fmla="*/ 1214 w 1410"/>
                <a:gd name="T105" fmla="*/ 742 h 1200"/>
                <a:gd name="T106" fmla="*/ 1258 w 1410"/>
                <a:gd name="T107" fmla="*/ 678 h 1200"/>
                <a:gd name="T108" fmla="*/ 1278 w 1410"/>
                <a:gd name="T109" fmla="*/ 688 h 1200"/>
                <a:gd name="T110" fmla="*/ 1344 w 1410"/>
                <a:gd name="T111" fmla="*/ 736 h 1200"/>
                <a:gd name="T112" fmla="*/ 1404 w 1410"/>
                <a:gd name="T113" fmla="*/ 860 h 1200"/>
                <a:gd name="T114" fmla="*/ 1360 w 1410"/>
                <a:gd name="T115" fmla="*/ 880 h 1200"/>
                <a:gd name="T116" fmla="*/ 1324 w 1410"/>
                <a:gd name="T117" fmla="*/ 938 h 120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10" h="1200">
                  <a:moveTo>
                    <a:pt x="1314" y="940"/>
                  </a:moveTo>
                  <a:lnTo>
                    <a:pt x="1314" y="940"/>
                  </a:lnTo>
                  <a:lnTo>
                    <a:pt x="1302" y="932"/>
                  </a:lnTo>
                  <a:lnTo>
                    <a:pt x="1290" y="926"/>
                  </a:lnTo>
                  <a:lnTo>
                    <a:pt x="1280" y="922"/>
                  </a:lnTo>
                  <a:lnTo>
                    <a:pt x="1270" y="918"/>
                  </a:lnTo>
                  <a:lnTo>
                    <a:pt x="1250" y="916"/>
                  </a:lnTo>
                  <a:lnTo>
                    <a:pt x="1230" y="918"/>
                  </a:lnTo>
                  <a:lnTo>
                    <a:pt x="1220" y="920"/>
                  </a:lnTo>
                  <a:lnTo>
                    <a:pt x="1208" y="924"/>
                  </a:lnTo>
                  <a:lnTo>
                    <a:pt x="1202" y="936"/>
                  </a:lnTo>
                  <a:lnTo>
                    <a:pt x="1198" y="950"/>
                  </a:lnTo>
                  <a:lnTo>
                    <a:pt x="1196" y="962"/>
                  </a:lnTo>
                  <a:lnTo>
                    <a:pt x="1196" y="976"/>
                  </a:lnTo>
                  <a:lnTo>
                    <a:pt x="1200" y="990"/>
                  </a:lnTo>
                  <a:lnTo>
                    <a:pt x="1204" y="1006"/>
                  </a:lnTo>
                  <a:lnTo>
                    <a:pt x="1216" y="1036"/>
                  </a:lnTo>
                  <a:lnTo>
                    <a:pt x="1218" y="1062"/>
                  </a:lnTo>
                  <a:lnTo>
                    <a:pt x="1218" y="1076"/>
                  </a:lnTo>
                  <a:lnTo>
                    <a:pt x="1214" y="1092"/>
                  </a:lnTo>
                  <a:lnTo>
                    <a:pt x="1164" y="1092"/>
                  </a:lnTo>
                  <a:lnTo>
                    <a:pt x="1154" y="1098"/>
                  </a:lnTo>
                  <a:lnTo>
                    <a:pt x="1152" y="1102"/>
                  </a:lnTo>
                  <a:lnTo>
                    <a:pt x="1150" y="1120"/>
                  </a:lnTo>
                  <a:lnTo>
                    <a:pt x="1172" y="1136"/>
                  </a:lnTo>
                  <a:lnTo>
                    <a:pt x="1172" y="1150"/>
                  </a:lnTo>
                  <a:lnTo>
                    <a:pt x="1166" y="1166"/>
                  </a:lnTo>
                  <a:lnTo>
                    <a:pt x="1160" y="1182"/>
                  </a:lnTo>
                  <a:lnTo>
                    <a:pt x="1144" y="1184"/>
                  </a:lnTo>
                  <a:lnTo>
                    <a:pt x="1134" y="1188"/>
                  </a:lnTo>
                  <a:lnTo>
                    <a:pt x="1124" y="1194"/>
                  </a:lnTo>
                  <a:lnTo>
                    <a:pt x="1112" y="1198"/>
                  </a:lnTo>
                  <a:lnTo>
                    <a:pt x="1056" y="1200"/>
                  </a:lnTo>
                  <a:lnTo>
                    <a:pt x="1050" y="1198"/>
                  </a:lnTo>
                  <a:lnTo>
                    <a:pt x="1044" y="1188"/>
                  </a:lnTo>
                  <a:lnTo>
                    <a:pt x="1036" y="1182"/>
                  </a:lnTo>
                  <a:lnTo>
                    <a:pt x="1030" y="1178"/>
                  </a:lnTo>
                  <a:lnTo>
                    <a:pt x="1024" y="1176"/>
                  </a:lnTo>
                  <a:lnTo>
                    <a:pt x="1018" y="1160"/>
                  </a:lnTo>
                  <a:lnTo>
                    <a:pt x="996" y="1116"/>
                  </a:lnTo>
                  <a:lnTo>
                    <a:pt x="972" y="1096"/>
                  </a:lnTo>
                  <a:lnTo>
                    <a:pt x="968" y="1090"/>
                  </a:lnTo>
                  <a:lnTo>
                    <a:pt x="962" y="1084"/>
                  </a:lnTo>
                  <a:lnTo>
                    <a:pt x="950" y="1074"/>
                  </a:lnTo>
                  <a:lnTo>
                    <a:pt x="938" y="1070"/>
                  </a:lnTo>
                  <a:lnTo>
                    <a:pt x="928" y="1066"/>
                  </a:lnTo>
                  <a:lnTo>
                    <a:pt x="908" y="1054"/>
                  </a:lnTo>
                  <a:lnTo>
                    <a:pt x="900" y="1036"/>
                  </a:lnTo>
                  <a:lnTo>
                    <a:pt x="892" y="1024"/>
                  </a:lnTo>
                  <a:lnTo>
                    <a:pt x="884" y="1016"/>
                  </a:lnTo>
                  <a:lnTo>
                    <a:pt x="876" y="1014"/>
                  </a:lnTo>
                  <a:lnTo>
                    <a:pt x="868" y="1014"/>
                  </a:lnTo>
                  <a:lnTo>
                    <a:pt x="858" y="1016"/>
                  </a:lnTo>
                  <a:lnTo>
                    <a:pt x="834" y="1030"/>
                  </a:lnTo>
                  <a:lnTo>
                    <a:pt x="826" y="1038"/>
                  </a:lnTo>
                  <a:lnTo>
                    <a:pt x="820" y="1044"/>
                  </a:lnTo>
                  <a:lnTo>
                    <a:pt x="818" y="1052"/>
                  </a:lnTo>
                  <a:lnTo>
                    <a:pt x="818" y="1066"/>
                  </a:lnTo>
                  <a:lnTo>
                    <a:pt x="822" y="1074"/>
                  </a:lnTo>
                  <a:lnTo>
                    <a:pt x="826" y="1080"/>
                  </a:lnTo>
                  <a:lnTo>
                    <a:pt x="828" y="1090"/>
                  </a:lnTo>
                  <a:lnTo>
                    <a:pt x="830" y="1104"/>
                  </a:lnTo>
                  <a:lnTo>
                    <a:pt x="818" y="1112"/>
                  </a:lnTo>
                  <a:lnTo>
                    <a:pt x="812" y="1116"/>
                  </a:lnTo>
                  <a:lnTo>
                    <a:pt x="804" y="1118"/>
                  </a:lnTo>
                  <a:lnTo>
                    <a:pt x="788" y="1120"/>
                  </a:lnTo>
                  <a:lnTo>
                    <a:pt x="764" y="1104"/>
                  </a:lnTo>
                  <a:lnTo>
                    <a:pt x="742" y="1090"/>
                  </a:lnTo>
                  <a:lnTo>
                    <a:pt x="724" y="1074"/>
                  </a:lnTo>
                  <a:lnTo>
                    <a:pt x="708" y="1058"/>
                  </a:lnTo>
                  <a:lnTo>
                    <a:pt x="702" y="1052"/>
                  </a:lnTo>
                  <a:lnTo>
                    <a:pt x="696" y="1046"/>
                  </a:lnTo>
                  <a:lnTo>
                    <a:pt x="692" y="1036"/>
                  </a:lnTo>
                  <a:lnTo>
                    <a:pt x="690" y="1028"/>
                  </a:lnTo>
                  <a:lnTo>
                    <a:pt x="688" y="1010"/>
                  </a:lnTo>
                  <a:lnTo>
                    <a:pt x="688" y="998"/>
                  </a:lnTo>
                  <a:lnTo>
                    <a:pt x="730" y="1000"/>
                  </a:lnTo>
                  <a:lnTo>
                    <a:pt x="764" y="1022"/>
                  </a:lnTo>
                  <a:lnTo>
                    <a:pt x="776" y="1022"/>
                  </a:lnTo>
                  <a:lnTo>
                    <a:pt x="788" y="1022"/>
                  </a:lnTo>
                  <a:lnTo>
                    <a:pt x="794" y="1022"/>
                  </a:lnTo>
                  <a:lnTo>
                    <a:pt x="800" y="1020"/>
                  </a:lnTo>
                  <a:lnTo>
                    <a:pt x="806" y="1016"/>
                  </a:lnTo>
                  <a:lnTo>
                    <a:pt x="812" y="1010"/>
                  </a:lnTo>
                  <a:lnTo>
                    <a:pt x="812" y="994"/>
                  </a:lnTo>
                  <a:lnTo>
                    <a:pt x="790" y="974"/>
                  </a:lnTo>
                  <a:lnTo>
                    <a:pt x="782" y="966"/>
                  </a:lnTo>
                  <a:lnTo>
                    <a:pt x="778" y="958"/>
                  </a:lnTo>
                  <a:lnTo>
                    <a:pt x="798" y="944"/>
                  </a:lnTo>
                  <a:lnTo>
                    <a:pt x="818" y="922"/>
                  </a:lnTo>
                  <a:lnTo>
                    <a:pt x="836" y="900"/>
                  </a:lnTo>
                  <a:lnTo>
                    <a:pt x="842" y="888"/>
                  </a:lnTo>
                  <a:lnTo>
                    <a:pt x="846" y="878"/>
                  </a:lnTo>
                  <a:lnTo>
                    <a:pt x="862" y="870"/>
                  </a:lnTo>
                  <a:lnTo>
                    <a:pt x="874" y="862"/>
                  </a:lnTo>
                  <a:lnTo>
                    <a:pt x="878" y="860"/>
                  </a:lnTo>
                  <a:lnTo>
                    <a:pt x="884" y="856"/>
                  </a:lnTo>
                  <a:lnTo>
                    <a:pt x="892" y="846"/>
                  </a:lnTo>
                  <a:lnTo>
                    <a:pt x="890" y="804"/>
                  </a:lnTo>
                  <a:lnTo>
                    <a:pt x="884" y="796"/>
                  </a:lnTo>
                  <a:lnTo>
                    <a:pt x="878" y="786"/>
                  </a:lnTo>
                  <a:lnTo>
                    <a:pt x="876" y="776"/>
                  </a:lnTo>
                  <a:lnTo>
                    <a:pt x="874" y="768"/>
                  </a:lnTo>
                  <a:lnTo>
                    <a:pt x="874" y="754"/>
                  </a:lnTo>
                  <a:lnTo>
                    <a:pt x="874" y="748"/>
                  </a:lnTo>
                  <a:lnTo>
                    <a:pt x="872" y="746"/>
                  </a:lnTo>
                  <a:lnTo>
                    <a:pt x="852" y="696"/>
                  </a:lnTo>
                  <a:lnTo>
                    <a:pt x="846" y="662"/>
                  </a:lnTo>
                  <a:lnTo>
                    <a:pt x="830" y="630"/>
                  </a:lnTo>
                  <a:lnTo>
                    <a:pt x="824" y="618"/>
                  </a:lnTo>
                  <a:lnTo>
                    <a:pt x="818" y="612"/>
                  </a:lnTo>
                  <a:lnTo>
                    <a:pt x="770" y="612"/>
                  </a:lnTo>
                  <a:lnTo>
                    <a:pt x="760" y="608"/>
                  </a:lnTo>
                  <a:lnTo>
                    <a:pt x="748" y="602"/>
                  </a:lnTo>
                  <a:lnTo>
                    <a:pt x="728" y="588"/>
                  </a:lnTo>
                  <a:lnTo>
                    <a:pt x="710" y="576"/>
                  </a:lnTo>
                  <a:lnTo>
                    <a:pt x="696" y="566"/>
                  </a:lnTo>
                  <a:lnTo>
                    <a:pt x="648" y="510"/>
                  </a:lnTo>
                  <a:lnTo>
                    <a:pt x="638" y="510"/>
                  </a:lnTo>
                  <a:lnTo>
                    <a:pt x="630" y="512"/>
                  </a:lnTo>
                  <a:lnTo>
                    <a:pt x="618" y="516"/>
                  </a:lnTo>
                  <a:lnTo>
                    <a:pt x="594" y="514"/>
                  </a:lnTo>
                  <a:lnTo>
                    <a:pt x="548" y="476"/>
                  </a:lnTo>
                  <a:lnTo>
                    <a:pt x="506" y="456"/>
                  </a:lnTo>
                  <a:lnTo>
                    <a:pt x="486" y="454"/>
                  </a:lnTo>
                  <a:lnTo>
                    <a:pt x="470" y="452"/>
                  </a:lnTo>
                  <a:lnTo>
                    <a:pt x="442" y="446"/>
                  </a:lnTo>
                  <a:lnTo>
                    <a:pt x="430" y="436"/>
                  </a:lnTo>
                  <a:lnTo>
                    <a:pt x="422" y="432"/>
                  </a:lnTo>
                  <a:lnTo>
                    <a:pt x="412" y="428"/>
                  </a:lnTo>
                  <a:lnTo>
                    <a:pt x="406" y="426"/>
                  </a:lnTo>
                  <a:lnTo>
                    <a:pt x="390" y="426"/>
                  </a:lnTo>
                  <a:lnTo>
                    <a:pt x="370" y="426"/>
                  </a:lnTo>
                  <a:lnTo>
                    <a:pt x="352" y="436"/>
                  </a:lnTo>
                  <a:lnTo>
                    <a:pt x="354" y="448"/>
                  </a:lnTo>
                  <a:lnTo>
                    <a:pt x="356" y="460"/>
                  </a:lnTo>
                  <a:lnTo>
                    <a:pt x="358" y="472"/>
                  </a:lnTo>
                  <a:lnTo>
                    <a:pt x="356" y="490"/>
                  </a:lnTo>
                  <a:lnTo>
                    <a:pt x="352" y="494"/>
                  </a:lnTo>
                  <a:lnTo>
                    <a:pt x="346" y="496"/>
                  </a:lnTo>
                  <a:lnTo>
                    <a:pt x="338" y="498"/>
                  </a:lnTo>
                  <a:lnTo>
                    <a:pt x="332" y="498"/>
                  </a:lnTo>
                  <a:lnTo>
                    <a:pt x="318" y="494"/>
                  </a:lnTo>
                  <a:lnTo>
                    <a:pt x="304" y="486"/>
                  </a:lnTo>
                  <a:lnTo>
                    <a:pt x="290" y="478"/>
                  </a:lnTo>
                  <a:lnTo>
                    <a:pt x="278" y="468"/>
                  </a:lnTo>
                  <a:lnTo>
                    <a:pt x="262" y="452"/>
                  </a:lnTo>
                  <a:lnTo>
                    <a:pt x="222" y="420"/>
                  </a:lnTo>
                  <a:lnTo>
                    <a:pt x="182" y="398"/>
                  </a:lnTo>
                  <a:lnTo>
                    <a:pt x="164" y="390"/>
                  </a:lnTo>
                  <a:lnTo>
                    <a:pt x="148" y="384"/>
                  </a:lnTo>
                  <a:lnTo>
                    <a:pt x="116" y="384"/>
                  </a:lnTo>
                  <a:lnTo>
                    <a:pt x="86" y="384"/>
                  </a:lnTo>
                  <a:lnTo>
                    <a:pt x="70" y="384"/>
                  </a:lnTo>
                  <a:lnTo>
                    <a:pt x="56" y="382"/>
                  </a:lnTo>
                  <a:lnTo>
                    <a:pt x="42" y="378"/>
                  </a:lnTo>
                  <a:lnTo>
                    <a:pt x="30" y="374"/>
                  </a:lnTo>
                  <a:lnTo>
                    <a:pt x="20" y="372"/>
                  </a:lnTo>
                  <a:lnTo>
                    <a:pt x="18" y="358"/>
                  </a:lnTo>
                  <a:lnTo>
                    <a:pt x="14" y="344"/>
                  </a:lnTo>
                  <a:lnTo>
                    <a:pt x="12" y="332"/>
                  </a:lnTo>
                  <a:lnTo>
                    <a:pt x="8" y="326"/>
                  </a:lnTo>
                  <a:lnTo>
                    <a:pt x="4" y="310"/>
                  </a:lnTo>
                  <a:lnTo>
                    <a:pt x="0" y="296"/>
                  </a:lnTo>
                  <a:lnTo>
                    <a:pt x="0" y="290"/>
                  </a:lnTo>
                  <a:lnTo>
                    <a:pt x="2" y="284"/>
                  </a:lnTo>
                  <a:lnTo>
                    <a:pt x="4" y="280"/>
                  </a:lnTo>
                  <a:lnTo>
                    <a:pt x="12" y="278"/>
                  </a:lnTo>
                  <a:lnTo>
                    <a:pt x="20" y="262"/>
                  </a:lnTo>
                  <a:lnTo>
                    <a:pt x="28" y="246"/>
                  </a:lnTo>
                  <a:lnTo>
                    <a:pt x="46" y="246"/>
                  </a:lnTo>
                  <a:lnTo>
                    <a:pt x="68" y="244"/>
                  </a:lnTo>
                  <a:lnTo>
                    <a:pt x="80" y="242"/>
                  </a:lnTo>
                  <a:lnTo>
                    <a:pt x="90" y="238"/>
                  </a:lnTo>
                  <a:lnTo>
                    <a:pt x="100" y="232"/>
                  </a:lnTo>
                  <a:lnTo>
                    <a:pt x="108" y="226"/>
                  </a:lnTo>
                  <a:lnTo>
                    <a:pt x="120" y="200"/>
                  </a:lnTo>
                  <a:lnTo>
                    <a:pt x="142" y="176"/>
                  </a:lnTo>
                  <a:lnTo>
                    <a:pt x="150" y="158"/>
                  </a:lnTo>
                  <a:lnTo>
                    <a:pt x="156" y="146"/>
                  </a:lnTo>
                  <a:lnTo>
                    <a:pt x="166" y="136"/>
                  </a:lnTo>
                  <a:lnTo>
                    <a:pt x="176" y="130"/>
                  </a:lnTo>
                  <a:lnTo>
                    <a:pt x="188" y="126"/>
                  </a:lnTo>
                  <a:lnTo>
                    <a:pt x="202" y="124"/>
                  </a:lnTo>
                  <a:lnTo>
                    <a:pt x="238" y="120"/>
                  </a:lnTo>
                  <a:lnTo>
                    <a:pt x="252" y="120"/>
                  </a:lnTo>
                  <a:lnTo>
                    <a:pt x="274" y="120"/>
                  </a:lnTo>
                  <a:lnTo>
                    <a:pt x="286" y="120"/>
                  </a:lnTo>
                  <a:lnTo>
                    <a:pt x="298" y="118"/>
                  </a:lnTo>
                  <a:lnTo>
                    <a:pt x="308" y="114"/>
                  </a:lnTo>
                  <a:lnTo>
                    <a:pt x="316" y="108"/>
                  </a:lnTo>
                  <a:lnTo>
                    <a:pt x="308" y="62"/>
                  </a:lnTo>
                  <a:lnTo>
                    <a:pt x="308" y="38"/>
                  </a:lnTo>
                  <a:lnTo>
                    <a:pt x="310" y="26"/>
                  </a:lnTo>
                  <a:lnTo>
                    <a:pt x="312" y="16"/>
                  </a:lnTo>
                  <a:lnTo>
                    <a:pt x="318" y="8"/>
                  </a:lnTo>
                  <a:lnTo>
                    <a:pt x="324" y="2"/>
                  </a:lnTo>
                  <a:lnTo>
                    <a:pt x="328" y="0"/>
                  </a:lnTo>
                  <a:lnTo>
                    <a:pt x="334" y="0"/>
                  </a:lnTo>
                  <a:lnTo>
                    <a:pt x="346" y="4"/>
                  </a:lnTo>
                  <a:lnTo>
                    <a:pt x="434" y="16"/>
                  </a:lnTo>
                  <a:lnTo>
                    <a:pt x="432" y="24"/>
                  </a:lnTo>
                  <a:lnTo>
                    <a:pt x="430" y="36"/>
                  </a:lnTo>
                  <a:lnTo>
                    <a:pt x="432" y="60"/>
                  </a:lnTo>
                  <a:lnTo>
                    <a:pt x="444" y="80"/>
                  </a:lnTo>
                  <a:lnTo>
                    <a:pt x="450" y="90"/>
                  </a:lnTo>
                  <a:lnTo>
                    <a:pt x="456" y="106"/>
                  </a:lnTo>
                  <a:lnTo>
                    <a:pt x="456" y="130"/>
                  </a:lnTo>
                  <a:lnTo>
                    <a:pt x="448" y="152"/>
                  </a:lnTo>
                  <a:lnTo>
                    <a:pt x="444" y="166"/>
                  </a:lnTo>
                  <a:lnTo>
                    <a:pt x="446" y="180"/>
                  </a:lnTo>
                  <a:lnTo>
                    <a:pt x="490" y="222"/>
                  </a:lnTo>
                  <a:lnTo>
                    <a:pt x="496" y="234"/>
                  </a:lnTo>
                  <a:lnTo>
                    <a:pt x="496" y="276"/>
                  </a:lnTo>
                  <a:lnTo>
                    <a:pt x="500" y="278"/>
                  </a:lnTo>
                  <a:lnTo>
                    <a:pt x="506" y="280"/>
                  </a:lnTo>
                  <a:lnTo>
                    <a:pt x="526" y="282"/>
                  </a:lnTo>
                  <a:lnTo>
                    <a:pt x="538" y="274"/>
                  </a:lnTo>
                  <a:lnTo>
                    <a:pt x="552" y="266"/>
                  </a:lnTo>
                  <a:lnTo>
                    <a:pt x="566" y="262"/>
                  </a:lnTo>
                  <a:lnTo>
                    <a:pt x="582" y="258"/>
                  </a:lnTo>
                  <a:lnTo>
                    <a:pt x="618" y="254"/>
                  </a:lnTo>
                  <a:lnTo>
                    <a:pt x="652" y="252"/>
                  </a:lnTo>
                  <a:lnTo>
                    <a:pt x="658" y="268"/>
                  </a:lnTo>
                  <a:lnTo>
                    <a:pt x="650" y="284"/>
                  </a:lnTo>
                  <a:lnTo>
                    <a:pt x="644" y="298"/>
                  </a:lnTo>
                  <a:lnTo>
                    <a:pt x="636" y="308"/>
                  </a:lnTo>
                  <a:lnTo>
                    <a:pt x="626" y="314"/>
                  </a:lnTo>
                  <a:lnTo>
                    <a:pt x="612" y="324"/>
                  </a:lnTo>
                  <a:lnTo>
                    <a:pt x="606" y="330"/>
                  </a:lnTo>
                  <a:lnTo>
                    <a:pt x="602" y="338"/>
                  </a:lnTo>
                  <a:lnTo>
                    <a:pt x="600" y="348"/>
                  </a:lnTo>
                  <a:lnTo>
                    <a:pt x="600" y="360"/>
                  </a:lnTo>
                  <a:lnTo>
                    <a:pt x="632" y="372"/>
                  </a:lnTo>
                  <a:lnTo>
                    <a:pt x="640" y="384"/>
                  </a:lnTo>
                  <a:lnTo>
                    <a:pt x="652" y="396"/>
                  </a:lnTo>
                  <a:lnTo>
                    <a:pt x="664" y="406"/>
                  </a:lnTo>
                  <a:lnTo>
                    <a:pt x="680" y="416"/>
                  </a:lnTo>
                  <a:lnTo>
                    <a:pt x="686" y="428"/>
                  </a:lnTo>
                  <a:lnTo>
                    <a:pt x="692" y="442"/>
                  </a:lnTo>
                  <a:lnTo>
                    <a:pt x="702" y="456"/>
                  </a:lnTo>
                  <a:lnTo>
                    <a:pt x="706" y="460"/>
                  </a:lnTo>
                  <a:lnTo>
                    <a:pt x="714" y="464"/>
                  </a:lnTo>
                  <a:lnTo>
                    <a:pt x="744" y="504"/>
                  </a:lnTo>
                  <a:lnTo>
                    <a:pt x="754" y="508"/>
                  </a:lnTo>
                  <a:lnTo>
                    <a:pt x="772" y="514"/>
                  </a:lnTo>
                  <a:lnTo>
                    <a:pt x="780" y="514"/>
                  </a:lnTo>
                  <a:lnTo>
                    <a:pt x="788" y="514"/>
                  </a:lnTo>
                  <a:lnTo>
                    <a:pt x="796" y="510"/>
                  </a:lnTo>
                  <a:lnTo>
                    <a:pt x="802" y="504"/>
                  </a:lnTo>
                  <a:lnTo>
                    <a:pt x="802" y="476"/>
                  </a:lnTo>
                  <a:lnTo>
                    <a:pt x="802" y="468"/>
                  </a:lnTo>
                  <a:lnTo>
                    <a:pt x="804" y="460"/>
                  </a:lnTo>
                  <a:lnTo>
                    <a:pt x="808" y="456"/>
                  </a:lnTo>
                  <a:lnTo>
                    <a:pt x="812" y="452"/>
                  </a:lnTo>
                  <a:lnTo>
                    <a:pt x="822" y="448"/>
                  </a:lnTo>
                  <a:lnTo>
                    <a:pt x="834" y="446"/>
                  </a:lnTo>
                  <a:lnTo>
                    <a:pt x="846" y="446"/>
                  </a:lnTo>
                  <a:lnTo>
                    <a:pt x="856" y="446"/>
                  </a:lnTo>
                  <a:lnTo>
                    <a:pt x="862" y="448"/>
                  </a:lnTo>
                  <a:lnTo>
                    <a:pt x="868" y="450"/>
                  </a:lnTo>
                  <a:lnTo>
                    <a:pt x="876" y="454"/>
                  </a:lnTo>
                  <a:lnTo>
                    <a:pt x="882" y="460"/>
                  </a:lnTo>
                  <a:lnTo>
                    <a:pt x="898" y="462"/>
                  </a:lnTo>
                  <a:lnTo>
                    <a:pt x="912" y="454"/>
                  </a:lnTo>
                  <a:lnTo>
                    <a:pt x="926" y="446"/>
                  </a:lnTo>
                  <a:lnTo>
                    <a:pt x="938" y="438"/>
                  </a:lnTo>
                  <a:lnTo>
                    <a:pt x="950" y="430"/>
                  </a:lnTo>
                  <a:lnTo>
                    <a:pt x="956" y="424"/>
                  </a:lnTo>
                  <a:lnTo>
                    <a:pt x="964" y="422"/>
                  </a:lnTo>
                  <a:lnTo>
                    <a:pt x="988" y="420"/>
                  </a:lnTo>
                  <a:lnTo>
                    <a:pt x="1002" y="440"/>
                  </a:lnTo>
                  <a:lnTo>
                    <a:pt x="1000" y="448"/>
                  </a:lnTo>
                  <a:lnTo>
                    <a:pt x="996" y="456"/>
                  </a:lnTo>
                  <a:lnTo>
                    <a:pt x="990" y="464"/>
                  </a:lnTo>
                  <a:lnTo>
                    <a:pt x="984" y="472"/>
                  </a:lnTo>
                  <a:lnTo>
                    <a:pt x="968" y="484"/>
                  </a:lnTo>
                  <a:lnTo>
                    <a:pt x="952" y="496"/>
                  </a:lnTo>
                  <a:lnTo>
                    <a:pt x="940" y="512"/>
                  </a:lnTo>
                  <a:lnTo>
                    <a:pt x="934" y="530"/>
                  </a:lnTo>
                  <a:lnTo>
                    <a:pt x="932" y="550"/>
                  </a:lnTo>
                  <a:lnTo>
                    <a:pt x="930" y="574"/>
                  </a:lnTo>
                  <a:lnTo>
                    <a:pt x="954" y="618"/>
                  </a:lnTo>
                  <a:lnTo>
                    <a:pt x="962" y="630"/>
                  </a:lnTo>
                  <a:lnTo>
                    <a:pt x="974" y="642"/>
                  </a:lnTo>
                  <a:lnTo>
                    <a:pt x="982" y="648"/>
                  </a:lnTo>
                  <a:lnTo>
                    <a:pt x="990" y="652"/>
                  </a:lnTo>
                  <a:lnTo>
                    <a:pt x="1000" y="656"/>
                  </a:lnTo>
                  <a:lnTo>
                    <a:pt x="1010" y="656"/>
                  </a:lnTo>
                  <a:lnTo>
                    <a:pt x="1012" y="652"/>
                  </a:lnTo>
                  <a:lnTo>
                    <a:pt x="1024" y="652"/>
                  </a:lnTo>
                  <a:lnTo>
                    <a:pt x="1032" y="656"/>
                  </a:lnTo>
                  <a:lnTo>
                    <a:pt x="1040" y="662"/>
                  </a:lnTo>
                  <a:lnTo>
                    <a:pt x="1060" y="680"/>
                  </a:lnTo>
                  <a:lnTo>
                    <a:pt x="1082" y="704"/>
                  </a:lnTo>
                  <a:lnTo>
                    <a:pt x="1098" y="726"/>
                  </a:lnTo>
                  <a:lnTo>
                    <a:pt x="1106" y="762"/>
                  </a:lnTo>
                  <a:lnTo>
                    <a:pt x="1108" y="784"/>
                  </a:lnTo>
                  <a:lnTo>
                    <a:pt x="1112" y="810"/>
                  </a:lnTo>
                  <a:lnTo>
                    <a:pt x="1118" y="840"/>
                  </a:lnTo>
                  <a:lnTo>
                    <a:pt x="1130" y="852"/>
                  </a:lnTo>
                  <a:lnTo>
                    <a:pt x="1140" y="860"/>
                  </a:lnTo>
                  <a:lnTo>
                    <a:pt x="1152" y="868"/>
                  </a:lnTo>
                  <a:lnTo>
                    <a:pt x="1172" y="882"/>
                  </a:lnTo>
                  <a:lnTo>
                    <a:pt x="1188" y="876"/>
                  </a:lnTo>
                  <a:lnTo>
                    <a:pt x="1214" y="866"/>
                  </a:lnTo>
                  <a:lnTo>
                    <a:pt x="1216" y="858"/>
                  </a:lnTo>
                  <a:lnTo>
                    <a:pt x="1220" y="854"/>
                  </a:lnTo>
                  <a:lnTo>
                    <a:pt x="1230" y="850"/>
                  </a:lnTo>
                  <a:lnTo>
                    <a:pt x="1246" y="846"/>
                  </a:lnTo>
                  <a:lnTo>
                    <a:pt x="1252" y="836"/>
                  </a:lnTo>
                  <a:lnTo>
                    <a:pt x="1258" y="826"/>
                  </a:lnTo>
                  <a:lnTo>
                    <a:pt x="1258" y="818"/>
                  </a:lnTo>
                  <a:lnTo>
                    <a:pt x="1258" y="808"/>
                  </a:lnTo>
                  <a:lnTo>
                    <a:pt x="1254" y="800"/>
                  </a:lnTo>
                  <a:lnTo>
                    <a:pt x="1250" y="792"/>
                  </a:lnTo>
                  <a:lnTo>
                    <a:pt x="1240" y="780"/>
                  </a:lnTo>
                  <a:lnTo>
                    <a:pt x="1222" y="774"/>
                  </a:lnTo>
                  <a:lnTo>
                    <a:pt x="1216" y="770"/>
                  </a:lnTo>
                  <a:lnTo>
                    <a:pt x="1214" y="766"/>
                  </a:lnTo>
                  <a:lnTo>
                    <a:pt x="1212" y="762"/>
                  </a:lnTo>
                  <a:lnTo>
                    <a:pt x="1212" y="756"/>
                  </a:lnTo>
                  <a:lnTo>
                    <a:pt x="1214" y="742"/>
                  </a:lnTo>
                  <a:lnTo>
                    <a:pt x="1234" y="712"/>
                  </a:lnTo>
                  <a:lnTo>
                    <a:pt x="1234" y="682"/>
                  </a:lnTo>
                  <a:lnTo>
                    <a:pt x="1240" y="678"/>
                  </a:lnTo>
                  <a:lnTo>
                    <a:pt x="1244" y="678"/>
                  </a:lnTo>
                  <a:lnTo>
                    <a:pt x="1258" y="678"/>
                  </a:lnTo>
                  <a:lnTo>
                    <a:pt x="1270" y="664"/>
                  </a:lnTo>
                  <a:lnTo>
                    <a:pt x="1284" y="656"/>
                  </a:lnTo>
                  <a:lnTo>
                    <a:pt x="1286" y="670"/>
                  </a:lnTo>
                  <a:lnTo>
                    <a:pt x="1284" y="678"/>
                  </a:lnTo>
                  <a:lnTo>
                    <a:pt x="1280" y="684"/>
                  </a:lnTo>
                  <a:lnTo>
                    <a:pt x="1278" y="688"/>
                  </a:lnTo>
                  <a:lnTo>
                    <a:pt x="1276" y="708"/>
                  </a:lnTo>
                  <a:lnTo>
                    <a:pt x="1280" y="714"/>
                  </a:lnTo>
                  <a:lnTo>
                    <a:pt x="1288" y="718"/>
                  </a:lnTo>
                  <a:lnTo>
                    <a:pt x="1304" y="726"/>
                  </a:lnTo>
                  <a:lnTo>
                    <a:pt x="1344" y="736"/>
                  </a:lnTo>
                  <a:lnTo>
                    <a:pt x="1394" y="770"/>
                  </a:lnTo>
                  <a:lnTo>
                    <a:pt x="1410" y="770"/>
                  </a:lnTo>
                  <a:lnTo>
                    <a:pt x="1404" y="784"/>
                  </a:lnTo>
                  <a:lnTo>
                    <a:pt x="1396" y="800"/>
                  </a:lnTo>
                  <a:lnTo>
                    <a:pt x="1404" y="860"/>
                  </a:lnTo>
                  <a:lnTo>
                    <a:pt x="1394" y="888"/>
                  </a:lnTo>
                  <a:lnTo>
                    <a:pt x="1386" y="888"/>
                  </a:lnTo>
                  <a:lnTo>
                    <a:pt x="1382" y="886"/>
                  </a:lnTo>
                  <a:lnTo>
                    <a:pt x="1376" y="884"/>
                  </a:lnTo>
                  <a:lnTo>
                    <a:pt x="1360" y="880"/>
                  </a:lnTo>
                  <a:lnTo>
                    <a:pt x="1346" y="882"/>
                  </a:lnTo>
                  <a:lnTo>
                    <a:pt x="1340" y="884"/>
                  </a:lnTo>
                  <a:lnTo>
                    <a:pt x="1334" y="886"/>
                  </a:lnTo>
                  <a:lnTo>
                    <a:pt x="1328" y="892"/>
                  </a:lnTo>
                  <a:lnTo>
                    <a:pt x="1324" y="898"/>
                  </a:lnTo>
                  <a:lnTo>
                    <a:pt x="1324" y="938"/>
                  </a:lnTo>
                  <a:lnTo>
                    <a:pt x="1314" y="940"/>
                  </a:lnTo>
                  <a:close/>
                </a:path>
              </a:pathLst>
            </a:custGeom>
            <a:grpFill/>
            <a:ln w="9525">
              <a:solidFill>
                <a:schemeClr val="bg1"/>
              </a:solidFill>
              <a:round/>
              <a:headEnd/>
              <a:tailEnd/>
            </a:ln>
            <a:extLst/>
          </p:spPr>
          <p:txBody>
            <a:bodyP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39" name="Freeform 40"/>
            <p:cNvSpPr>
              <a:spLocks/>
            </p:cNvSpPr>
            <p:nvPr/>
          </p:nvSpPr>
          <p:spPr bwMode="auto">
            <a:xfrm>
              <a:off x="2597150" y="1939926"/>
              <a:ext cx="79375" cy="82550"/>
            </a:xfrm>
            <a:custGeom>
              <a:avLst/>
              <a:gdLst>
                <a:gd name="T0" fmla="*/ 26 w 50"/>
                <a:gd name="T1" fmla="*/ 0 h 52"/>
                <a:gd name="T2" fmla="*/ 26 w 50"/>
                <a:gd name="T3" fmla="*/ 0 h 52"/>
                <a:gd name="T4" fmla="*/ 36 w 50"/>
                <a:gd name="T5" fmla="*/ 2 h 52"/>
                <a:gd name="T6" fmla="*/ 44 w 50"/>
                <a:gd name="T7" fmla="*/ 8 h 52"/>
                <a:gd name="T8" fmla="*/ 48 w 50"/>
                <a:gd name="T9" fmla="*/ 16 h 52"/>
                <a:gd name="T10" fmla="*/ 50 w 50"/>
                <a:gd name="T11" fmla="*/ 26 h 52"/>
                <a:gd name="T12" fmla="*/ 50 w 50"/>
                <a:gd name="T13" fmla="*/ 26 h 52"/>
                <a:gd name="T14" fmla="*/ 48 w 50"/>
                <a:gd name="T15" fmla="*/ 36 h 52"/>
                <a:gd name="T16" fmla="*/ 44 w 50"/>
                <a:gd name="T17" fmla="*/ 44 h 52"/>
                <a:gd name="T18" fmla="*/ 36 w 50"/>
                <a:gd name="T19" fmla="*/ 50 h 52"/>
                <a:gd name="T20" fmla="*/ 26 w 50"/>
                <a:gd name="T21" fmla="*/ 52 h 52"/>
                <a:gd name="T22" fmla="*/ 26 w 50"/>
                <a:gd name="T23" fmla="*/ 52 h 52"/>
                <a:gd name="T24" fmla="*/ 16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6 w 50"/>
                <a:gd name="T39" fmla="*/ 2 h 52"/>
                <a:gd name="T40" fmla="*/ 26 w 50"/>
                <a:gd name="T41" fmla="*/ 0 h 52"/>
                <a:gd name="T42" fmla="*/ 26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6" y="0"/>
                  </a:moveTo>
                  <a:lnTo>
                    <a:pt x="26" y="0"/>
                  </a:lnTo>
                  <a:lnTo>
                    <a:pt x="36" y="2"/>
                  </a:lnTo>
                  <a:lnTo>
                    <a:pt x="44" y="8"/>
                  </a:lnTo>
                  <a:lnTo>
                    <a:pt x="48" y="16"/>
                  </a:lnTo>
                  <a:lnTo>
                    <a:pt x="50" y="26"/>
                  </a:lnTo>
                  <a:lnTo>
                    <a:pt x="48" y="36"/>
                  </a:lnTo>
                  <a:lnTo>
                    <a:pt x="44" y="44"/>
                  </a:lnTo>
                  <a:lnTo>
                    <a:pt x="36" y="50"/>
                  </a:lnTo>
                  <a:lnTo>
                    <a:pt x="26" y="52"/>
                  </a:lnTo>
                  <a:lnTo>
                    <a:pt x="16" y="50"/>
                  </a:lnTo>
                  <a:lnTo>
                    <a:pt x="6" y="44"/>
                  </a:lnTo>
                  <a:lnTo>
                    <a:pt x="2" y="36"/>
                  </a:lnTo>
                  <a:lnTo>
                    <a:pt x="0" y="26"/>
                  </a:lnTo>
                  <a:lnTo>
                    <a:pt x="2" y="16"/>
                  </a:lnTo>
                  <a:lnTo>
                    <a:pt x="6" y="8"/>
                  </a:lnTo>
                  <a:lnTo>
                    <a:pt x="16" y="2"/>
                  </a:lnTo>
                  <a:lnTo>
                    <a:pt x="26"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0" name="Freeform 41"/>
            <p:cNvSpPr>
              <a:spLocks/>
            </p:cNvSpPr>
            <p:nvPr/>
          </p:nvSpPr>
          <p:spPr bwMode="auto">
            <a:xfrm>
              <a:off x="4384675" y="3463926"/>
              <a:ext cx="79375" cy="82550"/>
            </a:xfrm>
            <a:custGeom>
              <a:avLst/>
              <a:gdLst>
                <a:gd name="T0" fmla="*/ 24 w 50"/>
                <a:gd name="T1" fmla="*/ 0 h 52"/>
                <a:gd name="T2" fmla="*/ 24 w 50"/>
                <a:gd name="T3" fmla="*/ 0 h 52"/>
                <a:gd name="T4" fmla="*/ 34 w 50"/>
                <a:gd name="T5" fmla="*/ 2 h 52"/>
                <a:gd name="T6" fmla="*/ 42 w 50"/>
                <a:gd name="T7" fmla="*/ 8 h 52"/>
                <a:gd name="T8" fmla="*/ 48 w 50"/>
                <a:gd name="T9" fmla="*/ 16 h 52"/>
                <a:gd name="T10" fmla="*/ 50 w 50"/>
                <a:gd name="T11" fmla="*/ 26 h 52"/>
                <a:gd name="T12" fmla="*/ 50 w 50"/>
                <a:gd name="T13" fmla="*/ 26 h 52"/>
                <a:gd name="T14" fmla="*/ 48 w 50"/>
                <a:gd name="T15" fmla="*/ 36 h 52"/>
                <a:gd name="T16" fmla="*/ 42 w 50"/>
                <a:gd name="T17" fmla="*/ 44 h 52"/>
                <a:gd name="T18" fmla="*/ 34 w 50"/>
                <a:gd name="T19" fmla="*/ 50 h 52"/>
                <a:gd name="T20" fmla="*/ 24 w 50"/>
                <a:gd name="T21" fmla="*/ 52 h 52"/>
                <a:gd name="T22" fmla="*/ 24 w 50"/>
                <a:gd name="T23" fmla="*/ 52 h 52"/>
                <a:gd name="T24" fmla="*/ 14 w 50"/>
                <a:gd name="T25" fmla="*/ 50 h 52"/>
                <a:gd name="T26" fmla="*/ 6 w 50"/>
                <a:gd name="T27" fmla="*/ 44 h 52"/>
                <a:gd name="T28" fmla="*/ 2 w 50"/>
                <a:gd name="T29" fmla="*/ 36 h 52"/>
                <a:gd name="T30" fmla="*/ 0 w 50"/>
                <a:gd name="T31" fmla="*/ 26 h 52"/>
                <a:gd name="T32" fmla="*/ 0 w 50"/>
                <a:gd name="T33" fmla="*/ 26 h 52"/>
                <a:gd name="T34" fmla="*/ 2 w 50"/>
                <a:gd name="T35" fmla="*/ 16 h 52"/>
                <a:gd name="T36" fmla="*/ 6 w 50"/>
                <a:gd name="T37" fmla="*/ 8 h 52"/>
                <a:gd name="T38" fmla="*/ 14 w 50"/>
                <a:gd name="T39" fmla="*/ 2 h 52"/>
                <a:gd name="T40" fmla="*/ 24 w 50"/>
                <a:gd name="T41" fmla="*/ 0 h 52"/>
                <a:gd name="T42" fmla="*/ 24 w 50"/>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0" h="52">
                  <a:moveTo>
                    <a:pt x="24" y="0"/>
                  </a:moveTo>
                  <a:lnTo>
                    <a:pt x="24" y="0"/>
                  </a:lnTo>
                  <a:lnTo>
                    <a:pt x="34" y="2"/>
                  </a:lnTo>
                  <a:lnTo>
                    <a:pt x="42" y="8"/>
                  </a:lnTo>
                  <a:lnTo>
                    <a:pt x="48" y="16"/>
                  </a:lnTo>
                  <a:lnTo>
                    <a:pt x="50" y="26"/>
                  </a:lnTo>
                  <a:lnTo>
                    <a:pt x="48" y="36"/>
                  </a:lnTo>
                  <a:lnTo>
                    <a:pt x="42" y="44"/>
                  </a:lnTo>
                  <a:lnTo>
                    <a:pt x="34" y="50"/>
                  </a:lnTo>
                  <a:lnTo>
                    <a:pt x="24" y="52"/>
                  </a:lnTo>
                  <a:lnTo>
                    <a:pt x="14" y="50"/>
                  </a:lnTo>
                  <a:lnTo>
                    <a:pt x="6" y="44"/>
                  </a:lnTo>
                  <a:lnTo>
                    <a:pt x="2" y="36"/>
                  </a:lnTo>
                  <a:lnTo>
                    <a:pt x="0" y="26"/>
                  </a:lnTo>
                  <a:lnTo>
                    <a:pt x="2" y="16"/>
                  </a:lnTo>
                  <a:lnTo>
                    <a:pt x="6" y="8"/>
                  </a:lnTo>
                  <a:lnTo>
                    <a:pt x="14" y="2"/>
                  </a:lnTo>
                  <a:lnTo>
                    <a:pt x="24"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1" name="Freeform 42"/>
            <p:cNvSpPr>
              <a:spLocks/>
            </p:cNvSpPr>
            <p:nvPr/>
          </p:nvSpPr>
          <p:spPr bwMode="auto">
            <a:xfrm>
              <a:off x="4737100" y="454342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28 h 42"/>
                <a:gd name="T30" fmla="*/ 0 w 40"/>
                <a:gd name="T31" fmla="*/ 20 h 42"/>
                <a:gd name="T32" fmla="*/ 0 w 40"/>
                <a:gd name="T33" fmla="*/ 20 h 42"/>
                <a:gd name="T34" fmla="*/ 0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2" name="Freeform 43"/>
            <p:cNvSpPr>
              <a:spLocks/>
            </p:cNvSpPr>
            <p:nvPr/>
          </p:nvSpPr>
          <p:spPr bwMode="auto">
            <a:xfrm>
              <a:off x="4495800" y="558165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3" name="Freeform 44"/>
            <p:cNvSpPr>
              <a:spLocks/>
            </p:cNvSpPr>
            <p:nvPr/>
          </p:nvSpPr>
          <p:spPr bwMode="auto">
            <a:xfrm>
              <a:off x="2736850" y="45339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4" name="Freeform 45"/>
            <p:cNvSpPr>
              <a:spLocks/>
            </p:cNvSpPr>
            <p:nvPr/>
          </p:nvSpPr>
          <p:spPr bwMode="auto">
            <a:xfrm>
              <a:off x="5451475" y="5978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5" name="Freeform 46"/>
            <p:cNvSpPr>
              <a:spLocks/>
            </p:cNvSpPr>
            <p:nvPr/>
          </p:nvSpPr>
          <p:spPr bwMode="auto">
            <a:xfrm>
              <a:off x="5181600" y="5302251"/>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30"/>
                  </a:lnTo>
                  <a:lnTo>
                    <a:pt x="36" y="36"/>
                  </a:lnTo>
                  <a:lnTo>
                    <a:pt x="28" y="40"/>
                  </a:lnTo>
                  <a:lnTo>
                    <a:pt x="20" y="42"/>
                  </a:lnTo>
                  <a:lnTo>
                    <a:pt x="12" y="40"/>
                  </a:lnTo>
                  <a:lnTo>
                    <a:pt x="6" y="36"/>
                  </a:lnTo>
                  <a:lnTo>
                    <a:pt x="2" y="30"/>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6" name="Freeform 47"/>
            <p:cNvSpPr>
              <a:spLocks/>
            </p:cNvSpPr>
            <p:nvPr/>
          </p:nvSpPr>
          <p:spPr bwMode="auto">
            <a:xfrm>
              <a:off x="6146800" y="49561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4 w 40"/>
                <a:gd name="T27" fmla="*/ 34 h 40"/>
                <a:gd name="T28" fmla="*/ 0 w 40"/>
                <a:gd name="T29" fmla="*/ 28 h 40"/>
                <a:gd name="T30" fmla="*/ 0 w 40"/>
                <a:gd name="T31" fmla="*/ 20 h 40"/>
                <a:gd name="T32" fmla="*/ 0 w 40"/>
                <a:gd name="T33" fmla="*/ 20 h 40"/>
                <a:gd name="T34" fmla="*/ 0 w 40"/>
                <a:gd name="T35" fmla="*/ 12 h 40"/>
                <a:gd name="T36" fmla="*/ 4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4" y="34"/>
                  </a:lnTo>
                  <a:lnTo>
                    <a:pt x="0" y="28"/>
                  </a:lnTo>
                  <a:lnTo>
                    <a:pt x="0" y="20"/>
                  </a:lnTo>
                  <a:lnTo>
                    <a:pt x="0" y="12"/>
                  </a:lnTo>
                  <a:lnTo>
                    <a:pt x="4"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7" name="Freeform 48"/>
            <p:cNvSpPr>
              <a:spLocks/>
            </p:cNvSpPr>
            <p:nvPr/>
          </p:nvSpPr>
          <p:spPr bwMode="auto">
            <a:xfrm>
              <a:off x="6308725" y="5861051"/>
              <a:ext cx="63500" cy="63500"/>
            </a:xfrm>
            <a:custGeom>
              <a:avLst/>
              <a:gdLst>
                <a:gd name="T0" fmla="*/ 20 w 40"/>
                <a:gd name="T1" fmla="*/ 0 h 40"/>
                <a:gd name="T2" fmla="*/ 20 w 40"/>
                <a:gd name="T3" fmla="*/ 0 h 40"/>
                <a:gd name="T4" fmla="*/ 28 w 40"/>
                <a:gd name="T5" fmla="*/ 0 h 40"/>
                <a:gd name="T6" fmla="*/ 34 w 40"/>
                <a:gd name="T7" fmla="*/ 4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4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4"/>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4"/>
                  </a:lnTo>
                  <a:lnTo>
                    <a:pt x="12" y="0"/>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8" name="Freeform 49"/>
            <p:cNvSpPr>
              <a:spLocks/>
            </p:cNvSpPr>
            <p:nvPr/>
          </p:nvSpPr>
          <p:spPr bwMode="auto">
            <a:xfrm>
              <a:off x="6642100" y="485140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6 h 40"/>
                <a:gd name="T18" fmla="*/ 28 w 40"/>
                <a:gd name="T19" fmla="*/ 40 h 40"/>
                <a:gd name="T20" fmla="*/ 20 w 40"/>
                <a:gd name="T21" fmla="*/ 40 h 40"/>
                <a:gd name="T22" fmla="*/ 20 w 40"/>
                <a:gd name="T23" fmla="*/ 40 h 40"/>
                <a:gd name="T24" fmla="*/ 12 w 40"/>
                <a:gd name="T25" fmla="*/ 40 h 40"/>
                <a:gd name="T26" fmla="*/ 6 w 40"/>
                <a:gd name="T27" fmla="*/ 36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6"/>
                  </a:lnTo>
                  <a:lnTo>
                    <a:pt x="28" y="40"/>
                  </a:lnTo>
                  <a:lnTo>
                    <a:pt x="20" y="40"/>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49" name="Freeform 50"/>
            <p:cNvSpPr>
              <a:spLocks/>
            </p:cNvSpPr>
            <p:nvPr/>
          </p:nvSpPr>
          <p:spPr bwMode="auto">
            <a:xfrm>
              <a:off x="7213600" y="52546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0" name="Freeform 51"/>
            <p:cNvSpPr>
              <a:spLocks/>
            </p:cNvSpPr>
            <p:nvPr/>
          </p:nvSpPr>
          <p:spPr bwMode="auto">
            <a:xfrm>
              <a:off x="7216775" y="447357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2 h 42"/>
                <a:gd name="T12" fmla="*/ 42 w 42"/>
                <a:gd name="T13" fmla="*/ 22 h 42"/>
                <a:gd name="T14" fmla="*/ 40 w 42"/>
                <a:gd name="T15" fmla="*/ 28 h 42"/>
                <a:gd name="T16" fmla="*/ 36 w 42"/>
                <a:gd name="T17" fmla="*/ 36 h 42"/>
                <a:gd name="T18" fmla="*/ 28 w 42"/>
                <a:gd name="T19" fmla="*/ 40 h 42"/>
                <a:gd name="T20" fmla="*/ 20 w 42"/>
                <a:gd name="T21" fmla="*/ 42 h 42"/>
                <a:gd name="T22" fmla="*/ 20 w 42"/>
                <a:gd name="T23" fmla="*/ 42 h 42"/>
                <a:gd name="T24" fmla="*/ 12 w 42"/>
                <a:gd name="T25" fmla="*/ 40 h 42"/>
                <a:gd name="T26" fmla="*/ 6 w 42"/>
                <a:gd name="T27" fmla="*/ 36 h 42"/>
                <a:gd name="T28" fmla="*/ 2 w 42"/>
                <a:gd name="T29" fmla="*/ 28 h 42"/>
                <a:gd name="T30" fmla="*/ 0 w 42"/>
                <a:gd name="T31" fmla="*/ 22 h 42"/>
                <a:gd name="T32" fmla="*/ 0 w 42"/>
                <a:gd name="T33" fmla="*/ 22 h 42"/>
                <a:gd name="T34" fmla="*/ 2 w 42"/>
                <a:gd name="T35" fmla="*/ 14 h 42"/>
                <a:gd name="T36" fmla="*/ 6 w 42"/>
                <a:gd name="T37" fmla="*/ 6 h 42"/>
                <a:gd name="T38" fmla="*/ 12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2"/>
                  </a:lnTo>
                  <a:lnTo>
                    <a:pt x="40" y="28"/>
                  </a:lnTo>
                  <a:lnTo>
                    <a:pt x="36" y="36"/>
                  </a:lnTo>
                  <a:lnTo>
                    <a:pt x="28" y="40"/>
                  </a:lnTo>
                  <a:lnTo>
                    <a:pt x="20" y="42"/>
                  </a:lnTo>
                  <a:lnTo>
                    <a:pt x="12" y="40"/>
                  </a:lnTo>
                  <a:lnTo>
                    <a:pt x="6" y="36"/>
                  </a:lnTo>
                  <a:lnTo>
                    <a:pt x="2" y="28"/>
                  </a:lnTo>
                  <a:lnTo>
                    <a:pt x="0" y="22"/>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1" name="Freeform 52"/>
            <p:cNvSpPr>
              <a:spLocks/>
            </p:cNvSpPr>
            <p:nvPr/>
          </p:nvSpPr>
          <p:spPr bwMode="auto">
            <a:xfrm>
              <a:off x="6791325"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2" name="Freeform 53"/>
            <p:cNvSpPr>
              <a:spLocks/>
            </p:cNvSpPr>
            <p:nvPr/>
          </p:nvSpPr>
          <p:spPr bwMode="auto">
            <a:xfrm>
              <a:off x="7073900" y="420687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3" name="Freeform 54"/>
            <p:cNvSpPr>
              <a:spLocks/>
            </p:cNvSpPr>
            <p:nvPr/>
          </p:nvSpPr>
          <p:spPr bwMode="auto">
            <a:xfrm>
              <a:off x="6165850" y="375920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4" name="Freeform 55"/>
            <p:cNvSpPr>
              <a:spLocks/>
            </p:cNvSpPr>
            <p:nvPr/>
          </p:nvSpPr>
          <p:spPr bwMode="auto">
            <a:xfrm>
              <a:off x="5464175" y="3879851"/>
              <a:ext cx="66675" cy="63500"/>
            </a:xfrm>
            <a:custGeom>
              <a:avLst/>
              <a:gdLst>
                <a:gd name="T0" fmla="*/ 20 w 42"/>
                <a:gd name="T1" fmla="*/ 0 h 40"/>
                <a:gd name="T2" fmla="*/ 20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0 w 42"/>
                <a:gd name="T21" fmla="*/ 40 h 40"/>
                <a:gd name="T22" fmla="*/ 20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0 w 42"/>
                <a:gd name="T41" fmla="*/ 0 h 40"/>
                <a:gd name="T42" fmla="*/ 20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0" y="0"/>
                  </a:moveTo>
                  <a:lnTo>
                    <a:pt x="20" y="0"/>
                  </a:lnTo>
                  <a:lnTo>
                    <a:pt x="28" y="2"/>
                  </a:lnTo>
                  <a:lnTo>
                    <a:pt x="36" y="6"/>
                  </a:lnTo>
                  <a:lnTo>
                    <a:pt x="40" y="12"/>
                  </a:lnTo>
                  <a:lnTo>
                    <a:pt x="42" y="20"/>
                  </a:lnTo>
                  <a:lnTo>
                    <a:pt x="40" y="28"/>
                  </a:lnTo>
                  <a:lnTo>
                    <a:pt x="36" y="34"/>
                  </a:lnTo>
                  <a:lnTo>
                    <a:pt x="28" y="38"/>
                  </a:lnTo>
                  <a:lnTo>
                    <a:pt x="20" y="40"/>
                  </a:lnTo>
                  <a:lnTo>
                    <a:pt x="14" y="38"/>
                  </a:lnTo>
                  <a:lnTo>
                    <a:pt x="6" y="34"/>
                  </a:lnTo>
                  <a:lnTo>
                    <a:pt x="2" y="28"/>
                  </a:lnTo>
                  <a:lnTo>
                    <a:pt x="0" y="20"/>
                  </a:lnTo>
                  <a:lnTo>
                    <a:pt x="2" y="12"/>
                  </a:lnTo>
                  <a:lnTo>
                    <a:pt x="6" y="6"/>
                  </a:lnTo>
                  <a:lnTo>
                    <a:pt x="14"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5" name="Freeform 56"/>
            <p:cNvSpPr>
              <a:spLocks/>
            </p:cNvSpPr>
            <p:nvPr/>
          </p:nvSpPr>
          <p:spPr bwMode="auto">
            <a:xfrm>
              <a:off x="5972175" y="31845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6" name="Freeform 57"/>
            <p:cNvSpPr>
              <a:spLocks/>
            </p:cNvSpPr>
            <p:nvPr/>
          </p:nvSpPr>
          <p:spPr bwMode="auto">
            <a:xfrm>
              <a:off x="6254750" y="30892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2 h 42"/>
                <a:gd name="T10" fmla="*/ 40 w 40"/>
                <a:gd name="T11" fmla="*/ 20 h 42"/>
                <a:gd name="T12" fmla="*/ 40 w 40"/>
                <a:gd name="T13" fmla="*/ 20 h 42"/>
                <a:gd name="T14" fmla="*/ 38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2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2"/>
                  </a:lnTo>
                  <a:lnTo>
                    <a:pt x="40" y="20"/>
                  </a:lnTo>
                  <a:lnTo>
                    <a:pt x="38" y="28"/>
                  </a:lnTo>
                  <a:lnTo>
                    <a:pt x="34" y="36"/>
                  </a:lnTo>
                  <a:lnTo>
                    <a:pt x="28" y="40"/>
                  </a:lnTo>
                  <a:lnTo>
                    <a:pt x="20" y="42"/>
                  </a:lnTo>
                  <a:lnTo>
                    <a:pt x="12" y="40"/>
                  </a:lnTo>
                  <a:lnTo>
                    <a:pt x="6" y="36"/>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7" name="Freeform 58"/>
            <p:cNvSpPr>
              <a:spLocks/>
            </p:cNvSpPr>
            <p:nvPr/>
          </p:nvSpPr>
          <p:spPr bwMode="auto">
            <a:xfrm>
              <a:off x="6667500" y="3346451"/>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8" name="Freeform 59"/>
            <p:cNvSpPr>
              <a:spLocks/>
            </p:cNvSpPr>
            <p:nvPr/>
          </p:nvSpPr>
          <p:spPr bwMode="auto">
            <a:xfrm>
              <a:off x="5054600" y="3079751"/>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40 h 40"/>
                <a:gd name="T20" fmla="*/ 20 w 40"/>
                <a:gd name="T21" fmla="*/ 40 h 40"/>
                <a:gd name="T22" fmla="*/ 20 w 40"/>
                <a:gd name="T23" fmla="*/ 40 h 40"/>
                <a:gd name="T24" fmla="*/ 12 w 40"/>
                <a:gd name="T25" fmla="*/ 40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40"/>
                  </a:lnTo>
                  <a:lnTo>
                    <a:pt x="20" y="40"/>
                  </a:lnTo>
                  <a:lnTo>
                    <a:pt x="12" y="40"/>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9" name="Freeform 60"/>
            <p:cNvSpPr>
              <a:spLocks/>
            </p:cNvSpPr>
            <p:nvPr/>
          </p:nvSpPr>
          <p:spPr bwMode="auto">
            <a:xfrm>
              <a:off x="5803900" y="2654301"/>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0"/>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0" name="Freeform 61"/>
            <p:cNvSpPr>
              <a:spLocks/>
            </p:cNvSpPr>
            <p:nvPr/>
          </p:nvSpPr>
          <p:spPr bwMode="auto">
            <a:xfrm>
              <a:off x="6645275" y="2870201"/>
              <a:ext cx="66675" cy="66675"/>
            </a:xfrm>
            <a:custGeom>
              <a:avLst/>
              <a:gdLst>
                <a:gd name="T0" fmla="*/ 22 w 42"/>
                <a:gd name="T1" fmla="*/ 0 h 42"/>
                <a:gd name="T2" fmla="*/ 22 w 42"/>
                <a:gd name="T3" fmla="*/ 0 h 42"/>
                <a:gd name="T4" fmla="*/ 30 w 42"/>
                <a:gd name="T5" fmla="*/ 2 h 42"/>
                <a:gd name="T6" fmla="*/ 36 w 42"/>
                <a:gd name="T7" fmla="*/ 6 h 42"/>
                <a:gd name="T8" fmla="*/ 40 w 42"/>
                <a:gd name="T9" fmla="*/ 14 h 42"/>
                <a:gd name="T10" fmla="*/ 42 w 42"/>
                <a:gd name="T11" fmla="*/ 22 h 42"/>
                <a:gd name="T12" fmla="*/ 42 w 42"/>
                <a:gd name="T13" fmla="*/ 22 h 42"/>
                <a:gd name="T14" fmla="*/ 40 w 42"/>
                <a:gd name="T15" fmla="*/ 30 h 42"/>
                <a:gd name="T16" fmla="*/ 36 w 42"/>
                <a:gd name="T17" fmla="*/ 36 h 42"/>
                <a:gd name="T18" fmla="*/ 30 w 42"/>
                <a:gd name="T19" fmla="*/ 40 h 42"/>
                <a:gd name="T20" fmla="*/ 22 w 42"/>
                <a:gd name="T21" fmla="*/ 42 h 42"/>
                <a:gd name="T22" fmla="*/ 22 w 42"/>
                <a:gd name="T23" fmla="*/ 42 h 42"/>
                <a:gd name="T24" fmla="*/ 14 w 42"/>
                <a:gd name="T25" fmla="*/ 40 h 42"/>
                <a:gd name="T26" fmla="*/ 6 w 42"/>
                <a:gd name="T27" fmla="*/ 36 h 42"/>
                <a:gd name="T28" fmla="*/ 2 w 42"/>
                <a:gd name="T29" fmla="*/ 30 h 42"/>
                <a:gd name="T30" fmla="*/ 0 w 42"/>
                <a:gd name="T31" fmla="*/ 22 h 42"/>
                <a:gd name="T32" fmla="*/ 0 w 42"/>
                <a:gd name="T33" fmla="*/ 22 h 42"/>
                <a:gd name="T34" fmla="*/ 2 w 42"/>
                <a:gd name="T35" fmla="*/ 14 h 42"/>
                <a:gd name="T36" fmla="*/ 6 w 42"/>
                <a:gd name="T37" fmla="*/ 6 h 42"/>
                <a:gd name="T38" fmla="*/ 14 w 42"/>
                <a:gd name="T39" fmla="*/ 2 h 42"/>
                <a:gd name="T40" fmla="*/ 22 w 42"/>
                <a:gd name="T41" fmla="*/ 0 h 42"/>
                <a:gd name="T42" fmla="*/ 22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2" y="0"/>
                  </a:moveTo>
                  <a:lnTo>
                    <a:pt x="22" y="0"/>
                  </a:lnTo>
                  <a:lnTo>
                    <a:pt x="30" y="2"/>
                  </a:lnTo>
                  <a:lnTo>
                    <a:pt x="36" y="6"/>
                  </a:lnTo>
                  <a:lnTo>
                    <a:pt x="40" y="14"/>
                  </a:lnTo>
                  <a:lnTo>
                    <a:pt x="42" y="22"/>
                  </a:lnTo>
                  <a:lnTo>
                    <a:pt x="40" y="30"/>
                  </a:lnTo>
                  <a:lnTo>
                    <a:pt x="36" y="36"/>
                  </a:lnTo>
                  <a:lnTo>
                    <a:pt x="30" y="40"/>
                  </a:lnTo>
                  <a:lnTo>
                    <a:pt x="22" y="42"/>
                  </a:lnTo>
                  <a:lnTo>
                    <a:pt x="14" y="40"/>
                  </a:lnTo>
                  <a:lnTo>
                    <a:pt x="6" y="36"/>
                  </a:lnTo>
                  <a:lnTo>
                    <a:pt x="2" y="30"/>
                  </a:lnTo>
                  <a:lnTo>
                    <a:pt x="0" y="22"/>
                  </a:lnTo>
                  <a:lnTo>
                    <a:pt x="2" y="14"/>
                  </a:lnTo>
                  <a:lnTo>
                    <a:pt x="6" y="6"/>
                  </a:lnTo>
                  <a:lnTo>
                    <a:pt x="14" y="2"/>
                  </a:lnTo>
                  <a:lnTo>
                    <a:pt x="22"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1" name="Freeform 62"/>
            <p:cNvSpPr>
              <a:spLocks/>
            </p:cNvSpPr>
            <p:nvPr/>
          </p:nvSpPr>
          <p:spPr bwMode="auto">
            <a:xfrm>
              <a:off x="7394575" y="2266951"/>
              <a:ext cx="66675" cy="63500"/>
            </a:xfrm>
            <a:custGeom>
              <a:avLst/>
              <a:gdLst>
                <a:gd name="T0" fmla="*/ 22 w 42"/>
                <a:gd name="T1" fmla="*/ 0 h 40"/>
                <a:gd name="T2" fmla="*/ 22 w 42"/>
                <a:gd name="T3" fmla="*/ 0 h 40"/>
                <a:gd name="T4" fmla="*/ 30 w 42"/>
                <a:gd name="T5" fmla="*/ 0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0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0"/>
                  </a:lnTo>
                  <a:lnTo>
                    <a:pt x="36" y="6"/>
                  </a:lnTo>
                  <a:lnTo>
                    <a:pt x="40" y="12"/>
                  </a:lnTo>
                  <a:lnTo>
                    <a:pt x="42" y="20"/>
                  </a:lnTo>
                  <a:lnTo>
                    <a:pt x="40" y="28"/>
                  </a:lnTo>
                  <a:lnTo>
                    <a:pt x="36" y="34"/>
                  </a:lnTo>
                  <a:lnTo>
                    <a:pt x="30" y="38"/>
                  </a:lnTo>
                  <a:lnTo>
                    <a:pt x="22" y="40"/>
                  </a:lnTo>
                  <a:lnTo>
                    <a:pt x="14" y="38"/>
                  </a:lnTo>
                  <a:lnTo>
                    <a:pt x="6" y="34"/>
                  </a:lnTo>
                  <a:lnTo>
                    <a:pt x="2" y="28"/>
                  </a:lnTo>
                  <a:lnTo>
                    <a:pt x="0" y="20"/>
                  </a:lnTo>
                  <a:lnTo>
                    <a:pt x="2" y="12"/>
                  </a:lnTo>
                  <a:lnTo>
                    <a:pt x="6" y="6"/>
                  </a:lnTo>
                  <a:lnTo>
                    <a:pt x="14" y="0"/>
                  </a:lnTo>
                  <a:lnTo>
                    <a:pt x="22"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2" name="Freeform 63"/>
            <p:cNvSpPr>
              <a:spLocks/>
            </p:cNvSpPr>
            <p:nvPr/>
          </p:nvSpPr>
          <p:spPr bwMode="auto">
            <a:xfrm>
              <a:off x="7559675" y="1882776"/>
              <a:ext cx="63500" cy="66675"/>
            </a:xfrm>
            <a:custGeom>
              <a:avLst/>
              <a:gdLst>
                <a:gd name="T0" fmla="*/ 20 w 40"/>
                <a:gd name="T1" fmla="*/ 0 h 42"/>
                <a:gd name="T2" fmla="*/ 20 w 40"/>
                <a:gd name="T3" fmla="*/ 0 h 42"/>
                <a:gd name="T4" fmla="*/ 28 w 40"/>
                <a:gd name="T5" fmla="*/ 2 h 42"/>
                <a:gd name="T6" fmla="*/ 34 w 40"/>
                <a:gd name="T7" fmla="*/ 6 h 42"/>
                <a:gd name="T8" fmla="*/ 40 w 40"/>
                <a:gd name="T9" fmla="*/ 14 h 42"/>
                <a:gd name="T10" fmla="*/ 40 w 40"/>
                <a:gd name="T11" fmla="*/ 20 h 42"/>
                <a:gd name="T12" fmla="*/ 40 w 40"/>
                <a:gd name="T13" fmla="*/ 20 h 42"/>
                <a:gd name="T14" fmla="*/ 40 w 40"/>
                <a:gd name="T15" fmla="*/ 28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2 w 40"/>
                <a:gd name="T29" fmla="*/ 28 h 42"/>
                <a:gd name="T30" fmla="*/ 0 w 40"/>
                <a:gd name="T31" fmla="*/ 20 h 42"/>
                <a:gd name="T32" fmla="*/ 0 w 40"/>
                <a:gd name="T33" fmla="*/ 20 h 42"/>
                <a:gd name="T34" fmla="*/ 2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40" y="14"/>
                  </a:lnTo>
                  <a:lnTo>
                    <a:pt x="40" y="20"/>
                  </a:lnTo>
                  <a:lnTo>
                    <a:pt x="40" y="28"/>
                  </a:lnTo>
                  <a:lnTo>
                    <a:pt x="34" y="36"/>
                  </a:lnTo>
                  <a:lnTo>
                    <a:pt x="28" y="40"/>
                  </a:lnTo>
                  <a:lnTo>
                    <a:pt x="20" y="42"/>
                  </a:lnTo>
                  <a:lnTo>
                    <a:pt x="12" y="40"/>
                  </a:lnTo>
                  <a:lnTo>
                    <a:pt x="6" y="36"/>
                  </a:lnTo>
                  <a:lnTo>
                    <a:pt x="2" y="28"/>
                  </a:lnTo>
                  <a:lnTo>
                    <a:pt x="0" y="20"/>
                  </a:lnTo>
                  <a:lnTo>
                    <a:pt x="2" y="14"/>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3" name="Freeform 64"/>
            <p:cNvSpPr>
              <a:spLocks/>
            </p:cNvSpPr>
            <p:nvPr/>
          </p:nvSpPr>
          <p:spPr bwMode="auto">
            <a:xfrm>
              <a:off x="7645400" y="1539876"/>
              <a:ext cx="63500" cy="66675"/>
            </a:xfrm>
            <a:custGeom>
              <a:avLst/>
              <a:gdLst>
                <a:gd name="T0" fmla="*/ 20 w 40"/>
                <a:gd name="T1" fmla="*/ 0 h 42"/>
                <a:gd name="T2" fmla="*/ 20 w 40"/>
                <a:gd name="T3" fmla="*/ 0 h 42"/>
                <a:gd name="T4" fmla="*/ 28 w 40"/>
                <a:gd name="T5" fmla="*/ 2 h 42"/>
                <a:gd name="T6" fmla="*/ 34 w 40"/>
                <a:gd name="T7" fmla="*/ 6 h 42"/>
                <a:gd name="T8" fmla="*/ 38 w 40"/>
                <a:gd name="T9" fmla="*/ 14 h 42"/>
                <a:gd name="T10" fmla="*/ 40 w 40"/>
                <a:gd name="T11" fmla="*/ 22 h 42"/>
                <a:gd name="T12" fmla="*/ 40 w 40"/>
                <a:gd name="T13" fmla="*/ 22 h 42"/>
                <a:gd name="T14" fmla="*/ 38 w 40"/>
                <a:gd name="T15" fmla="*/ 30 h 42"/>
                <a:gd name="T16" fmla="*/ 34 w 40"/>
                <a:gd name="T17" fmla="*/ 36 h 42"/>
                <a:gd name="T18" fmla="*/ 28 w 40"/>
                <a:gd name="T19" fmla="*/ 40 h 42"/>
                <a:gd name="T20" fmla="*/ 20 w 40"/>
                <a:gd name="T21" fmla="*/ 42 h 42"/>
                <a:gd name="T22" fmla="*/ 20 w 40"/>
                <a:gd name="T23" fmla="*/ 42 h 42"/>
                <a:gd name="T24" fmla="*/ 12 w 40"/>
                <a:gd name="T25" fmla="*/ 40 h 42"/>
                <a:gd name="T26" fmla="*/ 6 w 40"/>
                <a:gd name="T27" fmla="*/ 36 h 42"/>
                <a:gd name="T28" fmla="*/ 0 w 40"/>
                <a:gd name="T29" fmla="*/ 30 h 42"/>
                <a:gd name="T30" fmla="*/ 0 w 40"/>
                <a:gd name="T31" fmla="*/ 22 h 42"/>
                <a:gd name="T32" fmla="*/ 0 w 40"/>
                <a:gd name="T33" fmla="*/ 22 h 42"/>
                <a:gd name="T34" fmla="*/ 0 w 40"/>
                <a:gd name="T35" fmla="*/ 14 h 42"/>
                <a:gd name="T36" fmla="*/ 6 w 40"/>
                <a:gd name="T37" fmla="*/ 6 h 42"/>
                <a:gd name="T38" fmla="*/ 12 w 40"/>
                <a:gd name="T39" fmla="*/ 2 h 42"/>
                <a:gd name="T40" fmla="*/ 20 w 40"/>
                <a:gd name="T41" fmla="*/ 0 h 42"/>
                <a:gd name="T42" fmla="*/ 20 w 40"/>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2">
                  <a:moveTo>
                    <a:pt x="20" y="0"/>
                  </a:moveTo>
                  <a:lnTo>
                    <a:pt x="20" y="0"/>
                  </a:lnTo>
                  <a:lnTo>
                    <a:pt x="28" y="2"/>
                  </a:lnTo>
                  <a:lnTo>
                    <a:pt x="34" y="6"/>
                  </a:lnTo>
                  <a:lnTo>
                    <a:pt x="38" y="14"/>
                  </a:lnTo>
                  <a:lnTo>
                    <a:pt x="40" y="22"/>
                  </a:lnTo>
                  <a:lnTo>
                    <a:pt x="38" y="30"/>
                  </a:lnTo>
                  <a:lnTo>
                    <a:pt x="34" y="36"/>
                  </a:lnTo>
                  <a:lnTo>
                    <a:pt x="28" y="40"/>
                  </a:lnTo>
                  <a:lnTo>
                    <a:pt x="20" y="42"/>
                  </a:lnTo>
                  <a:lnTo>
                    <a:pt x="12" y="40"/>
                  </a:lnTo>
                  <a:lnTo>
                    <a:pt x="6" y="36"/>
                  </a:lnTo>
                  <a:lnTo>
                    <a:pt x="0" y="30"/>
                  </a:lnTo>
                  <a:lnTo>
                    <a:pt x="0" y="22"/>
                  </a:lnTo>
                  <a:lnTo>
                    <a:pt x="0" y="14"/>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4" name="Freeform 65"/>
            <p:cNvSpPr>
              <a:spLocks/>
            </p:cNvSpPr>
            <p:nvPr/>
          </p:nvSpPr>
          <p:spPr bwMode="auto">
            <a:xfrm>
              <a:off x="4708525" y="3597276"/>
              <a:ext cx="82550" cy="82550"/>
            </a:xfrm>
            <a:custGeom>
              <a:avLst/>
              <a:gdLst>
                <a:gd name="T0" fmla="*/ 26 w 52"/>
                <a:gd name="T1" fmla="*/ 0 h 52"/>
                <a:gd name="T2" fmla="*/ 26 w 52"/>
                <a:gd name="T3" fmla="*/ 0 h 52"/>
                <a:gd name="T4" fmla="*/ 36 w 52"/>
                <a:gd name="T5" fmla="*/ 4 h 52"/>
                <a:gd name="T6" fmla="*/ 44 w 52"/>
                <a:gd name="T7" fmla="*/ 8 h 52"/>
                <a:gd name="T8" fmla="*/ 50 w 52"/>
                <a:gd name="T9" fmla="*/ 16 h 52"/>
                <a:gd name="T10" fmla="*/ 52 w 52"/>
                <a:gd name="T11" fmla="*/ 26 h 52"/>
                <a:gd name="T12" fmla="*/ 52 w 52"/>
                <a:gd name="T13" fmla="*/ 26 h 52"/>
                <a:gd name="T14" fmla="*/ 50 w 52"/>
                <a:gd name="T15" fmla="*/ 36 h 52"/>
                <a:gd name="T16" fmla="*/ 44 w 52"/>
                <a:gd name="T17" fmla="*/ 44 h 52"/>
                <a:gd name="T18" fmla="*/ 36 w 52"/>
                <a:gd name="T19" fmla="*/ 50 h 52"/>
                <a:gd name="T20" fmla="*/ 26 w 52"/>
                <a:gd name="T21" fmla="*/ 52 h 52"/>
                <a:gd name="T22" fmla="*/ 26 w 52"/>
                <a:gd name="T23" fmla="*/ 52 h 52"/>
                <a:gd name="T24" fmla="*/ 16 w 52"/>
                <a:gd name="T25" fmla="*/ 50 h 52"/>
                <a:gd name="T26" fmla="*/ 8 w 52"/>
                <a:gd name="T27" fmla="*/ 44 h 52"/>
                <a:gd name="T28" fmla="*/ 2 w 52"/>
                <a:gd name="T29" fmla="*/ 36 h 52"/>
                <a:gd name="T30" fmla="*/ 0 w 52"/>
                <a:gd name="T31" fmla="*/ 26 h 52"/>
                <a:gd name="T32" fmla="*/ 0 w 52"/>
                <a:gd name="T33" fmla="*/ 26 h 52"/>
                <a:gd name="T34" fmla="*/ 2 w 52"/>
                <a:gd name="T35" fmla="*/ 16 h 52"/>
                <a:gd name="T36" fmla="*/ 8 w 52"/>
                <a:gd name="T37" fmla="*/ 8 h 52"/>
                <a:gd name="T38" fmla="*/ 16 w 52"/>
                <a:gd name="T39" fmla="*/ 4 h 52"/>
                <a:gd name="T40" fmla="*/ 26 w 52"/>
                <a:gd name="T41" fmla="*/ 0 h 52"/>
                <a:gd name="T42" fmla="*/ 26 w 52"/>
                <a:gd name="T43" fmla="*/ 0 h 5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52" h="52">
                  <a:moveTo>
                    <a:pt x="26" y="0"/>
                  </a:moveTo>
                  <a:lnTo>
                    <a:pt x="26" y="0"/>
                  </a:lnTo>
                  <a:lnTo>
                    <a:pt x="36" y="4"/>
                  </a:lnTo>
                  <a:lnTo>
                    <a:pt x="44" y="8"/>
                  </a:lnTo>
                  <a:lnTo>
                    <a:pt x="50" y="16"/>
                  </a:lnTo>
                  <a:lnTo>
                    <a:pt x="52" y="26"/>
                  </a:lnTo>
                  <a:lnTo>
                    <a:pt x="50" y="36"/>
                  </a:lnTo>
                  <a:lnTo>
                    <a:pt x="44" y="44"/>
                  </a:lnTo>
                  <a:lnTo>
                    <a:pt x="36" y="50"/>
                  </a:lnTo>
                  <a:lnTo>
                    <a:pt x="26" y="52"/>
                  </a:lnTo>
                  <a:lnTo>
                    <a:pt x="16" y="50"/>
                  </a:lnTo>
                  <a:lnTo>
                    <a:pt x="8" y="44"/>
                  </a:lnTo>
                  <a:lnTo>
                    <a:pt x="2" y="36"/>
                  </a:lnTo>
                  <a:lnTo>
                    <a:pt x="0" y="26"/>
                  </a:lnTo>
                  <a:lnTo>
                    <a:pt x="2" y="16"/>
                  </a:lnTo>
                  <a:lnTo>
                    <a:pt x="8" y="8"/>
                  </a:lnTo>
                  <a:lnTo>
                    <a:pt x="16" y="4"/>
                  </a:lnTo>
                  <a:lnTo>
                    <a:pt x="26"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5" name="Freeform 66"/>
            <p:cNvSpPr>
              <a:spLocks/>
            </p:cNvSpPr>
            <p:nvPr/>
          </p:nvSpPr>
          <p:spPr bwMode="auto">
            <a:xfrm>
              <a:off x="5759450" y="6537326"/>
              <a:ext cx="63500" cy="63500"/>
            </a:xfrm>
            <a:custGeom>
              <a:avLst/>
              <a:gdLst>
                <a:gd name="T0" fmla="*/ 20 w 40"/>
                <a:gd name="T1" fmla="*/ 0 h 40"/>
                <a:gd name="T2" fmla="*/ 20 w 40"/>
                <a:gd name="T3" fmla="*/ 0 h 40"/>
                <a:gd name="T4" fmla="*/ 28 w 40"/>
                <a:gd name="T5" fmla="*/ 2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0 w 40"/>
                <a:gd name="T29" fmla="*/ 28 h 40"/>
                <a:gd name="T30" fmla="*/ 0 w 40"/>
                <a:gd name="T31" fmla="*/ 20 h 40"/>
                <a:gd name="T32" fmla="*/ 0 w 40"/>
                <a:gd name="T33" fmla="*/ 20 h 40"/>
                <a:gd name="T34" fmla="*/ 0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38" y="12"/>
                  </a:lnTo>
                  <a:lnTo>
                    <a:pt x="40" y="20"/>
                  </a:lnTo>
                  <a:lnTo>
                    <a:pt x="38" y="28"/>
                  </a:lnTo>
                  <a:lnTo>
                    <a:pt x="34" y="34"/>
                  </a:lnTo>
                  <a:lnTo>
                    <a:pt x="28" y="38"/>
                  </a:lnTo>
                  <a:lnTo>
                    <a:pt x="20" y="40"/>
                  </a:lnTo>
                  <a:lnTo>
                    <a:pt x="12" y="38"/>
                  </a:lnTo>
                  <a:lnTo>
                    <a:pt x="6" y="34"/>
                  </a:lnTo>
                  <a:lnTo>
                    <a:pt x="0" y="28"/>
                  </a:lnTo>
                  <a:lnTo>
                    <a:pt x="0" y="20"/>
                  </a:lnTo>
                  <a:lnTo>
                    <a:pt x="0"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6" name="Freeform 67"/>
            <p:cNvSpPr>
              <a:spLocks/>
            </p:cNvSpPr>
            <p:nvPr/>
          </p:nvSpPr>
          <p:spPr bwMode="auto">
            <a:xfrm>
              <a:off x="6429375" y="6045201"/>
              <a:ext cx="66675" cy="63500"/>
            </a:xfrm>
            <a:custGeom>
              <a:avLst/>
              <a:gdLst>
                <a:gd name="T0" fmla="*/ 22 w 42"/>
                <a:gd name="T1" fmla="*/ 0 h 40"/>
                <a:gd name="T2" fmla="*/ 22 w 42"/>
                <a:gd name="T3" fmla="*/ 0 h 40"/>
                <a:gd name="T4" fmla="*/ 30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30 w 42"/>
                <a:gd name="T19" fmla="*/ 40 h 40"/>
                <a:gd name="T20" fmla="*/ 22 w 42"/>
                <a:gd name="T21" fmla="*/ 40 h 40"/>
                <a:gd name="T22" fmla="*/ 22 w 42"/>
                <a:gd name="T23" fmla="*/ 40 h 40"/>
                <a:gd name="T24" fmla="*/ 14 w 42"/>
                <a:gd name="T25" fmla="*/ 40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30" y="2"/>
                  </a:lnTo>
                  <a:lnTo>
                    <a:pt x="36" y="6"/>
                  </a:lnTo>
                  <a:lnTo>
                    <a:pt x="40" y="12"/>
                  </a:lnTo>
                  <a:lnTo>
                    <a:pt x="42" y="20"/>
                  </a:lnTo>
                  <a:lnTo>
                    <a:pt x="40" y="28"/>
                  </a:lnTo>
                  <a:lnTo>
                    <a:pt x="36" y="34"/>
                  </a:lnTo>
                  <a:lnTo>
                    <a:pt x="30" y="40"/>
                  </a:lnTo>
                  <a:lnTo>
                    <a:pt x="22" y="40"/>
                  </a:lnTo>
                  <a:lnTo>
                    <a:pt x="14" y="40"/>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7" name="Freeform 68"/>
            <p:cNvSpPr>
              <a:spLocks/>
            </p:cNvSpPr>
            <p:nvPr/>
          </p:nvSpPr>
          <p:spPr bwMode="auto">
            <a:xfrm>
              <a:off x="7600950" y="5419726"/>
              <a:ext cx="63500" cy="63500"/>
            </a:xfrm>
            <a:custGeom>
              <a:avLst/>
              <a:gdLst>
                <a:gd name="T0" fmla="*/ 20 w 40"/>
                <a:gd name="T1" fmla="*/ 0 h 40"/>
                <a:gd name="T2" fmla="*/ 20 w 40"/>
                <a:gd name="T3" fmla="*/ 0 h 40"/>
                <a:gd name="T4" fmla="*/ 28 w 40"/>
                <a:gd name="T5" fmla="*/ 2 h 40"/>
                <a:gd name="T6" fmla="*/ 34 w 40"/>
                <a:gd name="T7" fmla="*/ 6 h 40"/>
                <a:gd name="T8" fmla="*/ 40 w 40"/>
                <a:gd name="T9" fmla="*/ 12 h 40"/>
                <a:gd name="T10" fmla="*/ 40 w 40"/>
                <a:gd name="T11" fmla="*/ 20 h 40"/>
                <a:gd name="T12" fmla="*/ 40 w 40"/>
                <a:gd name="T13" fmla="*/ 20 h 40"/>
                <a:gd name="T14" fmla="*/ 40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2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2"/>
                  </a:lnTo>
                  <a:lnTo>
                    <a:pt x="34" y="6"/>
                  </a:lnTo>
                  <a:lnTo>
                    <a:pt x="40" y="12"/>
                  </a:lnTo>
                  <a:lnTo>
                    <a:pt x="40" y="20"/>
                  </a:lnTo>
                  <a:lnTo>
                    <a:pt x="40" y="28"/>
                  </a:lnTo>
                  <a:lnTo>
                    <a:pt x="34" y="34"/>
                  </a:lnTo>
                  <a:lnTo>
                    <a:pt x="28" y="38"/>
                  </a:lnTo>
                  <a:lnTo>
                    <a:pt x="20" y="40"/>
                  </a:lnTo>
                  <a:lnTo>
                    <a:pt x="12" y="38"/>
                  </a:lnTo>
                  <a:lnTo>
                    <a:pt x="6" y="34"/>
                  </a:lnTo>
                  <a:lnTo>
                    <a:pt x="2" y="28"/>
                  </a:lnTo>
                  <a:lnTo>
                    <a:pt x="0" y="20"/>
                  </a:lnTo>
                  <a:lnTo>
                    <a:pt x="2" y="12"/>
                  </a:lnTo>
                  <a:lnTo>
                    <a:pt x="6" y="6"/>
                  </a:lnTo>
                  <a:lnTo>
                    <a:pt x="12"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8" name="Freeform 69"/>
            <p:cNvSpPr>
              <a:spLocks/>
            </p:cNvSpPr>
            <p:nvPr/>
          </p:nvSpPr>
          <p:spPr bwMode="auto">
            <a:xfrm>
              <a:off x="7426325" y="4251326"/>
              <a:ext cx="95250" cy="95250"/>
            </a:xfrm>
            <a:custGeom>
              <a:avLst/>
              <a:gdLst>
                <a:gd name="T0" fmla="*/ 30 w 60"/>
                <a:gd name="T1" fmla="*/ 0 h 60"/>
                <a:gd name="T2" fmla="*/ 30 w 60"/>
                <a:gd name="T3" fmla="*/ 0 h 60"/>
                <a:gd name="T4" fmla="*/ 36 w 60"/>
                <a:gd name="T5" fmla="*/ 2 h 60"/>
                <a:gd name="T6" fmla="*/ 42 w 60"/>
                <a:gd name="T7" fmla="*/ 2 h 60"/>
                <a:gd name="T8" fmla="*/ 52 w 60"/>
                <a:gd name="T9" fmla="*/ 10 h 60"/>
                <a:gd name="T10" fmla="*/ 58 w 60"/>
                <a:gd name="T11" fmla="*/ 20 h 60"/>
                <a:gd name="T12" fmla="*/ 60 w 60"/>
                <a:gd name="T13" fmla="*/ 24 h 60"/>
                <a:gd name="T14" fmla="*/ 60 w 60"/>
                <a:gd name="T15" fmla="*/ 30 h 60"/>
                <a:gd name="T16" fmla="*/ 60 w 60"/>
                <a:gd name="T17" fmla="*/ 30 h 60"/>
                <a:gd name="T18" fmla="*/ 60 w 60"/>
                <a:gd name="T19" fmla="*/ 36 h 60"/>
                <a:gd name="T20" fmla="*/ 58 w 60"/>
                <a:gd name="T21" fmla="*/ 42 h 60"/>
                <a:gd name="T22" fmla="*/ 52 w 60"/>
                <a:gd name="T23" fmla="*/ 52 h 60"/>
                <a:gd name="T24" fmla="*/ 42 w 60"/>
                <a:gd name="T25" fmla="*/ 58 h 60"/>
                <a:gd name="T26" fmla="*/ 36 w 60"/>
                <a:gd name="T27" fmla="*/ 60 h 60"/>
                <a:gd name="T28" fmla="*/ 30 w 60"/>
                <a:gd name="T29" fmla="*/ 60 h 60"/>
                <a:gd name="T30" fmla="*/ 30 w 60"/>
                <a:gd name="T31" fmla="*/ 60 h 60"/>
                <a:gd name="T32" fmla="*/ 24 w 60"/>
                <a:gd name="T33" fmla="*/ 60 h 60"/>
                <a:gd name="T34" fmla="*/ 18 w 60"/>
                <a:gd name="T35" fmla="*/ 58 h 60"/>
                <a:gd name="T36" fmla="*/ 8 w 60"/>
                <a:gd name="T37" fmla="*/ 52 h 60"/>
                <a:gd name="T38" fmla="*/ 2 w 60"/>
                <a:gd name="T39" fmla="*/ 42 h 60"/>
                <a:gd name="T40" fmla="*/ 0 w 60"/>
                <a:gd name="T41" fmla="*/ 36 h 60"/>
                <a:gd name="T42" fmla="*/ 0 w 60"/>
                <a:gd name="T43" fmla="*/ 30 h 60"/>
                <a:gd name="T44" fmla="*/ 0 w 60"/>
                <a:gd name="T45" fmla="*/ 30 h 60"/>
                <a:gd name="T46" fmla="*/ 0 w 60"/>
                <a:gd name="T47" fmla="*/ 24 h 60"/>
                <a:gd name="T48" fmla="*/ 2 w 60"/>
                <a:gd name="T49" fmla="*/ 20 h 60"/>
                <a:gd name="T50" fmla="*/ 8 w 60"/>
                <a:gd name="T51" fmla="*/ 10 h 60"/>
                <a:gd name="T52" fmla="*/ 18 w 60"/>
                <a:gd name="T53" fmla="*/ 2 h 60"/>
                <a:gd name="T54" fmla="*/ 24 w 60"/>
                <a:gd name="T55" fmla="*/ 2 h 60"/>
                <a:gd name="T56" fmla="*/ 30 w 60"/>
                <a:gd name="T57" fmla="*/ 0 h 60"/>
                <a:gd name="T58" fmla="*/ 30 w 60"/>
                <a:gd name="T59" fmla="*/ 0 h 6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60" h="60">
                  <a:moveTo>
                    <a:pt x="30" y="0"/>
                  </a:moveTo>
                  <a:lnTo>
                    <a:pt x="30" y="0"/>
                  </a:lnTo>
                  <a:lnTo>
                    <a:pt x="36" y="2"/>
                  </a:lnTo>
                  <a:lnTo>
                    <a:pt x="42" y="2"/>
                  </a:lnTo>
                  <a:lnTo>
                    <a:pt x="52" y="10"/>
                  </a:lnTo>
                  <a:lnTo>
                    <a:pt x="58" y="20"/>
                  </a:lnTo>
                  <a:lnTo>
                    <a:pt x="60" y="24"/>
                  </a:lnTo>
                  <a:lnTo>
                    <a:pt x="60" y="30"/>
                  </a:lnTo>
                  <a:lnTo>
                    <a:pt x="60" y="36"/>
                  </a:lnTo>
                  <a:lnTo>
                    <a:pt x="58" y="42"/>
                  </a:lnTo>
                  <a:lnTo>
                    <a:pt x="52" y="52"/>
                  </a:lnTo>
                  <a:lnTo>
                    <a:pt x="42" y="58"/>
                  </a:lnTo>
                  <a:lnTo>
                    <a:pt x="36" y="60"/>
                  </a:lnTo>
                  <a:lnTo>
                    <a:pt x="30" y="60"/>
                  </a:lnTo>
                  <a:lnTo>
                    <a:pt x="24" y="60"/>
                  </a:lnTo>
                  <a:lnTo>
                    <a:pt x="18" y="58"/>
                  </a:lnTo>
                  <a:lnTo>
                    <a:pt x="8" y="52"/>
                  </a:lnTo>
                  <a:lnTo>
                    <a:pt x="2" y="42"/>
                  </a:lnTo>
                  <a:lnTo>
                    <a:pt x="0" y="36"/>
                  </a:lnTo>
                  <a:lnTo>
                    <a:pt x="0" y="30"/>
                  </a:lnTo>
                  <a:lnTo>
                    <a:pt x="0" y="24"/>
                  </a:lnTo>
                  <a:lnTo>
                    <a:pt x="2" y="20"/>
                  </a:lnTo>
                  <a:lnTo>
                    <a:pt x="8" y="10"/>
                  </a:lnTo>
                  <a:lnTo>
                    <a:pt x="18" y="2"/>
                  </a:lnTo>
                  <a:lnTo>
                    <a:pt x="24" y="2"/>
                  </a:lnTo>
                  <a:lnTo>
                    <a:pt x="3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69" name="Freeform 70"/>
            <p:cNvSpPr>
              <a:spLocks/>
            </p:cNvSpPr>
            <p:nvPr/>
          </p:nvSpPr>
          <p:spPr bwMode="auto">
            <a:xfrm>
              <a:off x="6362700" y="4521201"/>
              <a:ext cx="66675" cy="63500"/>
            </a:xfrm>
            <a:custGeom>
              <a:avLst/>
              <a:gdLst>
                <a:gd name="T0" fmla="*/ 22 w 42"/>
                <a:gd name="T1" fmla="*/ 0 h 40"/>
                <a:gd name="T2" fmla="*/ 22 w 42"/>
                <a:gd name="T3" fmla="*/ 0 h 40"/>
                <a:gd name="T4" fmla="*/ 28 w 42"/>
                <a:gd name="T5" fmla="*/ 2 h 40"/>
                <a:gd name="T6" fmla="*/ 36 w 42"/>
                <a:gd name="T7" fmla="*/ 6 h 40"/>
                <a:gd name="T8" fmla="*/ 40 w 42"/>
                <a:gd name="T9" fmla="*/ 12 h 40"/>
                <a:gd name="T10" fmla="*/ 42 w 42"/>
                <a:gd name="T11" fmla="*/ 20 h 40"/>
                <a:gd name="T12" fmla="*/ 42 w 42"/>
                <a:gd name="T13" fmla="*/ 20 h 40"/>
                <a:gd name="T14" fmla="*/ 40 w 42"/>
                <a:gd name="T15" fmla="*/ 28 h 40"/>
                <a:gd name="T16" fmla="*/ 36 w 42"/>
                <a:gd name="T17" fmla="*/ 34 h 40"/>
                <a:gd name="T18" fmla="*/ 28 w 42"/>
                <a:gd name="T19" fmla="*/ 38 h 40"/>
                <a:gd name="T20" fmla="*/ 22 w 42"/>
                <a:gd name="T21" fmla="*/ 40 h 40"/>
                <a:gd name="T22" fmla="*/ 22 w 42"/>
                <a:gd name="T23" fmla="*/ 40 h 40"/>
                <a:gd name="T24" fmla="*/ 14 w 42"/>
                <a:gd name="T25" fmla="*/ 38 h 40"/>
                <a:gd name="T26" fmla="*/ 6 w 42"/>
                <a:gd name="T27" fmla="*/ 34 h 40"/>
                <a:gd name="T28" fmla="*/ 2 w 42"/>
                <a:gd name="T29" fmla="*/ 28 h 40"/>
                <a:gd name="T30" fmla="*/ 0 w 42"/>
                <a:gd name="T31" fmla="*/ 20 h 40"/>
                <a:gd name="T32" fmla="*/ 0 w 42"/>
                <a:gd name="T33" fmla="*/ 20 h 40"/>
                <a:gd name="T34" fmla="*/ 2 w 42"/>
                <a:gd name="T35" fmla="*/ 12 h 40"/>
                <a:gd name="T36" fmla="*/ 6 w 42"/>
                <a:gd name="T37" fmla="*/ 6 h 40"/>
                <a:gd name="T38" fmla="*/ 14 w 42"/>
                <a:gd name="T39" fmla="*/ 2 h 40"/>
                <a:gd name="T40" fmla="*/ 22 w 42"/>
                <a:gd name="T41" fmla="*/ 0 h 40"/>
                <a:gd name="T42" fmla="*/ 22 w 42"/>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0">
                  <a:moveTo>
                    <a:pt x="22" y="0"/>
                  </a:moveTo>
                  <a:lnTo>
                    <a:pt x="22" y="0"/>
                  </a:lnTo>
                  <a:lnTo>
                    <a:pt x="28" y="2"/>
                  </a:lnTo>
                  <a:lnTo>
                    <a:pt x="36" y="6"/>
                  </a:lnTo>
                  <a:lnTo>
                    <a:pt x="40" y="12"/>
                  </a:lnTo>
                  <a:lnTo>
                    <a:pt x="42" y="20"/>
                  </a:lnTo>
                  <a:lnTo>
                    <a:pt x="40" y="28"/>
                  </a:lnTo>
                  <a:lnTo>
                    <a:pt x="36" y="34"/>
                  </a:lnTo>
                  <a:lnTo>
                    <a:pt x="28" y="38"/>
                  </a:lnTo>
                  <a:lnTo>
                    <a:pt x="22" y="40"/>
                  </a:lnTo>
                  <a:lnTo>
                    <a:pt x="14" y="38"/>
                  </a:lnTo>
                  <a:lnTo>
                    <a:pt x="6" y="34"/>
                  </a:lnTo>
                  <a:lnTo>
                    <a:pt x="2" y="28"/>
                  </a:lnTo>
                  <a:lnTo>
                    <a:pt x="0" y="20"/>
                  </a:lnTo>
                  <a:lnTo>
                    <a:pt x="2" y="12"/>
                  </a:lnTo>
                  <a:lnTo>
                    <a:pt x="6" y="6"/>
                  </a:lnTo>
                  <a:lnTo>
                    <a:pt x="14" y="2"/>
                  </a:lnTo>
                  <a:lnTo>
                    <a:pt x="22"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0" name="Freeform 71"/>
            <p:cNvSpPr>
              <a:spLocks/>
            </p:cNvSpPr>
            <p:nvPr/>
          </p:nvSpPr>
          <p:spPr bwMode="auto">
            <a:xfrm>
              <a:off x="6416675" y="2724151"/>
              <a:ext cx="123825" cy="120650"/>
            </a:xfrm>
            <a:custGeom>
              <a:avLst/>
              <a:gdLst>
                <a:gd name="T0" fmla="*/ 40 w 78"/>
                <a:gd name="T1" fmla="*/ 0 h 76"/>
                <a:gd name="T2" fmla="*/ 48 w 78"/>
                <a:gd name="T3" fmla="*/ 32 h 76"/>
                <a:gd name="T4" fmla="*/ 78 w 78"/>
                <a:gd name="T5" fmla="*/ 28 h 76"/>
                <a:gd name="T6" fmla="*/ 52 w 78"/>
                <a:gd name="T7" fmla="*/ 46 h 76"/>
                <a:gd name="T8" fmla="*/ 64 w 78"/>
                <a:gd name="T9" fmla="*/ 76 h 76"/>
                <a:gd name="T10" fmla="*/ 40 w 78"/>
                <a:gd name="T11" fmla="*/ 54 h 76"/>
                <a:gd name="T12" fmla="*/ 16 w 78"/>
                <a:gd name="T13" fmla="*/ 76 h 76"/>
                <a:gd name="T14" fmla="*/ 28 w 78"/>
                <a:gd name="T15" fmla="*/ 46 h 76"/>
                <a:gd name="T16" fmla="*/ 0 w 78"/>
                <a:gd name="T17" fmla="*/ 28 h 76"/>
                <a:gd name="T18" fmla="*/ 32 w 78"/>
                <a:gd name="T19" fmla="*/ 32 h 76"/>
                <a:gd name="T20" fmla="*/ 40 w 78"/>
                <a:gd name="T21" fmla="*/ 0 h 76"/>
                <a:gd name="T22" fmla="*/ 40 w 78"/>
                <a:gd name="T23" fmla="*/ 0 h 7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78" h="76">
                  <a:moveTo>
                    <a:pt x="40" y="0"/>
                  </a:moveTo>
                  <a:lnTo>
                    <a:pt x="48" y="32"/>
                  </a:lnTo>
                  <a:lnTo>
                    <a:pt x="78" y="28"/>
                  </a:lnTo>
                  <a:lnTo>
                    <a:pt x="52" y="46"/>
                  </a:lnTo>
                  <a:lnTo>
                    <a:pt x="64" y="76"/>
                  </a:lnTo>
                  <a:lnTo>
                    <a:pt x="40" y="54"/>
                  </a:lnTo>
                  <a:lnTo>
                    <a:pt x="16" y="76"/>
                  </a:lnTo>
                  <a:lnTo>
                    <a:pt x="28" y="46"/>
                  </a:lnTo>
                  <a:lnTo>
                    <a:pt x="0" y="28"/>
                  </a:lnTo>
                  <a:lnTo>
                    <a:pt x="32" y="32"/>
                  </a:lnTo>
                  <a:lnTo>
                    <a:pt x="40" y="0"/>
                  </a:lnTo>
                  <a:close/>
                </a:path>
              </a:pathLst>
            </a:custGeom>
            <a:grpFill/>
            <a:ln w="9525">
              <a:solidFill>
                <a:srgbClr val="FF0000"/>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1" name="Freeform 72"/>
            <p:cNvSpPr>
              <a:spLocks/>
            </p:cNvSpPr>
            <p:nvPr/>
          </p:nvSpPr>
          <p:spPr bwMode="auto">
            <a:xfrm>
              <a:off x="6210300" y="6080126"/>
              <a:ext cx="66675" cy="66675"/>
            </a:xfrm>
            <a:custGeom>
              <a:avLst/>
              <a:gdLst>
                <a:gd name="T0" fmla="*/ 20 w 42"/>
                <a:gd name="T1" fmla="*/ 0 h 42"/>
                <a:gd name="T2" fmla="*/ 20 w 42"/>
                <a:gd name="T3" fmla="*/ 0 h 42"/>
                <a:gd name="T4" fmla="*/ 28 w 42"/>
                <a:gd name="T5" fmla="*/ 2 h 42"/>
                <a:gd name="T6" fmla="*/ 36 w 42"/>
                <a:gd name="T7" fmla="*/ 6 h 42"/>
                <a:gd name="T8" fmla="*/ 40 w 42"/>
                <a:gd name="T9" fmla="*/ 14 h 42"/>
                <a:gd name="T10" fmla="*/ 42 w 42"/>
                <a:gd name="T11" fmla="*/ 20 h 42"/>
                <a:gd name="T12" fmla="*/ 42 w 42"/>
                <a:gd name="T13" fmla="*/ 20 h 42"/>
                <a:gd name="T14" fmla="*/ 40 w 42"/>
                <a:gd name="T15" fmla="*/ 28 h 42"/>
                <a:gd name="T16" fmla="*/ 36 w 42"/>
                <a:gd name="T17" fmla="*/ 36 h 42"/>
                <a:gd name="T18" fmla="*/ 28 w 42"/>
                <a:gd name="T19" fmla="*/ 40 h 42"/>
                <a:gd name="T20" fmla="*/ 20 w 42"/>
                <a:gd name="T21" fmla="*/ 42 h 42"/>
                <a:gd name="T22" fmla="*/ 20 w 42"/>
                <a:gd name="T23" fmla="*/ 42 h 42"/>
                <a:gd name="T24" fmla="*/ 14 w 42"/>
                <a:gd name="T25" fmla="*/ 40 h 42"/>
                <a:gd name="T26" fmla="*/ 6 w 42"/>
                <a:gd name="T27" fmla="*/ 36 h 42"/>
                <a:gd name="T28" fmla="*/ 2 w 42"/>
                <a:gd name="T29" fmla="*/ 28 h 42"/>
                <a:gd name="T30" fmla="*/ 0 w 42"/>
                <a:gd name="T31" fmla="*/ 20 h 42"/>
                <a:gd name="T32" fmla="*/ 0 w 42"/>
                <a:gd name="T33" fmla="*/ 20 h 42"/>
                <a:gd name="T34" fmla="*/ 2 w 42"/>
                <a:gd name="T35" fmla="*/ 14 h 42"/>
                <a:gd name="T36" fmla="*/ 6 w 42"/>
                <a:gd name="T37" fmla="*/ 6 h 42"/>
                <a:gd name="T38" fmla="*/ 14 w 42"/>
                <a:gd name="T39" fmla="*/ 2 h 42"/>
                <a:gd name="T40" fmla="*/ 20 w 42"/>
                <a:gd name="T41" fmla="*/ 0 h 42"/>
                <a:gd name="T42" fmla="*/ 20 w 42"/>
                <a:gd name="T43" fmla="*/ 0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2" h="42">
                  <a:moveTo>
                    <a:pt x="20" y="0"/>
                  </a:moveTo>
                  <a:lnTo>
                    <a:pt x="20" y="0"/>
                  </a:lnTo>
                  <a:lnTo>
                    <a:pt x="28" y="2"/>
                  </a:lnTo>
                  <a:lnTo>
                    <a:pt x="36" y="6"/>
                  </a:lnTo>
                  <a:lnTo>
                    <a:pt x="40" y="14"/>
                  </a:lnTo>
                  <a:lnTo>
                    <a:pt x="42" y="20"/>
                  </a:lnTo>
                  <a:lnTo>
                    <a:pt x="40" y="28"/>
                  </a:lnTo>
                  <a:lnTo>
                    <a:pt x="36" y="36"/>
                  </a:lnTo>
                  <a:lnTo>
                    <a:pt x="28" y="40"/>
                  </a:lnTo>
                  <a:lnTo>
                    <a:pt x="20" y="42"/>
                  </a:lnTo>
                  <a:lnTo>
                    <a:pt x="14" y="40"/>
                  </a:lnTo>
                  <a:lnTo>
                    <a:pt x="6" y="36"/>
                  </a:lnTo>
                  <a:lnTo>
                    <a:pt x="2" y="28"/>
                  </a:lnTo>
                  <a:lnTo>
                    <a:pt x="0" y="20"/>
                  </a:lnTo>
                  <a:lnTo>
                    <a:pt x="2" y="14"/>
                  </a:lnTo>
                  <a:lnTo>
                    <a:pt x="6" y="6"/>
                  </a:lnTo>
                  <a:lnTo>
                    <a:pt x="14" y="2"/>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2" name="Freeform 73"/>
            <p:cNvSpPr>
              <a:spLocks/>
            </p:cNvSpPr>
            <p:nvPr/>
          </p:nvSpPr>
          <p:spPr bwMode="auto">
            <a:xfrm>
              <a:off x="5130800" y="4695826"/>
              <a:ext cx="63500" cy="63500"/>
            </a:xfrm>
            <a:custGeom>
              <a:avLst/>
              <a:gdLst>
                <a:gd name="T0" fmla="*/ 20 w 40"/>
                <a:gd name="T1" fmla="*/ 0 h 40"/>
                <a:gd name="T2" fmla="*/ 20 w 40"/>
                <a:gd name="T3" fmla="*/ 0 h 40"/>
                <a:gd name="T4" fmla="*/ 28 w 40"/>
                <a:gd name="T5" fmla="*/ 0 h 40"/>
                <a:gd name="T6" fmla="*/ 34 w 40"/>
                <a:gd name="T7" fmla="*/ 6 h 40"/>
                <a:gd name="T8" fmla="*/ 38 w 40"/>
                <a:gd name="T9" fmla="*/ 12 h 40"/>
                <a:gd name="T10" fmla="*/ 40 w 40"/>
                <a:gd name="T11" fmla="*/ 20 h 40"/>
                <a:gd name="T12" fmla="*/ 40 w 40"/>
                <a:gd name="T13" fmla="*/ 20 h 40"/>
                <a:gd name="T14" fmla="*/ 38 w 40"/>
                <a:gd name="T15" fmla="*/ 28 h 40"/>
                <a:gd name="T16" fmla="*/ 34 w 40"/>
                <a:gd name="T17" fmla="*/ 34 h 40"/>
                <a:gd name="T18" fmla="*/ 28 w 40"/>
                <a:gd name="T19" fmla="*/ 38 h 40"/>
                <a:gd name="T20" fmla="*/ 20 w 40"/>
                <a:gd name="T21" fmla="*/ 40 h 40"/>
                <a:gd name="T22" fmla="*/ 20 w 40"/>
                <a:gd name="T23" fmla="*/ 40 h 40"/>
                <a:gd name="T24" fmla="*/ 12 w 40"/>
                <a:gd name="T25" fmla="*/ 38 h 40"/>
                <a:gd name="T26" fmla="*/ 6 w 40"/>
                <a:gd name="T27" fmla="*/ 34 h 40"/>
                <a:gd name="T28" fmla="*/ 2 w 40"/>
                <a:gd name="T29" fmla="*/ 28 h 40"/>
                <a:gd name="T30" fmla="*/ 0 w 40"/>
                <a:gd name="T31" fmla="*/ 20 h 40"/>
                <a:gd name="T32" fmla="*/ 0 w 40"/>
                <a:gd name="T33" fmla="*/ 20 h 40"/>
                <a:gd name="T34" fmla="*/ 2 w 40"/>
                <a:gd name="T35" fmla="*/ 12 h 40"/>
                <a:gd name="T36" fmla="*/ 6 w 40"/>
                <a:gd name="T37" fmla="*/ 6 h 40"/>
                <a:gd name="T38" fmla="*/ 12 w 40"/>
                <a:gd name="T39" fmla="*/ 0 h 40"/>
                <a:gd name="T40" fmla="*/ 20 w 40"/>
                <a:gd name="T41" fmla="*/ 0 h 40"/>
                <a:gd name="T42" fmla="*/ 20 w 40"/>
                <a:gd name="T43" fmla="*/ 0 h 4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40" h="40">
                  <a:moveTo>
                    <a:pt x="20" y="0"/>
                  </a:moveTo>
                  <a:lnTo>
                    <a:pt x="20" y="0"/>
                  </a:lnTo>
                  <a:lnTo>
                    <a:pt x="28" y="0"/>
                  </a:lnTo>
                  <a:lnTo>
                    <a:pt x="34" y="6"/>
                  </a:lnTo>
                  <a:lnTo>
                    <a:pt x="38" y="12"/>
                  </a:lnTo>
                  <a:lnTo>
                    <a:pt x="40" y="20"/>
                  </a:lnTo>
                  <a:lnTo>
                    <a:pt x="38" y="28"/>
                  </a:lnTo>
                  <a:lnTo>
                    <a:pt x="34" y="34"/>
                  </a:lnTo>
                  <a:lnTo>
                    <a:pt x="28" y="38"/>
                  </a:lnTo>
                  <a:lnTo>
                    <a:pt x="20" y="40"/>
                  </a:lnTo>
                  <a:lnTo>
                    <a:pt x="12" y="38"/>
                  </a:lnTo>
                  <a:lnTo>
                    <a:pt x="6" y="34"/>
                  </a:lnTo>
                  <a:lnTo>
                    <a:pt x="2" y="28"/>
                  </a:lnTo>
                  <a:lnTo>
                    <a:pt x="0" y="20"/>
                  </a:lnTo>
                  <a:lnTo>
                    <a:pt x="2" y="12"/>
                  </a:lnTo>
                  <a:lnTo>
                    <a:pt x="6" y="6"/>
                  </a:lnTo>
                  <a:lnTo>
                    <a:pt x="12" y="0"/>
                  </a:lnTo>
                  <a:lnTo>
                    <a:pt x="20" y="0"/>
                  </a:lnTo>
                  <a:close/>
                </a:path>
              </a:pathLst>
            </a:custGeom>
            <a:grpFill/>
            <a:ln w="9525">
              <a:solidFill>
                <a:schemeClr val="bg1"/>
              </a:solidFill>
              <a:round/>
              <a:headEnd/>
              <a:tailEnd/>
            </a:ln>
            <a:extLst/>
          </p:spPr>
          <p:txBody>
            <a:bodyPr/>
            <a:lstStyle/>
            <a:p>
              <a:pPr marL="0" marR="0" lvl="0" indent="0" algn="l" defTabSz="914378" rtl="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grpSp>
        <p:nvGrpSpPr>
          <p:cNvPr id="73" name="组合 72"/>
          <p:cNvGrpSpPr/>
          <p:nvPr/>
        </p:nvGrpSpPr>
        <p:grpSpPr>
          <a:xfrm>
            <a:off x="4629699" y="2682800"/>
            <a:ext cx="3758726" cy="1613459"/>
            <a:chOff x="4413674" y="2466775"/>
            <a:chExt cx="3758726" cy="1613459"/>
          </a:xfrm>
        </p:grpSpPr>
        <p:cxnSp>
          <p:nvCxnSpPr>
            <p:cNvPr id="74" name="直接连接符 73"/>
            <p:cNvCxnSpPr>
              <a:stCxn id="57" idx="8"/>
              <a:endCxn id="75" idx="1"/>
            </p:cNvCxnSpPr>
            <p:nvPr/>
          </p:nvCxnSpPr>
          <p:spPr>
            <a:xfrm>
              <a:off x="4413674" y="2601866"/>
              <a:ext cx="1166438" cy="671639"/>
            </a:xfrm>
            <a:prstGeom prst="line">
              <a:avLst/>
            </a:prstGeom>
            <a:ln w="19050">
              <a:solidFill>
                <a:srgbClr val="0070C0"/>
              </a:solidFill>
              <a:prstDash val="sysDash"/>
              <a:headEnd type="oval"/>
            </a:ln>
          </p:spPr>
          <p:style>
            <a:lnRef idx="1">
              <a:schemeClr val="accent1"/>
            </a:lnRef>
            <a:fillRef idx="0">
              <a:schemeClr val="accent1"/>
            </a:fillRef>
            <a:effectRef idx="0">
              <a:schemeClr val="accent1"/>
            </a:effectRef>
            <a:fontRef idx="minor">
              <a:schemeClr val="tx1"/>
            </a:fontRef>
          </p:style>
        </p:cxnSp>
        <p:sp>
          <p:nvSpPr>
            <p:cNvPr id="75" name="圆角矩形 74"/>
            <p:cNvSpPr/>
            <p:nvPr/>
          </p:nvSpPr>
          <p:spPr>
            <a:xfrm>
              <a:off x="5580112" y="2466775"/>
              <a:ext cx="2592288" cy="1613459"/>
            </a:xfrm>
            <a:prstGeom prst="roundRect">
              <a:avLst>
                <a:gd name="adj" fmla="val 0"/>
              </a:avLst>
            </a:prstGeom>
            <a:solidFill>
              <a:schemeClr val="bg1">
                <a:lumMod val="50000"/>
                <a:alpha val="30000"/>
              </a:schemeClr>
            </a:solidFill>
            <a:ln w="19050">
              <a:noFill/>
              <a:prstDash val="sysDash"/>
              <a:headEnd type="oval"/>
            </a:ln>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5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5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685800" rtl="0" eaLnBrk="1" fontAlgn="auto" latinLnBrk="0" hangingPunct="1">
                <a:lnSpc>
                  <a:spcPct val="130000"/>
                </a:lnSpc>
                <a:spcBef>
                  <a:spcPts val="0"/>
                </a:spcBef>
                <a:spcAft>
                  <a:spcPts val="0"/>
                </a:spcAft>
                <a:buClrTx/>
                <a:buSzTx/>
                <a:buFontTx/>
                <a:buNone/>
                <a:tabLst/>
                <a:defRPr/>
              </a:pPr>
              <a:r>
                <a:rPr kumimoji="0" lang="zh-CN" altLang="en-US" sz="1500" b="0" i="0" u="none" strike="noStrike" kern="120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rPr>
                <a:t>单击此处添加文本。</a:t>
              </a:r>
            </a:p>
          </p:txBody>
        </p:sp>
      </p:grpSp>
      <p:sp>
        <p:nvSpPr>
          <p:cNvPr id="76" name="矩形 75"/>
          <p:cNvSpPr/>
          <p:nvPr/>
        </p:nvSpPr>
        <p:spPr>
          <a:xfrm>
            <a:off x="6084169" y="2065017"/>
            <a:ext cx="1939467" cy="444515"/>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7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单击添加标题</a:t>
            </a:r>
          </a:p>
        </p:txBody>
      </p:sp>
    </p:spTree>
    <p:extLst>
      <p:ext uri="{BB962C8B-B14F-4D97-AF65-F5344CB8AC3E}">
        <p14:creationId xmlns:p14="http://schemas.microsoft.com/office/powerpoint/2010/main" val="4153478562"/>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300" fill="hold"/>
                                        <p:tgtEl>
                                          <p:spTgt spid="2"/>
                                        </p:tgtEl>
                                        <p:attrNameLst>
                                          <p:attrName>ppt_w</p:attrName>
                                        </p:attrNameLst>
                                      </p:cBhvr>
                                      <p:tavLst>
                                        <p:tav tm="0">
                                          <p:val>
                                            <p:fltVal val="0"/>
                                          </p:val>
                                        </p:tav>
                                        <p:tav tm="100000">
                                          <p:val>
                                            <p:strVal val="#ppt_w"/>
                                          </p:val>
                                        </p:tav>
                                      </p:tavLst>
                                    </p:anim>
                                    <p:anim calcmode="lin" valueType="num">
                                      <p:cBhvr>
                                        <p:cTn id="8" dur="300" fill="hold"/>
                                        <p:tgtEl>
                                          <p:spTgt spid="2"/>
                                        </p:tgtEl>
                                        <p:attrNameLst>
                                          <p:attrName>ppt_h</p:attrName>
                                        </p:attrNameLst>
                                      </p:cBhvr>
                                      <p:tavLst>
                                        <p:tav tm="0">
                                          <p:val>
                                            <p:fltVal val="0"/>
                                          </p:val>
                                        </p:tav>
                                        <p:tav tm="100000">
                                          <p:val>
                                            <p:strVal val="#ppt_h"/>
                                          </p:val>
                                        </p:tav>
                                      </p:tavLst>
                                    </p:anim>
                                    <p:anim calcmode="lin" valueType="num">
                                      <p:cBhvr>
                                        <p:cTn id="9" dur="300" fill="hold"/>
                                        <p:tgtEl>
                                          <p:spTgt spid="2"/>
                                        </p:tgtEl>
                                        <p:attrNameLst>
                                          <p:attrName>style.rotation</p:attrName>
                                        </p:attrNameLst>
                                      </p:cBhvr>
                                      <p:tavLst>
                                        <p:tav tm="0">
                                          <p:val>
                                            <p:fltVal val="90"/>
                                          </p:val>
                                        </p:tav>
                                        <p:tav tm="100000">
                                          <p:val>
                                            <p:fltVal val="0"/>
                                          </p:val>
                                        </p:tav>
                                      </p:tavLst>
                                    </p:anim>
                                    <p:animEffect transition="in" filter="fade">
                                      <p:cBhvr>
                                        <p:cTn id="10" dur="300"/>
                                        <p:tgtEl>
                                          <p:spTgt spid="2"/>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300" fill="hold"/>
                                        <p:tgtEl>
                                          <p:spTgt spid="3"/>
                                        </p:tgtEl>
                                        <p:attrNameLst>
                                          <p:attrName>ppt_w</p:attrName>
                                        </p:attrNameLst>
                                      </p:cBhvr>
                                      <p:tavLst>
                                        <p:tav tm="0">
                                          <p:val>
                                            <p:fltVal val="0"/>
                                          </p:val>
                                        </p:tav>
                                        <p:tav tm="100000">
                                          <p:val>
                                            <p:strVal val="#ppt_w"/>
                                          </p:val>
                                        </p:tav>
                                      </p:tavLst>
                                    </p:anim>
                                    <p:anim calcmode="lin" valueType="num">
                                      <p:cBhvr>
                                        <p:cTn id="14" dur="300" fill="hold"/>
                                        <p:tgtEl>
                                          <p:spTgt spid="3"/>
                                        </p:tgtEl>
                                        <p:attrNameLst>
                                          <p:attrName>ppt_h</p:attrName>
                                        </p:attrNameLst>
                                      </p:cBhvr>
                                      <p:tavLst>
                                        <p:tav tm="0">
                                          <p:val>
                                            <p:fltVal val="0"/>
                                          </p:val>
                                        </p:tav>
                                        <p:tav tm="100000">
                                          <p:val>
                                            <p:strVal val="#ppt_h"/>
                                          </p:val>
                                        </p:tav>
                                      </p:tavLst>
                                    </p:anim>
                                    <p:anim calcmode="lin" valueType="num">
                                      <p:cBhvr>
                                        <p:cTn id="15" dur="300" fill="hold"/>
                                        <p:tgtEl>
                                          <p:spTgt spid="3"/>
                                        </p:tgtEl>
                                        <p:attrNameLst>
                                          <p:attrName>style.rotation</p:attrName>
                                        </p:attrNameLst>
                                      </p:cBhvr>
                                      <p:tavLst>
                                        <p:tav tm="0">
                                          <p:val>
                                            <p:fltVal val="90"/>
                                          </p:val>
                                        </p:tav>
                                        <p:tav tm="100000">
                                          <p:val>
                                            <p:fltVal val="0"/>
                                          </p:val>
                                        </p:tav>
                                      </p:tavLst>
                                    </p:anim>
                                    <p:animEffect transition="in" filter="fade">
                                      <p:cBhvr>
                                        <p:cTn id="16" dur="300"/>
                                        <p:tgtEl>
                                          <p:spTgt spid="3"/>
                                        </p:tgtEl>
                                      </p:cBhvr>
                                    </p:animEffect>
                                  </p:childTnLst>
                                </p:cTn>
                              </p:par>
                            </p:childTnLst>
                          </p:cTn>
                        </p:par>
                        <p:par>
                          <p:cTn id="17" fill="hold">
                            <p:stCondLst>
                              <p:cond delay="3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300"/>
                                        <p:tgtEl>
                                          <p:spTgt spid="4"/>
                                        </p:tgtEl>
                                      </p:cBhvr>
                                    </p:animEffect>
                                  </p:childTnLst>
                                </p:cTn>
                              </p:par>
                              <p:par>
                                <p:cTn id="21" presetID="41" presetClass="entr" presetSubtype="0" fill="hold" grpId="0" nodeType="withEffect">
                                  <p:stCondLst>
                                    <p:cond delay="0"/>
                                  </p:stCondLst>
                                  <p:iterate type="lt">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3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24" dur="300" fill="hold"/>
                                        <p:tgtEl>
                                          <p:spTgt spid="5"/>
                                        </p:tgtEl>
                                        <p:attrNameLst>
                                          <p:attrName>ppt_y</p:attrName>
                                        </p:attrNameLst>
                                      </p:cBhvr>
                                      <p:tavLst>
                                        <p:tav tm="0">
                                          <p:val>
                                            <p:strVal val="#ppt_y"/>
                                          </p:val>
                                        </p:tav>
                                        <p:tav tm="100000">
                                          <p:val>
                                            <p:strVal val="#ppt_y"/>
                                          </p:val>
                                        </p:tav>
                                      </p:tavLst>
                                    </p:anim>
                                    <p:anim calcmode="lin" valueType="num">
                                      <p:cBhvr>
                                        <p:cTn id="25" dur="3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26" dur="300" fill="hold"/>
                                        <p:tgtEl>
                                          <p:spTgt spid="5"/>
                                        </p:tgtEl>
                                        <p:attrNameLst>
                                          <p:attrName>ppt_w</p:attrName>
                                        </p:attrNameLst>
                                      </p:cBhvr>
                                      <p:tavLst>
                                        <p:tav tm="0">
                                          <p:val>
                                            <p:strVal val="#ppt_w/10"/>
                                          </p:val>
                                        </p:tav>
                                        <p:tav tm="50000">
                                          <p:val>
                                            <p:strVal val="#ppt_w+.01"/>
                                          </p:val>
                                        </p:tav>
                                        <p:tav tm="100000">
                                          <p:val>
                                            <p:strVal val="#ppt_w"/>
                                          </p:val>
                                        </p:tav>
                                      </p:tavLst>
                                    </p:anim>
                                    <p:animEffect transition="in" filter="fade">
                                      <p:cBhvr>
                                        <p:cTn id="27" dur="300" tmFilter="0,0; .5, 1; 1, 1"/>
                                        <p:tgtEl>
                                          <p:spTgt spid="5"/>
                                        </p:tgtEl>
                                      </p:cBhvr>
                                    </p:animEffect>
                                  </p:childTnLst>
                                </p:cTn>
                              </p:par>
                            </p:childTnLst>
                          </p:cTn>
                        </p:par>
                        <p:par>
                          <p:cTn id="28" fill="hold">
                            <p:stCondLst>
                              <p:cond delay="810"/>
                            </p:stCondLst>
                            <p:childTnLst>
                              <p:par>
                                <p:cTn id="29" presetID="42" presetClass="entr" presetSubtype="0" fill="hold"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anim calcmode="lin" valueType="num">
                                      <p:cBhvr>
                                        <p:cTn id="32" dur="500" fill="hold"/>
                                        <p:tgtEl>
                                          <p:spTgt spid="6"/>
                                        </p:tgtEl>
                                        <p:attrNameLst>
                                          <p:attrName>ppt_x</p:attrName>
                                        </p:attrNameLst>
                                      </p:cBhvr>
                                      <p:tavLst>
                                        <p:tav tm="0">
                                          <p:val>
                                            <p:strVal val="#ppt_x"/>
                                          </p:val>
                                        </p:tav>
                                        <p:tav tm="100000">
                                          <p:val>
                                            <p:strVal val="#ppt_x"/>
                                          </p:val>
                                        </p:tav>
                                      </p:tavLst>
                                    </p:anim>
                                    <p:anim calcmode="lin" valueType="num">
                                      <p:cBhvr>
                                        <p:cTn id="33" dur="500" fill="hold"/>
                                        <p:tgtEl>
                                          <p:spTgt spid="6"/>
                                        </p:tgtEl>
                                        <p:attrNameLst>
                                          <p:attrName>ppt_y</p:attrName>
                                        </p:attrNameLst>
                                      </p:cBhvr>
                                      <p:tavLst>
                                        <p:tav tm="0">
                                          <p:val>
                                            <p:strVal val="#ppt_y+.1"/>
                                          </p:val>
                                        </p:tav>
                                        <p:tav tm="100000">
                                          <p:val>
                                            <p:strVal val="#ppt_y"/>
                                          </p:val>
                                        </p:tav>
                                      </p:tavLst>
                                    </p:anim>
                                  </p:childTnLst>
                                </p:cTn>
                              </p:par>
                            </p:childTnLst>
                          </p:cTn>
                        </p:par>
                        <p:par>
                          <p:cTn id="34" fill="hold">
                            <p:stCondLst>
                              <p:cond delay="1310"/>
                            </p:stCondLst>
                            <p:childTnLst>
                              <p:par>
                                <p:cTn id="35" presetID="22" presetClass="entr" presetSubtype="8" fill="hold" nodeType="afterEffect">
                                  <p:stCondLst>
                                    <p:cond delay="0"/>
                                  </p:stCondLst>
                                  <p:childTnLst>
                                    <p:set>
                                      <p:cBhvr>
                                        <p:cTn id="36" dur="1" fill="hold">
                                          <p:stCondLst>
                                            <p:cond delay="0"/>
                                          </p:stCondLst>
                                        </p:cTn>
                                        <p:tgtEl>
                                          <p:spTgt spid="73"/>
                                        </p:tgtEl>
                                        <p:attrNameLst>
                                          <p:attrName>style.visibility</p:attrName>
                                        </p:attrNameLst>
                                      </p:cBhvr>
                                      <p:to>
                                        <p:strVal val="visible"/>
                                      </p:to>
                                    </p:set>
                                    <p:animEffect transition="in" filter="wipe(left)">
                                      <p:cBhvr>
                                        <p:cTn id="37" dur="500"/>
                                        <p:tgtEl>
                                          <p:spTgt spid="73"/>
                                        </p:tgtEl>
                                      </p:cBhvr>
                                    </p:animEffect>
                                  </p:childTnLst>
                                </p:cTn>
                              </p:par>
                            </p:childTnLst>
                          </p:cTn>
                        </p:par>
                        <p:par>
                          <p:cTn id="38" fill="hold">
                            <p:stCondLst>
                              <p:cond delay="1810"/>
                            </p:stCondLst>
                            <p:childTnLst>
                              <p:par>
                                <p:cTn id="39" presetID="42" presetClass="entr" presetSubtype="0" fill="hold" grpId="0" nodeType="after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500"/>
                                        <p:tgtEl>
                                          <p:spTgt spid="76"/>
                                        </p:tgtEl>
                                      </p:cBhvr>
                                    </p:animEffect>
                                    <p:anim calcmode="lin" valueType="num">
                                      <p:cBhvr>
                                        <p:cTn id="42" dur="500" fill="hold"/>
                                        <p:tgtEl>
                                          <p:spTgt spid="76"/>
                                        </p:tgtEl>
                                        <p:attrNameLst>
                                          <p:attrName>ppt_x</p:attrName>
                                        </p:attrNameLst>
                                      </p:cBhvr>
                                      <p:tavLst>
                                        <p:tav tm="0">
                                          <p:val>
                                            <p:strVal val="#ppt_x"/>
                                          </p:val>
                                        </p:tav>
                                        <p:tav tm="100000">
                                          <p:val>
                                            <p:strVal val="#ppt_x"/>
                                          </p:val>
                                        </p:tav>
                                      </p:tavLst>
                                    </p:anim>
                                    <p:anim calcmode="lin" valueType="num">
                                      <p:cBhvr>
                                        <p:cTn id="43" dur="500" fill="hold"/>
                                        <p:tgtEl>
                                          <p:spTgt spid="7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P spid="7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3"/>
          <p:cNvSpPr>
            <a:spLocks noChangeArrowheads="1"/>
          </p:cNvSpPr>
          <p:nvPr/>
        </p:nvSpPr>
        <p:spPr bwMode="auto">
          <a:xfrm>
            <a:off x="3658799" y="1208548"/>
            <a:ext cx="1445169" cy="280464"/>
          </a:xfrm>
          <a:prstGeom prst="roundRect">
            <a:avLst>
              <a:gd name="adj" fmla="val 13125"/>
            </a:avLst>
          </a:pr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5" name="Text Box 4"/>
          <p:cNvSpPr txBox="1">
            <a:spLocks noChangeArrowheads="1"/>
          </p:cNvSpPr>
          <p:nvPr/>
        </p:nvSpPr>
        <p:spPr bwMode="auto">
          <a:xfrm>
            <a:off x="3658799" y="1198484"/>
            <a:ext cx="144906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base" latinLnBrk="0" hangingPunct="1">
              <a:lnSpc>
                <a:spcPct val="100000"/>
              </a:lnSpc>
              <a:spcBef>
                <a:spcPct val="50000"/>
              </a:spcBef>
              <a:spcAft>
                <a:spcPct val="0"/>
              </a:spcAft>
              <a:buClrTx/>
              <a:buSzTx/>
              <a:buFontTx/>
              <a:buNone/>
              <a:tabLst/>
              <a:defRPr/>
            </a:pPr>
            <a:r>
              <a:rPr kumimoji="0" lang="zh-CN" altLang="en-US" sz="1260" b="0" i="0" u="none" strike="noStrike" kern="1200" cap="none" spc="0" normalizeH="0" baseline="0" noProof="0" dirty="0">
                <a:ln>
                  <a:noFill/>
                </a:ln>
                <a:solidFill>
                  <a:srgbClr val="FFFFFF"/>
                </a:solidFill>
                <a:effectLst/>
                <a:uLnTx/>
                <a:uFillTx/>
                <a:latin typeface="Arial" pitchFamily="34" charset="0"/>
                <a:ea typeface="华文细黑" pitchFamily="2" charset="-122"/>
                <a:cs typeface="+mn-cs"/>
              </a:rPr>
              <a:t>单击添加</a:t>
            </a:r>
            <a:endParaRPr kumimoji="0" lang="en-US" sz="1260" b="0" i="0" u="none" strike="noStrike" kern="1200" cap="none" spc="0" normalizeH="0" baseline="0" noProof="0" dirty="0">
              <a:ln>
                <a:noFill/>
              </a:ln>
              <a:solidFill>
                <a:srgbClr val="FFFFFF"/>
              </a:solidFill>
              <a:effectLst/>
              <a:uLnTx/>
              <a:uFillTx/>
              <a:latin typeface="Arial" pitchFamily="34" charset="0"/>
              <a:ea typeface="华文细黑" pitchFamily="2" charset="-122"/>
              <a:cs typeface="+mn-cs"/>
            </a:endParaRPr>
          </a:p>
        </p:txBody>
      </p:sp>
      <p:sp>
        <p:nvSpPr>
          <p:cNvPr id="6" name="AutoShape 5"/>
          <p:cNvSpPr>
            <a:spLocks noChangeArrowheads="1"/>
          </p:cNvSpPr>
          <p:nvPr/>
        </p:nvSpPr>
        <p:spPr bwMode="auto">
          <a:xfrm>
            <a:off x="3584788" y="1560426"/>
            <a:ext cx="1597087" cy="677788"/>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marL="0" marR="0" lvl="0" indent="0" algn="ctr" defTabSz="822940" rtl="0" eaLnBrk="1" fontAlgn="base" latinLnBrk="0" hangingPunct="1">
              <a:lnSpc>
                <a:spcPct val="120000"/>
              </a:lnSpc>
              <a:spcBef>
                <a:spcPct val="0"/>
              </a:spcBef>
              <a:spcAft>
                <a:spcPct val="0"/>
              </a:spcAft>
              <a:buClrTx/>
              <a:buSzTx/>
              <a:buFontTx/>
              <a:buNone/>
              <a:tabLst/>
              <a:defRPr/>
            </a:pPr>
            <a:r>
              <a:rPr kumimoji="0" lang="zh-CN" altLang="en-US" sz="1080" b="0" i="0" u="none" strike="noStrike" kern="0" cap="none" spc="0" normalizeH="0" baseline="0" noProof="0" dirty="0">
                <a:ln>
                  <a:noFill/>
                </a:ln>
                <a:solidFill>
                  <a:srgbClr val="000000"/>
                </a:solidFill>
                <a:effectLst/>
                <a:uLnTx/>
                <a:uFillTx/>
                <a:latin typeface="Arial" pitchFamily="34" charset="0"/>
                <a:ea typeface="华文细黑" pitchFamily="2" charset="-122"/>
                <a:cs typeface="+mn-cs"/>
              </a:rPr>
              <a:t>单击添加内容文字</a:t>
            </a:r>
          </a:p>
        </p:txBody>
      </p:sp>
      <p:pic>
        <p:nvPicPr>
          <p:cNvPr id="7" name="Picture 6" descr="3"/>
          <p:cNvPicPr>
            <a:picLocks noChangeAspect="1" noChangeArrowheads="1"/>
          </p:cNvPicPr>
          <p:nvPr/>
        </p:nvPicPr>
        <p:blipFill rotWithShape="1">
          <a:blip r:embed="rId3">
            <a:extLst>
              <a:ext uri="{28A0092B-C50C-407E-A947-70E740481C1C}">
                <a14:useLocalDpi xmlns:a14="http://schemas.microsoft.com/office/drawing/2010/main" val="0"/>
              </a:ext>
            </a:extLst>
          </a:blip>
          <a:srcRect b="35062"/>
          <a:stretch/>
        </p:blipFill>
        <p:spPr bwMode="auto">
          <a:xfrm>
            <a:off x="5359762" y="1016378"/>
            <a:ext cx="499901" cy="1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5"/>
          <p:cNvPicPr>
            <a:picLocks noChangeAspect="1" noChangeArrowheads="1"/>
          </p:cNvPicPr>
          <p:nvPr/>
        </p:nvPicPr>
        <p:blipFill rotWithShape="1">
          <a:blip r:embed="rId4">
            <a:extLst>
              <a:ext uri="{28A0092B-C50C-407E-A947-70E740481C1C}">
                <a14:useLocalDpi xmlns:a14="http://schemas.microsoft.com/office/drawing/2010/main" val="0"/>
              </a:ext>
            </a:extLst>
          </a:blip>
          <a:srcRect b="24097"/>
          <a:stretch/>
        </p:blipFill>
        <p:spPr bwMode="auto">
          <a:xfrm>
            <a:off x="2758976" y="2813426"/>
            <a:ext cx="446665" cy="166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6"/>
          <p:cNvPicPr>
            <a:picLocks noChangeAspect="1" noChangeArrowheads="1"/>
          </p:cNvPicPr>
          <p:nvPr/>
        </p:nvPicPr>
        <p:blipFill rotWithShape="1">
          <a:blip r:embed="rId5">
            <a:extLst>
              <a:ext uri="{28A0092B-C50C-407E-A947-70E740481C1C}">
                <a14:useLocalDpi xmlns:a14="http://schemas.microsoft.com/office/drawing/2010/main" val="0"/>
              </a:ext>
            </a:extLst>
          </a:blip>
          <a:srcRect b="25422"/>
          <a:stretch/>
        </p:blipFill>
        <p:spPr bwMode="auto">
          <a:xfrm>
            <a:off x="7411305" y="2813426"/>
            <a:ext cx="438874" cy="1664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AutoShape 9"/>
          <p:cNvSpPr>
            <a:spLocks noChangeArrowheads="1"/>
          </p:cNvSpPr>
          <p:nvPr/>
        </p:nvSpPr>
        <p:spPr bwMode="auto">
          <a:xfrm>
            <a:off x="1211230" y="2656314"/>
            <a:ext cx="1446467" cy="280464"/>
          </a:xfrm>
          <a:prstGeom prst="roundRect">
            <a:avLst>
              <a:gd name="adj" fmla="val 13125"/>
            </a:avLst>
          </a:pr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1" name="Text Box 10"/>
          <p:cNvSpPr txBox="1">
            <a:spLocks noChangeArrowheads="1"/>
          </p:cNvSpPr>
          <p:nvPr/>
        </p:nvSpPr>
        <p:spPr bwMode="auto">
          <a:xfrm>
            <a:off x="1211230" y="2657186"/>
            <a:ext cx="1450364"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base" latinLnBrk="0" hangingPunct="1">
              <a:lnSpc>
                <a:spcPct val="100000"/>
              </a:lnSpc>
              <a:spcBef>
                <a:spcPct val="50000"/>
              </a:spcBef>
              <a:spcAft>
                <a:spcPct val="0"/>
              </a:spcAft>
              <a:buClrTx/>
              <a:buSzTx/>
              <a:buFontTx/>
              <a:buNone/>
              <a:tabLst/>
              <a:defRPr/>
            </a:pPr>
            <a:r>
              <a:rPr kumimoji="0" lang="zh-CN" altLang="en-US" sz="1260" b="0" i="0" u="none" strike="noStrike" kern="1200" cap="none" spc="0" normalizeH="0" baseline="0" noProof="0" dirty="0">
                <a:ln>
                  <a:noFill/>
                </a:ln>
                <a:solidFill>
                  <a:srgbClr val="FFFFFF"/>
                </a:solidFill>
                <a:effectLst/>
                <a:uLnTx/>
                <a:uFillTx/>
                <a:latin typeface="Arial" pitchFamily="34" charset="0"/>
                <a:ea typeface="华文细黑" pitchFamily="2" charset="-122"/>
                <a:cs typeface="+mn-cs"/>
              </a:rPr>
              <a:t>单击添加</a:t>
            </a:r>
            <a:endParaRPr kumimoji="0" lang="en-US" sz="1260" b="0" i="0" u="none" strike="noStrike" kern="1200" cap="none" spc="0" normalizeH="0" baseline="0" noProof="0" dirty="0">
              <a:ln>
                <a:noFill/>
              </a:ln>
              <a:solidFill>
                <a:srgbClr val="FFFFFF"/>
              </a:solidFill>
              <a:effectLst/>
              <a:uLnTx/>
              <a:uFillTx/>
              <a:latin typeface="Arial" pitchFamily="34" charset="0"/>
              <a:ea typeface="华文细黑" pitchFamily="2" charset="-122"/>
              <a:cs typeface="+mn-cs"/>
            </a:endParaRPr>
          </a:p>
        </p:txBody>
      </p:sp>
      <p:sp>
        <p:nvSpPr>
          <p:cNvPr id="12" name="AutoShape 11"/>
          <p:cNvSpPr>
            <a:spLocks noChangeArrowheads="1"/>
          </p:cNvSpPr>
          <p:nvPr/>
        </p:nvSpPr>
        <p:spPr bwMode="auto">
          <a:xfrm>
            <a:off x="1137220" y="3008193"/>
            <a:ext cx="1598385" cy="677788"/>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marL="0" marR="0" lvl="0" indent="0" algn="ctr" defTabSz="822940" rtl="0" eaLnBrk="1" fontAlgn="base" latinLnBrk="0" hangingPunct="1">
              <a:lnSpc>
                <a:spcPct val="120000"/>
              </a:lnSpc>
              <a:spcBef>
                <a:spcPct val="0"/>
              </a:spcBef>
              <a:spcAft>
                <a:spcPct val="0"/>
              </a:spcAft>
              <a:buClrTx/>
              <a:buSzTx/>
              <a:buFontTx/>
              <a:buNone/>
              <a:tabLst/>
              <a:defRPr/>
            </a:pPr>
            <a:r>
              <a:rPr kumimoji="0" lang="zh-CN" altLang="en-US" sz="1080" b="0" i="0" u="none" strike="noStrike" kern="0" cap="none" spc="0" normalizeH="0" baseline="0" noProof="0">
                <a:ln>
                  <a:noFill/>
                </a:ln>
                <a:solidFill>
                  <a:srgbClr val="000000"/>
                </a:solidFill>
                <a:effectLst/>
                <a:uLnTx/>
                <a:uFillTx/>
                <a:latin typeface="Arial" pitchFamily="34" charset="0"/>
                <a:ea typeface="华文细黑" pitchFamily="2" charset="-122"/>
                <a:cs typeface="+mn-cs"/>
              </a:rPr>
              <a:t>单击添加内容文字</a:t>
            </a:r>
          </a:p>
        </p:txBody>
      </p:sp>
      <p:sp>
        <p:nvSpPr>
          <p:cNvPr id="13" name="AutoShape 12"/>
          <p:cNvSpPr>
            <a:spLocks noChangeArrowheads="1"/>
          </p:cNvSpPr>
          <p:nvPr/>
        </p:nvSpPr>
        <p:spPr bwMode="auto">
          <a:xfrm>
            <a:off x="5844081" y="2656314"/>
            <a:ext cx="1445170" cy="280464"/>
          </a:xfrm>
          <a:prstGeom prst="roundRect">
            <a:avLst>
              <a:gd name="adj" fmla="val 13125"/>
            </a:avLst>
          </a:pr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4" name="Text Box 13"/>
          <p:cNvSpPr txBox="1">
            <a:spLocks noChangeArrowheads="1"/>
          </p:cNvSpPr>
          <p:nvPr/>
        </p:nvSpPr>
        <p:spPr bwMode="auto">
          <a:xfrm>
            <a:off x="5844082" y="2657186"/>
            <a:ext cx="144906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base" latinLnBrk="0" hangingPunct="1">
              <a:lnSpc>
                <a:spcPct val="100000"/>
              </a:lnSpc>
              <a:spcBef>
                <a:spcPct val="50000"/>
              </a:spcBef>
              <a:spcAft>
                <a:spcPct val="0"/>
              </a:spcAft>
              <a:buClrTx/>
              <a:buSzTx/>
              <a:buFontTx/>
              <a:buNone/>
              <a:tabLst/>
              <a:defRPr/>
            </a:pPr>
            <a:r>
              <a:rPr kumimoji="0" lang="zh-CN" altLang="en-US" sz="1260" b="0" i="0" u="none" strike="noStrike" kern="1200" cap="none" spc="0" normalizeH="0" baseline="0" noProof="0" dirty="0">
                <a:ln>
                  <a:noFill/>
                </a:ln>
                <a:solidFill>
                  <a:srgbClr val="FFFFFF"/>
                </a:solidFill>
                <a:effectLst/>
                <a:uLnTx/>
                <a:uFillTx/>
                <a:latin typeface="Arial" pitchFamily="34" charset="0"/>
                <a:ea typeface="华文细黑" pitchFamily="2" charset="-122"/>
                <a:cs typeface="+mn-cs"/>
              </a:rPr>
              <a:t>单击添加</a:t>
            </a:r>
            <a:endParaRPr kumimoji="0" lang="en-US" sz="1260" b="0" i="0" u="none" strike="noStrike" kern="1200" cap="none" spc="0" normalizeH="0" baseline="0" noProof="0" dirty="0">
              <a:ln>
                <a:noFill/>
              </a:ln>
              <a:solidFill>
                <a:srgbClr val="FFFFFF"/>
              </a:solidFill>
              <a:effectLst/>
              <a:uLnTx/>
              <a:uFillTx/>
              <a:latin typeface="Arial" pitchFamily="34" charset="0"/>
              <a:ea typeface="华文细黑" pitchFamily="2" charset="-122"/>
              <a:cs typeface="+mn-cs"/>
            </a:endParaRPr>
          </a:p>
        </p:txBody>
      </p:sp>
      <p:sp>
        <p:nvSpPr>
          <p:cNvPr id="15" name="AutoShape 14"/>
          <p:cNvSpPr>
            <a:spLocks noChangeArrowheads="1"/>
          </p:cNvSpPr>
          <p:nvPr/>
        </p:nvSpPr>
        <p:spPr bwMode="auto">
          <a:xfrm>
            <a:off x="5770070" y="3008193"/>
            <a:ext cx="1598385" cy="677788"/>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marL="0" marR="0" lvl="0" indent="0" algn="ctr" defTabSz="822940" rtl="0" eaLnBrk="1" fontAlgn="base" latinLnBrk="0" hangingPunct="1">
              <a:lnSpc>
                <a:spcPct val="120000"/>
              </a:lnSpc>
              <a:spcBef>
                <a:spcPct val="0"/>
              </a:spcBef>
              <a:spcAft>
                <a:spcPct val="0"/>
              </a:spcAft>
              <a:buClrTx/>
              <a:buSzTx/>
              <a:buFontTx/>
              <a:buNone/>
              <a:tabLst/>
              <a:defRPr/>
            </a:pPr>
            <a:r>
              <a:rPr kumimoji="0" lang="zh-CN" altLang="en-US" sz="1080" b="0" i="0" u="none" strike="noStrike" kern="0" cap="none" spc="0" normalizeH="0" baseline="0" noProof="0">
                <a:ln>
                  <a:noFill/>
                </a:ln>
                <a:solidFill>
                  <a:srgbClr val="000000"/>
                </a:solidFill>
                <a:effectLst/>
                <a:uLnTx/>
                <a:uFillTx/>
                <a:latin typeface="Arial" pitchFamily="34" charset="0"/>
                <a:ea typeface="华文细黑" pitchFamily="2" charset="-122"/>
                <a:cs typeface="+mn-cs"/>
              </a:rPr>
              <a:t>单击添加内容文字</a:t>
            </a:r>
          </a:p>
        </p:txBody>
      </p:sp>
      <p:sp>
        <p:nvSpPr>
          <p:cNvPr id="16" name="AutoShape 15"/>
          <p:cNvSpPr>
            <a:spLocks noChangeArrowheads="1"/>
          </p:cNvSpPr>
          <p:nvPr/>
        </p:nvSpPr>
        <p:spPr bwMode="auto">
          <a:xfrm>
            <a:off x="3658799" y="2656314"/>
            <a:ext cx="1445169" cy="280464"/>
          </a:xfrm>
          <a:prstGeom prst="roundRect">
            <a:avLst>
              <a:gd name="adj" fmla="val 13125"/>
            </a:avLst>
          </a:prstGeom>
          <a:solidFill>
            <a:srgbClr val="0070C0"/>
          </a:solidFill>
          <a:ln w="25400" cap="flat" cmpd="sng" algn="ctr">
            <a:noFill/>
            <a:prstDash val="solid"/>
          </a:ln>
          <a:effectLst/>
        </p:spPr>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800" b="1" i="0" u="none" strike="noStrike" kern="0" cap="none" spc="0" normalizeH="0" baseline="0" noProof="0">
              <a:ln>
                <a:noFill/>
              </a:ln>
              <a:solidFill>
                <a:sysClr val="window" lastClr="FFFFFF"/>
              </a:solidFill>
              <a:effectLst/>
              <a:uLnTx/>
              <a:uFillTx/>
              <a:latin typeface="微软雅黑" pitchFamily="34" charset="-122"/>
              <a:ea typeface="微软雅黑" pitchFamily="34" charset="-122"/>
              <a:cs typeface="+mn-cs"/>
            </a:endParaRPr>
          </a:p>
        </p:txBody>
      </p:sp>
      <p:sp>
        <p:nvSpPr>
          <p:cNvPr id="17" name="Text Box 16"/>
          <p:cNvSpPr txBox="1">
            <a:spLocks noChangeArrowheads="1"/>
          </p:cNvSpPr>
          <p:nvPr/>
        </p:nvSpPr>
        <p:spPr bwMode="auto">
          <a:xfrm>
            <a:off x="3658799" y="2657186"/>
            <a:ext cx="1449065" cy="2862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fontAlgn="base">
              <a:spcBef>
                <a:spcPct val="0"/>
              </a:spcBef>
              <a:spcAft>
                <a:spcPct val="0"/>
              </a:spcAft>
              <a:defRPr>
                <a:solidFill>
                  <a:schemeClr val="tx1"/>
                </a:solidFill>
                <a:latin typeface="Calibri" pitchFamily="34" charset="0"/>
                <a:ea typeface="宋体" pitchFamily="2" charset="-122"/>
              </a:defRPr>
            </a:lvl6pPr>
            <a:lvl7pPr marL="2971800" indent="-228600" fontAlgn="base">
              <a:spcBef>
                <a:spcPct val="0"/>
              </a:spcBef>
              <a:spcAft>
                <a:spcPct val="0"/>
              </a:spcAft>
              <a:defRPr>
                <a:solidFill>
                  <a:schemeClr val="tx1"/>
                </a:solidFill>
                <a:latin typeface="Calibri" pitchFamily="34" charset="0"/>
                <a:ea typeface="宋体" pitchFamily="2" charset="-122"/>
              </a:defRPr>
            </a:lvl7pPr>
            <a:lvl8pPr marL="3429000" indent="-228600" fontAlgn="base">
              <a:spcBef>
                <a:spcPct val="0"/>
              </a:spcBef>
              <a:spcAft>
                <a:spcPct val="0"/>
              </a:spcAft>
              <a:defRPr>
                <a:solidFill>
                  <a:schemeClr val="tx1"/>
                </a:solidFill>
                <a:latin typeface="Calibri" pitchFamily="34" charset="0"/>
                <a:ea typeface="宋体" pitchFamily="2" charset="-122"/>
              </a:defRPr>
            </a:lvl8pPr>
            <a:lvl9pPr marL="3886200" indent="-228600" fontAlgn="base">
              <a:spcBef>
                <a:spcPct val="0"/>
              </a:spcBef>
              <a:spcAft>
                <a:spcPct val="0"/>
              </a:spcAft>
              <a:defRPr>
                <a:solidFill>
                  <a:schemeClr val="tx1"/>
                </a:solidFill>
                <a:latin typeface="Calibri" pitchFamily="34" charset="0"/>
                <a:ea typeface="宋体" pitchFamily="2" charset="-122"/>
              </a:defRPr>
            </a:lvl9pPr>
          </a:lstStyle>
          <a:p>
            <a:pPr marL="0" marR="0" lvl="0" indent="0" algn="ctr" defTabSz="685800" rtl="0" eaLnBrk="1" fontAlgn="base" latinLnBrk="0" hangingPunct="1">
              <a:lnSpc>
                <a:spcPct val="100000"/>
              </a:lnSpc>
              <a:spcBef>
                <a:spcPct val="50000"/>
              </a:spcBef>
              <a:spcAft>
                <a:spcPct val="0"/>
              </a:spcAft>
              <a:buClrTx/>
              <a:buSzTx/>
              <a:buFontTx/>
              <a:buNone/>
              <a:tabLst/>
              <a:defRPr/>
            </a:pPr>
            <a:r>
              <a:rPr kumimoji="0" lang="zh-CN" altLang="en-US" sz="1260" b="0" i="0" u="none" strike="noStrike" kern="1200" cap="none" spc="0" normalizeH="0" baseline="0" noProof="0">
                <a:ln>
                  <a:noFill/>
                </a:ln>
                <a:solidFill>
                  <a:srgbClr val="FFFFFF"/>
                </a:solidFill>
                <a:effectLst/>
                <a:uLnTx/>
                <a:uFillTx/>
                <a:latin typeface="Arial" pitchFamily="34" charset="0"/>
                <a:ea typeface="华文细黑" pitchFamily="2" charset="-122"/>
                <a:cs typeface="+mn-cs"/>
              </a:rPr>
              <a:t>单击添加</a:t>
            </a:r>
            <a:endParaRPr kumimoji="0" lang="en-US" sz="1260" b="0" i="0" u="none" strike="noStrike" kern="1200" cap="none" spc="0" normalizeH="0" baseline="0" noProof="0">
              <a:ln>
                <a:noFill/>
              </a:ln>
              <a:solidFill>
                <a:srgbClr val="FFFFFF"/>
              </a:solidFill>
              <a:effectLst/>
              <a:uLnTx/>
              <a:uFillTx/>
              <a:latin typeface="Arial" pitchFamily="34" charset="0"/>
              <a:ea typeface="华文细黑" pitchFamily="2" charset="-122"/>
              <a:cs typeface="+mn-cs"/>
            </a:endParaRPr>
          </a:p>
        </p:txBody>
      </p:sp>
      <p:sp>
        <p:nvSpPr>
          <p:cNvPr id="18" name="AutoShape 17"/>
          <p:cNvSpPr>
            <a:spLocks noChangeArrowheads="1"/>
          </p:cNvSpPr>
          <p:nvPr/>
        </p:nvSpPr>
        <p:spPr bwMode="auto">
          <a:xfrm>
            <a:off x="3584788" y="3008193"/>
            <a:ext cx="1597087" cy="677788"/>
          </a:xfrm>
          <a:prstGeom prst="roundRect">
            <a:avLst>
              <a:gd name="adj" fmla="val 5657"/>
            </a:avLst>
          </a:prstGeom>
          <a:gradFill rotWithShape="1">
            <a:gsLst>
              <a:gs pos="0">
                <a:srgbClr val="FFFFFF"/>
              </a:gs>
              <a:gs pos="100000">
                <a:srgbClr val="C0C0C0"/>
              </a:gs>
            </a:gsLst>
            <a:lin ang="2700000" scaled="1"/>
          </a:gradFill>
          <a:ln w="9525">
            <a:solidFill>
              <a:srgbClr val="C0C0C0"/>
            </a:solidFill>
            <a:round/>
            <a:headEnd/>
            <a:tailEnd/>
          </a:ln>
        </p:spPr>
        <p:txBody>
          <a:bodyPr/>
          <a:lstStyle/>
          <a:p>
            <a:pPr marL="0" marR="0" lvl="0" indent="0" algn="ctr" defTabSz="822940" rtl="0" eaLnBrk="1" fontAlgn="base" latinLnBrk="0" hangingPunct="1">
              <a:lnSpc>
                <a:spcPct val="120000"/>
              </a:lnSpc>
              <a:spcBef>
                <a:spcPct val="0"/>
              </a:spcBef>
              <a:spcAft>
                <a:spcPct val="0"/>
              </a:spcAft>
              <a:buClrTx/>
              <a:buSzTx/>
              <a:buFontTx/>
              <a:buNone/>
              <a:tabLst/>
              <a:defRPr/>
            </a:pPr>
            <a:r>
              <a:rPr kumimoji="0" lang="zh-CN" altLang="en-US" sz="1080" b="0" i="0" u="none" strike="noStrike" kern="0" cap="none" spc="0" normalizeH="0" baseline="0" noProof="0" dirty="0">
                <a:ln>
                  <a:noFill/>
                </a:ln>
                <a:solidFill>
                  <a:srgbClr val="000000"/>
                </a:solidFill>
                <a:effectLst/>
                <a:uLnTx/>
                <a:uFillTx/>
                <a:latin typeface="Arial" pitchFamily="34" charset="0"/>
                <a:ea typeface="华文细黑" pitchFamily="2" charset="-122"/>
                <a:cs typeface="+mn-cs"/>
              </a:rPr>
              <a:t>单击添加内容文字</a:t>
            </a:r>
          </a:p>
        </p:txBody>
      </p:sp>
      <p:cxnSp>
        <p:nvCxnSpPr>
          <p:cNvPr id="19" name="AutoShape 18"/>
          <p:cNvCxnSpPr>
            <a:cxnSpLocks noChangeShapeType="1"/>
            <a:stCxn id="6" idx="2"/>
            <a:endCxn id="17" idx="0"/>
          </p:cNvCxnSpPr>
          <p:nvPr/>
        </p:nvCxnSpPr>
        <p:spPr bwMode="auto">
          <a:xfrm>
            <a:off x="4383330" y="2238215"/>
            <a:ext cx="0" cy="41897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20" name="AutoShape 19"/>
          <p:cNvCxnSpPr>
            <a:cxnSpLocks noChangeShapeType="1"/>
            <a:stCxn id="6" idx="2"/>
            <a:endCxn id="11" idx="0"/>
          </p:cNvCxnSpPr>
          <p:nvPr/>
        </p:nvCxnSpPr>
        <p:spPr bwMode="auto">
          <a:xfrm rot="5400000">
            <a:off x="2950387" y="1224241"/>
            <a:ext cx="418971" cy="2446919"/>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pic>
        <p:nvPicPr>
          <p:cNvPr id="21" name="Picture 21" descr="4"/>
          <p:cNvPicPr>
            <a:picLocks noChangeAspect="1" noChangeArrowheads="1"/>
          </p:cNvPicPr>
          <p:nvPr/>
        </p:nvPicPr>
        <p:blipFill rotWithShape="1">
          <a:blip r:embed="rId6">
            <a:extLst>
              <a:ext uri="{28A0092B-C50C-407E-A947-70E740481C1C}">
                <a14:useLocalDpi xmlns:a14="http://schemas.microsoft.com/office/drawing/2010/main" val="0"/>
              </a:ext>
            </a:extLst>
          </a:blip>
          <a:srcRect b="20371"/>
          <a:stretch/>
        </p:blipFill>
        <p:spPr bwMode="auto">
          <a:xfrm>
            <a:off x="5223424" y="2858872"/>
            <a:ext cx="433680" cy="1619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2" name="AutoShape 19"/>
          <p:cNvCxnSpPr>
            <a:cxnSpLocks noChangeShapeType="1"/>
          </p:cNvCxnSpPr>
          <p:nvPr/>
        </p:nvCxnSpPr>
        <p:spPr bwMode="auto">
          <a:xfrm rot="16200000" flipH="1">
            <a:off x="5400227" y="1225118"/>
            <a:ext cx="418971" cy="2446919"/>
          </a:xfrm>
          <a:prstGeom prst="bentConnector3">
            <a:avLst>
              <a:gd name="adj1" fmla="val 50000"/>
            </a:avLst>
          </a:prstGeom>
          <a:noFill/>
          <a:ln w="9525">
            <a:solidFill>
              <a:srgbClr val="000000"/>
            </a:solidFill>
            <a:miter lim="800000"/>
            <a:headEnd/>
            <a:tailEnd type="triangle" w="med" len="med"/>
          </a:ln>
          <a:extLst>
            <a:ext uri="{909E8E84-426E-40DD-AFC4-6F175D3DCCD1}">
              <a14:hiddenFill xmlns:a14="http://schemas.microsoft.com/office/drawing/2010/main">
                <a:noFill/>
              </a14:hiddenFill>
            </a:ext>
          </a:extLst>
        </p:spPr>
      </p:cxnSp>
    </p:spTree>
    <p:extLst>
      <p:ext uri="{BB962C8B-B14F-4D97-AF65-F5344CB8AC3E}">
        <p14:creationId xmlns:p14="http://schemas.microsoft.com/office/powerpoint/2010/main" val="634584584"/>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anim calcmode="lin" valueType="num">
                                      <p:cBhvr>
                                        <p:cTn id="19" dur="500" fill="hold"/>
                                        <p:tgtEl>
                                          <p:spTgt spid="5"/>
                                        </p:tgtEl>
                                        <p:attrNameLst>
                                          <p:attrName>ppt_x</p:attrName>
                                        </p:attrNameLst>
                                      </p:cBhvr>
                                      <p:tavLst>
                                        <p:tav tm="0">
                                          <p:val>
                                            <p:strVal val="#ppt_x"/>
                                          </p:val>
                                        </p:tav>
                                        <p:tav tm="100000">
                                          <p:val>
                                            <p:strVal val="#ppt_x"/>
                                          </p:val>
                                        </p:tav>
                                      </p:tavLst>
                                    </p:anim>
                                    <p:anim calcmode="lin" valueType="num">
                                      <p:cBhvr>
                                        <p:cTn id="20" dur="5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wipe(up)">
                                      <p:cBhvr>
                                        <p:cTn id="24" dur="500"/>
                                        <p:tgtEl>
                                          <p:spTgt spid="20"/>
                                        </p:tgtEl>
                                      </p:cBhvr>
                                    </p:animEffect>
                                  </p:childTnLst>
                                </p:cTn>
                              </p:par>
                              <p:par>
                                <p:cTn id="25" presetID="22" presetClass="entr" presetSubtype="1" fill="hold"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up)">
                                      <p:cBhvr>
                                        <p:cTn id="27" dur="500"/>
                                        <p:tgtEl>
                                          <p:spTgt spid="22"/>
                                        </p:tgtEl>
                                      </p:cBhvr>
                                    </p:animEffect>
                                  </p:childTnLst>
                                </p:cTn>
                              </p:par>
                              <p:par>
                                <p:cTn id="28" presetID="22" presetClass="entr" presetSubtype="1" fill="hold" nodeType="with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wipe(up)">
                                      <p:cBhvr>
                                        <p:cTn id="30" dur="500"/>
                                        <p:tgtEl>
                                          <p:spTgt spid="19"/>
                                        </p:tgtEl>
                                      </p:cBhvr>
                                    </p:animEffect>
                                  </p:childTnLst>
                                </p:cTn>
                              </p:par>
                            </p:childTnLst>
                          </p:cTn>
                        </p:par>
                        <p:par>
                          <p:cTn id="31" fill="hold">
                            <p:stCondLst>
                              <p:cond delay="1500"/>
                            </p:stCondLst>
                            <p:childTnLst>
                              <p:par>
                                <p:cTn id="32" presetID="47"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anim calcmode="lin" valueType="num">
                                      <p:cBhvr>
                                        <p:cTn id="35" dur="500" fill="hold"/>
                                        <p:tgtEl>
                                          <p:spTgt spid="10"/>
                                        </p:tgtEl>
                                        <p:attrNameLst>
                                          <p:attrName>ppt_x</p:attrName>
                                        </p:attrNameLst>
                                      </p:cBhvr>
                                      <p:tavLst>
                                        <p:tav tm="0">
                                          <p:val>
                                            <p:strVal val="#ppt_x"/>
                                          </p:val>
                                        </p:tav>
                                        <p:tav tm="100000">
                                          <p:val>
                                            <p:strVal val="#ppt_x"/>
                                          </p:val>
                                        </p:tav>
                                      </p:tavLst>
                                    </p:anim>
                                    <p:anim calcmode="lin" valueType="num">
                                      <p:cBhvr>
                                        <p:cTn id="36" dur="500" fill="hold"/>
                                        <p:tgtEl>
                                          <p:spTgt spid="10"/>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anim calcmode="lin" valueType="num">
                                      <p:cBhvr>
                                        <p:cTn id="40" dur="500" fill="hold"/>
                                        <p:tgtEl>
                                          <p:spTgt spid="12"/>
                                        </p:tgtEl>
                                        <p:attrNameLst>
                                          <p:attrName>ppt_x</p:attrName>
                                        </p:attrNameLst>
                                      </p:cBhvr>
                                      <p:tavLst>
                                        <p:tav tm="0">
                                          <p:val>
                                            <p:strVal val="#ppt_x"/>
                                          </p:val>
                                        </p:tav>
                                        <p:tav tm="100000">
                                          <p:val>
                                            <p:strVal val="#ppt_x"/>
                                          </p:val>
                                        </p:tav>
                                      </p:tavLst>
                                    </p:anim>
                                    <p:anim calcmode="lin" valueType="num">
                                      <p:cBhvr>
                                        <p:cTn id="41" dur="500" fill="hold"/>
                                        <p:tgtEl>
                                          <p:spTgt spid="12"/>
                                        </p:tgtEl>
                                        <p:attrNameLst>
                                          <p:attrName>ppt_y</p:attrName>
                                        </p:attrNameLst>
                                      </p:cBhvr>
                                      <p:tavLst>
                                        <p:tav tm="0">
                                          <p:val>
                                            <p:strVal val="#ppt_y+.1"/>
                                          </p:val>
                                        </p:tav>
                                        <p:tav tm="100000">
                                          <p:val>
                                            <p:strVal val="#ppt_y"/>
                                          </p:val>
                                        </p:tav>
                                      </p:tavLst>
                                    </p:anim>
                                  </p:childTnLst>
                                </p:cTn>
                              </p:par>
                            </p:childTnLst>
                          </p:cTn>
                        </p:par>
                        <p:par>
                          <p:cTn id="42" fill="hold">
                            <p:stCondLst>
                              <p:cond delay="2000"/>
                            </p:stCondLst>
                            <p:childTnLst>
                              <p:par>
                                <p:cTn id="43" presetID="47"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500"/>
                                        <p:tgtEl>
                                          <p:spTgt spid="16"/>
                                        </p:tgtEl>
                                      </p:cBhvr>
                                    </p:animEffect>
                                    <p:anim calcmode="lin" valueType="num">
                                      <p:cBhvr>
                                        <p:cTn id="46" dur="500" fill="hold"/>
                                        <p:tgtEl>
                                          <p:spTgt spid="16"/>
                                        </p:tgtEl>
                                        <p:attrNameLst>
                                          <p:attrName>ppt_x</p:attrName>
                                        </p:attrNameLst>
                                      </p:cBhvr>
                                      <p:tavLst>
                                        <p:tav tm="0">
                                          <p:val>
                                            <p:strVal val="#ppt_x"/>
                                          </p:val>
                                        </p:tav>
                                        <p:tav tm="100000">
                                          <p:val>
                                            <p:strVal val="#ppt_x"/>
                                          </p:val>
                                        </p:tav>
                                      </p:tavLst>
                                    </p:anim>
                                    <p:anim calcmode="lin" valueType="num">
                                      <p:cBhvr>
                                        <p:cTn id="47" dur="500" fill="hold"/>
                                        <p:tgtEl>
                                          <p:spTgt spid="16"/>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500"/>
                                        <p:tgtEl>
                                          <p:spTgt spid="18"/>
                                        </p:tgtEl>
                                      </p:cBhvr>
                                    </p:animEffec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42" presetClass="entr" presetSubtype="0" fill="hold" grpId="0" nodeType="after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fade">
                                      <p:cBhvr>
                                        <p:cTn id="56" dur="500"/>
                                        <p:tgtEl>
                                          <p:spTgt spid="15"/>
                                        </p:tgtEl>
                                      </p:cBhvr>
                                    </p:animEffect>
                                    <p:anim calcmode="lin" valueType="num">
                                      <p:cBhvr>
                                        <p:cTn id="57" dur="500" fill="hold"/>
                                        <p:tgtEl>
                                          <p:spTgt spid="15"/>
                                        </p:tgtEl>
                                        <p:attrNameLst>
                                          <p:attrName>ppt_x</p:attrName>
                                        </p:attrNameLst>
                                      </p:cBhvr>
                                      <p:tavLst>
                                        <p:tav tm="0">
                                          <p:val>
                                            <p:strVal val="#ppt_x"/>
                                          </p:val>
                                        </p:tav>
                                        <p:tav tm="100000">
                                          <p:val>
                                            <p:strVal val="#ppt_x"/>
                                          </p:val>
                                        </p:tav>
                                      </p:tavLst>
                                    </p:anim>
                                    <p:anim calcmode="lin" valueType="num">
                                      <p:cBhvr>
                                        <p:cTn id="58" dur="500" fill="hold"/>
                                        <p:tgtEl>
                                          <p:spTgt spid="15"/>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fade">
                                      <p:cBhvr>
                                        <p:cTn id="61" dur="500"/>
                                        <p:tgtEl>
                                          <p:spTgt spid="13"/>
                                        </p:tgtEl>
                                      </p:cBhvr>
                                    </p:animEffect>
                                    <p:anim calcmode="lin" valueType="num">
                                      <p:cBhvr>
                                        <p:cTn id="62" dur="500" fill="hold"/>
                                        <p:tgtEl>
                                          <p:spTgt spid="13"/>
                                        </p:tgtEl>
                                        <p:attrNameLst>
                                          <p:attrName>ppt_x</p:attrName>
                                        </p:attrNameLst>
                                      </p:cBhvr>
                                      <p:tavLst>
                                        <p:tav tm="0">
                                          <p:val>
                                            <p:strVal val="#ppt_x"/>
                                          </p:val>
                                        </p:tav>
                                        <p:tav tm="100000">
                                          <p:val>
                                            <p:strVal val="#ppt_x"/>
                                          </p:val>
                                        </p:tav>
                                      </p:tavLst>
                                    </p:anim>
                                    <p:anim calcmode="lin" valueType="num">
                                      <p:cBhvr>
                                        <p:cTn id="63" dur="500" fill="hold"/>
                                        <p:tgtEl>
                                          <p:spTgt spid="13"/>
                                        </p:tgtEl>
                                        <p:attrNameLst>
                                          <p:attrName>ppt_y</p:attrName>
                                        </p:attrNameLst>
                                      </p:cBhvr>
                                      <p:tavLst>
                                        <p:tav tm="0">
                                          <p:val>
                                            <p:strVal val="#ppt_y-.1"/>
                                          </p:val>
                                        </p:tav>
                                        <p:tav tm="100000">
                                          <p:val>
                                            <p:strVal val="#ppt_y"/>
                                          </p:val>
                                        </p:tav>
                                      </p:tavLst>
                                    </p:anim>
                                  </p:childTnLst>
                                </p:cTn>
                              </p:par>
                            </p:childTnLst>
                          </p:cTn>
                        </p:par>
                        <p:par>
                          <p:cTn id="64" fill="hold">
                            <p:stCondLst>
                              <p:cond delay="3000"/>
                            </p:stCondLst>
                            <p:childTnLst>
                              <p:par>
                                <p:cTn id="65" presetID="52" presetClass="entr" presetSubtype="0" fill="hold" grpId="0" nodeType="afterEffect">
                                  <p:stCondLst>
                                    <p:cond delay="0"/>
                                  </p:stCondLst>
                                  <p:childTnLst>
                                    <p:set>
                                      <p:cBhvr>
                                        <p:cTn id="66" dur="1" fill="hold">
                                          <p:stCondLst>
                                            <p:cond delay="0"/>
                                          </p:stCondLst>
                                        </p:cTn>
                                        <p:tgtEl>
                                          <p:spTgt spid="11"/>
                                        </p:tgtEl>
                                        <p:attrNameLst>
                                          <p:attrName>style.visibility</p:attrName>
                                        </p:attrNameLst>
                                      </p:cBhvr>
                                      <p:to>
                                        <p:strVal val="visible"/>
                                      </p:to>
                                    </p:set>
                                    <p:animScale>
                                      <p:cBhvr>
                                        <p:cTn id="67" dur="5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8" dur="500" decel="50000" fill="hold">
                                          <p:stCondLst>
                                            <p:cond delay="0"/>
                                          </p:stCondLst>
                                        </p:cTn>
                                        <p:tgtEl>
                                          <p:spTgt spid="11"/>
                                        </p:tgtEl>
                                        <p:attrNameLst>
                                          <p:attrName>ppt_x</p:attrName>
                                          <p:attrName>ppt_y</p:attrName>
                                        </p:attrNameLst>
                                      </p:cBhvr>
                                    </p:animMotion>
                                    <p:animEffect transition="in" filter="fade">
                                      <p:cBhvr>
                                        <p:cTn id="69" dur="500"/>
                                        <p:tgtEl>
                                          <p:spTgt spid="11"/>
                                        </p:tgtEl>
                                      </p:cBhvr>
                                    </p:animEffect>
                                  </p:childTnLst>
                                </p:cTn>
                              </p:par>
                              <p:par>
                                <p:cTn id="70" presetID="52" presetClass="entr" presetSubtype="0" fill="hold" grpId="0" nodeType="withEffect">
                                  <p:stCondLst>
                                    <p:cond delay="250"/>
                                  </p:stCondLst>
                                  <p:childTnLst>
                                    <p:set>
                                      <p:cBhvr>
                                        <p:cTn id="71" dur="1" fill="hold">
                                          <p:stCondLst>
                                            <p:cond delay="0"/>
                                          </p:stCondLst>
                                        </p:cTn>
                                        <p:tgtEl>
                                          <p:spTgt spid="17"/>
                                        </p:tgtEl>
                                        <p:attrNameLst>
                                          <p:attrName>style.visibility</p:attrName>
                                        </p:attrNameLst>
                                      </p:cBhvr>
                                      <p:to>
                                        <p:strVal val="visible"/>
                                      </p:to>
                                    </p:set>
                                    <p:animScale>
                                      <p:cBhvr>
                                        <p:cTn id="72" dur="5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3" dur="500" decel="50000" fill="hold">
                                          <p:stCondLst>
                                            <p:cond delay="0"/>
                                          </p:stCondLst>
                                        </p:cTn>
                                        <p:tgtEl>
                                          <p:spTgt spid="17"/>
                                        </p:tgtEl>
                                        <p:attrNameLst>
                                          <p:attrName>ppt_x</p:attrName>
                                          <p:attrName>ppt_y</p:attrName>
                                        </p:attrNameLst>
                                      </p:cBhvr>
                                    </p:animMotion>
                                    <p:animEffect transition="in" filter="fade">
                                      <p:cBhvr>
                                        <p:cTn id="74" dur="500"/>
                                        <p:tgtEl>
                                          <p:spTgt spid="17"/>
                                        </p:tgtEl>
                                      </p:cBhvr>
                                    </p:animEffect>
                                  </p:childTnLst>
                                </p:cTn>
                              </p:par>
                              <p:par>
                                <p:cTn id="75" presetID="52" presetClass="entr" presetSubtype="0" fill="hold" grpId="0" nodeType="withEffect">
                                  <p:stCondLst>
                                    <p:cond delay="500"/>
                                  </p:stCondLst>
                                  <p:childTnLst>
                                    <p:set>
                                      <p:cBhvr>
                                        <p:cTn id="76" dur="1" fill="hold">
                                          <p:stCondLst>
                                            <p:cond delay="0"/>
                                          </p:stCondLst>
                                        </p:cTn>
                                        <p:tgtEl>
                                          <p:spTgt spid="14"/>
                                        </p:tgtEl>
                                        <p:attrNameLst>
                                          <p:attrName>style.visibility</p:attrName>
                                        </p:attrNameLst>
                                      </p:cBhvr>
                                      <p:to>
                                        <p:strVal val="visible"/>
                                      </p:to>
                                    </p:set>
                                    <p:animScale>
                                      <p:cBhvr>
                                        <p:cTn id="77" dur="5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8" dur="500" decel="50000" fill="hold">
                                          <p:stCondLst>
                                            <p:cond delay="0"/>
                                          </p:stCondLst>
                                        </p:cTn>
                                        <p:tgtEl>
                                          <p:spTgt spid="14"/>
                                        </p:tgtEl>
                                        <p:attrNameLst>
                                          <p:attrName>ppt_x</p:attrName>
                                          <p:attrName>ppt_y</p:attrName>
                                        </p:attrNameLst>
                                      </p:cBhvr>
                                    </p:animMotion>
                                    <p:animEffect transition="in" filter="fade">
                                      <p:cBhvr>
                                        <p:cTn id="79" dur="500"/>
                                        <p:tgtEl>
                                          <p:spTgt spid="14"/>
                                        </p:tgtEl>
                                      </p:cBhvr>
                                    </p:animEffect>
                                  </p:childTnLst>
                                </p:cTn>
                              </p:par>
                            </p:childTnLst>
                          </p:cTn>
                        </p:par>
                        <p:par>
                          <p:cTn id="80" fill="hold">
                            <p:stCondLst>
                              <p:cond delay="4000"/>
                            </p:stCondLst>
                            <p:childTnLst>
                              <p:par>
                                <p:cTn id="81" presetID="49" presetClass="entr" presetSubtype="0" decel="100000" fill="hold" nodeType="afterEffect">
                                  <p:stCondLst>
                                    <p:cond delay="0"/>
                                  </p:stCondLst>
                                  <p:childTnLst>
                                    <p:set>
                                      <p:cBhvr>
                                        <p:cTn id="82" dur="1" fill="hold">
                                          <p:stCondLst>
                                            <p:cond delay="0"/>
                                          </p:stCondLst>
                                        </p:cTn>
                                        <p:tgtEl>
                                          <p:spTgt spid="7"/>
                                        </p:tgtEl>
                                        <p:attrNameLst>
                                          <p:attrName>style.visibility</p:attrName>
                                        </p:attrNameLst>
                                      </p:cBhvr>
                                      <p:to>
                                        <p:strVal val="visible"/>
                                      </p:to>
                                    </p:set>
                                    <p:anim calcmode="lin" valueType="num">
                                      <p:cBhvr>
                                        <p:cTn id="83" dur="250" fill="hold"/>
                                        <p:tgtEl>
                                          <p:spTgt spid="7"/>
                                        </p:tgtEl>
                                        <p:attrNameLst>
                                          <p:attrName>ppt_w</p:attrName>
                                        </p:attrNameLst>
                                      </p:cBhvr>
                                      <p:tavLst>
                                        <p:tav tm="0">
                                          <p:val>
                                            <p:fltVal val="0"/>
                                          </p:val>
                                        </p:tav>
                                        <p:tav tm="100000">
                                          <p:val>
                                            <p:strVal val="#ppt_w"/>
                                          </p:val>
                                        </p:tav>
                                      </p:tavLst>
                                    </p:anim>
                                    <p:anim calcmode="lin" valueType="num">
                                      <p:cBhvr>
                                        <p:cTn id="84" dur="250" fill="hold"/>
                                        <p:tgtEl>
                                          <p:spTgt spid="7"/>
                                        </p:tgtEl>
                                        <p:attrNameLst>
                                          <p:attrName>ppt_h</p:attrName>
                                        </p:attrNameLst>
                                      </p:cBhvr>
                                      <p:tavLst>
                                        <p:tav tm="0">
                                          <p:val>
                                            <p:fltVal val="0"/>
                                          </p:val>
                                        </p:tav>
                                        <p:tav tm="100000">
                                          <p:val>
                                            <p:strVal val="#ppt_h"/>
                                          </p:val>
                                        </p:tav>
                                      </p:tavLst>
                                    </p:anim>
                                    <p:anim calcmode="lin" valueType="num">
                                      <p:cBhvr>
                                        <p:cTn id="85" dur="250" fill="hold"/>
                                        <p:tgtEl>
                                          <p:spTgt spid="7"/>
                                        </p:tgtEl>
                                        <p:attrNameLst>
                                          <p:attrName>style.rotation</p:attrName>
                                        </p:attrNameLst>
                                      </p:cBhvr>
                                      <p:tavLst>
                                        <p:tav tm="0">
                                          <p:val>
                                            <p:fltVal val="360"/>
                                          </p:val>
                                        </p:tav>
                                        <p:tav tm="100000">
                                          <p:val>
                                            <p:fltVal val="0"/>
                                          </p:val>
                                        </p:tav>
                                      </p:tavLst>
                                    </p:anim>
                                    <p:animEffect transition="in" filter="fade">
                                      <p:cBhvr>
                                        <p:cTn id="86" dur="250"/>
                                        <p:tgtEl>
                                          <p:spTgt spid="7"/>
                                        </p:tgtEl>
                                      </p:cBhvr>
                                    </p:animEffect>
                                  </p:childTnLst>
                                </p:cTn>
                              </p:par>
                              <p:par>
                                <p:cTn id="87" presetID="49" presetClass="entr" presetSubtype="0" decel="100000" fill="hold" nodeType="withEffect">
                                  <p:stCondLst>
                                    <p:cond delay="200"/>
                                  </p:stCondLst>
                                  <p:childTnLst>
                                    <p:set>
                                      <p:cBhvr>
                                        <p:cTn id="88" dur="1" fill="hold">
                                          <p:stCondLst>
                                            <p:cond delay="0"/>
                                          </p:stCondLst>
                                        </p:cTn>
                                        <p:tgtEl>
                                          <p:spTgt spid="8"/>
                                        </p:tgtEl>
                                        <p:attrNameLst>
                                          <p:attrName>style.visibility</p:attrName>
                                        </p:attrNameLst>
                                      </p:cBhvr>
                                      <p:to>
                                        <p:strVal val="visible"/>
                                      </p:to>
                                    </p:set>
                                    <p:anim calcmode="lin" valueType="num">
                                      <p:cBhvr>
                                        <p:cTn id="89" dur="250" fill="hold"/>
                                        <p:tgtEl>
                                          <p:spTgt spid="8"/>
                                        </p:tgtEl>
                                        <p:attrNameLst>
                                          <p:attrName>ppt_w</p:attrName>
                                        </p:attrNameLst>
                                      </p:cBhvr>
                                      <p:tavLst>
                                        <p:tav tm="0">
                                          <p:val>
                                            <p:fltVal val="0"/>
                                          </p:val>
                                        </p:tav>
                                        <p:tav tm="100000">
                                          <p:val>
                                            <p:strVal val="#ppt_w"/>
                                          </p:val>
                                        </p:tav>
                                      </p:tavLst>
                                    </p:anim>
                                    <p:anim calcmode="lin" valueType="num">
                                      <p:cBhvr>
                                        <p:cTn id="90" dur="250" fill="hold"/>
                                        <p:tgtEl>
                                          <p:spTgt spid="8"/>
                                        </p:tgtEl>
                                        <p:attrNameLst>
                                          <p:attrName>ppt_h</p:attrName>
                                        </p:attrNameLst>
                                      </p:cBhvr>
                                      <p:tavLst>
                                        <p:tav tm="0">
                                          <p:val>
                                            <p:fltVal val="0"/>
                                          </p:val>
                                        </p:tav>
                                        <p:tav tm="100000">
                                          <p:val>
                                            <p:strVal val="#ppt_h"/>
                                          </p:val>
                                        </p:tav>
                                      </p:tavLst>
                                    </p:anim>
                                    <p:anim calcmode="lin" valueType="num">
                                      <p:cBhvr>
                                        <p:cTn id="91" dur="250" fill="hold"/>
                                        <p:tgtEl>
                                          <p:spTgt spid="8"/>
                                        </p:tgtEl>
                                        <p:attrNameLst>
                                          <p:attrName>style.rotation</p:attrName>
                                        </p:attrNameLst>
                                      </p:cBhvr>
                                      <p:tavLst>
                                        <p:tav tm="0">
                                          <p:val>
                                            <p:fltVal val="360"/>
                                          </p:val>
                                        </p:tav>
                                        <p:tav tm="100000">
                                          <p:val>
                                            <p:fltVal val="0"/>
                                          </p:val>
                                        </p:tav>
                                      </p:tavLst>
                                    </p:anim>
                                    <p:animEffect transition="in" filter="fade">
                                      <p:cBhvr>
                                        <p:cTn id="92" dur="250"/>
                                        <p:tgtEl>
                                          <p:spTgt spid="8"/>
                                        </p:tgtEl>
                                      </p:cBhvr>
                                    </p:animEffect>
                                  </p:childTnLst>
                                </p:cTn>
                              </p:par>
                              <p:par>
                                <p:cTn id="93" presetID="49" presetClass="entr" presetSubtype="0" decel="100000" fill="hold" nodeType="withEffect">
                                  <p:stCondLst>
                                    <p:cond delay="400"/>
                                  </p:stCondLst>
                                  <p:childTnLst>
                                    <p:set>
                                      <p:cBhvr>
                                        <p:cTn id="94" dur="1" fill="hold">
                                          <p:stCondLst>
                                            <p:cond delay="0"/>
                                          </p:stCondLst>
                                        </p:cTn>
                                        <p:tgtEl>
                                          <p:spTgt spid="21"/>
                                        </p:tgtEl>
                                        <p:attrNameLst>
                                          <p:attrName>style.visibility</p:attrName>
                                        </p:attrNameLst>
                                      </p:cBhvr>
                                      <p:to>
                                        <p:strVal val="visible"/>
                                      </p:to>
                                    </p:set>
                                    <p:anim calcmode="lin" valueType="num">
                                      <p:cBhvr>
                                        <p:cTn id="95" dur="250" fill="hold"/>
                                        <p:tgtEl>
                                          <p:spTgt spid="21"/>
                                        </p:tgtEl>
                                        <p:attrNameLst>
                                          <p:attrName>ppt_w</p:attrName>
                                        </p:attrNameLst>
                                      </p:cBhvr>
                                      <p:tavLst>
                                        <p:tav tm="0">
                                          <p:val>
                                            <p:fltVal val="0"/>
                                          </p:val>
                                        </p:tav>
                                        <p:tav tm="100000">
                                          <p:val>
                                            <p:strVal val="#ppt_w"/>
                                          </p:val>
                                        </p:tav>
                                      </p:tavLst>
                                    </p:anim>
                                    <p:anim calcmode="lin" valueType="num">
                                      <p:cBhvr>
                                        <p:cTn id="96" dur="250" fill="hold"/>
                                        <p:tgtEl>
                                          <p:spTgt spid="21"/>
                                        </p:tgtEl>
                                        <p:attrNameLst>
                                          <p:attrName>ppt_h</p:attrName>
                                        </p:attrNameLst>
                                      </p:cBhvr>
                                      <p:tavLst>
                                        <p:tav tm="0">
                                          <p:val>
                                            <p:fltVal val="0"/>
                                          </p:val>
                                        </p:tav>
                                        <p:tav tm="100000">
                                          <p:val>
                                            <p:strVal val="#ppt_h"/>
                                          </p:val>
                                        </p:tav>
                                      </p:tavLst>
                                    </p:anim>
                                    <p:anim calcmode="lin" valueType="num">
                                      <p:cBhvr>
                                        <p:cTn id="97" dur="250" fill="hold"/>
                                        <p:tgtEl>
                                          <p:spTgt spid="21"/>
                                        </p:tgtEl>
                                        <p:attrNameLst>
                                          <p:attrName>style.rotation</p:attrName>
                                        </p:attrNameLst>
                                      </p:cBhvr>
                                      <p:tavLst>
                                        <p:tav tm="0">
                                          <p:val>
                                            <p:fltVal val="360"/>
                                          </p:val>
                                        </p:tav>
                                        <p:tav tm="100000">
                                          <p:val>
                                            <p:fltVal val="0"/>
                                          </p:val>
                                        </p:tav>
                                      </p:tavLst>
                                    </p:anim>
                                    <p:animEffect transition="in" filter="fade">
                                      <p:cBhvr>
                                        <p:cTn id="98" dur="250"/>
                                        <p:tgtEl>
                                          <p:spTgt spid="21"/>
                                        </p:tgtEl>
                                      </p:cBhvr>
                                    </p:animEffect>
                                  </p:childTnLst>
                                </p:cTn>
                              </p:par>
                              <p:par>
                                <p:cTn id="99" presetID="49" presetClass="entr" presetSubtype="0" decel="100000" fill="hold" nodeType="withEffect">
                                  <p:stCondLst>
                                    <p:cond delay="600"/>
                                  </p:stCondLst>
                                  <p:childTnLst>
                                    <p:set>
                                      <p:cBhvr>
                                        <p:cTn id="100" dur="1" fill="hold">
                                          <p:stCondLst>
                                            <p:cond delay="0"/>
                                          </p:stCondLst>
                                        </p:cTn>
                                        <p:tgtEl>
                                          <p:spTgt spid="9"/>
                                        </p:tgtEl>
                                        <p:attrNameLst>
                                          <p:attrName>style.visibility</p:attrName>
                                        </p:attrNameLst>
                                      </p:cBhvr>
                                      <p:to>
                                        <p:strVal val="visible"/>
                                      </p:to>
                                    </p:set>
                                    <p:anim calcmode="lin" valueType="num">
                                      <p:cBhvr>
                                        <p:cTn id="101" dur="250" fill="hold"/>
                                        <p:tgtEl>
                                          <p:spTgt spid="9"/>
                                        </p:tgtEl>
                                        <p:attrNameLst>
                                          <p:attrName>ppt_w</p:attrName>
                                        </p:attrNameLst>
                                      </p:cBhvr>
                                      <p:tavLst>
                                        <p:tav tm="0">
                                          <p:val>
                                            <p:fltVal val="0"/>
                                          </p:val>
                                        </p:tav>
                                        <p:tav tm="100000">
                                          <p:val>
                                            <p:strVal val="#ppt_w"/>
                                          </p:val>
                                        </p:tav>
                                      </p:tavLst>
                                    </p:anim>
                                    <p:anim calcmode="lin" valueType="num">
                                      <p:cBhvr>
                                        <p:cTn id="102" dur="250" fill="hold"/>
                                        <p:tgtEl>
                                          <p:spTgt spid="9"/>
                                        </p:tgtEl>
                                        <p:attrNameLst>
                                          <p:attrName>ppt_h</p:attrName>
                                        </p:attrNameLst>
                                      </p:cBhvr>
                                      <p:tavLst>
                                        <p:tav tm="0">
                                          <p:val>
                                            <p:fltVal val="0"/>
                                          </p:val>
                                        </p:tav>
                                        <p:tav tm="100000">
                                          <p:val>
                                            <p:strVal val="#ppt_h"/>
                                          </p:val>
                                        </p:tav>
                                      </p:tavLst>
                                    </p:anim>
                                    <p:anim calcmode="lin" valueType="num">
                                      <p:cBhvr>
                                        <p:cTn id="103" dur="250" fill="hold"/>
                                        <p:tgtEl>
                                          <p:spTgt spid="9"/>
                                        </p:tgtEl>
                                        <p:attrNameLst>
                                          <p:attrName>style.rotation</p:attrName>
                                        </p:attrNameLst>
                                      </p:cBhvr>
                                      <p:tavLst>
                                        <p:tav tm="0">
                                          <p:val>
                                            <p:fltVal val="360"/>
                                          </p:val>
                                        </p:tav>
                                        <p:tav tm="100000">
                                          <p:val>
                                            <p:fltVal val="0"/>
                                          </p:val>
                                        </p:tav>
                                      </p:tavLst>
                                    </p:anim>
                                    <p:animEffect transition="in" filter="fade">
                                      <p:cBhvr>
                                        <p:cTn id="104" dur="2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P spid="10" grpId="0" animBg="1"/>
      <p:bldP spid="11" grpId="0"/>
      <p:bldP spid="12" grpId="0" animBg="1"/>
      <p:bldP spid="13" grpId="0" animBg="1"/>
      <p:bldP spid="14" grpId="0"/>
      <p:bldP spid="15" grpId="0" animBg="1"/>
      <p:bldP spid="16" grpId="0" animBg="1"/>
      <p:bldP spid="17" grpId="0"/>
      <p:bldP spid="1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66317" y="2694646"/>
            <a:ext cx="1971052" cy="535531"/>
          </a:xfrm>
          <a:prstGeom prst="rect">
            <a:avLst/>
          </a:prstGeom>
          <a:noFill/>
        </p:spPr>
        <p:txBody>
          <a:bodyPr wrap="none">
            <a:spAutoFit/>
          </a:bodyPr>
          <a:lstStyle/>
          <a:p>
            <a:pPr marL="308603" marR="0" lvl="0" indent="-308603" algn="l" defTabSz="685800" rtl="0" eaLnBrk="1" fontAlgn="base" latinLnBrk="0" hangingPunct="1">
              <a:lnSpc>
                <a:spcPct val="100000"/>
              </a:lnSpc>
              <a:spcBef>
                <a:spcPct val="0"/>
              </a:spcBef>
              <a:spcAft>
                <a:spcPct val="0"/>
              </a:spcAft>
              <a:buClrTx/>
              <a:buSzTx/>
              <a:buFont typeface="Arial" pitchFamily="34" charset="0"/>
              <a:buChar char="•"/>
              <a:tabLst/>
              <a:defRPr/>
            </a:pPr>
            <a:r>
              <a:rPr kumimoji="0" lang="zh-CN" altLang="en-US" sz="144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点击此处输入文字</a:t>
            </a:r>
            <a:endParaRPr kumimoji="0" lang="en-US" altLang="zh-CN" sz="144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308603" marR="0" lvl="0" indent="-308603" algn="l" defTabSz="685800" rtl="0" eaLnBrk="1" fontAlgn="base" latinLnBrk="0" hangingPunct="1">
              <a:lnSpc>
                <a:spcPct val="100000"/>
              </a:lnSpc>
              <a:spcBef>
                <a:spcPct val="0"/>
              </a:spcBef>
              <a:spcAft>
                <a:spcPct val="0"/>
              </a:spcAft>
              <a:buClrTx/>
              <a:buSzTx/>
              <a:buFont typeface="Arial" pitchFamily="34" charset="0"/>
              <a:buChar char="•"/>
              <a:tabLst/>
              <a:defRPr/>
            </a:pPr>
            <a:r>
              <a:rPr kumimoji="0" lang="zh-CN" altLang="en-US" sz="144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点击此处输入文字</a:t>
            </a:r>
            <a:endParaRPr kumimoji="0" lang="en-US" altLang="zh-CN" sz="144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sp>
        <p:nvSpPr>
          <p:cNvPr id="5" name="TextBox 4"/>
          <p:cNvSpPr txBox="1"/>
          <p:nvPr/>
        </p:nvSpPr>
        <p:spPr>
          <a:xfrm>
            <a:off x="2781823" y="3373302"/>
            <a:ext cx="1740220" cy="466281"/>
          </a:xfrm>
          <a:prstGeom prst="rect">
            <a:avLst/>
          </a:prstGeom>
          <a:noFill/>
        </p:spPr>
        <p:txBody>
          <a:bodyPr wrap="none">
            <a:spAutoFit/>
          </a:bodyPr>
          <a:lstStyle/>
          <a:p>
            <a:pPr marL="308603" marR="0" lvl="0" indent="-308603" algn="l" defTabSz="685800" rtl="0" eaLnBrk="1" fontAlgn="base" latinLnBrk="0" hangingPunct="1">
              <a:lnSpc>
                <a:spcPct val="100000"/>
              </a:lnSpc>
              <a:spcBef>
                <a:spcPct val="0"/>
              </a:spcBef>
              <a:spcAft>
                <a:spcPct val="0"/>
              </a:spcAft>
              <a:buClrTx/>
              <a:buSzTx/>
              <a:buFont typeface="Arial" pitchFamily="34" charset="0"/>
              <a:buChar char="•"/>
              <a:tabLst/>
              <a:defRPr/>
            </a:pPr>
            <a:r>
              <a:rPr kumimoji="0" lang="zh-CN" altLang="en-US" sz="1215"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点击此处输入文字</a:t>
            </a:r>
            <a:endParaRPr kumimoji="0" lang="en-US" altLang="zh-CN" sz="1215"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a:p>
            <a:pPr marL="308603" marR="0" lvl="0" indent="-308603" algn="l" defTabSz="685800" rtl="0" eaLnBrk="1" fontAlgn="base" latinLnBrk="0" hangingPunct="1">
              <a:lnSpc>
                <a:spcPct val="100000"/>
              </a:lnSpc>
              <a:spcBef>
                <a:spcPct val="0"/>
              </a:spcBef>
              <a:spcAft>
                <a:spcPct val="0"/>
              </a:spcAft>
              <a:buClrTx/>
              <a:buSzTx/>
              <a:buFont typeface="Arial" pitchFamily="34" charset="0"/>
              <a:buChar char="•"/>
              <a:tabLst/>
              <a:defRPr/>
            </a:pPr>
            <a:r>
              <a:rPr kumimoji="0" lang="zh-CN" altLang="en-US" sz="1215"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rPr>
              <a:t>点击此处输入文字</a:t>
            </a:r>
            <a:endParaRPr kumimoji="0" lang="en-US" altLang="zh-CN" sz="1215" b="1" i="0" u="none" strike="noStrike" kern="1200" cap="none" spc="0" normalizeH="0" baseline="0" noProof="0" dirty="0">
              <a:ln>
                <a:noFill/>
              </a:ln>
              <a:solidFill>
                <a:srgbClr val="0070C0"/>
              </a:solidFill>
              <a:effectLst/>
              <a:uLnTx/>
              <a:uFillTx/>
              <a:latin typeface="微软雅黑" pitchFamily="34" charset="-122"/>
              <a:ea typeface="微软雅黑" pitchFamily="34" charset="-122"/>
              <a:cs typeface="+mn-cs"/>
            </a:endParaRPr>
          </a:p>
        </p:txBody>
      </p:sp>
      <p:sp>
        <p:nvSpPr>
          <p:cNvPr id="6" name="TextBox 5"/>
          <p:cNvSpPr txBox="1"/>
          <p:nvPr/>
        </p:nvSpPr>
        <p:spPr>
          <a:xfrm>
            <a:off x="6075091" y="1830252"/>
            <a:ext cx="1791516" cy="480131"/>
          </a:xfrm>
          <a:prstGeom prst="rect">
            <a:avLst/>
          </a:prstGeom>
          <a:noFill/>
        </p:spPr>
        <p:txBody>
          <a:bodyPr wrap="none">
            <a:spAutoFit/>
          </a:bodyPr>
          <a:lstStyle/>
          <a:p>
            <a:pPr marL="308603" marR="0" lvl="0" indent="-308603" algn="l" defTabSz="685800" rtl="0" eaLnBrk="1" fontAlgn="base" latinLnBrk="0" hangingPunct="1">
              <a:lnSpc>
                <a:spcPct val="100000"/>
              </a:lnSpc>
              <a:spcBef>
                <a:spcPct val="0"/>
              </a:spcBef>
              <a:spcAft>
                <a:spcPct val="0"/>
              </a:spcAft>
              <a:buClrTx/>
              <a:buSzTx/>
              <a:buFont typeface="Arial" pitchFamily="34" charset="0"/>
              <a:buChar char="•"/>
              <a:tabLst/>
              <a:defRPr/>
            </a:pPr>
            <a:r>
              <a:rPr kumimoji="0" lang="zh-CN" altLang="en-US" sz="126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点击此处输入文字</a:t>
            </a:r>
            <a:endParaRPr kumimoji="0" lang="en-US" altLang="zh-CN" sz="126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a:p>
            <a:pPr marL="308603" marR="0" lvl="0" indent="-308603" algn="l" defTabSz="685800" rtl="0" eaLnBrk="1" fontAlgn="base" latinLnBrk="0" hangingPunct="1">
              <a:lnSpc>
                <a:spcPct val="100000"/>
              </a:lnSpc>
              <a:spcBef>
                <a:spcPct val="0"/>
              </a:spcBef>
              <a:spcAft>
                <a:spcPct val="0"/>
              </a:spcAft>
              <a:buClrTx/>
              <a:buSzTx/>
              <a:buFont typeface="Arial" pitchFamily="34" charset="0"/>
              <a:buChar char="•"/>
              <a:tabLst/>
              <a:defRPr/>
            </a:pPr>
            <a:r>
              <a:rPr kumimoji="0" lang="zh-CN" altLang="en-US" sz="126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rPr>
              <a:t>点击此处输入文字</a:t>
            </a:r>
            <a:endParaRPr kumimoji="0" lang="en-US" altLang="zh-CN" sz="1260" b="0" i="0" u="none" strike="noStrike" kern="1200" cap="none" spc="0" normalizeH="0" baseline="0" noProof="0" dirty="0">
              <a:ln>
                <a:noFill/>
              </a:ln>
              <a:solidFill>
                <a:prstClr val="black">
                  <a:lumMod val="75000"/>
                  <a:lumOff val="25000"/>
                </a:prstClr>
              </a:solidFill>
              <a:effectLst/>
              <a:uLnTx/>
              <a:uFillTx/>
              <a:latin typeface="微软雅黑" pitchFamily="34" charset="-122"/>
              <a:ea typeface="微软雅黑" pitchFamily="34" charset="-122"/>
              <a:cs typeface="+mn-cs"/>
            </a:endParaRPr>
          </a:p>
        </p:txBody>
      </p:sp>
      <p:grpSp>
        <p:nvGrpSpPr>
          <p:cNvPr id="7" name="组合 6"/>
          <p:cNvGrpSpPr/>
          <p:nvPr/>
        </p:nvGrpSpPr>
        <p:grpSpPr>
          <a:xfrm>
            <a:off x="1331641" y="1535930"/>
            <a:ext cx="1750219" cy="2413153"/>
            <a:chOff x="681032" y="1902140"/>
            <a:chExt cx="1944688" cy="2681281"/>
          </a:xfrm>
        </p:grpSpPr>
        <p:sp>
          <p:nvSpPr>
            <p:cNvPr id="8" name="椭圆​​ 2"/>
            <p:cNvSpPr/>
            <p:nvPr/>
          </p:nvSpPr>
          <p:spPr>
            <a:xfrm>
              <a:off x="681032" y="1902140"/>
              <a:ext cx="1944688" cy="2447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215" b="0" i="0" u="none" strike="noStrike" kern="0" cap="none" spc="0" normalizeH="0" baseline="0" noProof="0" dirty="0">
                <a:ln>
                  <a:noFill/>
                </a:ln>
                <a:solidFill>
                  <a:srgbClr val="000000"/>
                </a:solidFill>
                <a:effectLst/>
                <a:uLnTx/>
                <a:uFillTx/>
                <a:latin typeface="Arial" pitchFamily="34" charset="0"/>
                <a:ea typeface="华文细黑" pitchFamily="2" charset="-122"/>
                <a:cs typeface="+mn-cs"/>
              </a:endParaRPr>
            </a:p>
          </p:txBody>
        </p:sp>
        <p:sp>
          <p:nvSpPr>
            <p:cNvPr id="9" name="椭圆​​ 6"/>
            <p:cNvSpPr/>
            <p:nvPr/>
          </p:nvSpPr>
          <p:spPr>
            <a:xfrm>
              <a:off x="897230" y="4432300"/>
              <a:ext cx="1512168" cy="151121"/>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0" name="矩形​​ 16"/>
            <p:cNvSpPr>
              <a:spLocks noChangeArrowheads="1"/>
            </p:cNvSpPr>
            <p:nvPr/>
          </p:nvSpPr>
          <p:spPr bwMode="auto">
            <a:xfrm>
              <a:off x="1076966" y="2412848"/>
              <a:ext cx="1129583" cy="841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822940" rtl="0" eaLnBrk="1" fontAlgn="base" latinLnBrk="0" hangingPunct="1">
                <a:lnSpc>
                  <a:spcPct val="100000"/>
                </a:lnSpc>
                <a:spcBef>
                  <a:spcPct val="0"/>
                </a:spcBef>
                <a:spcAft>
                  <a:spcPct val="0"/>
                </a:spcAft>
                <a:buClrTx/>
                <a:buSzTx/>
                <a:buFontTx/>
                <a:buNone/>
                <a:tabLst/>
                <a:defRPr/>
              </a:pPr>
              <a:r>
                <a:rPr kumimoji="0" lang="zh-CN" altLang="en-US" sz="216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rPr>
                <a:t>点击录</a:t>
              </a:r>
              <a:endParaRPr kumimoji="0" lang="en-US" altLang="zh-CN" sz="216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endParaRPr>
            </a:p>
            <a:p>
              <a:pPr marL="0" marR="0" lvl="0" indent="0" algn="ctr" defTabSz="822940" rtl="0" eaLnBrk="1" fontAlgn="base" latinLnBrk="0" hangingPunct="1">
                <a:lnSpc>
                  <a:spcPct val="100000"/>
                </a:lnSpc>
                <a:spcBef>
                  <a:spcPct val="0"/>
                </a:spcBef>
                <a:spcAft>
                  <a:spcPct val="0"/>
                </a:spcAft>
                <a:buClrTx/>
                <a:buSzTx/>
                <a:buFontTx/>
                <a:buNone/>
                <a:tabLst/>
                <a:defRPr/>
              </a:pPr>
              <a:r>
                <a:rPr kumimoji="0" lang="zh-CN" altLang="en-US" sz="216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rPr>
                <a:t>入内容</a:t>
              </a:r>
            </a:p>
          </p:txBody>
        </p:sp>
      </p:grpSp>
      <p:grpSp>
        <p:nvGrpSpPr>
          <p:cNvPr id="12" name="组合 11"/>
          <p:cNvGrpSpPr/>
          <p:nvPr/>
        </p:nvGrpSpPr>
        <p:grpSpPr>
          <a:xfrm>
            <a:off x="3550489" y="1200173"/>
            <a:ext cx="1295876" cy="1751634"/>
            <a:chOff x="3146420" y="1529078"/>
            <a:chExt cx="1439862" cy="1946260"/>
          </a:xfrm>
        </p:grpSpPr>
        <p:sp>
          <p:nvSpPr>
            <p:cNvPr id="13" name="椭圆​​ 2"/>
            <p:cNvSpPr/>
            <p:nvPr/>
          </p:nvSpPr>
          <p:spPr>
            <a:xfrm>
              <a:off x="3146420" y="1529078"/>
              <a:ext cx="1439862" cy="1812925"/>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215" b="0" i="0" u="none" strike="noStrike" kern="0" cap="none" spc="0" normalizeH="0" baseline="0" noProof="0">
                <a:ln>
                  <a:noFill/>
                </a:ln>
                <a:solidFill>
                  <a:srgbClr val="000000"/>
                </a:solidFill>
                <a:effectLst/>
                <a:uLnTx/>
                <a:uFillTx/>
                <a:latin typeface="Arial" pitchFamily="34" charset="0"/>
                <a:ea typeface="华文细黑" pitchFamily="2" charset="-122"/>
                <a:cs typeface="+mn-cs"/>
              </a:endParaRPr>
            </a:p>
          </p:txBody>
        </p:sp>
        <p:sp>
          <p:nvSpPr>
            <p:cNvPr id="14" name="椭圆​​ 9"/>
            <p:cNvSpPr/>
            <p:nvPr/>
          </p:nvSpPr>
          <p:spPr>
            <a:xfrm>
              <a:off x="3273494" y="3380494"/>
              <a:ext cx="1116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15" name="矩形​​ 17"/>
            <p:cNvSpPr>
              <a:spLocks noChangeArrowheads="1"/>
            </p:cNvSpPr>
            <p:nvPr/>
          </p:nvSpPr>
          <p:spPr bwMode="auto">
            <a:xfrm>
              <a:off x="3350054" y="1855757"/>
              <a:ext cx="974625" cy="718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rPr>
                <a:t>点击录</a:t>
              </a:r>
              <a:endParaRPr kumimoji="0" lang="en-US" altLang="zh-CN" sz="18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80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rPr>
                <a:t>入内容</a:t>
              </a:r>
            </a:p>
          </p:txBody>
        </p:sp>
      </p:grpSp>
      <p:grpSp>
        <p:nvGrpSpPr>
          <p:cNvPr id="17" name="组合 16"/>
          <p:cNvGrpSpPr/>
          <p:nvPr/>
        </p:nvGrpSpPr>
        <p:grpSpPr>
          <a:xfrm>
            <a:off x="5284993" y="951571"/>
            <a:ext cx="911543" cy="1221908"/>
            <a:chOff x="5073645" y="1252853"/>
            <a:chExt cx="1012825" cy="1357676"/>
          </a:xfrm>
        </p:grpSpPr>
        <p:sp>
          <p:nvSpPr>
            <p:cNvPr id="18" name="椭圆​​ 2"/>
            <p:cNvSpPr/>
            <p:nvPr/>
          </p:nvSpPr>
          <p:spPr>
            <a:xfrm>
              <a:off x="5073645" y="1252853"/>
              <a:ext cx="1012825" cy="1274762"/>
            </a:xfrm>
            <a:custGeom>
              <a:avLst/>
              <a:gdLst/>
              <a:ahLst/>
              <a:cxnLst/>
              <a:rect l="l" t="t" r="r" b="b"/>
              <a:pathLst>
                <a:path w="1944132" h="2448272">
                  <a:moveTo>
                    <a:pt x="972066" y="0"/>
                  </a:moveTo>
                  <a:cubicBezTo>
                    <a:pt x="1508923" y="0"/>
                    <a:pt x="1944132" y="435209"/>
                    <a:pt x="1944132" y="972066"/>
                  </a:cubicBezTo>
                  <a:cubicBezTo>
                    <a:pt x="1944132" y="1465344"/>
                    <a:pt x="1576711" y="1872807"/>
                    <a:pt x="1100480" y="1934684"/>
                  </a:cubicBezTo>
                  <a:lnTo>
                    <a:pt x="972066" y="2448272"/>
                  </a:lnTo>
                  <a:lnTo>
                    <a:pt x="843652" y="1934684"/>
                  </a:lnTo>
                  <a:cubicBezTo>
                    <a:pt x="367421" y="1872807"/>
                    <a:pt x="0" y="1465344"/>
                    <a:pt x="0" y="972066"/>
                  </a:cubicBezTo>
                  <a:cubicBezTo>
                    <a:pt x="0" y="435209"/>
                    <a:pt x="435209" y="0"/>
                    <a:pt x="972066" y="0"/>
                  </a:cubicBezTo>
                  <a:close/>
                </a:path>
              </a:pathLst>
            </a:custGeom>
            <a:gradFill rotWithShape="1">
              <a:gsLst>
                <a:gs pos="0">
                  <a:srgbClr val="00B0F0"/>
                </a:gs>
                <a:gs pos="100000">
                  <a:srgbClr val="0070C0"/>
                </a:gs>
              </a:gsLst>
              <a:lin ang="2700000" scaled="1"/>
            </a:gradFill>
            <a:ln>
              <a:noFill/>
            </a:ln>
          </p:spPr>
          <p:txBody>
            <a:bodyPr wrap="none" anchor="ctr"/>
            <a:lstStyle/>
            <a:p>
              <a:pPr marL="0" marR="0" lvl="0" indent="0" algn="l" defTabSz="685800" rtl="0" eaLnBrk="1" fontAlgn="base" latinLnBrk="0" hangingPunct="1">
                <a:lnSpc>
                  <a:spcPct val="100000"/>
                </a:lnSpc>
                <a:spcBef>
                  <a:spcPct val="0"/>
                </a:spcBef>
                <a:spcAft>
                  <a:spcPct val="0"/>
                </a:spcAft>
                <a:buClrTx/>
                <a:buSzTx/>
                <a:buFontTx/>
                <a:buNone/>
                <a:tabLst/>
                <a:defRPr/>
              </a:pPr>
              <a:endParaRPr kumimoji="0" lang="zh-CN" altLang="en-US" sz="1215" b="0" i="0" u="none" strike="noStrike" kern="0" cap="none" spc="0" normalizeH="0" baseline="0" noProof="0">
                <a:ln>
                  <a:noFill/>
                </a:ln>
                <a:solidFill>
                  <a:srgbClr val="000000"/>
                </a:solidFill>
                <a:effectLst/>
                <a:uLnTx/>
                <a:uFillTx/>
                <a:latin typeface="Arial" pitchFamily="34" charset="0"/>
                <a:ea typeface="华文细黑" pitchFamily="2" charset="-122"/>
                <a:cs typeface="+mn-cs"/>
              </a:endParaRPr>
            </a:p>
          </p:txBody>
        </p:sp>
        <p:sp>
          <p:nvSpPr>
            <p:cNvPr id="19" name="椭圆​​ 10"/>
            <p:cNvSpPr/>
            <p:nvPr/>
          </p:nvSpPr>
          <p:spPr>
            <a:xfrm>
              <a:off x="5217790" y="2515685"/>
              <a:ext cx="720000" cy="94844"/>
            </a:xfrm>
            <a:prstGeom prst="ellipse">
              <a:avLst/>
            </a:prstGeom>
            <a:gradFill flip="none" rotWithShape="1">
              <a:gsLst>
                <a:gs pos="80000">
                  <a:sysClr val="window" lastClr="FFFFFF">
                    <a:alpha val="0"/>
                  </a:sysClr>
                </a:gs>
                <a:gs pos="0">
                  <a:srgbClr val="FFFFFF">
                    <a:lumMod val="50000"/>
                  </a:srgbClr>
                </a:gs>
              </a:gsLst>
              <a:path path="circle">
                <a:fillToRect l="50000" t="50000" r="50000" b="50000"/>
              </a:path>
              <a:tileRect/>
            </a:gradFill>
            <a:ln w="25400" cap="flat" cmpd="sng" algn="ctr">
              <a:noFill/>
              <a:prstDash val="solid"/>
            </a:ln>
            <a:effectLst/>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20" name="矩形​​ 18"/>
            <p:cNvSpPr>
              <a:spLocks noChangeArrowheads="1"/>
            </p:cNvSpPr>
            <p:nvPr/>
          </p:nvSpPr>
          <p:spPr bwMode="auto">
            <a:xfrm>
              <a:off x="5169429" y="1463486"/>
              <a:ext cx="819668" cy="5950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rPr>
                <a:t>点击录</a:t>
              </a:r>
              <a:endParaRPr kumimoji="0" lang="en-US" altLang="zh-CN" sz="144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endParaRPr>
            </a:p>
            <a:p>
              <a:pPr marL="0" marR="0" lvl="0" indent="0" algn="ctr" defTabSz="685800" rtl="0" eaLnBrk="1" fontAlgn="base" latinLnBrk="0" hangingPunct="1">
                <a:lnSpc>
                  <a:spcPct val="100000"/>
                </a:lnSpc>
                <a:spcBef>
                  <a:spcPct val="0"/>
                </a:spcBef>
                <a:spcAft>
                  <a:spcPct val="0"/>
                </a:spcAft>
                <a:buClrTx/>
                <a:buSzTx/>
                <a:buFontTx/>
                <a:buNone/>
                <a:tabLst/>
                <a:defRPr/>
              </a:pPr>
              <a:r>
                <a:rPr kumimoji="0" lang="zh-CN" altLang="en-US" sz="1440" b="1" i="0" u="none" strike="noStrike" kern="0" cap="none" spc="0" normalizeH="0" baseline="0" noProof="0" dirty="0">
                  <a:ln>
                    <a:noFill/>
                  </a:ln>
                  <a:solidFill>
                    <a:prstClr val="white"/>
                  </a:solidFill>
                  <a:effectLst/>
                  <a:uLnTx/>
                  <a:uFillTx/>
                  <a:latin typeface="微软雅黑" pitchFamily="34" charset="-122"/>
                  <a:ea typeface="微软雅黑" pitchFamily="34" charset="-122"/>
                  <a:cs typeface="Arial Unicode MS" pitchFamily="34" charset="-122"/>
                </a:rPr>
                <a:t>入内容</a:t>
              </a:r>
            </a:p>
          </p:txBody>
        </p:sp>
      </p:grpSp>
    </p:spTree>
    <p:extLst>
      <p:ext uri="{BB962C8B-B14F-4D97-AF65-F5344CB8AC3E}">
        <p14:creationId xmlns:p14="http://schemas.microsoft.com/office/powerpoint/2010/main" val="4055663913"/>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362">
                                          <p:stCondLst>
                                            <p:cond delay="0"/>
                                          </p:stCondLst>
                                        </p:cTn>
                                        <p:tgtEl>
                                          <p:spTgt spid="7"/>
                                        </p:tgtEl>
                                      </p:cBhvr>
                                    </p:animEffect>
                                    <p:anim calcmode="lin" valueType="num">
                                      <p:cBhvr>
                                        <p:cTn id="8" dur="1139"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9" dur="415"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10" dur="415" tmFilter="0, 0; 0.125,0.2665; 0.25,0.4; 0.375,0.465; 0.5,0.5;  0.625,0.535; 0.75,0.6; 0.875,0.7335; 1,1">
                                          <p:stCondLst>
                                            <p:cond delay="415"/>
                                          </p:stCondLst>
                                        </p:cTn>
                                        <p:tgtEl>
                                          <p:spTgt spid="7"/>
                                        </p:tgtEl>
                                        <p:attrNameLst>
                                          <p:attrName>ppt_y</p:attrName>
                                        </p:attrNameLst>
                                      </p:cBhvr>
                                      <p:tavLst>
                                        <p:tav tm="0" fmla="#ppt_y-sin(pi*$)/9">
                                          <p:val>
                                            <p:fltVal val="0"/>
                                          </p:val>
                                        </p:tav>
                                        <p:tav tm="100000">
                                          <p:val>
                                            <p:fltVal val="1"/>
                                          </p:val>
                                        </p:tav>
                                      </p:tavLst>
                                    </p:anim>
                                    <p:anim calcmode="lin" valueType="num">
                                      <p:cBhvr>
                                        <p:cTn id="11" dur="207" tmFilter="0, 0; 0.125,0.2665; 0.25,0.4; 0.375,0.465; 0.5,0.5;  0.625,0.535; 0.75,0.6; 0.875,0.7335; 1,1">
                                          <p:stCondLst>
                                            <p:cond delay="828"/>
                                          </p:stCondLst>
                                        </p:cTn>
                                        <p:tgtEl>
                                          <p:spTgt spid="7"/>
                                        </p:tgtEl>
                                        <p:attrNameLst>
                                          <p:attrName>ppt_y</p:attrName>
                                        </p:attrNameLst>
                                      </p:cBhvr>
                                      <p:tavLst>
                                        <p:tav tm="0" fmla="#ppt_y-sin(pi*$)/27">
                                          <p:val>
                                            <p:fltVal val="0"/>
                                          </p:val>
                                        </p:tav>
                                        <p:tav tm="100000">
                                          <p:val>
                                            <p:fltVal val="1"/>
                                          </p:val>
                                        </p:tav>
                                      </p:tavLst>
                                    </p:anim>
                                    <p:anim calcmode="lin" valueType="num">
                                      <p:cBhvr>
                                        <p:cTn id="12" dur="103" tmFilter="0, 0; 0.125,0.2665; 0.25,0.4; 0.375,0.465; 0.5,0.5;  0.625,0.535; 0.75,0.6; 0.875,0.7335; 1,1">
                                          <p:stCondLst>
                                            <p:cond delay="1035"/>
                                          </p:stCondLst>
                                        </p:cTn>
                                        <p:tgtEl>
                                          <p:spTgt spid="7"/>
                                        </p:tgtEl>
                                        <p:attrNameLst>
                                          <p:attrName>ppt_y</p:attrName>
                                        </p:attrNameLst>
                                      </p:cBhvr>
                                      <p:tavLst>
                                        <p:tav tm="0" fmla="#ppt_y-sin(pi*$)/81">
                                          <p:val>
                                            <p:fltVal val="0"/>
                                          </p:val>
                                        </p:tav>
                                        <p:tav tm="100000">
                                          <p:val>
                                            <p:fltVal val="1"/>
                                          </p:val>
                                        </p:tav>
                                      </p:tavLst>
                                    </p:anim>
                                    <p:animScale>
                                      <p:cBhvr>
                                        <p:cTn id="13" dur="16">
                                          <p:stCondLst>
                                            <p:cond delay="406"/>
                                          </p:stCondLst>
                                        </p:cTn>
                                        <p:tgtEl>
                                          <p:spTgt spid="7"/>
                                        </p:tgtEl>
                                      </p:cBhvr>
                                      <p:to x="100000" y="60000"/>
                                    </p:animScale>
                                    <p:animScale>
                                      <p:cBhvr>
                                        <p:cTn id="14" dur="104" decel="50000">
                                          <p:stCondLst>
                                            <p:cond delay="423"/>
                                          </p:stCondLst>
                                        </p:cTn>
                                        <p:tgtEl>
                                          <p:spTgt spid="7"/>
                                        </p:tgtEl>
                                      </p:cBhvr>
                                      <p:to x="100000" y="100000"/>
                                    </p:animScale>
                                    <p:animScale>
                                      <p:cBhvr>
                                        <p:cTn id="15" dur="16">
                                          <p:stCondLst>
                                            <p:cond delay="820"/>
                                          </p:stCondLst>
                                        </p:cTn>
                                        <p:tgtEl>
                                          <p:spTgt spid="7"/>
                                        </p:tgtEl>
                                      </p:cBhvr>
                                      <p:to x="100000" y="80000"/>
                                    </p:animScale>
                                    <p:animScale>
                                      <p:cBhvr>
                                        <p:cTn id="16" dur="104" decel="50000">
                                          <p:stCondLst>
                                            <p:cond delay="836"/>
                                          </p:stCondLst>
                                        </p:cTn>
                                        <p:tgtEl>
                                          <p:spTgt spid="7"/>
                                        </p:tgtEl>
                                      </p:cBhvr>
                                      <p:to x="100000" y="100000"/>
                                    </p:animScale>
                                    <p:animScale>
                                      <p:cBhvr>
                                        <p:cTn id="17" dur="16">
                                          <p:stCondLst>
                                            <p:cond delay="1026"/>
                                          </p:stCondLst>
                                        </p:cTn>
                                        <p:tgtEl>
                                          <p:spTgt spid="7"/>
                                        </p:tgtEl>
                                      </p:cBhvr>
                                      <p:to x="100000" y="90000"/>
                                    </p:animScale>
                                    <p:animScale>
                                      <p:cBhvr>
                                        <p:cTn id="18" dur="104" decel="50000">
                                          <p:stCondLst>
                                            <p:cond delay="1042"/>
                                          </p:stCondLst>
                                        </p:cTn>
                                        <p:tgtEl>
                                          <p:spTgt spid="7"/>
                                        </p:tgtEl>
                                      </p:cBhvr>
                                      <p:to x="100000" y="100000"/>
                                    </p:animScale>
                                    <p:animScale>
                                      <p:cBhvr>
                                        <p:cTn id="19" dur="16">
                                          <p:stCondLst>
                                            <p:cond delay="1130"/>
                                          </p:stCondLst>
                                        </p:cTn>
                                        <p:tgtEl>
                                          <p:spTgt spid="7"/>
                                        </p:tgtEl>
                                      </p:cBhvr>
                                      <p:to x="100000" y="95000"/>
                                    </p:animScale>
                                    <p:animScale>
                                      <p:cBhvr>
                                        <p:cTn id="20" dur="104" decel="50000">
                                          <p:stCondLst>
                                            <p:cond delay="1146"/>
                                          </p:stCondLst>
                                        </p:cTn>
                                        <p:tgtEl>
                                          <p:spTgt spid="7"/>
                                        </p:tgtEl>
                                      </p:cBhvr>
                                      <p:to x="100000" y="100000"/>
                                    </p:animScale>
                                  </p:childTnLst>
                                </p:cTn>
                              </p:par>
                              <p:par>
                                <p:cTn id="21" presetID="26" presetClass="entr" presetSubtype="0" fill="hold" nodeType="withEffect">
                                  <p:stCondLst>
                                    <p:cond delay="250"/>
                                  </p:stCondLst>
                                  <p:childTnLst>
                                    <p:set>
                                      <p:cBhvr>
                                        <p:cTn id="22" dur="1" fill="hold">
                                          <p:stCondLst>
                                            <p:cond delay="0"/>
                                          </p:stCondLst>
                                        </p:cTn>
                                        <p:tgtEl>
                                          <p:spTgt spid="12"/>
                                        </p:tgtEl>
                                        <p:attrNameLst>
                                          <p:attrName>style.visibility</p:attrName>
                                        </p:attrNameLst>
                                      </p:cBhvr>
                                      <p:to>
                                        <p:strVal val="visible"/>
                                      </p:to>
                                    </p:set>
                                    <p:animEffect transition="in" filter="wipe(down)">
                                      <p:cBhvr>
                                        <p:cTn id="23" dur="362">
                                          <p:stCondLst>
                                            <p:cond delay="0"/>
                                          </p:stCondLst>
                                        </p:cTn>
                                        <p:tgtEl>
                                          <p:spTgt spid="12"/>
                                        </p:tgtEl>
                                      </p:cBhvr>
                                    </p:animEffect>
                                    <p:anim calcmode="lin" valueType="num">
                                      <p:cBhvr>
                                        <p:cTn id="24" dur="1139"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25" dur="415"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26" dur="415" tmFilter="0, 0; 0.125,0.2665; 0.25,0.4; 0.375,0.465; 0.5,0.5;  0.625,0.535; 0.75,0.6; 0.875,0.7335; 1,1">
                                          <p:stCondLst>
                                            <p:cond delay="415"/>
                                          </p:stCondLst>
                                        </p:cTn>
                                        <p:tgtEl>
                                          <p:spTgt spid="12"/>
                                        </p:tgtEl>
                                        <p:attrNameLst>
                                          <p:attrName>ppt_y</p:attrName>
                                        </p:attrNameLst>
                                      </p:cBhvr>
                                      <p:tavLst>
                                        <p:tav tm="0" fmla="#ppt_y-sin(pi*$)/9">
                                          <p:val>
                                            <p:fltVal val="0"/>
                                          </p:val>
                                        </p:tav>
                                        <p:tav tm="100000">
                                          <p:val>
                                            <p:fltVal val="1"/>
                                          </p:val>
                                        </p:tav>
                                      </p:tavLst>
                                    </p:anim>
                                    <p:anim calcmode="lin" valueType="num">
                                      <p:cBhvr>
                                        <p:cTn id="27" dur="207" tmFilter="0, 0; 0.125,0.2665; 0.25,0.4; 0.375,0.465; 0.5,0.5;  0.625,0.535; 0.75,0.6; 0.875,0.7335; 1,1">
                                          <p:stCondLst>
                                            <p:cond delay="828"/>
                                          </p:stCondLst>
                                        </p:cTn>
                                        <p:tgtEl>
                                          <p:spTgt spid="12"/>
                                        </p:tgtEl>
                                        <p:attrNameLst>
                                          <p:attrName>ppt_y</p:attrName>
                                        </p:attrNameLst>
                                      </p:cBhvr>
                                      <p:tavLst>
                                        <p:tav tm="0" fmla="#ppt_y-sin(pi*$)/27">
                                          <p:val>
                                            <p:fltVal val="0"/>
                                          </p:val>
                                        </p:tav>
                                        <p:tav tm="100000">
                                          <p:val>
                                            <p:fltVal val="1"/>
                                          </p:val>
                                        </p:tav>
                                      </p:tavLst>
                                    </p:anim>
                                    <p:anim calcmode="lin" valueType="num">
                                      <p:cBhvr>
                                        <p:cTn id="28" dur="103" tmFilter="0, 0; 0.125,0.2665; 0.25,0.4; 0.375,0.465; 0.5,0.5;  0.625,0.535; 0.75,0.6; 0.875,0.7335; 1,1">
                                          <p:stCondLst>
                                            <p:cond delay="1035"/>
                                          </p:stCondLst>
                                        </p:cTn>
                                        <p:tgtEl>
                                          <p:spTgt spid="12"/>
                                        </p:tgtEl>
                                        <p:attrNameLst>
                                          <p:attrName>ppt_y</p:attrName>
                                        </p:attrNameLst>
                                      </p:cBhvr>
                                      <p:tavLst>
                                        <p:tav tm="0" fmla="#ppt_y-sin(pi*$)/81">
                                          <p:val>
                                            <p:fltVal val="0"/>
                                          </p:val>
                                        </p:tav>
                                        <p:tav tm="100000">
                                          <p:val>
                                            <p:fltVal val="1"/>
                                          </p:val>
                                        </p:tav>
                                      </p:tavLst>
                                    </p:anim>
                                    <p:animScale>
                                      <p:cBhvr>
                                        <p:cTn id="29" dur="16">
                                          <p:stCondLst>
                                            <p:cond delay="406"/>
                                          </p:stCondLst>
                                        </p:cTn>
                                        <p:tgtEl>
                                          <p:spTgt spid="12"/>
                                        </p:tgtEl>
                                      </p:cBhvr>
                                      <p:to x="100000" y="60000"/>
                                    </p:animScale>
                                    <p:animScale>
                                      <p:cBhvr>
                                        <p:cTn id="30" dur="104" decel="50000">
                                          <p:stCondLst>
                                            <p:cond delay="423"/>
                                          </p:stCondLst>
                                        </p:cTn>
                                        <p:tgtEl>
                                          <p:spTgt spid="12"/>
                                        </p:tgtEl>
                                      </p:cBhvr>
                                      <p:to x="100000" y="100000"/>
                                    </p:animScale>
                                    <p:animScale>
                                      <p:cBhvr>
                                        <p:cTn id="31" dur="16">
                                          <p:stCondLst>
                                            <p:cond delay="820"/>
                                          </p:stCondLst>
                                        </p:cTn>
                                        <p:tgtEl>
                                          <p:spTgt spid="12"/>
                                        </p:tgtEl>
                                      </p:cBhvr>
                                      <p:to x="100000" y="80000"/>
                                    </p:animScale>
                                    <p:animScale>
                                      <p:cBhvr>
                                        <p:cTn id="32" dur="104" decel="50000">
                                          <p:stCondLst>
                                            <p:cond delay="836"/>
                                          </p:stCondLst>
                                        </p:cTn>
                                        <p:tgtEl>
                                          <p:spTgt spid="12"/>
                                        </p:tgtEl>
                                      </p:cBhvr>
                                      <p:to x="100000" y="100000"/>
                                    </p:animScale>
                                    <p:animScale>
                                      <p:cBhvr>
                                        <p:cTn id="33" dur="16">
                                          <p:stCondLst>
                                            <p:cond delay="1026"/>
                                          </p:stCondLst>
                                        </p:cTn>
                                        <p:tgtEl>
                                          <p:spTgt spid="12"/>
                                        </p:tgtEl>
                                      </p:cBhvr>
                                      <p:to x="100000" y="90000"/>
                                    </p:animScale>
                                    <p:animScale>
                                      <p:cBhvr>
                                        <p:cTn id="34" dur="104" decel="50000">
                                          <p:stCondLst>
                                            <p:cond delay="1042"/>
                                          </p:stCondLst>
                                        </p:cTn>
                                        <p:tgtEl>
                                          <p:spTgt spid="12"/>
                                        </p:tgtEl>
                                      </p:cBhvr>
                                      <p:to x="100000" y="100000"/>
                                    </p:animScale>
                                    <p:animScale>
                                      <p:cBhvr>
                                        <p:cTn id="35" dur="16">
                                          <p:stCondLst>
                                            <p:cond delay="1130"/>
                                          </p:stCondLst>
                                        </p:cTn>
                                        <p:tgtEl>
                                          <p:spTgt spid="12"/>
                                        </p:tgtEl>
                                      </p:cBhvr>
                                      <p:to x="100000" y="95000"/>
                                    </p:animScale>
                                    <p:animScale>
                                      <p:cBhvr>
                                        <p:cTn id="36" dur="104" decel="50000">
                                          <p:stCondLst>
                                            <p:cond delay="1146"/>
                                          </p:stCondLst>
                                        </p:cTn>
                                        <p:tgtEl>
                                          <p:spTgt spid="12"/>
                                        </p:tgtEl>
                                      </p:cBhvr>
                                      <p:to x="100000" y="100000"/>
                                    </p:animScale>
                                  </p:childTnLst>
                                </p:cTn>
                              </p:par>
                              <p:par>
                                <p:cTn id="37" presetID="26" presetClass="entr" presetSubtype="0" fill="hold" nodeType="withEffect">
                                  <p:stCondLst>
                                    <p:cond delay="500"/>
                                  </p:stCondLst>
                                  <p:childTnLst>
                                    <p:set>
                                      <p:cBhvr>
                                        <p:cTn id="38" dur="1" fill="hold">
                                          <p:stCondLst>
                                            <p:cond delay="0"/>
                                          </p:stCondLst>
                                        </p:cTn>
                                        <p:tgtEl>
                                          <p:spTgt spid="17"/>
                                        </p:tgtEl>
                                        <p:attrNameLst>
                                          <p:attrName>style.visibility</p:attrName>
                                        </p:attrNameLst>
                                      </p:cBhvr>
                                      <p:to>
                                        <p:strVal val="visible"/>
                                      </p:to>
                                    </p:set>
                                    <p:animEffect transition="in" filter="wipe(down)">
                                      <p:cBhvr>
                                        <p:cTn id="39" dur="362">
                                          <p:stCondLst>
                                            <p:cond delay="0"/>
                                          </p:stCondLst>
                                        </p:cTn>
                                        <p:tgtEl>
                                          <p:spTgt spid="17"/>
                                        </p:tgtEl>
                                      </p:cBhvr>
                                    </p:animEffect>
                                    <p:anim calcmode="lin" valueType="num">
                                      <p:cBhvr>
                                        <p:cTn id="40" dur="1139" tmFilter="0,0; 0.14,0.36; 0.43,0.73; 0.71,0.91; 1.0,1.0">
                                          <p:stCondLst>
                                            <p:cond delay="0"/>
                                          </p:stCondLst>
                                        </p:cTn>
                                        <p:tgtEl>
                                          <p:spTgt spid="17"/>
                                        </p:tgtEl>
                                        <p:attrNameLst>
                                          <p:attrName>ppt_x</p:attrName>
                                        </p:attrNameLst>
                                      </p:cBhvr>
                                      <p:tavLst>
                                        <p:tav tm="0">
                                          <p:val>
                                            <p:strVal val="#ppt_x-0.25"/>
                                          </p:val>
                                        </p:tav>
                                        <p:tav tm="100000">
                                          <p:val>
                                            <p:strVal val="#ppt_x"/>
                                          </p:val>
                                        </p:tav>
                                      </p:tavLst>
                                    </p:anim>
                                    <p:anim calcmode="lin" valueType="num">
                                      <p:cBhvr>
                                        <p:cTn id="41" dur="415" tmFilter="0.0,0.0; 0.25,0.07; 0.50,0.2; 0.75,0.467; 1.0,1.0">
                                          <p:stCondLst>
                                            <p:cond delay="0"/>
                                          </p:stCondLst>
                                        </p:cTn>
                                        <p:tgtEl>
                                          <p:spTgt spid="17"/>
                                        </p:tgtEl>
                                        <p:attrNameLst>
                                          <p:attrName>ppt_y</p:attrName>
                                        </p:attrNameLst>
                                      </p:cBhvr>
                                      <p:tavLst>
                                        <p:tav tm="0" fmla="#ppt_y-sin(pi*$)/3">
                                          <p:val>
                                            <p:fltVal val="0.5"/>
                                          </p:val>
                                        </p:tav>
                                        <p:tav tm="100000">
                                          <p:val>
                                            <p:fltVal val="1"/>
                                          </p:val>
                                        </p:tav>
                                      </p:tavLst>
                                    </p:anim>
                                    <p:anim calcmode="lin" valueType="num">
                                      <p:cBhvr>
                                        <p:cTn id="42" dur="415" tmFilter="0, 0; 0.125,0.2665; 0.25,0.4; 0.375,0.465; 0.5,0.5;  0.625,0.535; 0.75,0.6; 0.875,0.7335; 1,1">
                                          <p:stCondLst>
                                            <p:cond delay="415"/>
                                          </p:stCondLst>
                                        </p:cTn>
                                        <p:tgtEl>
                                          <p:spTgt spid="17"/>
                                        </p:tgtEl>
                                        <p:attrNameLst>
                                          <p:attrName>ppt_y</p:attrName>
                                        </p:attrNameLst>
                                      </p:cBhvr>
                                      <p:tavLst>
                                        <p:tav tm="0" fmla="#ppt_y-sin(pi*$)/9">
                                          <p:val>
                                            <p:fltVal val="0"/>
                                          </p:val>
                                        </p:tav>
                                        <p:tav tm="100000">
                                          <p:val>
                                            <p:fltVal val="1"/>
                                          </p:val>
                                        </p:tav>
                                      </p:tavLst>
                                    </p:anim>
                                    <p:anim calcmode="lin" valueType="num">
                                      <p:cBhvr>
                                        <p:cTn id="43" dur="207" tmFilter="0, 0; 0.125,0.2665; 0.25,0.4; 0.375,0.465; 0.5,0.5;  0.625,0.535; 0.75,0.6; 0.875,0.7335; 1,1">
                                          <p:stCondLst>
                                            <p:cond delay="828"/>
                                          </p:stCondLst>
                                        </p:cTn>
                                        <p:tgtEl>
                                          <p:spTgt spid="17"/>
                                        </p:tgtEl>
                                        <p:attrNameLst>
                                          <p:attrName>ppt_y</p:attrName>
                                        </p:attrNameLst>
                                      </p:cBhvr>
                                      <p:tavLst>
                                        <p:tav tm="0" fmla="#ppt_y-sin(pi*$)/27">
                                          <p:val>
                                            <p:fltVal val="0"/>
                                          </p:val>
                                        </p:tav>
                                        <p:tav tm="100000">
                                          <p:val>
                                            <p:fltVal val="1"/>
                                          </p:val>
                                        </p:tav>
                                      </p:tavLst>
                                    </p:anim>
                                    <p:anim calcmode="lin" valueType="num">
                                      <p:cBhvr>
                                        <p:cTn id="44" dur="103" tmFilter="0, 0; 0.125,0.2665; 0.25,0.4; 0.375,0.465; 0.5,0.5;  0.625,0.535; 0.75,0.6; 0.875,0.7335; 1,1">
                                          <p:stCondLst>
                                            <p:cond delay="1035"/>
                                          </p:stCondLst>
                                        </p:cTn>
                                        <p:tgtEl>
                                          <p:spTgt spid="17"/>
                                        </p:tgtEl>
                                        <p:attrNameLst>
                                          <p:attrName>ppt_y</p:attrName>
                                        </p:attrNameLst>
                                      </p:cBhvr>
                                      <p:tavLst>
                                        <p:tav tm="0" fmla="#ppt_y-sin(pi*$)/81">
                                          <p:val>
                                            <p:fltVal val="0"/>
                                          </p:val>
                                        </p:tav>
                                        <p:tav tm="100000">
                                          <p:val>
                                            <p:fltVal val="1"/>
                                          </p:val>
                                        </p:tav>
                                      </p:tavLst>
                                    </p:anim>
                                    <p:animScale>
                                      <p:cBhvr>
                                        <p:cTn id="45" dur="16">
                                          <p:stCondLst>
                                            <p:cond delay="406"/>
                                          </p:stCondLst>
                                        </p:cTn>
                                        <p:tgtEl>
                                          <p:spTgt spid="17"/>
                                        </p:tgtEl>
                                      </p:cBhvr>
                                      <p:to x="100000" y="60000"/>
                                    </p:animScale>
                                    <p:animScale>
                                      <p:cBhvr>
                                        <p:cTn id="46" dur="104" decel="50000">
                                          <p:stCondLst>
                                            <p:cond delay="423"/>
                                          </p:stCondLst>
                                        </p:cTn>
                                        <p:tgtEl>
                                          <p:spTgt spid="17"/>
                                        </p:tgtEl>
                                      </p:cBhvr>
                                      <p:to x="100000" y="100000"/>
                                    </p:animScale>
                                    <p:animScale>
                                      <p:cBhvr>
                                        <p:cTn id="47" dur="16">
                                          <p:stCondLst>
                                            <p:cond delay="820"/>
                                          </p:stCondLst>
                                        </p:cTn>
                                        <p:tgtEl>
                                          <p:spTgt spid="17"/>
                                        </p:tgtEl>
                                      </p:cBhvr>
                                      <p:to x="100000" y="80000"/>
                                    </p:animScale>
                                    <p:animScale>
                                      <p:cBhvr>
                                        <p:cTn id="48" dur="104" decel="50000">
                                          <p:stCondLst>
                                            <p:cond delay="836"/>
                                          </p:stCondLst>
                                        </p:cTn>
                                        <p:tgtEl>
                                          <p:spTgt spid="17"/>
                                        </p:tgtEl>
                                      </p:cBhvr>
                                      <p:to x="100000" y="100000"/>
                                    </p:animScale>
                                    <p:animScale>
                                      <p:cBhvr>
                                        <p:cTn id="49" dur="16">
                                          <p:stCondLst>
                                            <p:cond delay="1026"/>
                                          </p:stCondLst>
                                        </p:cTn>
                                        <p:tgtEl>
                                          <p:spTgt spid="17"/>
                                        </p:tgtEl>
                                      </p:cBhvr>
                                      <p:to x="100000" y="90000"/>
                                    </p:animScale>
                                    <p:animScale>
                                      <p:cBhvr>
                                        <p:cTn id="50" dur="104" decel="50000">
                                          <p:stCondLst>
                                            <p:cond delay="1042"/>
                                          </p:stCondLst>
                                        </p:cTn>
                                        <p:tgtEl>
                                          <p:spTgt spid="17"/>
                                        </p:tgtEl>
                                      </p:cBhvr>
                                      <p:to x="100000" y="100000"/>
                                    </p:animScale>
                                    <p:animScale>
                                      <p:cBhvr>
                                        <p:cTn id="51" dur="16">
                                          <p:stCondLst>
                                            <p:cond delay="1130"/>
                                          </p:stCondLst>
                                        </p:cTn>
                                        <p:tgtEl>
                                          <p:spTgt spid="17"/>
                                        </p:tgtEl>
                                      </p:cBhvr>
                                      <p:to x="100000" y="95000"/>
                                    </p:animScale>
                                    <p:animScale>
                                      <p:cBhvr>
                                        <p:cTn id="52" dur="104" decel="50000">
                                          <p:stCondLst>
                                            <p:cond delay="1146"/>
                                          </p:stCondLst>
                                        </p:cTn>
                                        <p:tgtEl>
                                          <p:spTgt spid="17"/>
                                        </p:tgtEl>
                                      </p:cBhvr>
                                      <p:to x="100000" y="100000"/>
                                    </p:animScale>
                                  </p:childTnLst>
                                </p:cTn>
                              </p:par>
                            </p:childTnLst>
                          </p:cTn>
                        </p:par>
                        <p:par>
                          <p:cTn id="53" fill="hold">
                            <p:stCondLst>
                              <p:cond delay="1750"/>
                            </p:stCondLst>
                            <p:childTnLst>
                              <p:par>
                                <p:cTn id="54" presetID="22" presetClass="entr" presetSubtype="2"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right)">
                                      <p:cBhvr>
                                        <p:cTn id="56" dur="250"/>
                                        <p:tgtEl>
                                          <p:spTgt spid="6"/>
                                        </p:tgtEl>
                                      </p:cBhvr>
                                    </p:animEffect>
                                  </p:childTnLst>
                                </p:cTn>
                              </p:par>
                              <p:par>
                                <p:cTn id="57" presetID="22" presetClass="entr" presetSubtype="2" fill="hold" grpId="0" nodeType="withEffect">
                                  <p:stCondLst>
                                    <p:cond delay="250"/>
                                  </p:stCondLst>
                                  <p:childTnLst>
                                    <p:set>
                                      <p:cBhvr>
                                        <p:cTn id="58" dur="1" fill="hold">
                                          <p:stCondLst>
                                            <p:cond delay="0"/>
                                          </p:stCondLst>
                                        </p:cTn>
                                        <p:tgtEl>
                                          <p:spTgt spid="4"/>
                                        </p:tgtEl>
                                        <p:attrNameLst>
                                          <p:attrName>style.visibility</p:attrName>
                                        </p:attrNameLst>
                                      </p:cBhvr>
                                      <p:to>
                                        <p:strVal val="visible"/>
                                      </p:to>
                                    </p:set>
                                    <p:animEffect transition="in" filter="wipe(right)">
                                      <p:cBhvr>
                                        <p:cTn id="59" dur="250"/>
                                        <p:tgtEl>
                                          <p:spTgt spid="4"/>
                                        </p:tgtEl>
                                      </p:cBhvr>
                                    </p:animEffect>
                                  </p:childTnLst>
                                </p:cTn>
                              </p:par>
                              <p:par>
                                <p:cTn id="60" presetID="22" presetClass="entr" presetSubtype="2" fill="hold" grpId="0" nodeType="withEffect">
                                  <p:stCondLst>
                                    <p:cond delay="500"/>
                                  </p:stCondLst>
                                  <p:childTnLst>
                                    <p:set>
                                      <p:cBhvr>
                                        <p:cTn id="61" dur="1" fill="hold">
                                          <p:stCondLst>
                                            <p:cond delay="0"/>
                                          </p:stCondLst>
                                        </p:cTn>
                                        <p:tgtEl>
                                          <p:spTgt spid="5"/>
                                        </p:tgtEl>
                                        <p:attrNameLst>
                                          <p:attrName>style.visibility</p:attrName>
                                        </p:attrNameLst>
                                      </p:cBhvr>
                                      <p:to>
                                        <p:strVal val="visible"/>
                                      </p:to>
                                    </p:set>
                                    <p:animEffect transition="in" filter="wipe(right)">
                                      <p:cBhvr>
                                        <p:cTn id="62" dur="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2">
            <a:extLst>
              <a:ext uri="{28A0092B-C50C-407E-A947-70E740481C1C}">
                <a14:useLocalDpi xmlns:a14="http://schemas.microsoft.com/office/drawing/2010/main" val="0"/>
              </a:ext>
            </a:extLst>
          </a:blip>
          <a:srcRect b="56842"/>
          <a:stretch/>
        </p:blipFill>
        <p:spPr>
          <a:xfrm>
            <a:off x="-46" y="-12463"/>
            <a:ext cx="9144000" cy="2343157"/>
          </a:xfrm>
          <a:prstGeom prst="rect">
            <a:avLst/>
          </a:prstGeom>
        </p:spPr>
      </p:pic>
      <p:grpSp>
        <p:nvGrpSpPr>
          <p:cNvPr id="5" name="组合 4"/>
          <p:cNvGrpSpPr/>
          <p:nvPr/>
        </p:nvGrpSpPr>
        <p:grpSpPr>
          <a:xfrm>
            <a:off x="849086" y="1774372"/>
            <a:ext cx="2264229" cy="849086"/>
            <a:chOff x="1132114" y="2365829"/>
            <a:chExt cx="3018972" cy="1132114"/>
          </a:xfrm>
        </p:grpSpPr>
        <p:sp>
          <p:nvSpPr>
            <p:cNvPr id="2" name="圆角矩形 1"/>
            <p:cNvSpPr/>
            <p:nvPr/>
          </p:nvSpPr>
          <p:spPr>
            <a:xfrm>
              <a:off x="1132114" y="2365829"/>
              <a:ext cx="3018972" cy="1132114"/>
            </a:xfrm>
            <a:prstGeom prst="roundRect">
              <a:avLst/>
            </a:prstGeom>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zh-CN" altLang="en-US" sz="1013"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3" name="文本框 2"/>
            <p:cNvSpPr txBox="1"/>
            <p:nvPr/>
          </p:nvSpPr>
          <p:spPr>
            <a:xfrm>
              <a:off x="1600551" y="2470221"/>
              <a:ext cx="2550535" cy="954107"/>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5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过渡页</a:t>
              </a:r>
            </a:p>
          </p:txBody>
        </p:sp>
      </p:grpSp>
      <p:sp>
        <p:nvSpPr>
          <p:cNvPr id="19" name="文本框 18"/>
          <p:cNvSpPr txBox="1"/>
          <p:nvPr/>
        </p:nvSpPr>
        <p:spPr>
          <a:xfrm>
            <a:off x="3234699" y="2762301"/>
            <a:ext cx="2492990" cy="784830"/>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4500" b="1" i="0" u="none" strike="noStrike" kern="1200" cap="none" spc="0" normalizeH="0" baseline="0" noProof="0" dirty="0" smtClean="0">
                <a:ln>
                  <a:noFill/>
                </a:ln>
                <a:solidFill>
                  <a:srgbClr val="00B0F0"/>
                </a:solidFill>
                <a:effectLst/>
                <a:uLnTx/>
                <a:uFillTx/>
                <a:latin typeface="微软雅黑" panose="020B0503020204020204" pitchFamily="34" charset="-122"/>
                <a:ea typeface="微软雅黑" panose="020B0503020204020204" pitchFamily="34" charset="-122"/>
                <a:cs typeface="+mn-cs"/>
              </a:rPr>
              <a:t>第四部分</a:t>
            </a:r>
            <a:endParaRPr kumimoji="0" lang="zh-CN" altLang="en-US" sz="4500" b="1"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endParaRPr>
          </a:p>
        </p:txBody>
      </p:sp>
      <p:sp>
        <p:nvSpPr>
          <p:cNvPr id="20" name="文本框 19"/>
          <p:cNvSpPr txBox="1"/>
          <p:nvPr/>
        </p:nvSpPr>
        <p:spPr>
          <a:xfrm>
            <a:off x="2191364" y="3497583"/>
            <a:ext cx="4801314" cy="646331"/>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3600" b="1" i="0" u="none" strike="noStrike" kern="1200" cap="none" spc="0" normalizeH="0" baseline="0" noProof="0" dirty="0">
                <a:ln>
                  <a:noFill/>
                </a:ln>
                <a:solidFill>
                  <a:srgbClr val="00B0F0"/>
                </a:solidFill>
                <a:effectLst/>
                <a:uLnTx/>
                <a:uFillTx/>
                <a:latin typeface="微软雅黑" panose="020B0503020204020204" pitchFamily="34" charset="-122"/>
                <a:ea typeface="微软雅黑" panose="020B0503020204020204" pitchFamily="34" charset="-122"/>
                <a:cs typeface="+mn-cs"/>
              </a:rPr>
              <a:t>单击此处添加文字内容</a:t>
            </a:r>
          </a:p>
        </p:txBody>
      </p:sp>
      <p:sp>
        <p:nvSpPr>
          <p:cNvPr id="21" name="文本框 20"/>
          <p:cNvSpPr txBox="1"/>
          <p:nvPr/>
        </p:nvSpPr>
        <p:spPr>
          <a:xfrm>
            <a:off x="2745859" y="4241016"/>
            <a:ext cx="1826141" cy="338554"/>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p>
        </p:txBody>
      </p:sp>
      <p:sp>
        <p:nvSpPr>
          <p:cNvPr id="22" name="文本框 21"/>
          <p:cNvSpPr txBox="1"/>
          <p:nvPr/>
        </p:nvSpPr>
        <p:spPr>
          <a:xfrm>
            <a:off x="4572000" y="4241016"/>
            <a:ext cx="1826141" cy="338554"/>
          </a:xfrm>
          <a:prstGeom prst="rect">
            <a:avLst/>
          </a:prstGeom>
          <a:noFill/>
        </p:spPr>
        <p:txBody>
          <a:bodyPr wrap="none" rtlCol="0">
            <a:spAutoFit/>
          </a:bodyPr>
          <a:lstStyle/>
          <a:p>
            <a:pPr marL="0" marR="0" lvl="0" indent="0" algn="l" defTabSz="51435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单击此处添加文字</a:t>
            </a:r>
          </a:p>
        </p:txBody>
      </p:sp>
    </p:spTree>
    <p:extLst>
      <p:ext uri="{BB962C8B-B14F-4D97-AF65-F5344CB8AC3E}">
        <p14:creationId xmlns:p14="http://schemas.microsoft.com/office/powerpoint/2010/main" val="390939733"/>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par>
                                <p:cTn id="14" presetID="2" presetClass="entr" presetSubtype="2" decel="16000" fill="hold" nodeType="withEffect">
                                  <p:stCondLst>
                                    <p:cond delay="0"/>
                                  </p:stCondLst>
                                  <p:iterate type="lt">
                                    <p:tmPct val="14000"/>
                                  </p:iterate>
                                  <p:childTnLst>
                                    <p:set>
                                      <p:cBhvr>
                                        <p:cTn id="15" dur="1" fill="hold">
                                          <p:stCondLst>
                                            <p:cond delay="0"/>
                                          </p:stCondLst>
                                        </p:cTn>
                                        <p:tgtEl>
                                          <p:spTgt spid="20">
                                            <p:txEl>
                                              <p:pRg st="0" end="0"/>
                                            </p:txEl>
                                          </p:spTgt>
                                        </p:tgtEl>
                                        <p:attrNameLst>
                                          <p:attrName>style.visibility</p:attrName>
                                        </p:attrNameLst>
                                      </p:cBhvr>
                                      <p:to>
                                        <p:strVal val="visible"/>
                                      </p:to>
                                    </p:set>
                                    <p:anim calcmode="lin" valueType="num">
                                      <p:cBhvr additive="base">
                                        <p:cTn id="16" dur="500" fill="hold"/>
                                        <p:tgtEl>
                                          <p:spTgt spid="20">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20">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2130"/>
                            </p:stCondLst>
                            <p:childTnLst>
                              <p:par>
                                <p:cTn id="19" presetID="2" presetClass="entr" presetSubtype="4" fill="hold" grpId="0"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par>
                          <p:cTn id="23" fill="hold">
                            <p:stCondLst>
                              <p:cond delay="2630"/>
                            </p:stCondLst>
                            <p:childTnLst>
                              <p:par>
                                <p:cTn id="24" presetID="2" presetClass="entr" presetSubtype="4" fill="hold" grpId="0" nodeType="afterEffect">
                                  <p:stCondLst>
                                    <p:cond delay="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500" fill="hold"/>
                                        <p:tgtEl>
                                          <p:spTgt spid="22"/>
                                        </p:tgtEl>
                                        <p:attrNameLst>
                                          <p:attrName>ppt_x</p:attrName>
                                        </p:attrNameLst>
                                      </p:cBhvr>
                                      <p:tavLst>
                                        <p:tav tm="0">
                                          <p:val>
                                            <p:strVal val="#ppt_x"/>
                                          </p:val>
                                        </p:tav>
                                        <p:tav tm="100000">
                                          <p:val>
                                            <p:strVal val="#ppt_x"/>
                                          </p:val>
                                        </p:tav>
                                      </p:tavLst>
                                    </p:anim>
                                    <p:anim calcmode="lin" valueType="num">
                                      <p:cBhvr additive="base">
                                        <p:cTn id="27"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13"/>
          <p:cNvSpPr/>
          <p:nvPr/>
        </p:nvSpPr>
        <p:spPr>
          <a:xfrm>
            <a:off x="2013006" y="2830702"/>
            <a:ext cx="5075066" cy="1096934"/>
          </a:xfrm>
          <a:prstGeom prst="ellipse">
            <a:avLst/>
          </a:prstGeom>
          <a:gradFill flip="none" rotWithShape="1">
            <a:gsLst>
              <a:gs pos="0">
                <a:srgbClr val="FFFFFF">
                  <a:lumMod val="95000"/>
                </a:srgbClr>
              </a:gs>
              <a:gs pos="13000">
                <a:srgbClr val="FFFFFF">
                  <a:lumMod val="85000"/>
                </a:srgbClr>
              </a:gs>
              <a:gs pos="100000">
                <a:srgbClr val="FFFFFF">
                  <a:lumMod val="95000"/>
                </a:srgbClr>
              </a:gs>
            </a:gsLst>
            <a:lin ang="16200000" scaled="0"/>
            <a:tileRect/>
          </a:gradFill>
          <a:ln w="3175" cap="flat" cmpd="sng" algn="ctr">
            <a:solidFill>
              <a:srgbClr val="FFFFFF">
                <a:lumMod val="75000"/>
              </a:srgbClr>
            </a:solid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5" name="椭圆​​ 8"/>
          <p:cNvSpPr/>
          <p:nvPr/>
        </p:nvSpPr>
        <p:spPr>
          <a:xfrm>
            <a:off x="2365515" y="2850502"/>
            <a:ext cx="4357163" cy="932448"/>
          </a:xfrm>
          <a:prstGeom prst="ellipse">
            <a:avLst/>
          </a:prstGeom>
          <a:gradFill flip="none" rotWithShape="1">
            <a:gsLst>
              <a:gs pos="0">
                <a:schemeClr val="bg1">
                  <a:lumMod val="65000"/>
                </a:schemeClr>
              </a:gs>
              <a:gs pos="13000">
                <a:schemeClr val="tx1">
                  <a:lumMod val="50000"/>
                  <a:lumOff val="50000"/>
                </a:schemeClr>
              </a:gs>
              <a:gs pos="100000">
                <a:srgbClr val="FFFFFF">
                  <a:lumMod val="95000"/>
                </a:srgbClr>
              </a:gs>
            </a:gsLst>
            <a:lin ang="16200000" scaled="0"/>
            <a:tileRect/>
          </a:gradFill>
          <a:ln w="3175" cap="flat" cmpd="sng" algn="ctr">
            <a:solidFill>
              <a:srgbClr val="FFFFFF">
                <a:lumMod val="75000"/>
              </a:srgbClr>
            </a:solid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6" name="椭圆​​ 9"/>
          <p:cNvSpPr/>
          <p:nvPr/>
        </p:nvSpPr>
        <p:spPr>
          <a:xfrm>
            <a:off x="2794533" y="2845052"/>
            <a:ext cx="3591890" cy="767837"/>
          </a:xfrm>
          <a:prstGeom prst="ellipse">
            <a:avLst/>
          </a:prstGeom>
          <a:solidFill>
            <a:srgbClr val="FFFFFF"/>
          </a:solidFill>
          <a:ln w="25400" cap="flat" cmpd="sng" algn="ctr">
            <a:solidFill>
              <a:srgbClr val="FFFFFF">
                <a:lumMod val="75000"/>
              </a:srgbClr>
            </a:solid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sp>
        <p:nvSpPr>
          <p:cNvPr id="7" name="TextBox 6"/>
          <p:cNvSpPr txBox="1"/>
          <p:nvPr/>
        </p:nvSpPr>
        <p:spPr>
          <a:xfrm>
            <a:off x="1072411" y="1864614"/>
            <a:ext cx="2022692" cy="765274"/>
          </a:xfrm>
          <a:prstGeom prst="roundRect">
            <a:avLst/>
          </a:prstGeom>
          <a:solidFill>
            <a:srgbClr val="FFFFFF">
              <a:lumMod val="95000"/>
            </a:srgbClr>
          </a:solidFill>
          <a:ln w="9525">
            <a:solidFill>
              <a:srgbClr val="FFFFFF">
                <a:lumMod val="65000"/>
              </a:srgbClr>
            </a:solidFill>
            <a:prstDash val="dash"/>
          </a:ln>
        </p:spPr>
        <p:txBody>
          <a:bodyPr tIns="129600" bIns="64800" anchor="b"/>
          <a:lstStyle/>
          <a:p>
            <a:pPr marL="308603" marR="0" lvl="0" indent="-308603" algn="l" defTabSz="685800" rtl="0" eaLnBrk="1" fontAlgn="base" latinLnBrk="0" hangingPunct="1">
              <a:lnSpc>
                <a:spcPct val="100000"/>
              </a:lnSpc>
              <a:spcBef>
                <a:spcPct val="0"/>
              </a:spcBef>
              <a:spcAft>
                <a:spcPct val="0"/>
              </a:spcAft>
              <a:buClrTx/>
              <a:buSzTx/>
              <a:buFont typeface="Arial" pitchFamily="34" charset="0"/>
              <a:buChar char="•"/>
              <a:tabLst/>
              <a:defRPr/>
            </a:pPr>
            <a:r>
              <a:rPr kumimoji="0" lang="zh-CN" altLang="en-US" sz="1440" b="0" i="0" u="none" strike="noStrike" kern="0" cap="none" spc="0" normalizeH="0" baseline="0" noProof="0" dirty="0">
                <a:ln>
                  <a:noFill/>
                </a:ln>
                <a:solidFill>
                  <a:srgbClr val="000000">
                    <a:lumMod val="75000"/>
                    <a:lumOff val="25000"/>
                  </a:srgbClr>
                </a:solidFill>
                <a:effectLst/>
                <a:uLnTx/>
                <a:uFillTx/>
                <a:latin typeface="微软雅黑" pitchFamily="34" charset="-122"/>
                <a:ea typeface="微软雅黑" pitchFamily="34" charset="-122"/>
                <a:cs typeface="+mn-cs"/>
              </a:rPr>
              <a:t>点击此处输入文字</a:t>
            </a:r>
            <a:endParaRPr kumimoji="0" lang="en-US" altLang="zh-CN" sz="1440" b="0" i="0" u="none" strike="noStrike" kern="0" cap="none" spc="0" normalizeH="0" baseline="0" noProof="0" dirty="0">
              <a:ln>
                <a:noFill/>
              </a:ln>
              <a:solidFill>
                <a:srgbClr val="000000">
                  <a:lumMod val="75000"/>
                  <a:lumOff val="25000"/>
                </a:srgbClr>
              </a:solidFill>
              <a:effectLst/>
              <a:uLnTx/>
              <a:uFillTx/>
              <a:latin typeface="微软雅黑" pitchFamily="34" charset="-122"/>
              <a:ea typeface="微软雅黑" pitchFamily="34" charset="-122"/>
              <a:cs typeface="+mn-cs"/>
            </a:endParaRPr>
          </a:p>
          <a:p>
            <a:pPr marL="308603" marR="0" lvl="0" indent="-308603" algn="l" defTabSz="685800" rtl="0" eaLnBrk="1" fontAlgn="base" latinLnBrk="0" hangingPunct="1">
              <a:lnSpc>
                <a:spcPct val="100000"/>
              </a:lnSpc>
              <a:spcBef>
                <a:spcPct val="0"/>
              </a:spcBef>
              <a:spcAft>
                <a:spcPct val="0"/>
              </a:spcAft>
              <a:buClrTx/>
              <a:buSzTx/>
              <a:buFont typeface="Arial" pitchFamily="34" charset="0"/>
              <a:buChar char="•"/>
              <a:tabLst/>
              <a:defRPr/>
            </a:pPr>
            <a:r>
              <a:rPr kumimoji="0" lang="zh-CN" altLang="en-US" sz="1440" b="0" i="0" u="none" strike="noStrike" kern="0" cap="none" spc="0" normalizeH="0" baseline="0" noProof="0" dirty="0">
                <a:ln>
                  <a:noFill/>
                </a:ln>
                <a:solidFill>
                  <a:srgbClr val="000000">
                    <a:lumMod val="75000"/>
                    <a:lumOff val="25000"/>
                  </a:srgbClr>
                </a:solidFill>
                <a:effectLst/>
                <a:uLnTx/>
                <a:uFillTx/>
                <a:latin typeface="微软雅黑" pitchFamily="34" charset="-122"/>
                <a:ea typeface="微软雅黑" pitchFamily="34" charset="-122"/>
                <a:cs typeface="+mn-cs"/>
              </a:rPr>
              <a:t>点击此处输入文字</a:t>
            </a:r>
            <a:endParaRPr kumimoji="0" lang="en-US" altLang="zh-CN" sz="1440" b="0" i="0" u="none" strike="noStrike" kern="0" cap="none" spc="0" normalizeH="0" baseline="0" noProof="0" dirty="0">
              <a:ln>
                <a:noFill/>
              </a:ln>
              <a:solidFill>
                <a:srgbClr val="000000">
                  <a:lumMod val="75000"/>
                  <a:lumOff val="25000"/>
                </a:srgbClr>
              </a:solidFill>
              <a:effectLst/>
              <a:uLnTx/>
              <a:uFillTx/>
              <a:latin typeface="微软雅黑" pitchFamily="34" charset="-122"/>
              <a:ea typeface="微软雅黑" pitchFamily="34" charset="-122"/>
              <a:cs typeface="+mn-cs"/>
            </a:endParaRPr>
          </a:p>
        </p:txBody>
      </p:sp>
      <p:sp>
        <p:nvSpPr>
          <p:cNvPr id="8" name="椭圆​​ 24"/>
          <p:cNvSpPr/>
          <p:nvPr/>
        </p:nvSpPr>
        <p:spPr>
          <a:xfrm>
            <a:off x="1264375" y="1631424"/>
            <a:ext cx="438035" cy="439324"/>
          </a:xfrm>
          <a:prstGeom prst="ellipse">
            <a:avLst/>
          </a:prstGeom>
          <a:gradFill flip="none" rotWithShape="1">
            <a:gsLst>
              <a:gs pos="0">
                <a:schemeClr val="bg1">
                  <a:lumMod val="65000"/>
                </a:schemeClr>
              </a:gs>
              <a:gs pos="16700">
                <a:schemeClr val="bg1">
                  <a:lumMod val="50000"/>
                </a:schemeClr>
              </a:gs>
              <a:gs pos="100000">
                <a:schemeClr val="bg1">
                  <a:lumMod val="85000"/>
                </a:schemeClr>
              </a:gs>
            </a:gsLst>
            <a:lin ang="16200000" scaled="0"/>
            <a:tileRect/>
          </a:gradFill>
          <a:ln w="19050" cap="flat" cmpd="sng" algn="ctr">
            <a:noFill/>
            <a:prstDash val="solid"/>
          </a:ln>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zh-CN" sz="144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1</a:t>
            </a:r>
            <a:endParaRPr kumimoji="0" lang="zh-CN" altLang="en-US" sz="144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9" name="TextBox 8"/>
          <p:cNvSpPr txBox="1"/>
          <p:nvPr/>
        </p:nvSpPr>
        <p:spPr>
          <a:xfrm>
            <a:off x="5984089" y="1864614"/>
            <a:ext cx="2022692" cy="765274"/>
          </a:xfrm>
          <a:prstGeom prst="roundRect">
            <a:avLst/>
          </a:prstGeom>
          <a:solidFill>
            <a:srgbClr val="FFFFFF">
              <a:lumMod val="95000"/>
            </a:srgbClr>
          </a:solidFill>
          <a:ln w="9525">
            <a:solidFill>
              <a:srgbClr val="FFFFFF">
                <a:lumMod val="65000"/>
              </a:srgbClr>
            </a:solidFill>
            <a:prstDash val="dash"/>
          </a:ln>
        </p:spPr>
        <p:txBody>
          <a:bodyPr tIns="129600" bIns="64800" anchor="b"/>
          <a:lstStyle/>
          <a:p>
            <a:pPr marL="308603" marR="0" lvl="0" indent="-308603" algn="l" defTabSz="685800" rtl="0" eaLnBrk="1" fontAlgn="base" latinLnBrk="0" hangingPunct="1">
              <a:lnSpc>
                <a:spcPct val="100000"/>
              </a:lnSpc>
              <a:spcBef>
                <a:spcPct val="0"/>
              </a:spcBef>
              <a:spcAft>
                <a:spcPct val="0"/>
              </a:spcAft>
              <a:buClrTx/>
              <a:buSzTx/>
              <a:buFont typeface="Arial" pitchFamily="34" charset="0"/>
              <a:buChar char="•"/>
              <a:tabLst/>
              <a:defRPr/>
            </a:pPr>
            <a:r>
              <a:rPr kumimoji="0" lang="zh-CN" altLang="en-US" sz="1440" b="0" i="0" u="none" strike="noStrike" kern="0" cap="none" spc="0" normalizeH="0" baseline="0" noProof="0" dirty="0">
                <a:ln>
                  <a:noFill/>
                </a:ln>
                <a:solidFill>
                  <a:srgbClr val="000000">
                    <a:lumMod val="75000"/>
                    <a:lumOff val="25000"/>
                  </a:srgbClr>
                </a:solidFill>
                <a:effectLst/>
                <a:uLnTx/>
                <a:uFillTx/>
                <a:latin typeface="微软雅黑" pitchFamily="34" charset="-122"/>
                <a:ea typeface="微软雅黑" pitchFamily="34" charset="-122"/>
                <a:cs typeface="+mn-cs"/>
              </a:rPr>
              <a:t>点击此处输入文字</a:t>
            </a:r>
            <a:endParaRPr kumimoji="0" lang="en-US" altLang="zh-CN" sz="1440" b="0" i="0" u="none" strike="noStrike" kern="0" cap="none" spc="0" normalizeH="0" baseline="0" noProof="0" dirty="0">
              <a:ln>
                <a:noFill/>
              </a:ln>
              <a:solidFill>
                <a:srgbClr val="000000">
                  <a:lumMod val="75000"/>
                  <a:lumOff val="25000"/>
                </a:srgbClr>
              </a:solidFill>
              <a:effectLst/>
              <a:uLnTx/>
              <a:uFillTx/>
              <a:latin typeface="微软雅黑" pitchFamily="34" charset="-122"/>
              <a:ea typeface="微软雅黑" pitchFamily="34" charset="-122"/>
              <a:cs typeface="+mn-cs"/>
            </a:endParaRPr>
          </a:p>
          <a:p>
            <a:pPr marL="308603" marR="0" lvl="0" indent="-308603" algn="l" defTabSz="685800" rtl="0" eaLnBrk="1" fontAlgn="base" latinLnBrk="0" hangingPunct="1">
              <a:lnSpc>
                <a:spcPct val="100000"/>
              </a:lnSpc>
              <a:spcBef>
                <a:spcPct val="0"/>
              </a:spcBef>
              <a:spcAft>
                <a:spcPct val="0"/>
              </a:spcAft>
              <a:buClrTx/>
              <a:buSzTx/>
              <a:buFont typeface="Arial" pitchFamily="34" charset="0"/>
              <a:buChar char="•"/>
              <a:tabLst/>
              <a:defRPr/>
            </a:pPr>
            <a:r>
              <a:rPr kumimoji="0" lang="zh-CN" altLang="en-US" sz="1440" b="0" i="0" u="none" strike="noStrike" kern="0" cap="none" spc="0" normalizeH="0" baseline="0" noProof="0" dirty="0">
                <a:ln>
                  <a:noFill/>
                </a:ln>
                <a:solidFill>
                  <a:srgbClr val="000000">
                    <a:lumMod val="75000"/>
                    <a:lumOff val="25000"/>
                  </a:srgbClr>
                </a:solidFill>
                <a:effectLst/>
                <a:uLnTx/>
                <a:uFillTx/>
                <a:latin typeface="微软雅黑" pitchFamily="34" charset="-122"/>
                <a:ea typeface="微软雅黑" pitchFamily="34" charset="-122"/>
                <a:cs typeface="+mn-cs"/>
              </a:rPr>
              <a:t>点击此处输入文字</a:t>
            </a:r>
            <a:endParaRPr kumimoji="0" lang="en-US" altLang="zh-CN" sz="1440" b="0" i="0" u="none" strike="noStrike" kern="0" cap="none" spc="0" normalizeH="0" baseline="0" noProof="0" dirty="0">
              <a:ln>
                <a:noFill/>
              </a:ln>
              <a:solidFill>
                <a:srgbClr val="000000">
                  <a:lumMod val="75000"/>
                  <a:lumOff val="25000"/>
                </a:srgbClr>
              </a:solidFill>
              <a:effectLst/>
              <a:uLnTx/>
              <a:uFillTx/>
              <a:latin typeface="微软雅黑" pitchFamily="34" charset="-122"/>
              <a:ea typeface="微软雅黑" pitchFamily="34" charset="-122"/>
              <a:cs typeface="+mn-cs"/>
            </a:endParaRPr>
          </a:p>
        </p:txBody>
      </p:sp>
      <p:sp>
        <p:nvSpPr>
          <p:cNvPr id="10" name="椭圆​​ 26"/>
          <p:cNvSpPr/>
          <p:nvPr/>
        </p:nvSpPr>
        <p:spPr>
          <a:xfrm>
            <a:off x="6159305" y="1631424"/>
            <a:ext cx="438035" cy="439324"/>
          </a:xfrm>
          <a:prstGeom prst="ellipse">
            <a:avLst/>
          </a:prstGeom>
          <a:gradFill flip="none" rotWithShape="1">
            <a:gsLst>
              <a:gs pos="0">
                <a:srgbClr val="00B0F0"/>
              </a:gs>
              <a:gs pos="16700">
                <a:srgbClr val="0070C0"/>
              </a:gs>
              <a:gs pos="100000">
                <a:srgbClr val="00B0F0"/>
              </a:gs>
            </a:gsLst>
            <a:lin ang="16200000" scaled="0"/>
            <a:tileRect/>
          </a:gradFill>
          <a:ln w="25400" cap="flat" cmpd="sng" algn="ctr">
            <a:noFill/>
            <a:prstDash val="solid"/>
          </a:ln>
          <a:effectLst/>
        </p:spPr>
        <p:txBody>
          <a:bodyPr anchor="ctr"/>
          <a:lstStyle/>
          <a:p>
            <a:pPr marL="0" marR="0" lvl="0" indent="0" algn="ctr" defTabSz="685800" rtl="0" eaLnBrk="1" fontAlgn="base" latinLnBrk="0" hangingPunct="1">
              <a:lnSpc>
                <a:spcPct val="100000"/>
              </a:lnSpc>
              <a:spcBef>
                <a:spcPct val="0"/>
              </a:spcBef>
              <a:spcAft>
                <a:spcPct val="0"/>
              </a:spcAft>
              <a:buClrTx/>
              <a:buSzTx/>
              <a:buFontTx/>
              <a:buNone/>
              <a:tabLst/>
              <a:defRPr/>
            </a:pPr>
            <a:r>
              <a:rPr kumimoji="0" lang="en-US" altLang="zh-CN" sz="144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rPr>
              <a:t>2</a:t>
            </a:r>
            <a:endParaRPr kumimoji="0" lang="zh-CN" altLang="en-US" sz="1440" b="0" i="0" u="none" strike="noStrike" kern="0" cap="none" spc="0" normalizeH="0" baseline="0" noProof="0" dirty="0">
              <a:ln>
                <a:noFill/>
              </a:ln>
              <a:solidFill>
                <a:srgbClr val="FFFFFF"/>
              </a:solidFill>
              <a:effectLst/>
              <a:uLnTx/>
              <a:uFillTx/>
              <a:latin typeface="微软雅黑" pitchFamily="34" charset="-122"/>
              <a:ea typeface="微软雅黑" pitchFamily="34" charset="-122"/>
              <a:cs typeface="+mn-cs"/>
            </a:endParaRPr>
          </a:p>
        </p:txBody>
      </p:sp>
      <p:sp>
        <p:nvSpPr>
          <p:cNvPr id="11" name="TextBox 28"/>
          <p:cNvSpPr txBox="1">
            <a:spLocks noChangeArrowheads="1"/>
          </p:cNvSpPr>
          <p:nvPr/>
        </p:nvSpPr>
        <p:spPr bwMode="auto">
          <a:xfrm>
            <a:off x="3550789" y="1430443"/>
            <a:ext cx="69762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zh-CN" sz="7200" b="0" i="0" u="none" strike="noStrike" kern="1200" cap="none" spc="0" normalizeH="0" baseline="0" noProof="0" dirty="0">
                <a:ln>
                  <a:noFill/>
                </a:ln>
                <a:solidFill>
                  <a:srgbClr val="000000"/>
                </a:solidFill>
                <a:effectLst/>
                <a:uLnTx/>
                <a:uFillTx/>
                <a:latin typeface="Arial Unicode MS" pitchFamily="34" charset="-122"/>
                <a:ea typeface="Arial Unicode MS" pitchFamily="34" charset="-122"/>
                <a:cs typeface="Arial Unicode MS" pitchFamily="34" charset="-122"/>
              </a:rPr>
              <a:t>1</a:t>
            </a:r>
            <a:endParaRPr kumimoji="0" lang="zh-CN" altLang="en-US" sz="7200" b="0" i="0" u="none" strike="noStrike" kern="1200" cap="none" spc="0" normalizeH="0" baseline="0" noProof="0" dirty="0">
              <a:ln>
                <a:noFill/>
              </a:ln>
              <a:solidFill>
                <a:srgbClr val="000000"/>
              </a:solidFill>
              <a:effectLst/>
              <a:uLnTx/>
              <a:uFillTx/>
              <a:latin typeface="Arial Unicode MS" pitchFamily="34" charset="-122"/>
              <a:ea typeface="Arial Unicode MS" pitchFamily="34" charset="-122"/>
              <a:cs typeface="Arial Unicode MS" pitchFamily="34" charset="-122"/>
            </a:endParaRPr>
          </a:p>
        </p:txBody>
      </p:sp>
      <p:sp>
        <p:nvSpPr>
          <p:cNvPr id="12" name="TextBox 29"/>
          <p:cNvSpPr txBox="1">
            <a:spLocks noChangeArrowheads="1"/>
          </p:cNvSpPr>
          <p:nvPr/>
        </p:nvSpPr>
        <p:spPr bwMode="auto">
          <a:xfrm>
            <a:off x="4745080" y="1649460"/>
            <a:ext cx="697627"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Calibri" pitchFamily="34" charset="0"/>
                <a:ea typeface="宋体" pitchFamily="2" charset="-122"/>
              </a:defRPr>
            </a:lvl1pPr>
            <a:lvl2pPr marL="742950" indent="-285750" eaLnBrk="0" hangingPunct="0">
              <a:defRPr>
                <a:solidFill>
                  <a:schemeClr val="tx1"/>
                </a:solidFill>
                <a:latin typeface="Calibri" pitchFamily="34" charset="0"/>
                <a:ea typeface="宋体" pitchFamily="2" charset="-122"/>
              </a:defRPr>
            </a:lvl2pPr>
            <a:lvl3pPr marL="1143000" indent="-228600" eaLnBrk="0" hangingPunct="0">
              <a:defRPr>
                <a:solidFill>
                  <a:schemeClr val="tx1"/>
                </a:solidFill>
                <a:latin typeface="Calibri" pitchFamily="34" charset="0"/>
                <a:ea typeface="宋体" pitchFamily="2" charset="-122"/>
              </a:defRPr>
            </a:lvl3pPr>
            <a:lvl4pPr marL="1600200" indent="-228600" eaLnBrk="0" hangingPunct="0">
              <a:defRPr>
                <a:solidFill>
                  <a:schemeClr val="tx1"/>
                </a:solidFill>
                <a:latin typeface="Calibri" pitchFamily="34" charset="0"/>
                <a:ea typeface="宋体" pitchFamily="2" charset="-122"/>
              </a:defRPr>
            </a:lvl4pPr>
            <a:lvl5pPr marL="2057400" indent="-228600" eaLnBrk="0" hangingPunct="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marL="0" marR="0" lvl="0" indent="0" algn="l" defTabSz="685800" rtl="0" eaLnBrk="1" fontAlgn="base" latinLnBrk="0" hangingPunct="1">
              <a:lnSpc>
                <a:spcPct val="100000"/>
              </a:lnSpc>
              <a:spcBef>
                <a:spcPct val="0"/>
              </a:spcBef>
              <a:spcAft>
                <a:spcPct val="0"/>
              </a:spcAft>
              <a:buClrTx/>
              <a:buSzTx/>
              <a:buFontTx/>
              <a:buNone/>
              <a:tabLst/>
              <a:defRPr/>
            </a:pPr>
            <a:r>
              <a:rPr kumimoji="0" lang="en-US" altLang="zh-CN" sz="7200" b="0" i="0" u="none" strike="noStrike" kern="1200" cap="none" spc="0" normalizeH="0" baseline="0" noProof="0" dirty="0">
                <a:ln>
                  <a:noFill/>
                </a:ln>
                <a:solidFill>
                  <a:srgbClr val="000000"/>
                </a:solidFill>
                <a:effectLst/>
                <a:uLnTx/>
                <a:uFillTx/>
                <a:latin typeface="Arial Unicode MS" pitchFamily="34" charset="-122"/>
                <a:ea typeface="Arial Unicode MS" pitchFamily="34" charset="-122"/>
                <a:cs typeface="Arial Unicode MS" pitchFamily="34" charset="-122"/>
              </a:rPr>
              <a:t>2</a:t>
            </a:r>
            <a:endParaRPr kumimoji="0" lang="zh-CN" altLang="en-US" sz="7200" b="0" i="0" u="none" strike="noStrike" kern="1200" cap="none" spc="0" normalizeH="0" baseline="0" noProof="0" dirty="0">
              <a:ln>
                <a:noFill/>
              </a:ln>
              <a:solidFill>
                <a:srgbClr val="000000"/>
              </a:solidFill>
              <a:effectLst/>
              <a:uLnTx/>
              <a:uFillTx/>
              <a:latin typeface="Arial Unicode MS" pitchFamily="34" charset="-122"/>
              <a:ea typeface="Arial Unicode MS" pitchFamily="34" charset="-122"/>
              <a:cs typeface="Arial Unicode MS" pitchFamily="34" charset="-122"/>
            </a:endParaRPr>
          </a:p>
        </p:txBody>
      </p:sp>
      <p:grpSp>
        <p:nvGrpSpPr>
          <p:cNvPr id="13" name="组合 12"/>
          <p:cNvGrpSpPr/>
          <p:nvPr/>
        </p:nvGrpSpPr>
        <p:grpSpPr>
          <a:xfrm>
            <a:off x="3254469" y="886764"/>
            <a:ext cx="1609960" cy="2637721"/>
            <a:chOff x="2786422" y="1322067"/>
            <a:chExt cx="1788844" cy="2930801"/>
          </a:xfrm>
        </p:grpSpPr>
        <p:sp>
          <p:nvSpPr>
            <p:cNvPr id="14" name="椭圆​​ 11"/>
            <p:cNvSpPr/>
            <p:nvPr/>
          </p:nvSpPr>
          <p:spPr>
            <a:xfrm>
              <a:off x="3353891" y="4159518"/>
              <a:ext cx="1221375" cy="93350"/>
            </a:xfrm>
            <a:prstGeom prst="ellipse">
              <a:avLst/>
            </a:prstGeom>
            <a:gradFill flip="none" rotWithShape="1">
              <a:gsLst>
                <a:gs pos="35000">
                  <a:srgbClr val="FFFFFF">
                    <a:lumMod val="50000"/>
                    <a:alpha val="72000"/>
                  </a:srgbClr>
                </a:gs>
                <a:gs pos="100000">
                  <a:srgbClr val="FFFFFF">
                    <a:lumMod val="95000"/>
                    <a:alpha val="0"/>
                  </a:srgbClr>
                </a:gs>
                <a:gs pos="0">
                  <a:srgbClr val="000000">
                    <a:lumMod val="50000"/>
                    <a:lumOff val="50000"/>
                  </a:srgbClr>
                </a:gs>
              </a:gsLst>
              <a:path path="shape">
                <a:fillToRect l="50000" t="50000" r="50000" b="50000"/>
              </a:path>
              <a:tileRect/>
            </a:gradFill>
            <a:ln w="25400" cap="flat" cmpd="sng" algn="ctr">
              <a:no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nvGrpSpPr>
            <p:cNvPr id="15" name="组合 14"/>
            <p:cNvGrpSpPr/>
            <p:nvPr/>
          </p:nvGrpSpPr>
          <p:grpSpPr>
            <a:xfrm>
              <a:off x="2786422" y="1322067"/>
              <a:ext cx="1761070" cy="2874428"/>
              <a:chOff x="2786422" y="1322067"/>
              <a:chExt cx="1761070" cy="2874428"/>
            </a:xfrm>
          </p:grpSpPr>
          <p:sp>
            <p:nvSpPr>
              <p:cNvPr id="16" name="椭圆​​ 2"/>
              <p:cNvSpPr/>
              <p:nvPr/>
            </p:nvSpPr>
            <p:spPr>
              <a:xfrm rot="3835836">
                <a:off x="2168019" y="1940470"/>
                <a:ext cx="2874428" cy="1637622"/>
              </a:xfrm>
              <a:custGeom>
                <a:avLst/>
                <a:gdLst/>
                <a:ahLst/>
                <a:cxnLst/>
                <a:rect l="l" t="t" r="r" b="b"/>
                <a:pathLst>
                  <a:path w="3744416" h="2134150">
                    <a:moveTo>
                      <a:pt x="84171" y="639414"/>
                    </a:moveTo>
                    <a:cubicBezTo>
                      <a:pt x="197779" y="414638"/>
                      <a:pt x="420227" y="219371"/>
                      <a:pt x="714046" y="77920"/>
                    </a:cubicBezTo>
                    <a:cubicBezTo>
                      <a:pt x="474787" y="243624"/>
                      <a:pt x="329830" y="463502"/>
                      <a:pt x="329830" y="704482"/>
                    </a:cubicBezTo>
                    <a:cubicBezTo>
                      <a:pt x="329830" y="1225515"/>
                      <a:pt x="1007482" y="1647896"/>
                      <a:pt x="1843407" y="1647896"/>
                    </a:cubicBezTo>
                    <a:cubicBezTo>
                      <a:pt x="2679332" y="1647897"/>
                      <a:pt x="3356984" y="1225515"/>
                      <a:pt x="3356984" y="704483"/>
                    </a:cubicBezTo>
                    <a:cubicBezTo>
                      <a:pt x="3356984" y="423811"/>
                      <a:pt x="3160343" y="171766"/>
                      <a:pt x="2847667" y="0"/>
                    </a:cubicBezTo>
                    <a:cubicBezTo>
                      <a:pt x="3385726" y="201094"/>
                      <a:pt x="3744416" y="565780"/>
                      <a:pt x="3744416" y="982022"/>
                    </a:cubicBezTo>
                    <a:cubicBezTo>
                      <a:pt x="3744416" y="1618325"/>
                      <a:pt x="2906200" y="2134150"/>
                      <a:pt x="1872208" y="2134150"/>
                    </a:cubicBezTo>
                    <a:cubicBezTo>
                      <a:pt x="838216" y="2134150"/>
                      <a:pt x="0" y="1618325"/>
                      <a:pt x="0" y="982022"/>
                    </a:cubicBezTo>
                    <a:cubicBezTo>
                      <a:pt x="0" y="862715"/>
                      <a:pt x="29468" y="747644"/>
                      <a:pt x="84171" y="639414"/>
                    </a:cubicBezTo>
                    <a:close/>
                  </a:path>
                </a:pathLst>
              </a:custGeom>
              <a:gradFill flip="none" rotWithShape="1">
                <a:gsLst>
                  <a:gs pos="0">
                    <a:schemeClr val="tx1">
                      <a:lumMod val="50000"/>
                      <a:lumOff val="50000"/>
                    </a:schemeClr>
                  </a:gs>
                  <a:gs pos="16700">
                    <a:schemeClr val="tx1">
                      <a:lumMod val="65000"/>
                      <a:lumOff val="35000"/>
                    </a:schemeClr>
                  </a:gs>
                  <a:gs pos="100000">
                    <a:schemeClr val="bg1">
                      <a:lumMod val="85000"/>
                    </a:schemeClr>
                  </a:gs>
                </a:gsLst>
                <a:lin ang="16200000" scaled="0"/>
                <a:tileRect/>
              </a:gradFill>
              <a:ln w="19050" cap="flat" cmpd="sng" algn="ctr">
                <a:no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44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7" name="流程图: 摘录 16"/>
              <p:cNvSpPr/>
              <p:nvPr/>
            </p:nvSpPr>
            <p:spPr>
              <a:xfrm rot="19330531" flipH="1" flipV="1">
                <a:off x="3648177" y="1516749"/>
                <a:ext cx="327811" cy="160327"/>
              </a:xfrm>
              <a:prstGeom prst="flowChartExtract">
                <a:avLst/>
              </a:prstGeom>
              <a:gradFill flip="none" rotWithShape="1">
                <a:gsLst>
                  <a:gs pos="0">
                    <a:schemeClr val="bg1">
                      <a:lumMod val="65000"/>
                    </a:schemeClr>
                  </a:gs>
                  <a:gs pos="16700">
                    <a:schemeClr val="bg1">
                      <a:lumMod val="50000"/>
                    </a:schemeClr>
                  </a:gs>
                  <a:gs pos="100000">
                    <a:schemeClr val="bg1">
                      <a:lumMod val="85000"/>
                    </a:schemeClr>
                  </a:gs>
                </a:gsLst>
                <a:lin ang="16200000" scaled="0"/>
                <a:tileRect/>
              </a:gradFill>
              <a:ln w="19050" cap="flat" cmpd="sng" algn="ctr">
                <a:no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44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18" name="新月形 17"/>
              <p:cNvSpPr/>
              <p:nvPr/>
            </p:nvSpPr>
            <p:spPr>
              <a:xfrm rot="17489873">
                <a:off x="3457493" y="2969447"/>
                <a:ext cx="646005" cy="1533992"/>
              </a:xfrm>
              <a:prstGeom prst="moon">
                <a:avLst>
                  <a:gd name="adj" fmla="val 43279"/>
                </a:avLst>
              </a:prstGeom>
              <a:gradFill flip="none" rotWithShape="1">
                <a:gsLst>
                  <a:gs pos="69000">
                    <a:srgbClr val="FFFFFF">
                      <a:alpha val="38000"/>
                    </a:srgbClr>
                  </a:gs>
                  <a:gs pos="0">
                    <a:srgbClr val="FFFFFF">
                      <a:alpha val="0"/>
                      <a:lumMod val="91000"/>
                      <a:lumOff val="9000"/>
                    </a:srgbClr>
                  </a:gs>
                  <a:gs pos="35000">
                    <a:srgbClr val="FFFFFF">
                      <a:lumMod val="96000"/>
                      <a:alpha val="7000"/>
                    </a:srgbClr>
                  </a:gs>
                </a:gsLst>
                <a:lin ang="10800000" scaled="0"/>
                <a:tileRect/>
              </a:gradFill>
              <a:ln w="25400" cap="flat" cmpd="sng" algn="ctr">
                <a:no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grpSp>
      <p:grpSp>
        <p:nvGrpSpPr>
          <p:cNvPr id="19" name="组合 18"/>
          <p:cNvGrpSpPr/>
          <p:nvPr/>
        </p:nvGrpSpPr>
        <p:grpSpPr>
          <a:xfrm>
            <a:off x="4312197" y="1150874"/>
            <a:ext cx="1633213" cy="2086125"/>
            <a:chOff x="3961674" y="1615522"/>
            <a:chExt cx="1814681" cy="2317917"/>
          </a:xfrm>
        </p:grpSpPr>
        <p:sp>
          <p:nvSpPr>
            <p:cNvPr id="20" name="椭圆​​ 10"/>
            <p:cNvSpPr/>
            <p:nvPr/>
          </p:nvSpPr>
          <p:spPr>
            <a:xfrm>
              <a:off x="4336662" y="3823403"/>
              <a:ext cx="1439693" cy="110036"/>
            </a:xfrm>
            <a:prstGeom prst="ellipse">
              <a:avLst/>
            </a:prstGeom>
            <a:gradFill flip="none" rotWithShape="1">
              <a:gsLst>
                <a:gs pos="35000">
                  <a:srgbClr val="FFFFFF">
                    <a:lumMod val="50000"/>
                    <a:alpha val="72000"/>
                  </a:srgbClr>
                </a:gs>
                <a:gs pos="100000">
                  <a:srgbClr val="FFFFFF">
                    <a:lumMod val="95000"/>
                    <a:alpha val="0"/>
                  </a:srgbClr>
                </a:gs>
                <a:gs pos="0">
                  <a:srgbClr val="000000">
                    <a:lumMod val="50000"/>
                    <a:lumOff val="50000"/>
                  </a:srgbClr>
                </a:gs>
              </a:gsLst>
              <a:path path="shape">
                <a:fillToRect l="50000" t="50000" r="50000" b="50000"/>
              </a:path>
              <a:tileRect/>
            </a:gradFill>
            <a:ln w="25400" cap="flat" cmpd="sng" algn="ctr">
              <a:no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nvGrpSpPr>
            <p:cNvPr id="21" name="组合 20"/>
            <p:cNvGrpSpPr/>
            <p:nvPr/>
          </p:nvGrpSpPr>
          <p:grpSpPr>
            <a:xfrm>
              <a:off x="3961674" y="1615522"/>
              <a:ext cx="1643348" cy="2296107"/>
              <a:chOff x="3961674" y="1615522"/>
              <a:chExt cx="1643348" cy="2296107"/>
            </a:xfrm>
          </p:grpSpPr>
          <p:sp>
            <p:nvSpPr>
              <p:cNvPr id="22" name="流程图: 摘录 21"/>
              <p:cNvSpPr/>
              <p:nvPr/>
            </p:nvSpPr>
            <p:spPr>
              <a:xfrm rot="8127063" flipH="1" flipV="1">
                <a:off x="4512796" y="3648235"/>
                <a:ext cx="327811" cy="160327"/>
              </a:xfrm>
              <a:prstGeom prst="flowChartExtract">
                <a:avLst/>
              </a:prstGeom>
              <a:gradFill flip="none" rotWithShape="1">
                <a:gsLst>
                  <a:gs pos="0">
                    <a:srgbClr val="00B0F0"/>
                  </a:gs>
                  <a:gs pos="16700">
                    <a:srgbClr val="0070C0"/>
                  </a:gs>
                  <a:gs pos="100000">
                    <a:srgbClr val="00B0F0"/>
                  </a:gs>
                </a:gsLst>
                <a:lin ang="16200000" scaled="0"/>
                <a:tileRect/>
              </a:gradFill>
              <a:ln w="25400" cap="flat" cmpd="sng" algn="ctr">
                <a:no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44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grpSp>
            <p:nvGrpSpPr>
              <p:cNvPr id="23" name="组合 22"/>
              <p:cNvGrpSpPr/>
              <p:nvPr/>
            </p:nvGrpSpPr>
            <p:grpSpPr>
              <a:xfrm>
                <a:off x="3961674" y="1615522"/>
                <a:ext cx="1643348" cy="2296107"/>
                <a:chOff x="4395788" y="1903413"/>
                <a:chExt cx="1822450" cy="2546350"/>
              </a:xfrm>
            </p:grpSpPr>
            <p:sp>
              <p:nvSpPr>
                <p:cNvPr id="24" name="椭圆​​ 4"/>
                <p:cNvSpPr/>
                <p:nvPr/>
              </p:nvSpPr>
              <p:spPr>
                <a:xfrm rot="14453685">
                  <a:off x="4033838" y="2265363"/>
                  <a:ext cx="2546350" cy="1822450"/>
                </a:xfrm>
                <a:custGeom>
                  <a:avLst/>
                  <a:gdLst/>
                  <a:ahLst/>
                  <a:cxnLst/>
                  <a:rect l="l" t="t" r="r" b="b"/>
                  <a:pathLst>
                    <a:path w="3329483" h="2048912">
                      <a:moveTo>
                        <a:pt x="3254639" y="1329098"/>
                      </a:moveTo>
                      <a:cubicBezTo>
                        <a:pt x="3043864" y="1746122"/>
                        <a:pt x="2411763" y="2048912"/>
                        <a:pt x="1664742" y="2048912"/>
                      </a:cubicBezTo>
                      <a:cubicBezTo>
                        <a:pt x="745331" y="2048912"/>
                        <a:pt x="0" y="1590247"/>
                        <a:pt x="0" y="1024456"/>
                      </a:cubicBezTo>
                      <a:cubicBezTo>
                        <a:pt x="0" y="688506"/>
                        <a:pt x="262776" y="390325"/>
                        <a:pt x="669301" y="204720"/>
                      </a:cubicBezTo>
                      <a:cubicBezTo>
                        <a:pt x="380839" y="357953"/>
                        <a:pt x="198258" y="586400"/>
                        <a:pt x="198259" y="841427"/>
                      </a:cubicBezTo>
                      <a:cubicBezTo>
                        <a:pt x="198258" y="1304722"/>
                        <a:pt x="800816" y="1680297"/>
                        <a:pt x="1544110" y="1680297"/>
                      </a:cubicBezTo>
                      <a:cubicBezTo>
                        <a:pt x="2287403" y="1680297"/>
                        <a:pt x="2889961" y="1304722"/>
                        <a:pt x="2889961" y="841427"/>
                      </a:cubicBezTo>
                      <a:cubicBezTo>
                        <a:pt x="2889961" y="382098"/>
                        <a:pt x="2297677" y="8995"/>
                        <a:pt x="1563167" y="3156"/>
                      </a:cubicBezTo>
                      <a:cubicBezTo>
                        <a:pt x="1596734" y="632"/>
                        <a:pt x="1630618" y="0"/>
                        <a:pt x="1664742" y="0"/>
                      </a:cubicBezTo>
                      <a:cubicBezTo>
                        <a:pt x="2584153" y="0"/>
                        <a:pt x="3329483" y="458665"/>
                        <a:pt x="3329483" y="1024456"/>
                      </a:cubicBezTo>
                      <a:cubicBezTo>
                        <a:pt x="3329483" y="1130542"/>
                        <a:pt x="3303280" y="1232862"/>
                        <a:pt x="3254639" y="1329098"/>
                      </a:cubicBezTo>
                      <a:close/>
                    </a:path>
                  </a:pathLst>
                </a:custGeom>
                <a:gradFill flip="none" rotWithShape="1">
                  <a:gsLst>
                    <a:gs pos="0">
                      <a:srgbClr val="00B0F0"/>
                    </a:gs>
                    <a:gs pos="16700">
                      <a:srgbClr val="0070C0"/>
                    </a:gs>
                    <a:gs pos="100000">
                      <a:srgbClr val="00B050"/>
                    </a:gs>
                  </a:gsLst>
                  <a:lin ang="16200000" scaled="0"/>
                  <a:tileRect/>
                </a:gradFill>
                <a:ln w="25400" cap="flat" cmpd="sng" algn="ctr">
                  <a:no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440" b="0" i="0" u="none" strike="noStrike" kern="0" cap="none" spc="0" normalizeH="0" baseline="0" noProof="0">
                    <a:ln>
                      <a:noFill/>
                    </a:ln>
                    <a:solidFill>
                      <a:srgbClr val="FFFFFF"/>
                    </a:solidFill>
                    <a:effectLst/>
                    <a:uLnTx/>
                    <a:uFillTx/>
                    <a:latin typeface="微软雅黑" pitchFamily="34" charset="-122"/>
                    <a:ea typeface="微软雅黑" pitchFamily="34" charset="-122"/>
                    <a:cs typeface="+mn-cs"/>
                  </a:endParaRPr>
                </a:p>
              </p:txBody>
            </p:sp>
            <p:sp>
              <p:nvSpPr>
                <p:cNvPr id="25" name="新月形 24"/>
                <p:cNvSpPr/>
                <p:nvPr/>
              </p:nvSpPr>
              <p:spPr>
                <a:xfrm rot="6728137">
                  <a:off x="4949599" y="1481840"/>
                  <a:ext cx="716410" cy="1775797"/>
                </a:xfrm>
                <a:prstGeom prst="moon">
                  <a:avLst>
                    <a:gd name="adj" fmla="val 27473"/>
                  </a:avLst>
                </a:prstGeom>
                <a:gradFill flip="none" rotWithShape="1">
                  <a:gsLst>
                    <a:gs pos="69000">
                      <a:srgbClr val="FFFFFF">
                        <a:alpha val="38000"/>
                      </a:srgbClr>
                    </a:gs>
                    <a:gs pos="0">
                      <a:srgbClr val="FFFFFF">
                        <a:alpha val="0"/>
                        <a:lumMod val="91000"/>
                        <a:lumOff val="9000"/>
                      </a:srgbClr>
                    </a:gs>
                    <a:gs pos="35000">
                      <a:srgbClr val="FFFFFF">
                        <a:lumMod val="96000"/>
                        <a:alpha val="7000"/>
                      </a:srgbClr>
                    </a:gs>
                  </a:gsLst>
                  <a:lin ang="10800000" scaled="0"/>
                  <a:tileRect/>
                </a:gradFill>
                <a:ln w="25400" cap="flat" cmpd="sng" algn="ctr">
                  <a:noFill/>
                  <a:prstDash val="solid"/>
                </a:ln>
                <a:effectLst/>
              </p:spPr>
              <p:txBody>
                <a:bodyPr anchor="ctr"/>
                <a:lstStyle/>
                <a:p>
                  <a:pPr marL="0" marR="0" lvl="0" indent="0" algn="ctr" defTabSz="822940" rtl="0" eaLnBrk="1" fontAlgn="base" latinLnBrk="0" hangingPunct="1">
                    <a:lnSpc>
                      <a:spcPct val="100000"/>
                    </a:lnSpc>
                    <a:spcBef>
                      <a:spcPct val="0"/>
                    </a:spcBef>
                    <a:spcAft>
                      <a:spcPct val="0"/>
                    </a:spcAft>
                    <a:buClrTx/>
                    <a:buSzTx/>
                    <a:buFontTx/>
                    <a:buNone/>
                    <a:tabLst/>
                    <a:defRPr/>
                  </a:pPr>
                  <a:endParaRPr kumimoji="0" lang="zh-CN" altLang="en-US" sz="1620" b="0" i="0" u="none" strike="noStrike" kern="0" cap="none" spc="0" normalizeH="0" baseline="0" noProof="0">
                    <a:ln>
                      <a:noFill/>
                    </a:ln>
                    <a:solidFill>
                      <a:srgbClr val="FFFFFF"/>
                    </a:solidFill>
                    <a:effectLst/>
                    <a:uLnTx/>
                    <a:uFillTx/>
                    <a:latin typeface="Calibri" panose="020F0502020204030204"/>
                    <a:ea typeface="等线" panose="02010600030101010101" pitchFamily="2" charset="-122"/>
                    <a:cs typeface="+mn-cs"/>
                  </a:endParaRPr>
                </a:p>
              </p:txBody>
            </p:sp>
          </p:grpSp>
        </p:grpSp>
      </p:grpSp>
    </p:spTree>
    <p:extLst>
      <p:ext uri="{BB962C8B-B14F-4D97-AF65-F5344CB8AC3E}">
        <p14:creationId xmlns:p14="http://schemas.microsoft.com/office/powerpoint/2010/main" val="257868083"/>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1000"/>
                                        <p:tgtEl>
                                          <p:spTgt spid="13"/>
                                        </p:tgtEl>
                                      </p:cBhvr>
                                    </p:animEffect>
                                    <p:anim calcmode="lin" valueType="num">
                                      <p:cBhvr>
                                        <p:cTn id="24" dur="1000" fill="hold"/>
                                        <p:tgtEl>
                                          <p:spTgt spid="13"/>
                                        </p:tgtEl>
                                        <p:attrNameLst>
                                          <p:attrName>ppt_x</p:attrName>
                                        </p:attrNameLst>
                                      </p:cBhvr>
                                      <p:tavLst>
                                        <p:tav tm="0">
                                          <p:val>
                                            <p:strVal val="#ppt_x"/>
                                          </p:val>
                                        </p:tav>
                                        <p:tav tm="100000">
                                          <p:val>
                                            <p:strVal val="#ppt_x"/>
                                          </p:val>
                                        </p:tav>
                                      </p:tavLst>
                                    </p:anim>
                                    <p:anim calcmode="lin" valueType="num">
                                      <p:cBhvr>
                                        <p:cTn id="25" dur="1000" fill="hold"/>
                                        <p:tgtEl>
                                          <p:spTgt spid="13"/>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1000"/>
                                        <p:tgtEl>
                                          <p:spTgt spid="11"/>
                                        </p:tgtEl>
                                      </p:cBhvr>
                                    </p:animEffect>
                                    <p:anim calcmode="lin" valueType="num">
                                      <p:cBhvr>
                                        <p:cTn id="29" dur="1000" fill="hold"/>
                                        <p:tgtEl>
                                          <p:spTgt spid="11"/>
                                        </p:tgtEl>
                                        <p:attrNameLst>
                                          <p:attrName>ppt_x</p:attrName>
                                        </p:attrNameLst>
                                      </p:cBhvr>
                                      <p:tavLst>
                                        <p:tav tm="0">
                                          <p:val>
                                            <p:strVal val="#ppt_x"/>
                                          </p:val>
                                        </p:tav>
                                        <p:tav tm="100000">
                                          <p:val>
                                            <p:strVal val="#ppt_x"/>
                                          </p:val>
                                        </p:tav>
                                      </p:tavLst>
                                    </p:anim>
                                    <p:anim calcmode="lin" valueType="num">
                                      <p:cBhvr>
                                        <p:cTn id="30" dur="1000" fill="hold"/>
                                        <p:tgtEl>
                                          <p:spTgt spid="11"/>
                                        </p:tgtEl>
                                        <p:attrNameLst>
                                          <p:attrName>ppt_y</p:attrName>
                                        </p:attrNameLst>
                                      </p:cBhvr>
                                      <p:tavLst>
                                        <p:tav tm="0">
                                          <p:val>
                                            <p:strVal val="#ppt_y-.1"/>
                                          </p:val>
                                        </p:tav>
                                        <p:tav tm="100000">
                                          <p:val>
                                            <p:strVal val="#ppt_y"/>
                                          </p:val>
                                        </p:tav>
                                      </p:tavLst>
                                    </p:anim>
                                  </p:childTnLst>
                                </p:cTn>
                              </p:par>
                            </p:childTnLst>
                          </p:cTn>
                        </p:par>
                        <p:par>
                          <p:cTn id="31" fill="hold">
                            <p:stCondLst>
                              <p:cond delay="2000"/>
                            </p:stCondLst>
                            <p:childTnLst>
                              <p:par>
                                <p:cTn id="32" presetID="47" presetClass="entr" presetSubtype="0"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fade">
                                      <p:cBhvr>
                                        <p:cTn id="34" dur="1000"/>
                                        <p:tgtEl>
                                          <p:spTgt spid="12"/>
                                        </p:tgtEl>
                                      </p:cBhvr>
                                    </p:animEffect>
                                    <p:anim calcmode="lin" valueType="num">
                                      <p:cBhvr>
                                        <p:cTn id="35" dur="1000" fill="hold"/>
                                        <p:tgtEl>
                                          <p:spTgt spid="12"/>
                                        </p:tgtEl>
                                        <p:attrNameLst>
                                          <p:attrName>ppt_x</p:attrName>
                                        </p:attrNameLst>
                                      </p:cBhvr>
                                      <p:tavLst>
                                        <p:tav tm="0">
                                          <p:val>
                                            <p:strVal val="#ppt_x"/>
                                          </p:val>
                                        </p:tav>
                                        <p:tav tm="100000">
                                          <p:val>
                                            <p:strVal val="#ppt_x"/>
                                          </p:val>
                                        </p:tav>
                                      </p:tavLst>
                                    </p:anim>
                                    <p:anim calcmode="lin" valueType="num">
                                      <p:cBhvr>
                                        <p:cTn id="36" dur="1000" fill="hold"/>
                                        <p:tgtEl>
                                          <p:spTgt spid="1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1000"/>
                                        <p:tgtEl>
                                          <p:spTgt spid="19"/>
                                        </p:tgtEl>
                                      </p:cBhvr>
                                    </p:animEffect>
                                    <p:anim calcmode="lin" valueType="num">
                                      <p:cBhvr>
                                        <p:cTn id="40" dur="1000" fill="hold"/>
                                        <p:tgtEl>
                                          <p:spTgt spid="19"/>
                                        </p:tgtEl>
                                        <p:attrNameLst>
                                          <p:attrName>ppt_x</p:attrName>
                                        </p:attrNameLst>
                                      </p:cBhvr>
                                      <p:tavLst>
                                        <p:tav tm="0">
                                          <p:val>
                                            <p:strVal val="#ppt_x"/>
                                          </p:val>
                                        </p:tav>
                                        <p:tav tm="100000">
                                          <p:val>
                                            <p:strVal val="#ppt_x"/>
                                          </p:val>
                                        </p:tav>
                                      </p:tavLst>
                                    </p:anim>
                                    <p:anim calcmode="lin" valueType="num">
                                      <p:cBhvr>
                                        <p:cTn id="41" dur="1000" fill="hold"/>
                                        <p:tgtEl>
                                          <p:spTgt spid="19"/>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10" presetClass="entr" presetSubtype="0" fill="hold" grpId="0" nodeType="after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00"/>
                            </p:stCondLst>
                            <p:childTnLst>
                              <p:par>
                                <p:cTn id="47" presetID="26" presetClass="emph" presetSubtype="0" repeatCount="2000" fill="hold" grpId="1" nodeType="afterEffect">
                                  <p:stCondLst>
                                    <p:cond delay="0"/>
                                  </p:stCondLst>
                                  <p:childTnLst>
                                    <p:animEffect transition="out" filter="fade">
                                      <p:cBhvr>
                                        <p:cTn id="48" dur="250" tmFilter="0, 0; .2, .5; .8, .5; 1, 0"/>
                                        <p:tgtEl>
                                          <p:spTgt spid="8"/>
                                        </p:tgtEl>
                                      </p:cBhvr>
                                    </p:animEffect>
                                    <p:animScale>
                                      <p:cBhvr>
                                        <p:cTn id="49" dur="125" autoRev="1" fill="hold"/>
                                        <p:tgtEl>
                                          <p:spTgt spid="8"/>
                                        </p:tgtEl>
                                      </p:cBhvr>
                                      <p:by x="105000" y="105000"/>
                                    </p:animScale>
                                  </p:childTnLst>
                                </p:cTn>
                              </p:par>
                            </p:childTnLst>
                          </p:cTn>
                        </p:par>
                        <p:par>
                          <p:cTn id="50" fill="hold">
                            <p:stCondLst>
                              <p:cond delay="4000"/>
                            </p:stCondLst>
                            <p:childTnLst>
                              <p:par>
                                <p:cTn id="51" presetID="14" presetClass="entr" presetSubtype="10" fill="hold" grpId="0"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randombar(horizontal)">
                                      <p:cBhvr>
                                        <p:cTn id="53" dur="500"/>
                                        <p:tgtEl>
                                          <p:spTgt spid="7"/>
                                        </p:tgtEl>
                                      </p:cBhvr>
                                    </p:animEffect>
                                  </p:childTnLst>
                                </p:cTn>
                              </p:par>
                            </p:childTnLst>
                          </p:cTn>
                        </p:par>
                        <p:par>
                          <p:cTn id="54" fill="hold">
                            <p:stCondLst>
                              <p:cond delay="4500"/>
                            </p:stCondLst>
                            <p:childTnLst>
                              <p:par>
                                <p:cTn id="55" presetID="10" presetClass="entr" presetSubtype="0" fill="hold" grpId="0" nodeType="afterEffect">
                                  <p:stCondLst>
                                    <p:cond delay="0"/>
                                  </p:stCondLst>
                                  <p:childTnLst>
                                    <p:set>
                                      <p:cBhvr>
                                        <p:cTn id="56" dur="1" fill="hold">
                                          <p:stCondLst>
                                            <p:cond delay="0"/>
                                          </p:stCondLst>
                                        </p:cTn>
                                        <p:tgtEl>
                                          <p:spTgt spid="10"/>
                                        </p:tgtEl>
                                        <p:attrNameLst>
                                          <p:attrName>style.visibility</p:attrName>
                                        </p:attrNameLst>
                                      </p:cBhvr>
                                      <p:to>
                                        <p:strVal val="visible"/>
                                      </p:to>
                                    </p:set>
                                    <p:animEffect transition="in" filter="fade">
                                      <p:cBhvr>
                                        <p:cTn id="57" dur="500"/>
                                        <p:tgtEl>
                                          <p:spTgt spid="10"/>
                                        </p:tgtEl>
                                      </p:cBhvr>
                                    </p:animEffect>
                                  </p:childTnLst>
                                </p:cTn>
                              </p:par>
                            </p:childTnLst>
                          </p:cTn>
                        </p:par>
                        <p:par>
                          <p:cTn id="58" fill="hold">
                            <p:stCondLst>
                              <p:cond delay="5000"/>
                            </p:stCondLst>
                            <p:childTnLst>
                              <p:par>
                                <p:cTn id="59" presetID="26" presetClass="emph" presetSubtype="0" repeatCount="2000" fill="hold" grpId="1" nodeType="afterEffect">
                                  <p:stCondLst>
                                    <p:cond delay="0"/>
                                  </p:stCondLst>
                                  <p:childTnLst>
                                    <p:animEffect transition="out" filter="fade">
                                      <p:cBhvr>
                                        <p:cTn id="60" dur="250" tmFilter="0, 0; .2, .5; .8, .5; 1, 0"/>
                                        <p:tgtEl>
                                          <p:spTgt spid="10"/>
                                        </p:tgtEl>
                                      </p:cBhvr>
                                    </p:animEffect>
                                    <p:animScale>
                                      <p:cBhvr>
                                        <p:cTn id="61" dur="125" autoRev="1" fill="hold"/>
                                        <p:tgtEl>
                                          <p:spTgt spid="10"/>
                                        </p:tgtEl>
                                      </p:cBhvr>
                                      <p:by x="105000" y="105000"/>
                                    </p:animScale>
                                  </p:childTnLst>
                                </p:cTn>
                              </p:par>
                            </p:childTnLst>
                          </p:cTn>
                        </p:par>
                        <p:par>
                          <p:cTn id="62" fill="hold">
                            <p:stCondLst>
                              <p:cond delay="5500"/>
                            </p:stCondLst>
                            <p:childTnLst>
                              <p:par>
                                <p:cTn id="63" presetID="14" presetClass="entr" presetSubtype="10" fill="hold" grpId="0"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randombar(horizontal)">
                                      <p:cBhvr>
                                        <p:cTn id="6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8" grpId="1" animBg="1"/>
      <p:bldP spid="9" grpId="0" animBg="1"/>
      <p:bldP spid="10" grpId="0" animBg="1"/>
      <p:bldP spid="10" grpId="1" animBg="1"/>
      <p:bldP spid="11" grpId="0"/>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0"/>
          <p:cNvSpPr txBox="1">
            <a:spLocks noChangeArrowheads="1"/>
          </p:cNvSpPr>
          <p:nvPr/>
        </p:nvSpPr>
        <p:spPr bwMode="auto">
          <a:xfrm>
            <a:off x="3975254" y="2665082"/>
            <a:ext cx="3018921" cy="424732"/>
          </a:xfrm>
          <a:prstGeom prst="rect">
            <a:avLst/>
          </a:prstGeom>
          <a:noFill/>
          <a:ln w="9525">
            <a:noFill/>
            <a:miter lim="800000"/>
            <a:headEnd/>
            <a:tailEnd/>
          </a:ln>
        </p:spPr>
        <p:txBody>
          <a:bodyPr>
            <a:spAutoFit/>
          </a:bodyPr>
          <a:lstStyle/>
          <a:p>
            <a:pPr marL="0" marR="0" lvl="0" indent="0" algn="l" defTabSz="685800" rtl="0" eaLnBrk="1" fontAlgn="auto" latinLnBrk="1" hangingPunct="1">
              <a:lnSpc>
                <a:spcPct val="100000"/>
              </a:lnSpc>
              <a:spcBef>
                <a:spcPts val="0"/>
              </a:spcBef>
              <a:spcAft>
                <a:spcPts val="0"/>
              </a:spcAft>
              <a:buClr>
                <a:srgbClr val="FF0000"/>
              </a:buClr>
              <a:buSzPct val="70000"/>
              <a:buFontTx/>
              <a:buNone/>
              <a:tabLst/>
              <a:defRPr/>
            </a:pPr>
            <a:r>
              <a:rPr kumimoji="1" lang="en-US" altLang="zh-CN" sz="2160" b="1" i="0" u="none" strike="noStrike" kern="1200" cap="none" spc="0" normalizeH="0" baseline="0" noProof="0" dirty="0">
                <a:ln>
                  <a:noFill/>
                </a:ln>
                <a:gradFill>
                  <a:gsLst>
                    <a:gs pos="0">
                      <a:srgbClr val="D31FE1"/>
                    </a:gs>
                    <a:gs pos="90000">
                      <a:srgbClr val="7A0C72"/>
                    </a:gs>
                  </a:gsLst>
                  <a:lin ang="2700000" scaled="1"/>
                </a:gradFill>
                <a:effectLst/>
                <a:uLnTx/>
                <a:uFillTx/>
                <a:latin typeface="微软雅黑" pitchFamily="34" charset="-122"/>
                <a:ea typeface="微软雅黑" pitchFamily="34" charset="-122"/>
                <a:cs typeface="+mn-cs"/>
              </a:rPr>
              <a:t>10 </a:t>
            </a:r>
            <a:r>
              <a:rPr kumimoji="1"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条成绩，点击添加文本</a:t>
            </a:r>
          </a:p>
        </p:txBody>
      </p:sp>
      <p:sp>
        <p:nvSpPr>
          <p:cNvPr id="5" name="Freeform 7"/>
          <p:cNvSpPr>
            <a:spLocks/>
          </p:cNvSpPr>
          <p:nvPr/>
        </p:nvSpPr>
        <p:spPr bwMode="auto">
          <a:xfrm>
            <a:off x="1791568" y="692342"/>
            <a:ext cx="4998713" cy="3483375"/>
          </a:xfrm>
          <a:custGeom>
            <a:avLst/>
            <a:gdLst/>
            <a:ahLst/>
            <a:cxnLst>
              <a:cxn ang="0">
                <a:pos x="0" y="455"/>
              </a:cxn>
              <a:cxn ang="0">
                <a:pos x="117" y="455"/>
              </a:cxn>
              <a:cxn ang="0">
                <a:pos x="117" y="378"/>
              </a:cxn>
              <a:cxn ang="0">
                <a:pos x="117" y="337"/>
              </a:cxn>
              <a:cxn ang="0">
                <a:pos x="158" y="337"/>
              </a:cxn>
              <a:cxn ang="0">
                <a:pos x="235" y="337"/>
              </a:cxn>
              <a:cxn ang="0">
                <a:pos x="235" y="260"/>
              </a:cxn>
              <a:cxn ang="0">
                <a:pos x="235" y="219"/>
              </a:cxn>
              <a:cxn ang="0">
                <a:pos x="276" y="219"/>
              </a:cxn>
              <a:cxn ang="0">
                <a:pos x="353" y="219"/>
              </a:cxn>
              <a:cxn ang="0">
                <a:pos x="353" y="142"/>
              </a:cxn>
              <a:cxn ang="0">
                <a:pos x="353" y="101"/>
              </a:cxn>
              <a:cxn ang="0">
                <a:pos x="394" y="101"/>
              </a:cxn>
              <a:cxn ang="0">
                <a:pos x="495" y="101"/>
              </a:cxn>
              <a:cxn ang="0">
                <a:pos x="568" y="29"/>
              </a:cxn>
              <a:cxn ang="0">
                <a:pos x="560" y="21"/>
              </a:cxn>
              <a:cxn ang="0">
                <a:pos x="593" y="10"/>
              </a:cxn>
              <a:cxn ang="0">
                <a:pos x="625" y="0"/>
              </a:cxn>
              <a:cxn ang="0">
                <a:pos x="615" y="32"/>
              </a:cxn>
              <a:cxn ang="0">
                <a:pos x="604" y="65"/>
              </a:cxn>
              <a:cxn ang="0">
                <a:pos x="596" y="57"/>
              </a:cxn>
              <a:cxn ang="0">
                <a:pos x="512" y="142"/>
              </a:cxn>
              <a:cxn ang="0">
                <a:pos x="512" y="142"/>
              </a:cxn>
              <a:cxn ang="0">
                <a:pos x="394" y="142"/>
              </a:cxn>
              <a:cxn ang="0">
                <a:pos x="394" y="219"/>
              </a:cxn>
              <a:cxn ang="0">
                <a:pos x="394" y="260"/>
              </a:cxn>
              <a:cxn ang="0">
                <a:pos x="353" y="260"/>
              </a:cxn>
              <a:cxn ang="0">
                <a:pos x="276" y="260"/>
              </a:cxn>
              <a:cxn ang="0">
                <a:pos x="276" y="337"/>
              </a:cxn>
              <a:cxn ang="0">
                <a:pos x="276" y="378"/>
              </a:cxn>
              <a:cxn ang="0">
                <a:pos x="235" y="378"/>
              </a:cxn>
              <a:cxn ang="0">
                <a:pos x="158" y="378"/>
              </a:cxn>
              <a:cxn ang="0">
                <a:pos x="158" y="455"/>
              </a:cxn>
              <a:cxn ang="0">
                <a:pos x="158" y="495"/>
              </a:cxn>
              <a:cxn ang="0">
                <a:pos x="117" y="495"/>
              </a:cxn>
              <a:cxn ang="0">
                <a:pos x="0" y="495"/>
              </a:cxn>
              <a:cxn ang="0">
                <a:pos x="0" y="455"/>
              </a:cxn>
            </a:cxnLst>
            <a:rect l="0" t="0" r="r" b="b"/>
            <a:pathLst>
              <a:path w="625" h="495">
                <a:moveTo>
                  <a:pt x="0" y="455"/>
                </a:moveTo>
                <a:lnTo>
                  <a:pt x="117" y="455"/>
                </a:lnTo>
                <a:lnTo>
                  <a:pt x="117" y="378"/>
                </a:lnTo>
                <a:lnTo>
                  <a:pt x="117" y="337"/>
                </a:lnTo>
                <a:lnTo>
                  <a:pt x="158" y="337"/>
                </a:lnTo>
                <a:lnTo>
                  <a:pt x="235" y="337"/>
                </a:lnTo>
                <a:lnTo>
                  <a:pt x="235" y="260"/>
                </a:lnTo>
                <a:lnTo>
                  <a:pt x="235" y="219"/>
                </a:lnTo>
                <a:lnTo>
                  <a:pt x="276" y="219"/>
                </a:lnTo>
                <a:lnTo>
                  <a:pt x="353" y="219"/>
                </a:lnTo>
                <a:lnTo>
                  <a:pt x="353" y="142"/>
                </a:lnTo>
                <a:lnTo>
                  <a:pt x="353" y="101"/>
                </a:lnTo>
                <a:lnTo>
                  <a:pt x="394" y="101"/>
                </a:lnTo>
                <a:lnTo>
                  <a:pt x="495" y="101"/>
                </a:lnTo>
                <a:lnTo>
                  <a:pt x="568" y="29"/>
                </a:lnTo>
                <a:lnTo>
                  <a:pt x="560" y="21"/>
                </a:lnTo>
                <a:lnTo>
                  <a:pt x="593" y="10"/>
                </a:lnTo>
                <a:lnTo>
                  <a:pt x="625" y="0"/>
                </a:lnTo>
                <a:lnTo>
                  <a:pt x="615" y="32"/>
                </a:lnTo>
                <a:lnTo>
                  <a:pt x="604" y="65"/>
                </a:lnTo>
                <a:lnTo>
                  <a:pt x="596" y="57"/>
                </a:lnTo>
                <a:lnTo>
                  <a:pt x="512" y="142"/>
                </a:lnTo>
                <a:lnTo>
                  <a:pt x="512" y="142"/>
                </a:lnTo>
                <a:lnTo>
                  <a:pt x="394" y="142"/>
                </a:lnTo>
                <a:lnTo>
                  <a:pt x="394" y="219"/>
                </a:lnTo>
                <a:lnTo>
                  <a:pt x="394" y="260"/>
                </a:lnTo>
                <a:lnTo>
                  <a:pt x="353" y="260"/>
                </a:lnTo>
                <a:lnTo>
                  <a:pt x="276" y="260"/>
                </a:lnTo>
                <a:lnTo>
                  <a:pt x="276" y="337"/>
                </a:lnTo>
                <a:lnTo>
                  <a:pt x="276" y="378"/>
                </a:lnTo>
                <a:lnTo>
                  <a:pt x="235" y="378"/>
                </a:lnTo>
                <a:lnTo>
                  <a:pt x="158" y="378"/>
                </a:lnTo>
                <a:lnTo>
                  <a:pt x="158" y="455"/>
                </a:lnTo>
                <a:lnTo>
                  <a:pt x="158" y="495"/>
                </a:lnTo>
                <a:lnTo>
                  <a:pt x="117" y="495"/>
                </a:lnTo>
                <a:lnTo>
                  <a:pt x="0" y="495"/>
                </a:lnTo>
                <a:lnTo>
                  <a:pt x="0" y="455"/>
                </a:lnTo>
              </a:path>
            </a:pathLst>
          </a:custGeom>
          <a:gradFill flip="none" rotWithShape="1">
            <a:gsLst>
              <a:gs pos="0">
                <a:srgbClr val="0070C0"/>
              </a:gs>
              <a:gs pos="100000">
                <a:srgbClr val="00B0F0"/>
              </a:gs>
            </a:gsLst>
            <a:lin ang="16200000" scaled="1"/>
            <a:tileRect/>
          </a:gradFill>
          <a:ln w="12700" cap="flat" cmpd="sng" algn="ctr">
            <a:noFill/>
            <a:prstDash val="solid"/>
          </a:ln>
          <a:effectLst/>
          <a:scene3d>
            <a:camera prst="perspectiveFront" fov="5100000">
              <a:rot lat="0" lon="0" rev="0"/>
            </a:camera>
            <a:lightRig rig="threePt" dir="t">
              <a:rot lat="0" lon="0" rev="0"/>
            </a:lightRig>
          </a:scene3d>
          <a:sp3d prstMaterial="plastic">
            <a:bevelT w="0" h="0" prst="divot"/>
          </a:sp3d>
        </p:spPr>
        <p:txBody>
          <a:bodyPr anchor="ctr"/>
          <a:lstStyle/>
          <a:p>
            <a:pPr marL="0" marR="0" lvl="0" indent="0" algn="ctr" defTabSz="822940" rtl="0" eaLnBrk="1" fontAlgn="auto" latinLnBrk="0" hangingPunct="1">
              <a:lnSpc>
                <a:spcPct val="100000"/>
              </a:lnSpc>
              <a:spcBef>
                <a:spcPts val="0"/>
              </a:spcBef>
              <a:spcAft>
                <a:spcPts val="0"/>
              </a:spcAft>
              <a:buClrTx/>
              <a:buSzTx/>
              <a:buFontTx/>
              <a:buNone/>
              <a:tabLst/>
              <a:defRPr/>
            </a:pPr>
            <a:endParaRPr kumimoji="0" lang="zh-CN" altLang="en-US" sz="1620" b="0" i="0" u="none" strike="noStrike" kern="0" cap="none" spc="0" normalizeH="0" baseline="0" noProof="0" dirty="0">
              <a:ln>
                <a:noFill/>
              </a:ln>
              <a:solidFill>
                <a:prstClr val="white"/>
              </a:solidFill>
              <a:effectLst/>
              <a:uLnTx/>
              <a:uFillTx/>
              <a:latin typeface="Calibri"/>
              <a:ea typeface="微软雅黑" pitchFamily="34" charset="-122"/>
              <a:cs typeface="+mn-cs"/>
            </a:endParaRPr>
          </a:p>
        </p:txBody>
      </p:sp>
      <p:grpSp>
        <p:nvGrpSpPr>
          <p:cNvPr id="6" name="组合 19"/>
          <p:cNvGrpSpPr>
            <a:grpSpLocks/>
          </p:cNvGrpSpPr>
          <p:nvPr/>
        </p:nvGrpSpPr>
        <p:grpSpPr bwMode="auto">
          <a:xfrm>
            <a:off x="1794749" y="3443851"/>
            <a:ext cx="771911" cy="315497"/>
            <a:chOff x="142844" y="4886278"/>
            <a:chExt cx="1044000" cy="427062"/>
          </a:xfrm>
        </p:grpSpPr>
        <p:sp>
          <p:nvSpPr>
            <p:cNvPr id="7" name="矩形 8"/>
            <p:cNvSpPr>
              <a:spLocks noChangeArrowheads="1"/>
            </p:cNvSpPr>
            <p:nvPr/>
          </p:nvSpPr>
          <p:spPr bwMode="auto">
            <a:xfrm>
              <a:off x="145903" y="4886278"/>
              <a:ext cx="954372" cy="37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en-US" altLang="zh-CN" sz="1215"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2015</a:t>
              </a:r>
              <a:r>
                <a:rPr kumimoji="1" lang="zh-CN" altLang="en-US" sz="1215"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年</a:t>
              </a:r>
              <a:endParaRPr kumimoji="0" lang="zh-CN" altLang="en-US" sz="1215" b="0" i="0" u="none" strike="noStrike" kern="1200" cap="none" spc="0" normalizeH="0" baseline="0" noProof="0" dirty="0">
                <a:ln>
                  <a:noFill/>
                </a:ln>
                <a:solidFill>
                  <a:prstClr val="black"/>
                </a:solidFill>
                <a:effectLst/>
                <a:uLnTx/>
                <a:uFillTx/>
                <a:latin typeface="Calibri" panose="020F0502020204030204"/>
                <a:ea typeface="微软雅黑" pitchFamily="34" charset="-122"/>
                <a:cs typeface="+mn-cs"/>
              </a:endParaRPr>
            </a:p>
          </p:txBody>
        </p:sp>
        <p:cxnSp>
          <p:nvCxnSpPr>
            <p:cNvPr id="8" name="直接连接符 7"/>
            <p:cNvCxnSpPr/>
            <p:nvPr/>
          </p:nvCxnSpPr>
          <p:spPr>
            <a:xfrm>
              <a:off x="142844" y="5311788"/>
              <a:ext cx="1044000" cy="1552"/>
            </a:xfrm>
            <a:prstGeom prst="line">
              <a:avLst/>
            </a:prstGeom>
            <a:noFill/>
            <a:ln w="63500" algn="ctr">
              <a:gradFill>
                <a:gsLst>
                  <a:gs pos="0">
                    <a:srgbClr val="00B0F0"/>
                  </a:gs>
                  <a:gs pos="100000">
                    <a:srgbClr val="0070C0"/>
                  </a:gs>
                </a:gsLst>
                <a:lin ang="2700000" scaled="0"/>
              </a:gradFill>
              <a:miter lim="800000"/>
              <a:headEnd/>
              <a:tailEnd/>
            </a:ln>
            <a:effectLst>
              <a:outerShdw blurRad="50800" dist="38100" dir="2700000" algn="tl" rotWithShape="0">
                <a:prstClr val="black">
                  <a:alpha val="40000"/>
                </a:prstClr>
              </a:outerShdw>
            </a:effectLst>
          </p:spPr>
        </p:cxnSp>
      </p:grpSp>
      <p:grpSp>
        <p:nvGrpSpPr>
          <p:cNvPr id="9" name="组合 18"/>
          <p:cNvGrpSpPr>
            <a:grpSpLocks/>
          </p:cNvGrpSpPr>
          <p:nvPr/>
        </p:nvGrpSpPr>
        <p:grpSpPr bwMode="auto">
          <a:xfrm>
            <a:off x="2736723" y="2631066"/>
            <a:ext cx="771737" cy="308462"/>
            <a:chOff x="1418198" y="3786188"/>
            <a:chExt cx="1044000" cy="417482"/>
          </a:xfrm>
        </p:grpSpPr>
        <p:sp>
          <p:nvSpPr>
            <p:cNvPr id="10" name="矩形 9"/>
            <p:cNvSpPr>
              <a:spLocks noChangeArrowheads="1"/>
            </p:cNvSpPr>
            <p:nvPr/>
          </p:nvSpPr>
          <p:spPr bwMode="auto">
            <a:xfrm>
              <a:off x="1435740" y="3786188"/>
              <a:ext cx="954587" cy="378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1" hangingPunct="1">
                <a:lnSpc>
                  <a:spcPct val="100000"/>
                </a:lnSpc>
                <a:spcBef>
                  <a:spcPts val="0"/>
                </a:spcBef>
                <a:spcAft>
                  <a:spcPts val="0"/>
                </a:spcAft>
                <a:buClr>
                  <a:srgbClr val="FF0000"/>
                </a:buClr>
                <a:buSzPct val="70000"/>
                <a:buFontTx/>
                <a:buNone/>
                <a:tabLst/>
                <a:defRPr/>
              </a:pPr>
              <a:r>
                <a:rPr kumimoji="1" lang="en-US" altLang="zh-CN" sz="1215"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2016</a:t>
              </a:r>
              <a:r>
                <a:rPr kumimoji="1" lang="zh-CN" altLang="en-US" sz="1215"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年</a:t>
              </a:r>
              <a:endParaRPr kumimoji="1" lang="zh-CN" altLang="en-US" sz="1215"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cxnSp>
          <p:nvCxnSpPr>
            <p:cNvPr id="11" name="直接连接符 10"/>
            <p:cNvCxnSpPr/>
            <p:nvPr/>
          </p:nvCxnSpPr>
          <p:spPr>
            <a:xfrm>
              <a:off x="1418198" y="4202118"/>
              <a:ext cx="1044000" cy="1552"/>
            </a:xfrm>
            <a:prstGeom prst="line">
              <a:avLst/>
            </a:prstGeom>
            <a:noFill/>
            <a:ln w="63500" algn="ctr">
              <a:gradFill>
                <a:gsLst>
                  <a:gs pos="0">
                    <a:srgbClr val="00B0F0"/>
                  </a:gs>
                  <a:gs pos="100000">
                    <a:srgbClr val="0070C0"/>
                  </a:gs>
                </a:gsLst>
                <a:lin ang="2700000" scaled="0"/>
              </a:gradFill>
              <a:miter lim="800000"/>
              <a:headEnd/>
              <a:tailEnd/>
            </a:ln>
            <a:effectLst>
              <a:outerShdw blurRad="50800" dist="38100" dir="2700000" algn="tl" rotWithShape="0">
                <a:prstClr val="black">
                  <a:alpha val="40000"/>
                </a:prstClr>
              </a:outerShdw>
            </a:effectLst>
          </p:spPr>
        </p:cxnSp>
      </p:grpSp>
      <p:grpSp>
        <p:nvGrpSpPr>
          <p:cNvPr id="12" name="组合 17"/>
          <p:cNvGrpSpPr>
            <a:grpSpLocks/>
          </p:cNvGrpSpPr>
          <p:nvPr/>
        </p:nvGrpSpPr>
        <p:grpSpPr bwMode="auto">
          <a:xfrm>
            <a:off x="3588010" y="1807725"/>
            <a:ext cx="880369" cy="341632"/>
            <a:chOff x="2569071" y="2671700"/>
            <a:chExt cx="1190956" cy="462437"/>
          </a:xfrm>
        </p:grpSpPr>
        <p:sp>
          <p:nvSpPr>
            <p:cNvPr id="13" name="矩形 10"/>
            <p:cNvSpPr>
              <a:spLocks noChangeArrowheads="1"/>
            </p:cNvSpPr>
            <p:nvPr/>
          </p:nvSpPr>
          <p:spPr bwMode="auto">
            <a:xfrm>
              <a:off x="2569071" y="2671700"/>
              <a:ext cx="1190956" cy="46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822940" rtl="0" eaLnBrk="1" fontAlgn="auto" latinLnBrk="1" hangingPunct="1">
                <a:lnSpc>
                  <a:spcPct val="100000"/>
                </a:lnSpc>
                <a:spcBef>
                  <a:spcPts val="0"/>
                </a:spcBef>
                <a:spcAft>
                  <a:spcPts val="0"/>
                </a:spcAft>
                <a:buClr>
                  <a:srgbClr val="FF0000"/>
                </a:buClr>
                <a:buSzPct val="70000"/>
                <a:buFontTx/>
                <a:buNone/>
                <a:tabLst/>
                <a:defRPr/>
              </a:pPr>
              <a:r>
                <a:rPr kumimoji="1" lang="en-US" altLang="zh-CN" sz="1620" b="0" i="0" u="none" strike="noStrike" kern="0" cap="none" spc="0" normalizeH="0" baseline="0" noProof="0" dirty="0" smtClean="0">
                  <a:ln>
                    <a:noFill/>
                  </a:ln>
                  <a:solidFill>
                    <a:prstClr val="black"/>
                  </a:solidFill>
                  <a:effectLst/>
                  <a:uLnTx/>
                  <a:uFillTx/>
                  <a:latin typeface="微软雅黑" pitchFamily="34" charset="-122"/>
                  <a:ea typeface="微软雅黑" pitchFamily="34" charset="-122"/>
                  <a:cs typeface="+mn-cs"/>
                </a:rPr>
                <a:t>2017</a:t>
              </a:r>
              <a:r>
                <a:rPr kumimoji="1" lang="zh-CN" altLang="en-US" sz="1620" b="0" i="0" u="none" strike="noStrike" kern="0" cap="none" spc="0" normalizeH="0" baseline="0" noProof="0" dirty="0" smtClean="0">
                  <a:ln>
                    <a:noFill/>
                  </a:ln>
                  <a:solidFill>
                    <a:prstClr val="black"/>
                  </a:solidFill>
                  <a:effectLst/>
                  <a:uLnTx/>
                  <a:uFillTx/>
                  <a:latin typeface="微软雅黑" pitchFamily="34" charset="-122"/>
                  <a:ea typeface="微软雅黑" pitchFamily="34" charset="-122"/>
                  <a:cs typeface="+mn-cs"/>
                </a:rPr>
                <a:t>年</a:t>
              </a:r>
              <a:endParaRPr kumimoji="1" lang="zh-CN" altLang="en-US" sz="1620" b="0" i="0" u="none" strike="noStrike" kern="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cxnSp>
          <p:nvCxnSpPr>
            <p:cNvPr id="14" name="直接连接符 13"/>
            <p:cNvCxnSpPr/>
            <p:nvPr/>
          </p:nvCxnSpPr>
          <p:spPr>
            <a:xfrm>
              <a:off x="2655030" y="3084510"/>
              <a:ext cx="1044000" cy="1552"/>
            </a:xfrm>
            <a:prstGeom prst="line">
              <a:avLst/>
            </a:prstGeom>
            <a:noFill/>
            <a:ln w="63500" algn="ctr">
              <a:gradFill>
                <a:gsLst>
                  <a:gs pos="0">
                    <a:srgbClr val="00B0F0"/>
                  </a:gs>
                  <a:gs pos="100000">
                    <a:srgbClr val="0070C0"/>
                  </a:gs>
                </a:gsLst>
                <a:lin ang="2700000" scaled="0"/>
              </a:gradFill>
              <a:miter lim="800000"/>
              <a:headEnd/>
              <a:tailEnd/>
            </a:ln>
            <a:effectLst>
              <a:outerShdw blurRad="50800" dist="38100" dir="2700000" algn="tl" rotWithShape="0">
                <a:prstClr val="black">
                  <a:alpha val="40000"/>
                </a:prstClr>
              </a:outerShdw>
            </a:effectLst>
          </p:spPr>
        </p:cxnSp>
      </p:grpSp>
      <p:grpSp>
        <p:nvGrpSpPr>
          <p:cNvPr id="15" name="组合 16"/>
          <p:cNvGrpSpPr>
            <a:grpSpLocks/>
          </p:cNvGrpSpPr>
          <p:nvPr/>
        </p:nvGrpSpPr>
        <p:grpSpPr bwMode="auto">
          <a:xfrm>
            <a:off x="4589831" y="994939"/>
            <a:ext cx="771737" cy="308460"/>
            <a:chOff x="3926278" y="1571612"/>
            <a:chExt cx="1044000" cy="417480"/>
          </a:xfrm>
        </p:grpSpPr>
        <p:sp>
          <p:nvSpPr>
            <p:cNvPr id="16" name="矩形 11"/>
            <p:cNvSpPr>
              <a:spLocks noChangeArrowheads="1"/>
            </p:cNvSpPr>
            <p:nvPr/>
          </p:nvSpPr>
          <p:spPr bwMode="auto">
            <a:xfrm>
              <a:off x="3973075" y="1571612"/>
              <a:ext cx="954587" cy="378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ctr" defTabSz="685800" rtl="0" eaLnBrk="1" fontAlgn="auto" latinLnBrk="1" hangingPunct="1">
                <a:lnSpc>
                  <a:spcPct val="100000"/>
                </a:lnSpc>
                <a:spcBef>
                  <a:spcPts val="0"/>
                </a:spcBef>
                <a:spcAft>
                  <a:spcPts val="0"/>
                </a:spcAft>
                <a:buClr>
                  <a:srgbClr val="FF0000"/>
                </a:buClr>
                <a:buSzPct val="70000"/>
                <a:buFont typeface="Wingdings" pitchFamily="2" charset="2"/>
                <a:buNone/>
                <a:tabLst/>
                <a:defRPr/>
              </a:pPr>
              <a:r>
                <a:rPr kumimoji="1" lang="en-US" altLang="zh-CN" sz="1215"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2018</a:t>
              </a:r>
              <a:r>
                <a:rPr kumimoji="1" lang="zh-CN" altLang="en-US" sz="1215" b="0" i="0" u="none" strike="noStrike" kern="1200" cap="none" spc="0" normalizeH="0" baseline="0" noProof="0" dirty="0" smtClean="0">
                  <a:ln>
                    <a:noFill/>
                  </a:ln>
                  <a:solidFill>
                    <a:prstClr val="black"/>
                  </a:solidFill>
                  <a:effectLst/>
                  <a:uLnTx/>
                  <a:uFillTx/>
                  <a:latin typeface="微软雅黑" pitchFamily="34" charset="-122"/>
                  <a:ea typeface="微软雅黑" pitchFamily="34" charset="-122"/>
                  <a:cs typeface="+mn-cs"/>
                </a:rPr>
                <a:t>年</a:t>
              </a:r>
              <a:endParaRPr kumimoji="1" lang="zh-CN" altLang="en-US" sz="1215"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endParaRPr>
            </a:p>
          </p:txBody>
        </p:sp>
        <p:cxnSp>
          <p:nvCxnSpPr>
            <p:cNvPr id="17" name="直接连接符 16"/>
            <p:cNvCxnSpPr/>
            <p:nvPr/>
          </p:nvCxnSpPr>
          <p:spPr>
            <a:xfrm>
              <a:off x="3926278" y="1987540"/>
              <a:ext cx="1044000" cy="1552"/>
            </a:xfrm>
            <a:prstGeom prst="line">
              <a:avLst/>
            </a:prstGeom>
            <a:noFill/>
            <a:ln w="63500" algn="ctr">
              <a:gradFill>
                <a:gsLst>
                  <a:gs pos="0">
                    <a:srgbClr val="00B0F0"/>
                  </a:gs>
                  <a:gs pos="100000">
                    <a:srgbClr val="0070C0"/>
                  </a:gs>
                </a:gsLst>
                <a:lin ang="2700000" scaled="0"/>
              </a:gradFill>
              <a:miter lim="800000"/>
              <a:headEnd/>
              <a:tailEnd/>
            </a:ln>
            <a:effectLst>
              <a:outerShdw blurRad="50800" dist="38100" dir="2700000" algn="tl" rotWithShape="0">
                <a:prstClr val="black">
                  <a:alpha val="40000"/>
                </a:prstClr>
              </a:outerShdw>
            </a:effectLst>
          </p:spPr>
        </p:cxnSp>
      </p:grpSp>
      <p:sp>
        <p:nvSpPr>
          <p:cNvPr id="18" name="Text Box 30"/>
          <p:cNvSpPr txBox="1">
            <a:spLocks noChangeArrowheads="1"/>
          </p:cNvSpPr>
          <p:nvPr/>
        </p:nvSpPr>
        <p:spPr bwMode="auto">
          <a:xfrm>
            <a:off x="4974090" y="1834343"/>
            <a:ext cx="2502252" cy="424732"/>
          </a:xfrm>
          <a:prstGeom prst="rect">
            <a:avLst/>
          </a:prstGeom>
          <a:noFill/>
          <a:ln w="9525">
            <a:noFill/>
            <a:miter lim="800000"/>
            <a:headEnd/>
            <a:tailEnd/>
          </a:ln>
        </p:spPr>
        <p:txBody>
          <a:bodyPr>
            <a:spAutoFit/>
          </a:bodyPr>
          <a:lstStyle/>
          <a:p>
            <a:pPr marL="0" marR="0" lvl="0" indent="0" algn="l" defTabSz="685800" rtl="0" eaLnBrk="1" fontAlgn="auto" latinLnBrk="1" hangingPunct="1">
              <a:lnSpc>
                <a:spcPct val="100000"/>
              </a:lnSpc>
              <a:spcBef>
                <a:spcPts val="0"/>
              </a:spcBef>
              <a:spcAft>
                <a:spcPts val="0"/>
              </a:spcAft>
              <a:buClr>
                <a:srgbClr val="FF0000"/>
              </a:buClr>
              <a:buSzPct val="70000"/>
              <a:buFontTx/>
              <a:buNone/>
              <a:tabLst/>
              <a:defRPr/>
            </a:pPr>
            <a:r>
              <a:rPr kumimoji="1" lang="en-US" altLang="zh-CN" sz="2160" b="1" i="0" u="none" strike="noStrike" kern="1200" cap="none" spc="0" normalizeH="0" baseline="0" noProof="0" dirty="0">
                <a:ln>
                  <a:noFill/>
                </a:ln>
                <a:gradFill>
                  <a:gsLst>
                    <a:gs pos="0">
                      <a:srgbClr val="F46B68"/>
                    </a:gs>
                    <a:gs pos="90000">
                      <a:srgbClr val="C01B00"/>
                    </a:gs>
                  </a:gsLst>
                  <a:lin ang="2700000" scaled="1"/>
                </a:gradFill>
                <a:effectLst/>
                <a:uLnTx/>
                <a:uFillTx/>
                <a:latin typeface="微软雅黑" pitchFamily="34" charset="-122"/>
                <a:ea typeface="微软雅黑" pitchFamily="34" charset="-122"/>
                <a:cs typeface="+mn-cs"/>
              </a:rPr>
              <a:t>10 </a:t>
            </a:r>
            <a:r>
              <a:rPr kumimoji="1"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条成绩，点击添加文本</a:t>
            </a:r>
          </a:p>
        </p:txBody>
      </p:sp>
      <p:sp>
        <p:nvSpPr>
          <p:cNvPr id="19" name="Text Box 30"/>
          <p:cNvSpPr txBox="1">
            <a:spLocks noChangeArrowheads="1"/>
          </p:cNvSpPr>
          <p:nvPr/>
        </p:nvSpPr>
        <p:spPr bwMode="auto">
          <a:xfrm>
            <a:off x="3122756" y="3431794"/>
            <a:ext cx="3018921" cy="424732"/>
          </a:xfrm>
          <a:prstGeom prst="rect">
            <a:avLst/>
          </a:prstGeom>
          <a:noFill/>
          <a:ln w="9525">
            <a:noFill/>
            <a:miter lim="800000"/>
            <a:headEnd/>
            <a:tailEnd/>
          </a:ln>
        </p:spPr>
        <p:txBody>
          <a:bodyPr>
            <a:spAutoFit/>
          </a:bodyPr>
          <a:lstStyle/>
          <a:p>
            <a:pPr marL="0" marR="0" lvl="0" indent="0" algn="l" defTabSz="685800" rtl="0" eaLnBrk="1" fontAlgn="auto" latinLnBrk="1" hangingPunct="1">
              <a:lnSpc>
                <a:spcPct val="100000"/>
              </a:lnSpc>
              <a:spcBef>
                <a:spcPts val="0"/>
              </a:spcBef>
              <a:spcAft>
                <a:spcPts val="0"/>
              </a:spcAft>
              <a:buClr>
                <a:srgbClr val="FF0000"/>
              </a:buClr>
              <a:buSzPct val="70000"/>
              <a:buFontTx/>
              <a:buNone/>
              <a:tabLst/>
              <a:defRPr/>
            </a:pPr>
            <a:r>
              <a:rPr kumimoji="1" lang="en-US" altLang="zh-CN" sz="2160" b="1" i="0" u="none" strike="noStrike" kern="1200" cap="none" spc="0" normalizeH="0" baseline="0" noProof="0" dirty="0">
                <a:ln>
                  <a:noFill/>
                </a:ln>
                <a:gradFill>
                  <a:gsLst>
                    <a:gs pos="0">
                      <a:srgbClr val="03FD50"/>
                    </a:gs>
                    <a:gs pos="90000">
                      <a:srgbClr val="02661C"/>
                    </a:gs>
                  </a:gsLst>
                  <a:lin ang="2700000" scaled="1"/>
                </a:gradFill>
                <a:effectLst/>
                <a:uLnTx/>
                <a:uFillTx/>
                <a:latin typeface="微软雅黑" pitchFamily="34" charset="-122"/>
                <a:ea typeface="微软雅黑" pitchFamily="34" charset="-122"/>
                <a:cs typeface="+mn-cs"/>
              </a:rPr>
              <a:t>10 </a:t>
            </a:r>
            <a:r>
              <a:rPr kumimoji="1"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条成绩，点击添加文本</a:t>
            </a:r>
          </a:p>
        </p:txBody>
      </p:sp>
      <p:sp>
        <p:nvSpPr>
          <p:cNvPr id="20" name="Text Box 30"/>
          <p:cNvSpPr txBox="1">
            <a:spLocks noChangeArrowheads="1"/>
          </p:cNvSpPr>
          <p:nvPr/>
        </p:nvSpPr>
        <p:spPr bwMode="auto">
          <a:xfrm>
            <a:off x="1782353" y="4175717"/>
            <a:ext cx="3018921" cy="424732"/>
          </a:xfrm>
          <a:prstGeom prst="rect">
            <a:avLst/>
          </a:prstGeom>
          <a:noFill/>
          <a:ln w="9525">
            <a:noFill/>
            <a:miter lim="800000"/>
            <a:headEnd/>
            <a:tailEnd/>
          </a:ln>
        </p:spPr>
        <p:txBody>
          <a:bodyPr>
            <a:spAutoFit/>
          </a:bodyPr>
          <a:lstStyle/>
          <a:p>
            <a:pPr marL="0" marR="0" lvl="0" indent="0" algn="l" defTabSz="685800" rtl="0" eaLnBrk="1" fontAlgn="auto" latinLnBrk="1" hangingPunct="1">
              <a:lnSpc>
                <a:spcPct val="100000"/>
              </a:lnSpc>
              <a:spcBef>
                <a:spcPts val="0"/>
              </a:spcBef>
              <a:spcAft>
                <a:spcPts val="0"/>
              </a:spcAft>
              <a:buClr>
                <a:srgbClr val="FF0000"/>
              </a:buClr>
              <a:buSzPct val="70000"/>
              <a:buFontTx/>
              <a:buNone/>
              <a:tabLst/>
              <a:defRPr/>
            </a:pPr>
            <a:r>
              <a:rPr kumimoji="1" lang="en-US" altLang="zh-CN" sz="2160" b="1" i="0" u="none" strike="noStrike" kern="1200" cap="none" spc="0" normalizeH="0" baseline="0" noProof="0" dirty="0">
                <a:ln>
                  <a:noFill/>
                </a:ln>
                <a:gradFill>
                  <a:gsLst>
                    <a:gs pos="0">
                      <a:srgbClr val="FFCF01"/>
                    </a:gs>
                    <a:gs pos="90000">
                      <a:srgbClr val="E22000"/>
                    </a:gs>
                  </a:gsLst>
                  <a:lin ang="2700000" scaled="1"/>
                </a:gradFill>
                <a:effectLst/>
                <a:uLnTx/>
                <a:uFillTx/>
                <a:latin typeface="微软雅黑" pitchFamily="34" charset="-122"/>
                <a:ea typeface="微软雅黑" pitchFamily="34" charset="-122"/>
                <a:cs typeface="+mn-cs"/>
              </a:rPr>
              <a:t>10 </a:t>
            </a:r>
            <a:r>
              <a:rPr kumimoji="1" lang="zh-CN" altLang="en-US" sz="1440" b="0" i="0" u="none" strike="noStrike" kern="1200" cap="none" spc="0" normalizeH="0" baseline="0" noProof="0" dirty="0">
                <a:ln>
                  <a:noFill/>
                </a:ln>
                <a:solidFill>
                  <a:prstClr val="black"/>
                </a:solidFill>
                <a:effectLst/>
                <a:uLnTx/>
                <a:uFillTx/>
                <a:latin typeface="微软雅黑" pitchFamily="34" charset="-122"/>
                <a:ea typeface="微软雅黑" pitchFamily="34" charset="-122"/>
                <a:cs typeface="+mn-cs"/>
              </a:rPr>
              <a:t>条成绩，点击添加文本</a:t>
            </a:r>
          </a:p>
        </p:txBody>
      </p:sp>
    </p:spTree>
    <p:extLst>
      <p:ext uri="{BB962C8B-B14F-4D97-AF65-F5344CB8AC3E}">
        <p14:creationId xmlns:p14="http://schemas.microsoft.com/office/powerpoint/2010/main" val="3570882530"/>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750"/>
                                        <p:tgtEl>
                                          <p:spTgt spid="5"/>
                                        </p:tgtEl>
                                      </p:cBhvr>
                                    </p:animEffect>
                                  </p:childTnLst>
                                </p:cTn>
                              </p:par>
                            </p:childTnLst>
                          </p:cTn>
                        </p:par>
                        <p:par>
                          <p:cTn id="8" fill="hold">
                            <p:stCondLst>
                              <p:cond delay="750"/>
                            </p:stCondLst>
                            <p:childTnLst>
                              <p:par>
                                <p:cTn id="9" presetID="37"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anim calcmode="lin" valueType="num">
                                      <p:cBhvr>
                                        <p:cTn id="12" dur="1000" fill="hold"/>
                                        <p:tgtEl>
                                          <p:spTgt spid="6"/>
                                        </p:tgtEl>
                                        <p:attrNameLst>
                                          <p:attrName>ppt_x</p:attrName>
                                        </p:attrNameLst>
                                      </p:cBhvr>
                                      <p:tavLst>
                                        <p:tav tm="0">
                                          <p:val>
                                            <p:strVal val="#ppt_x"/>
                                          </p:val>
                                        </p:tav>
                                        <p:tav tm="100000">
                                          <p:val>
                                            <p:strVal val="#ppt_x"/>
                                          </p:val>
                                        </p:tav>
                                      </p:tavLst>
                                    </p:anim>
                                    <p:anim calcmode="lin" valueType="num">
                                      <p:cBhvr>
                                        <p:cTn id="13" dur="900" decel="100000" fill="hold"/>
                                        <p:tgtEl>
                                          <p:spTgt spid="6"/>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par>
                                <p:cTn id="15" presetID="37" presetClass="entr" presetSubtype="0" fill="hold" nodeType="withEffect">
                                  <p:stCondLst>
                                    <p:cond delay="25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900" decel="100000" fill="hold"/>
                                        <p:tgtEl>
                                          <p:spTgt spid="9"/>
                                        </p:tgtEl>
                                        <p:attrNameLst>
                                          <p:attrName>ppt_y</p:attrName>
                                        </p:attrNameLst>
                                      </p:cBhvr>
                                      <p:tavLst>
                                        <p:tav tm="0">
                                          <p:val>
                                            <p:strVal val="#ppt_y+1"/>
                                          </p:val>
                                        </p:tav>
                                        <p:tav tm="100000">
                                          <p:val>
                                            <p:strVal val="#ppt_y-.03"/>
                                          </p:val>
                                        </p:tav>
                                      </p:tavLst>
                                    </p:anim>
                                    <p:anim calcmode="lin" valueType="num">
                                      <p:cBhvr>
                                        <p:cTn id="20" dur="100" accel="100000" fill="hold">
                                          <p:stCondLst>
                                            <p:cond delay="900"/>
                                          </p:stCondLst>
                                        </p:cTn>
                                        <p:tgtEl>
                                          <p:spTgt spid="9"/>
                                        </p:tgtEl>
                                        <p:attrNameLst>
                                          <p:attrName>ppt_y</p:attrName>
                                        </p:attrNameLst>
                                      </p:cBhvr>
                                      <p:tavLst>
                                        <p:tav tm="0">
                                          <p:val>
                                            <p:strVal val="#ppt_y-.03"/>
                                          </p:val>
                                        </p:tav>
                                        <p:tav tm="100000">
                                          <p:val>
                                            <p:strVal val="#ppt_y"/>
                                          </p:val>
                                        </p:tav>
                                      </p:tavLst>
                                    </p:anim>
                                  </p:childTnLst>
                                </p:cTn>
                              </p:par>
                              <p:par>
                                <p:cTn id="21" presetID="37" presetClass="entr" presetSubtype="0" fill="hold" nodeType="withEffect">
                                  <p:stCondLst>
                                    <p:cond delay="50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900" decel="100000" fill="hold"/>
                                        <p:tgtEl>
                                          <p:spTgt spid="12"/>
                                        </p:tgtEl>
                                        <p:attrNameLst>
                                          <p:attrName>ppt_y</p:attrName>
                                        </p:attrNameLst>
                                      </p:cBhvr>
                                      <p:tavLst>
                                        <p:tav tm="0">
                                          <p:val>
                                            <p:strVal val="#ppt_y+1"/>
                                          </p:val>
                                        </p:tav>
                                        <p:tav tm="100000">
                                          <p:val>
                                            <p:strVal val="#ppt_y-.03"/>
                                          </p:val>
                                        </p:tav>
                                      </p:tavLst>
                                    </p:anim>
                                    <p:anim calcmode="lin" valueType="num">
                                      <p:cBhvr>
                                        <p:cTn id="26" dur="100" accel="100000" fill="hold">
                                          <p:stCondLst>
                                            <p:cond delay="900"/>
                                          </p:stCondLst>
                                        </p:cTn>
                                        <p:tgtEl>
                                          <p:spTgt spid="12"/>
                                        </p:tgtEl>
                                        <p:attrNameLst>
                                          <p:attrName>ppt_y</p:attrName>
                                        </p:attrNameLst>
                                      </p:cBhvr>
                                      <p:tavLst>
                                        <p:tav tm="0">
                                          <p:val>
                                            <p:strVal val="#ppt_y-.03"/>
                                          </p:val>
                                        </p:tav>
                                        <p:tav tm="100000">
                                          <p:val>
                                            <p:strVal val="#ppt_y"/>
                                          </p:val>
                                        </p:tav>
                                      </p:tavLst>
                                    </p:anim>
                                  </p:childTnLst>
                                </p:cTn>
                              </p:par>
                              <p:par>
                                <p:cTn id="27" presetID="37" presetClass="entr" presetSubtype="0" fill="hold" nodeType="withEffect">
                                  <p:stCondLst>
                                    <p:cond delay="75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1000"/>
                                        <p:tgtEl>
                                          <p:spTgt spid="15"/>
                                        </p:tgtEl>
                                      </p:cBhvr>
                                    </p:animEffect>
                                    <p:anim calcmode="lin" valueType="num">
                                      <p:cBhvr>
                                        <p:cTn id="30" dur="1000" fill="hold"/>
                                        <p:tgtEl>
                                          <p:spTgt spid="15"/>
                                        </p:tgtEl>
                                        <p:attrNameLst>
                                          <p:attrName>ppt_x</p:attrName>
                                        </p:attrNameLst>
                                      </p:cBhvr>
                                      <p:tavLst>
                                        <p:tav tm="0">
                                          <p:val>
                                            <p:strVal val="#ppt_x"/>
                                          </p:val>
                                        </p:tav>
                                        <p:tav tm="100000">
                                          <p:val>
                                            <p:strVal val="#ppt_x"/>
                                          </p:val>
                                        </p:tav>
                                      </p:tavLst>
                                    </p:anim>
                                    <p:anim calcmode="lin" valueType="num">
                                      <p:cBhvr>
                                        <p:cTn id="31" dur="900" decel="100000" fill="hold"/>
                                        <p:tgtEl>
                                          <p:spTgt spid="15"/>
                                        </p:tgtEl>
                                        <p:attrNameLst>
                                          <p:attrName>ppt_y</p:attrName>
                                        </p:attrNameLst>
                                      </p:cBhvr>
                                      <p:tavLst>
                                        <p:tav tm="0">
                                          <p:val>
                                            <p:strVal val="#ppt_y+1"/>
                                          </p:val>
                                        </p:tav>
                                        <p:tav tm="100000">
                                          <p:val>
                                            <p:strVal val="#ppt_y-.03"/>
                                          </p:val>
                                        </p:tav>
                                      </p:tavLst>
                                    </p:anim>
                                    <p:anim calcmode="lin" valueType="num">
                                      <p:cBhvr>
                                        <p:cTn id="32" dur="100" accel="100000" fill="hold">
                                          <p:stCondLst>
                                            <p:cond delay="900"/>
                                          </p:stCondLst>
                                        </p:cTn>
                                        <p:tgtEl>
                                          <p:spTgt spid="15"/>
                                        </p:tgtEl>
                                        <p:attrNameLst>
                                          <p:attrName>ppt_y</p:attrName>
                                        </p:attrNameLst>
                                      </p:cBhvr>
                                      <p:tavLst>
                                        <p:tav tm="0">
                                          <p:val>
                                            <p:strVal val="#ppt_y-.03"/>
                                          </p:val>
                                        </p:tav>
                                        <p:tav tm="100000">
                                          <p:val>
                                            <p:strVal val="#ppt_y"/>
                                          </p:val>
                                        </p:tav>
                                      </p:tavLst>
                                    </p:anim>
                                  </p:childTnLst>
                                </p:cTn>
                              </p:par>
                            </p:childTnLst>
                          </p:cTn>
                        </p:par>
                        <p:par>
                          <p:cTn id="33" fill="hold">
                            <p:stCondLst>
                              <p:cond delay="2500"/>
                            </p:stCondLst>
                            <p:childTnLst>
                              <p:par>
                                <p:cTn id="34" presetID="2" presetClass="entr" presetSubtype="2"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250"/>
                                  </p:stCondLst>
                                  <p:childTnLst>
                                    <p:set>
                                      <p:cBhvr>
                                        <p:cTn id="39" dur="1" fill="hold">
                                          <p:stCondLst>
                                            <p:cond delay="0"/>
                                          </p:stCondLst>
                                        </p:cTn>
                                        <p:tgtEl>
                                          <p:spTgt spid="4"/>
                                        </p:tgtEl>
                                        <p:attrNameLst>
                                          <p:attrName>style.visibility</p:attrName>
                                        </p:attrNameLst>
                                      </p:cBhvr>
                                      <p:to>
                                        <p:strVal val="visible"/>
                                      </p:to>
                                    </p:set>
                                    <p:anim calcmode="lin" valueType="num">
                                      <p:cBhvr additive="base">
                                        <p:cTn id="40" dur="500" fill="hold"/>
                                        <p:tgtEl>
                                          <p:spTgt spid="4"/>
                                        </p:tgtEl>
                                        <p:attrNameLst>
                                          <p:attrName>ppt_x</p:attrName>
                                        </p:attrNameLst>
                                      </p:cBhvr>
                                      <p:tavLst>
                                        <p:tav tm="0">
                                          <p:val>
                                            <p:strVal val="1+#ppt_w/2"/>
                                          </p:val>
                                        </p:tav>
                                        <p:tav tm="100000">
                                          <p:val>
                                            <p:strVal val="#ppt_x"/>
                                          </p:val>
                                        </p:tav>
                                      </p:tavLst>
                                    </p:anim>
                                    <p:anim calcmode="lin" valueType="num">
                                      <p:cBhvr additive="base">
                                        <p:cTn id="41" dur="500" fill="hold"/>
                                        <p:tgtEl>
                                          <p:spTgt spid="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500"/>
                                  </p:stCondLst>
                                  <p:childTnLst>
                                    <p:set>
                                      <p:cBhvr>
                                        <p:cTn id="43" dur="1" fill="hold">
                                          <p:stCondLst>
                                            <p:cond delay="0"/>
                                          </p:stCondLst>
                                        </p:cTn>
                                        <p:tgtEl>
                                          <p:spTgt spid="19"/>
                                        </p:tgtEl>
                                        <p:attrNameLst>
                                          <p:attrName>style.visibility</p:attrName>
                                        </p:attrNameLst>
                                      </p:cBhvr>
                                      <p:to>
                                        <p:strVal val="visible"/>
                                      </p:to>
                                    </p:set>
                                    <p:anim calcmode="lin" valueType="num">
                                      <p:cBhvr additive="base">
                                        <p:cTn id="44" dur="500" fill="hold"/>
                                        <p:tgtEl>
                                          <p:spTgt spid="19"/>
                                        </p:tgtEl>
                                        <p:attrNameLst>
                                          <p:attrName>ppt_x</p:attrName>
                                        </p:attrNameLst>
                                      </p:cBhvr>
                                      <p:tavLst>
                                        <p:tav tm="0">
                                          <p:val>
                                            <p:strVal val="1+#ppt_w/2"/>
                                          </p:val>
                                        </p:tav>
                                        <p:tav tm="100000">
                                          <p:val>
                                            <p:strVal val="#ppt_x"/>
                                          </p:val>
                                        </p:tav>
                                      </p:tavLst>
                                    </p:anim>
                                    <p:anim calcmode="lin" valueType="num">
                                      <p:cBhvr additive="base">
                                        <p:cTn id="45" dur="500" fill="hold"/>
                                        <p:tgtEl>
                                          <p:spTgt spid="19"/>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75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fill="hold"/>
                                        <p:tgtEl>
                                          <p:spTgt spid="20"/>
                                        </p:tgtEl>
                                        <p:attrNameLst>
                                          <p:attrName>ppt_x</p:attrName>
                                        </p:attrNameLst>
                                      </p:cBhvr>
                                      <p:tavLst>
                                        <p:tav tm="0">
                                          <p:val>
                                            <p:strVal val="1+#ppt_w/2"/>
                                          </p:val>
                                        </p:tav>
                                        <p:tav tm="100000">
                                          <p:val>
                                            <p:strVal val="#ppt_x"/>
                                          </p:val>
                                        </p:tav>
                                      </p:tavLst>
                                    </p:anim>
                                    <p:anim calcmode="lin" valueType="num">
                                      <p:cBhvr additive="base">
                                        <p:cTn id="49"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8" grpId="0"/>
      <p:bldP spid="19"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extBox 6"/>
          <p:cNvSpPr txBox="1"/>
          <p:nvPr/>
        </p:nvSpPr>
        <p:spPr>
          <a:xfrm>
            <a:off x="891054" y="1534840"/>
            <a:ext cx="3953238" cy="819455"/>
          </a:xfrm>
          <a:prstGeom prst="rect">
            <a:avLst/>
          </a:prstGeom>
          <a:noFill/>
        </p:spPr>
        <p:txBody>
          <a:bodyPr wrap="square" rtlCol="0">
            <a:spAutoFit/>
          </a:bodyPr>
          <a:lstStyle/>
          <a:p>
            <a:pPr marL="0" marR="0" lvl="0" indent="0" algn="l" defTabSz="685800" rtl="0" eaLnBrk="1" fontAlgn="auto" latinLnBrk="0" hangingPunct="1">
              <a:lnSpc>
                <a:spcPct val="125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E7E6E6">
                    <a:lumMod val="10000"/>
                  </a:srgbClr>
                </a:solidFill>
                <a:effectLst/>
                <a:uLnTx/>
                <a:uFillTx/>
                <a:latin typeface="Calibri"/>
                <a:ea typeface="微软雅黑"/>
                <a:cs typeface="+mn-cs"/>
              </a:rPr>
              <a:t>添加文本说明内容添加文本说明内容添加文本说明内容添加文本说明内容添加文本说明内容添加文本说明内容添加文本说明内容添加内容</a:t>
            </a:r>
          </a:p>
        </p:txBody>
      </p:sp>
      <p:sp>
        <p:nvSpPr>
          <p:cNvPr id="29" name="TextBox 6"/>
          <p:cNvSpPr txBox="1"/>
          <p:nvPr/>
        </p:nvSpPr>
        <p:spPr>
          <a:xfrm>
            <a:off x="891055" y="2713155"/>
            <a:ext cx="3694010" cy="383182"/>
          </a:xfrm>
          <a:prstGeom prst="rect">
            <a:avLst/>
          </a:prstGeom>
          <a:noFill/>
        </p:spPr>
        <p:txBody>
          <a:bodyPr wrap="square" rtlCol="0">
            <a:spAutoFit/>
          </a:bodyPr>
          <a:lstStyle/>
          <a:p>
            <a:pPr marL="0" marR="0" lvl="0" indent="0" algn="l" defTabSz="685800" rtl="0" eaLnBrk="1" fontAlgn="auto" latinLnBrk="0" hangingPunct="1">
              <a:lnSpc>
                <a:spcPct val="150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E7E6E6">
                    <a:lumMod val="10000"/>
                  </a:srgbClr>
                </a:solidFill>
                <a:effectLst/>
                <a:uLnTx/>
                <a:uFillTx/>
                <a:latin typeface="Calibri"/>
                <a:ea typeface="微软雅黑"/>
                <a:cs typeface="+mn-cs"/>
              </a:rPr>
              <a:t>添加文本说明内容添加文本说明内容添加文本</a:t>
            </a:r>
          </a:p>
        </p:txBody>
      </p:sp>
      <p:sp>
        <p:nvSpPr>
          <p:cNvPr id="30" name="对角圆角矩形 29"/>
          <p:cNvSpPr/>
          <p:nvPr/>
        </p:nvSpPr>
        <p:spPr>
          <a:xfrm>
            <a:off x="955862" y="1210799"/>
            <a:ext cx="1283080" cy="343248"/>
          </a:xfrm>
          <a:prstGeom prst="round2DiagRect">
            <a:avLst>
              <a:gd name="adj1" fmla="val 3020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标题一</a:t>
            </a:r>
          </a:p>
        </p:txBody>
      </p:sp>
      <p:sp>
        <p:nvSpPr>
          <p:cNvPr id="31" name="对角圆角矩形 30"/>
          <p:cNvSpPr/>
          <p:nvPr/>
        </p:nvSpPr>
        <p:spPr>
          <a:xfrm>
            <a:off x="955862" y="2410643"/>
            <a:ext cx="1283080" cy="343248"/>
          </a:xfrm>
          <a:prstGeom prst="round2DiagRect">
            <a:avLst>
              <a:gd name="adj1" fmla="val 3020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标题二</a:t>
            </a:r>
          </a:p>
        </p:txBody>
      </p:sp>
      <p:sp>
        <p:nvSpPr>
          <p:cNvPr id="32" name="对角圆角矩形 31"/>
          <p:cNvSpPr/>
          <p:nvPr/>
        </p:nvSpPr>
        <p:spPr>
          <a:xfrm>
            <a:off x="955862" y="3151489"/>
            <a:ext cx="1283080" cy="343248"/>
          </a:xfrm>
          <a:prstGeom prst="round2DiagRect">
            <a:avLst>
              <a:gd name="adj1" fmla="val 30205"/>
              <a:gd name="adj2" fmla="val 0"/>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zh-CN" altLang="en-US" sz="1215" b="1" i="0" u="none" strike="noStrike" kern="1200" cap="none" spc="0" normalizeH="0" baseline="0" noProof="0" dirty="0">
                <a:ln>
                  <a:noFill/>
                </a:ln>
                <a:solidFill>
                  <a:prstClr val="white"/>
                </a:solidFill>
                <a:effectLst/>
                <a:uLnTx/>
                <a:uFillTx/>
                <a:latin typeface="微软雅黑" pitchFamily="34" charset="-122"/>
                <a:ea typeface="微软雅黑" pitchFamily="34" charset="-122"/>
                <a:cs typeface="+mn-cs"/>
              </a:rPr>
              <a:t>标题三</a:t>
            </a:r>
          </a:p>
        </p:txBody>
      </p:sp>
      <p:sp>
        <p:nvSpPr>
          <p:cNvPr id="33" name="TextBox 6"/>
          <p:cNvSpPr txBox="1"/>
          <p:nvPr/>
        </p:nvSpPr>
        <p:spPr>
          <a:xfrm>
            <a:off x="891054" y="3484469"/>
            <a:ext cx="3953238" cy="577081"/>
          </a:xfrm>
          <a:prstGeom prst="rect">
            <a:avLst/>
          </a:prstGeom>
          <a:noFill/>
        </p:spPr>
        <p:txBody>
          <a:bodyPr wrap="square" rtlCol="0">
            <a:spAutoFit/>
          </a:bodyPr>
          <a:lstStyle>
            <a:defPPr>
              <a:defRPr lang="zh-CN"/>
            </a:defPPr>
            <a:lvl1pPr fontAlgn="auto">
              <a:lnSpc>
                <a:spcPct val="125000"/>
              </a:lnSpc>
              <a:spcBef>
                <a:spcPts val="0"/>
              </a:spcBef>
              <a:spcAft>
                <a:spcPts val="0"/>
              </a:spcAft>
              <a:defRPr sz="1400">
                <a:solidFill>
                  <a:schemeClr val="bg1"/>
                </a:solidFill>
                <a:latin typeface="Calibri"/>
                <a:ea typeface="微软雅黑"/>
              </a:defRPr>
            </a:lvl1pPr>
          </a:lstStyle>
          <a:p>
            <a:pPr marL="0" marR="0" lvl="0" indent="0" algn="l" defTabSz="685800" rtl="0" eaLnBrk="1" fontAlgn="auto" latinLnBrk="0" hangingPunct="1">
              <a:lnSpc>
                <a:spcPct val="125000"/>
              </a:lnSpc>
              <a:spcBef>
                <a:spcPts val="0"/>
              </a:spcBef>
              <a:spcAft>
                <a:spcPts val="0"/>
              </a:spcAft>
              <a:buClrTx/>
              <a:buSzTx/>
              <a:buFontTx/>
              <a:buNone/>
              <a:tabLst/>
              <a:defRPr/>
            </a:pPr>
            <a:r>
              <a:rPr kumimoji="0" lang="zh-CN" altLang="en-US" sz="1260" b="0" i="0" u="none" strike="noStrike" kern="1200" cap="none" spc="0" normalizeH="0" baseline="0" noProof="0" dirty="0">
                <a:ln>
                  <a:noFill/>
                </a:ln>
                <a:solidFill>
                  <a:srgbClr val="E7E6E6">
                    <a:lumMod val="10000"/>
                  </a:srgbClr>
                </a:solidFill>
                <a:effectLst/>
                <a:uLnTx/>
                <a:uFillTx/>
                <a:latin typeface="Calibri"/>
                <a:ea typeface="微软雅黑"/>
                <a:cs typeface="+mn-cs"/>
              </a:rPr>
              <a:t>添加文本说明内容添加文本说明内容添加文本说明内容添加文本说明内容添加内容</a:t>
            </a:r>
          </a:p>
        </p:txBody>
      </p:sp>
      <p:pic>
        <p:nvPicPr>
          <p:cNvPr id="3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5180873" y="1654512"/>
            <a:ext cx="2483873" cy="155242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5" name="Picture 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rot="422593">
            <a:off x="5656634" y="1887015"/>
            <a:ext cx="2600051" cy="198050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pic>
        <p:nvPicPr>
          <p:cNvPr id="36" name="Picture 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rot="854817">
            <a:off x="5168361" y="2689271"/>
            <a:ext cx="2306092" cy="163999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a:extLst/>
        </p:spPr>
      </p:pic>
    </p:spTree>
    <p:extLst>
      <p:ext uri="{BB962C8B-B14F-4D97-AF65-F5344CB8AC3E}">
        <p14:creationId xmlns:p14="http://schemas.microsoft.com/office/powerpoint/2010/main" val="4151008695"/>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1000"/>
                                        <p:tgtEl>
                                          <p:spTgt spid="30"/>
                                        </p:tgtEl>
                                      </p:cBhvr>
                                    </p:animEffect>
                                    <p:anim calcmode="lin" valueType="num">
                                      <p:cBhvr>
                                        <p:cTn id="8" dur="1000" fill="hold"/>
                                        <p:tgtEl>
                                          <p:spTgt spid="30"/>
                                        </p:tgtEl>
                                        <p:attrNameLst>
                                          <p:attrName>ppt_x</p:attrName>
                                        </p:attrNameLst>
                                      </p:cBhvr>
                                      <p:tavLst>
                                        <p:tav tm="0">
                                          <p:val>
                                            <p:strVal val="#ppt_x"/>
                                          </p:val>
                                        </p:tav>
                                        <p:tav tm="100000">
                                          <p:val>
                                            <p:strVal val="#ppt_x"/>
                                          </p:val>
                                        </p:tav>
                                      </p:tavLst>
                                    </p:anim>
                                    <p:anim calcmode="lin" valueType="num">
                                      <p:cBhvr>
                                        <p:cTn id="9" dur="1000" fill="hold"/>
                                        <p:tgtEl>
                                          <p:spTgt spid="3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25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1000"/>
                                        <p:tgtEl>
                                          <p:spTgt spid="28"/>
                                        </p:tgtEl>
                                      </p:cBhvr>
                                    </p:animEffect>
                                    <p:anim calcmode="lin" valueType="num">
                                      <p:cBhvr>
                                        <p:cTn id="14" dur="1000" fill="hold"/>
                                        <p:tgtEl>
                                          <p:spTgt spid="28"/>
                                        </p:tgtEl>
                                        <p:attrNameLst>
                                          <p:attrName>ppt_x</p:attrName>
                                        </p:attrNameLst>
                                      </p:cBhvr>
                                      <p:tavLst>
                                        <p:tav tm="0">
                                          <p:val>
                                            <p:strVal val="#ppt_x"/>
                                          </p:val>
                                        </p:tav>
                                        <p:tav tm="100000">
                                          <p:val>
                                            <p:strVal val="#ppt_x"/>
                                          </p:val>
                                        </p:tav>
                                      </p:tavLst>
                                    </p:anim>
                                    <p:anim calcmode="lin" valueType="num">
                                      <p:cBhvr>
                                        <p:cTn id="15" dur="1000" fill="hold"/>
                                        <p:tgtEl>
                                          <p:spTgt spid="28"/>
                                        </p:tgtEl>
                                        <p:attrNameLst>
                                          <p:attrName>ppt_y</p:attrName>
                                        </p:attrNameLst>
                                      </p:cBhvr>
                                      <p:tavLst>
                                        <p:tav tm="0">
                                          <p:val>
                                            <p:strVal val="#ppt_y+.1"/>
                                          </p:val>
                                        </p:tav>
                                        <p:tav tm="100000">
                                          <p:val>
                                            <p:strVal val="#ppt_y"/>
                                          </p:val>
                                        </p:tav>
                                      </p:tavLst>
                                    </p:anim>
                                  </p:childTnLst>
                                </p:cTn>
                              </p:par>
                            </p:childTnLst>
                          </p:cTn>
                        </p:par>
                        <p:par>
                          <p:cTn id="16" fill="hold">
                            <p:stCondLst>
                              <p:cond delay="2250"/>
                            </p:stCondLst>
                            <p:childTnLst>
                              <p:par>
                                <p:cTn id="17" presetID="49" presetClass="entr" presetSubtype="0" decel="100000"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 calcmode="lin" valueType="num">
                                      <p:cBhvr>
                                        <p:cTn id="21" dur="500" fill="hold"/>
                                        <p:tgtEl>
                                          <p:spTgt spid="34"/>
                                        </p:tgtEl>
                                        <p:attrNameLst>
                                          <p:attrName>style.rotation</p:attrName>
                                        </p:attrNameLst>
                                      </p:cBhvr>
                                      <p:tavLst>
                                        <p:tav tm="0">
                                          <p:val>
                                            <p:fltVal val="360"/>
                                          </p:val>
                                        </p:tav>
                                        <p:tav tm="100000">
                                          <p:val>
                                            <p:fltVal val="0"/>
                                          </p:val>
                                        </p:tav>
                                      </p:tavLst>
                                    </p:anim>
                                    <p:animEffect transition="in" filter="fade">
                                      <p:cBhvr>
                                        <p:cTn id="22" dur="500"/>
                                        <p:tgtEl>
                                          <p:spTgt spid="34"/>
                                        </p:tgtEl>
                                      </p:cBhvr>
                                    </p:animEffect>
                                  </p:childTnLst>
                                </p:cTn>
                              </p:par>
                            </p:childTnLst>
                          </p:cTn>
                        </p:par>
                        <p:par>
                          <p:cTn id="23" fill="hold">
                            <p:stCondLst>
                              <p:cond delay="2750"/>
                            </p:stCondLst>
                            <p:childTnLst>
                              <p:par>
                                <p:cTn id="24" presetID="6" presetClass="emph" presetSubtype="0" fill="hold" nodeType="afterEffect">
                                  <p:stCondLst>
                                    <p:cond delay="0"/>
                                  </p:stCondLst>
                                  <p:childTnLst>
                                    <p:animScale>
                                      <p:cBhvr>
                                        <p:cTn id="25" dur="2000" fill="hold"/>
                                        <p:tgtEl>
                                          <p:spTgt spid="34"/>
                                        </p:tgtEl>
                                      </p:cBhvr>
                                      <p:by x="75000" y="75000"/>
                                    </p:animScale>
                                  </p:childTnLst>
                                </p:cTn>
                              </p:par>
                              <p:par>
                                <p:cTn id="26" presetID="56" presetClass="path" presetSubtype="0" accel="50000" decel="50000" fill="hold" nodeType="withEffect">
                                  <p:stCondLst>
                                    <p:cond delay="250"/>
                                  </p:stCondLst>
                                  <p:childTnLst>
                                    <p:animMotion origin="layout" path="M 3.88889E-6 -2.22222E-6 L -0.07848 -0.26611 " pathEditMode="relative" rAng="0" ptsTypes="AA">
                                      <p:cBhvr>
                                        <p:cTn id="27" dur="750" fill="hold"/>
                                        <p:tgtEl>
                                          <p:spTgt spid="34"/>
                                        </p:tgtEl>
                                        <p:attrNameLst>
                                          <p:attrName>ppt_x</p:attrName>
                                          <p:attrName>ppt_y</p:attrName>
                                        </p:attrNameLst>
                                      </p:cBhvr>
                                      <p:rCtr x="-3924" y="-13306"/>
                                    </p:animMotion>
                                  </p:childTnLst>
                                </p:cTn>
                              </p:par>
                            </p:childTnLst>
                          </p:cTn>
                        </p:par>
                        <p:par>
                          <p:cTn id="28" fill="hold">
                            <p:stCondLst>
                              <p:cond delay="4750"/>
                            </p:stCondLst>
                            <p:childTnLst>
                              <p:par>
                                <p:cTn id="29" presetID="42" presetClass="entr" presetSubtype="0" fill="hold" grpId="0"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childTnLst>
                          </p:cTn>
                        </p:par>
                        <p:par>
                          <p:cTn id="39" fill="hold">
                            <p:stCondLst>
                              <p:cond delay="6000"/>
                            </p:stCondLst>
                            <p:childTnLst>
                              <p:par>
                                <p:cTn id="40" presetID="49" presetClass="entr" presetSubtype="0" decel="100000"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p:cTn id="42" dur="500" fill="hold"/>
                                        <p:tgtEl>
                                          <p:spTgt spid="35"/>
                                        </p:tgtEl>
                                        <p:attrNameLst>
                                          <p:attrName>ppt_w</p:attrName>
                                        </p:attrNameLst>
                                      </p:cBhvr>
                                      <p:tavLst>
                                        <p:tav tm="0">
                                          <p:val>
                                            <p:fltVal val="0"/>
                                          </p:val>
                                        </p:tav>
                                        <p:tav tm="100000">
                                          <p:val>
                                            <p:strVal val="#ppt_w"/>
                                          </p:val>
                                        </p:tav>
                                      </p:tavLst>
                                    </p:anim>
                                    <p:anim calcmode="lin" valueType="num">
                                      <p:cBhvr>
                                        <p:cTn id="43" dur="500" fill="hold"/>
                                        <p:tgtEl>
                                          <p:spTgt spid="35"/>
                                        </p:tgtEl>
                                        <p:attrNameLst>
                                          <p:attrName>ppt_h</p:attrName>
                                        </p:attrNameLst>
                                      </p:cBhvr>
                                      <p:tavLst>
                                        <p:tav tm="0">
                                          <p:val>
                                            <p:fltVal val="0"/>
                                          </p:val>
                                        </p:tav>
                                        <p:tav tm="100000">
                                          <p:val>
                                            <p:strVal val="#ppt_h"/>
                                          </p:val>
                                        </p:tav>
                                      </p:tavLst>
                                    </p:anim>
                                    <p:anim calcmode="lin" valueType="num">
                                      <p:cBhvr>
                                        <p:cTn id="44" dur="500" fill="hold"/>
                                        <p:tgtEl>
                                          <p:spTgt spid="35"/>
                                        </p:tgtEl>
                                        <p:attrNameLst>
                                          <p:attrName>style.rotation</p:attrName>
                                        </p:attrNameLst>
                                      </p:cBhvr>
                                      <p:tavLst>
                                        <p:tav tm="0">
                                          <p:val>
                                            <p:fltVal val="360"/>
                                          </p:val>
                                        </p:tav>
                                        <p:tav tm="100000">
                                          <p:val>
                                            <p:fltVal val="0"/>
                                          </p:val>
                                        </p:tav>
                                      </p:tavLst>
                                    </p:anim>
                                    <p:animEffect transition="in" filter="fade">
                                      <p:cBhvr>
                                        <p:cTn id="45" dur="500"/>
                                        <p:tgtEl>
                                          <p:spTgt spid="35"/>
                                        </p:tgtEl>
                                      </p:cBhvr>
                                    </p:animEffect>
                                  </p:childTnLst>
                                </p:cTn>
                              </p:par>
                            </p:childTnLst>
                          </p:cTn>
                        </p:par>
                        <p:par>
                          <p:cTn id="46" fill="hold">
                            <p:stCondLst>
                              <p:cond delay="6500"/>
                            </p:stCondLst>
                            <p:childTnLst>
                              <p:par>
                                <p:cTn id="47" presetID="6" presetClass="emph" presetSubtype="0" fill="hold" nodeType="afterEffect">
                                  <p:stCondLst>
                                    <p:cond delay="0"/>
                                  </p:stCondLst>
                                  <p:childTnLst>
                                    <p:animScale>
                                      <p:cBhvr>
                                        <p:cTn id="48" dur="2000" fill="hold"/>
                                        <p:tgtEl>
                                          <p:spTgt spid="35"/>
                                        </p:tgtEl>
                                      </p:cBhvr>
                                      <p:by x="75000" y="75000"/>
                                    </p:animScale>
                                  </p:childTnLst>
                                </p:cTn>
                              </p:par>
                              <p:par>
                                <p:cTn id="49" presetID="56" presetClass="path" presetSubtype="0" accel="50000" decel="50000" fill="hold" nodeType="withEffect">
                                  <p:stCondLst>
                                    <p:cond delay="250"/>
                                  </p:stCondLst>
                                  <p:childTnLst>
                                    <p:animMotion origin="layout" path="M 3.05556E-6 0 L -0.00625 -0.16028 " pathEditMode="relative" rAng="0" ptsTypes="AA">
                                      <p:cBhvr>
                                        <p:cTn id="50" dur="750" fill="hold"/>
                                        <p:tgtEl>
                                          <p:spTgt spid="35"/>
                                        </p:tgtEl>
                                        <p:attrNameLst>
                                          <p:attrName>ppt_x</p:attrName>
                                          <p:attrName>ppt_y</p:attrName>
                                        </p:attrNameLst>
                                      </p:cBhvr>
                                      <p:rCtr x="-313" y="-8028"/>
                                    </p:animMotion>
                                  </p:childTnLst>
                                </p:cTn>
                              </p:par>
                            </p:childTnLst>
                          </p:cTn>
                        </p:par>
                        <p:par>
                          <p:cTn id="51" fill="hold">
                            <p:stCondLst>
                              <p:cond delay="8500"/>
                            </p:stCondLst>
                            <p:childTnLst>
                              <p:par>
                                <p:cTn id="52" presetID="42" presetClass="entr" presetSubtype="0"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fade">
                                      <p:cBhvr>
                                        <p:cTn id="54" dur="1000"/>
                                        <p:tgtEl>
                                          <p:spTgt spid="32"/>
                                        </p:tgtEl>
                                      </p:cBhvr>
                                    </p:animEffect>
                                    <p:anim calcmode="lin" valueType="num">
                                      <p:cBhvr>
                                        <p:cTn id="55" dur="1000" fill="hold"/>
                                        <p:tgtEl>
                                          <p:spTgt spid="32"/>
                                        </p:tgtEl>
                                        <p:attrNameLst>
                                          <p:attrName>ppt_x</p:attrName>
                                        </p:attrNameLst>
                                      </p:cBhvr>
                                      <p:tavLst>
                                        <p:tav tm="0">
                                          <p:val>
                                            <p:strVal val="#ppt_x"/>
                                          </p:val>
                                        </p:tav>
                                        <p:tav tm="100000">
                                          <p:val>
                                            <p:strVal val="#ppt_x"/>
                                          </p:val>
                                        </p:tav>
                                      </p:tavLst>
                                    </p:anim>
                                    <p:anim calcmode="lin" valueType="num">
                                      <p:cBhvr>
                                        <p:cTn id="56" dur="1000" fill="hold"/>
                                        <p:tgtEl>
                                          <p:spTgt spid="32"/>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1000"/>
                                        <p:tgtEl>
                                          <p:spTgt spid="33"/>
                                        </p:tgtEl>
                                      </p:cBhvr>
                                    </p:animEffect>
                                    <p:anim calcmode="lin" valueType="num">
                                      <p:cBhvr>
                                        <p:cTn id="60" dur="1000" fill="hold"/>
                                        <p:tgtEl>
                                          <p:spTgt spid="33"/>
                                        </p:tgtEl>
                                        <p:attrNameLst>
                                          <p:attrName>ppt_x</p:attrName>
                                        </p:attrNameLst>
                                      </p:cBhvr>
                                      <p:tavLst>
                                        <p:tav tm="0">
                                          <p:val>
                                            <p:strVal val="#ppt_x"/>
                                          </p:val>
                                        </p:tav>
                                        <p:tav tm="100000">
                                          <p:val>
                                            <p:strVal val="#ppt_x"/>
                                          </p:val>
                                        </p:tav>
                                      </p:tavLst>
                                    </p:anim>
                                    <p:anim calcmode="lin" valueType="num">
                                      <p:cBhvr>
                                        <p:cTn id="61" dur="1000" fill="hold"/>
                                        <p:tgtEl>
                                          <p:spTgt spid="33"/>
                                        </p:tgtEl>
                                        <p:attrNameLst>
                                          <p:attrName>ppt_y</p:attrName>
                                        </p:attrNameLst>
                                      </p:cBhvr>
                                      <p:tavLst>
                                        <p:tav tm="0">
                                          <p:val>
                                            <p:strVal val="#ppt_y+.1"/>
                                          </p:val>
                                        </p:tav>
                                        <p:tav tm="100000">
                                          <p:val>
                                            <p:strVal val="#ppt_y"/>
                                          </p:val>
                                        </p:tav>
                                      </p:tavLst>
                                    </p:anim>
                                  </p:childTnLst>
                                </p:cTn>
                              </p:par>
                            </p:childTnLst>
                          </p:cTn>
                        </p:par>
                        <p:par>
                          <p:cTn id="62" fill="hold">
                            <p:stCondLst>
                              <p:cond delay="9750"/>
                            </p:stCondLst>
                            <p:childTnLst>
                              <p:par>
                                <p:cTn id="63" presetID="49" presetClass="entr" presetSubtype="0" decel="100000" fill="hold"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p:cTn id="65" dur="500" fill="hold"/>
                                        <p:tgtEl>
                                          <p:spTgt spid="36"/>
                                        </p:tgtEl>
                                        <p:attrNameLst>
                                          <p:attrName>ppt_w</p:attrName>
                                        </p:attrNameLst>
                                      </p:cBhvr>
                                      <p:tavLst>
                                        <p:tav tm="0">
                                          <p:val>
                                            <p:fltVal val="0"/>
                                          </p:val>
                                        </p:tav>
                                        <p:tav tm="100000">
                                          <p:val>
                                            <p:strVal val="#ppt_w"/>
                                          </p:val>
                                        </p:tav>
                                      </p:tavLst>
                                    </p:anim>
                                    <p:anim calcmode="lin" valueType="num">
                                      <p:cBhvr>
                                        <p:cTn id="66" dur="500" fill="hold"/>
                                        <p:tgtEl>
                                          <p:spTgt spid="36"/>
                                        </p:tgtEl>
                                        <p:attrNameLst>
                                          <p:attrName>ppt_h</p:attrName>
                                        </p:attrNameLst>
                                      </p:cBhvr>
                                      <p:tavLst>
                                        <p:tav tm="0">
                                          <p:val>
                                            <p:fltVal val="0"/>
                                          </p:val>
                                        </p:tav>
                                        <p:tav tm="100000">
                                          <p:val>
                                            <p:strVal val="#ppt_h"/>
                                          </p:val>
                                        </p:tav>
                                      </p:tavLst>
                                    </p:anim>
                                    <p:anim calcmode="lin" valueType="num">
                                      <p:cBhvr>
                                        <p:cTn id="67" dur="500" fill="hold"/>
                                        <p:tgtEl>
                                          <p:spTgt spid="36"/>
                                        </p:tgtEl>
                                        <p:attrNameLst>
                                          <p:attrName>style.rotation</p:attrName>
                                        </p:attrNameLst>
                                      </p:cBhvr>
                                      <p:tavLst>
                                        <p:tav tm="0">
                                          <p:val>
                                            <p:fltVal val="360"/>
                                          </p:val>
                                        </p:tav>
                                        <p:tav tm="100000">
                                          <p:val>
                                            <p:fltVal val="0"/>
                                          </p:val>
                                        </p:tav>
                                      </p:tavLst>
                                    </p:anim>
                                    <p:animEffect transition="in" filter="fade">
                                      <p:cBhvr>
                                        <p:cTn id="6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animBg="1"/>
      <p:bldP spid="31" grpId="0" animBg="1"/>
      <p:bldP spid="32" grpId="0" animBg="1"/>
      <p:bldP spid="3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
            <a:ext cx="9144000" cy="5429251"/>
          </a:xfrm>
          <a:prstGeom prst="rect">
            <a:avLst/>
          </a:prstGeom>
        </p:spPr>
      </p:pic>
      <p:pic>
        <p:nvPicPr>
          <p:cNvPr id="11" name="图片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6" y="2387598"/>
            <a:ext cx="9143245" cy="3041653"/>
          </a:xfrm>
          <a:prstGeom prst="rect">
            <a:avLst/>
          </a:prstGeom>
        </p:spPr>
      </p:pic>
      <p:pic>
        <p:nvPicPr>
          <p:cNvPr id="12" name="Time Will Tell - 纯音乐版.mp3">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8"/>
          <a:stretch>
            <a:fillRect/>
          </a:stretch>
        </p:blipFill>
        <p:spPr>
          <a:xfrm>
            <a:off x="1981268" y="-1180994"/>
            <a:ext cx="609600" cy="609600"/>
          </a:xfrm>
          <a:prstGeom prst="rect">
            <a:avLst/>
          </a:prstGeom>
        </p:spPr>
      </p:pic>
      <p:sp>
        <p:nvSpPr>
          <p:cNvPr id="3" name="TextBox 2"/>
          <p:cNvSpPr txBox="1"/>
          <p:nvPr/>
        </p:nvSpPr>
        <p:spPr>
          <a:xfrm>
            <a:off x="3890640" y="3588348"/>
            <a:ext cx="5061001" cy="76944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CN" altLang="en-US" sz="4400" b="1" i="0" u="none" strike="noStrike" kern="1200" cap="none" spc="0" normalizeH="0" baseline="0" noProof="0" dirty="0" smtClean="0">
                <a:ln>
                  <a:noFill/>
                </a:ln>
                <a:solidFill>
                  <a:srgbClr val="00487E"/>
                </a:solidFill>
                <a:effectLst/>
                <a:uLnTx/>
                <a:uFillTx/>
                <a:latin typeface="微软雅黑" panose="020B0503020204020204" pitchFamily="34" charset="-122"/>
                <a:ea typeface="微软雅黑" panose="020B0503020204020204" pitchFamily="34" charset="-122"/>
              </a:rPr>
              <a:t>感谢观看</a:t>
            </a:r>
            <a:r>
              <a:rPr lang="en-US" altLang="zh-CN" sz="4400" b="1" dirty="0">
                <a:solidFill>
                  <a:srgbClr val="00487E"/>
                </a:solidFill>
                <a:latin typeface="微软雅黑" panose="020B0503020204020204" pitchFamily="34" charset="-122"/>
                <a:ea typeface="微软雅黑" panose="020B0503020204020204" pitchFamily="34" charset="-122"/>
              </a:rPr>
              <a:t> </a:t>
            </a:r>
            <a:r>
              <a:rPr lang="en-US" altLang="zh-CN" sz="4400" b="1" dirty="0" smtClean="0">
                <a:solidFill>
                  <a:srgbClr val="00487E"/>
                </a:solidFill>
                <a:latin typeface="微软雅黑" panose="020B0503020204020204" pitchFamily="34" charset="-122"/>
                <a:ea typeface="微软雅黑" panose="020B0503020204020204" pitchFamily="34" charset="-122"/>
              </a:rPr>
              <a:t>THANKS</a:t>
            </a:r>
            <a:endParaRPr kumimoji="0" lang="zh-CN" altLang="en-US" sz="4400" b="1" i="0" u="none" strike="noStrike" kern="1200" cap="none" spc="0" normalizeH="0" baseline="0" noProof="0" dirty="0">
              <a:ln>
                <a:noFill/>
              </a:ln>
              <a:solidFill>
                <a:srgbClr val="00487E"/>
              </a:solidFill>
              <a:effectLst/>
              <a:uLnTx/>
              <a:uFillTx/>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47606" y="2145087"/>
            <a:ext cx="2481885" cy="2585296"/>
          </a:xfrm>
          <a:prstGeom prst="rect">
            <a:avLst/>
          </a:prstGeom>
        </p:spPr>
      </p:pic>
      <p:sp>
        <p:nvSpPr>
          <p:cNvPr id="7" name="TextBox 3"/>
          <p:cNvSpPr txBox="1"/>
          <p:nvPr/>
        </p:nvSpPr>
        <p:spPr>
          <a:xfrm>
            <a:off x="5931778" y="3126683"/>
            <a:ext cx="2983509" cy="461665"/>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CN" sz="2400" b="0" i="0" u="none" strike="noStrike" kern="1200" cap="none" spc="0" normalizeH="0" baseline="0" noProof="0" dirty="0" smtClean="0">
                <a:ln>
                  <a:noFill/>
                </a:ln>
                <a:solidFill>
                  <a:srgbClr val="00487E"/>
                </a:solidFill>
                <a:effectLst/>
                <a:uLnTx/>
                <a:uFillTx/>
                <a:latin typeface="微软雅黑" pitchFamily="34" charset="-122"/>
                <a:ea typeface="微软雅黑" pitchFamily="34" charset="-122"/>
                <a:cs typeface="+mn-cs"/>
              </a:rPr>
              <a:t>2019POWERPOINT</a:t>
            </a:r>
            <a:endParaRPr kumimoji="0" lang="zh-CN" altLang="en-US" sz="2400" b="0" i="0" u="none" strike="noStrike" kern="1200" cap="none" spc="0" normalizeH="0" baseline="0" noProof="0" dirty="0">
              <a:ln>
                <a:noFill/>
              </a:ln>
              <a:solidFill>
                <a:srgbClr val="00487E"/>
              </a:solidFill>
              <a:effectLst/>
              <a:uLnTx/>
              <a:uFillTx/>
              <a:latin typeface="微软雅黑" pitchFamily="34" charset="-122"/>
              <a:ea typeface="微软雅黑" pitchFamily="34" charset="-122"/>
              <a:cs typeface="+mn-cs"/>
            </a:endParaRPr>
          </a:p>
        </p:txBody>
      </p:sp>
    </p:spTree>
    <p:custDataLst>
      <p:tags r:id="rId1"/>
    </p:custDataLst>
    <p:extLst>
      <p:ext uri="{BB962C8B-B14F-4D97-AF65-F5344CB8AC3E}">
        <p14:creationId xmlns:p14="http://schemas.microsoft.com/office/powerpoint/2010/main" val="4039715370"/>
      </p:ext>
    </p:extLst>
  </p:cSld>
  <p:clrMapOvr>
    <a:masterClrMapping/>
  </p:clrMapOvr>
  <p:transition spd="med" advClick="0" advTm="13210">
    <p:blinds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23" presetClass="entr" presetSubtype="32" fill="hold" nodeType="withEffect">
                                  <p:stCondLst>
                                    <p:cond delay="0"/>
                                  </p:stCondLst>
                                  <p:childTnLst>
                                    <p:set>
                                      <p:cBhvr>
                                        <p:cTn id="8" dur="1" fill="hold">
                                          <p:stCondLst>
                                            <p:cond delay="0"/>
                                          </p:stCondLst>
                                        </p:cTn>
                                        <p:tgtEl>
                                          <p:spTgt spid="10"/>
                                        </p:tgtEl>
                                        <p:attrNameLst>
                                          <p:attrName>style.visibility</p:attrName>
                                        </p:attrNameLst>
                                      </p:cBhvr>
                                      <p:to>
                                        <p:strVal val="visible"/>
                                      </p:to>
                                    </p:set>
                                    <p:anim calcmode="lin" valueType="num">
                                      <p:cBhvr>
                                        <p:cTn id="9" dur="2000" fill="hold"/>
                                        <p:tgtEl>
                                          <p:spTgt spid="10"/>
                                        </p:tgtEl>
                                        <p:attrNameLst>
                                          <p:attrName>ppt_w</p:attrName>
                                        </p:attrNameLst>
                                      </p:cBhvr>
                                      <p:tavLst>
                                        <p:tav tm="0">
                                          <p:val>
                                            <p:strVal val="4*#ppt_w"/>
                                          </p:val>
                                        </p:tav>
                                        <p:tav tm="100000">
                                          <p:val>
                                            <p:strVal val="#ppt_w"/>
                                          </p:val>
                                        </p:tav>
                                      </p:tavLst>
                                    </p:anim>
                                    <p:anim calcmode="lin" valueType="num">
                                      <p:cBhvr>
                                        <p:cTn id="10" dur="2000" fill="hold"/>
                                        <p:tgtEl>
                                          <p:spTgt spid="10"/>
                                        </p:tgtEl>
                                        <p:attrNameLst>
                                          <p:attrName>ppt_h</p:attrName>
                                        </p:attrNameLst>
                                      </p:cBhvr>
                                      <p:tavLst>
                                        <p:tav tm="0">
                                          <p:val>
                                            <p:strVal val="4*#ppt_h"/>
                                          </p:val>
                                        </p:tav>
                                        <p:tav tm="100000">
                                          <p:val>
                                            <p:strVal val="#ppt_h"/>
                                          </p:val>
                                        </p:tav>
                                      </p:tavLst>
                                    </p:anim>
                                  </p:childTnLst>
                                </p:cTn>
                              </p:par>
                            </p:childTnLst>
                          </p:cTn>
                        </p:par>
                        <p:par>
                          <p:cTn id="11" fill="hold">
                            <p:stCondLst>
                              <p:cond delay="2000"/>
                            </p:stCondLst>
                            <p:childTnLst>
                              <p:par>
                                <p:cTn id="12" presetID="22" presetClass="entr" presetSubtype="2"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wipe(right)">
                                      <p:cBhvr>
                                        <p:cTn id="14" dur="1000"/>
                                        <p:tgtEl>
                                          <p:spTgt spid="11"/>
                                        </p:tgtEl>
                                      </p:cBhvr>
                                    </p:animEffect>
                                  </p:childTnLst>
                                </p:cTn>
                              </p:par>
                            </p:childTnLst>
                          </p:cTn>
                        </p:par>
                        <p:par>
                          <p:cTn id="15" fill="hold">
                            <p:stCondLst>
                              <p:cond delay="3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250"/>
                                        <p:tgtEl>
                                          <p:spTgt spid="2"/>
                                        </p:tgtEl>
                                      </p:cBhvr>
                                    </p:animEffect>
                                    <p:anim calcmode="lin" valueType="num">
                                      <p:cBhvr>
                                        <p:cTn id="19" dur="1250" fill="hold"/>
                                        <p:tgtEl>
                                          <p:spTgt spid="2"/>
                                        </p:tgtEl>
                                        <p:attrNameLst>
                                          <p:attrName>ppt_x</p:attrName>
                                        </p:attrNameLst>
                                      </p:cBhvr>
                                      <p:tavLst>
                                        <p:tav tm="0">
                                          <p:val>
                                            <p:strVal val="#ppt_x"/>
                                          </p:val>
                                        </p:tav>
                                        <p:tav tm="100000">
                                          <p:val>
                                            <p:strVal val="#ppt_x"/>
                                          </p:val>
                                        </p:tav>
                                      </p:tavLst>
                                    </p:anim>
                                    <p:anim calcmode="lin" valueType="num">
                                      <p:cBhvr>
                                        <p:cTn id="20" dur="1250" fill="hold"/>
                                        <p:tgtEl>
                                          <p:spTgt spid="2"/>
                                        </p:tgtEl>
                                        <p:attrNameLst>
                                          <p:attrName>ppt_y</p:attrName>
                                        </p:attrNameLst>
                                      </p:cBhvr>
                                      <p:tavLst>
                                        <p:tav tm="0">
                                          <p:val>
                                            <p:strVal val="#ppt_y+.1"/>
                                          </p:val>
                                        </p:tav>
                                        <p:tav tm="100000">
                                          <p:val>
                                            <p:strVal val="#ppt_y"/>
                                          </p:val>
                                        </p:tav>
                                      </p:tavLst>
                                    </p:anim>
                                  </p:childTnLst>
                                </p:cTn>
                              </p:par>
                              <p:par>
                                <p:cTn id="21" presetID="12" presetClass="entr" presetSubtype="4" fill="hold" grpId="0" nodeType="withEffect">
                                  <p:stCondLst>
                                    <p:cond delay="800"/>
                                  </p:stCondLst>
                                  <p:iterate type="lt">
                                    <p:tmPct val="10000"/>
                                  </p:iterate>
                                  <p:childTnLst>
                                    <p:set>
                                      <p:cBhvr>
                                        <p:cTn id="22" dur="1" fill="hold">
                                          <p:stCondLst>
                                            <p:cond delay="0"/>
                                          </p:stCondLst>
                                        </p:cTn>
                                        <p:tgtEl>
                                          <p:spTgt spid="3"/>
                                        </p:tgtEl>
                                        <p:attrNameLst>
                                          <p:attrName>style.visibility</p:attrName>
                                        </p:attrNameLst>
                                      </p:cBhvr>
                                      <p:to>
                                        <p:strVal val="visible"/>
                                      </p:to>
                                    </p:set>
                                    <p:anim calcmode="lin" valueType="num">
                                      <p:cBhvr additive="base">
                                        <p:cTn id="23" dur="500"/>
                                        <p:tgtEl>
                                          <p:spTgt spid="3"/>
                                        </p:tgtEl>
                                        <p:attrNameLst>
                                          <p:attrName>ppt_y</p:attrName>
                                        </p:attrNameLst>
                                      </p:cBhvr>
                                      <p:tavLst>
                                        <p:tav tm="0">
                                          <p:val>
                                            <p:strVal val="#ppt_y+#ppt_h*1.125000"/>
                                          </p:val>
                                        </p:tav>
                                        <p:tav tm="100000">
                                          <p:val>
                                            <p:strVal val="#ppt_y"/>
                                          </p:val>
                                        </p:tav>
                                      </p:tavLst>
                                    </p:anim>
                                    <p:animEffect transition="in" filter="wipe(up)">
                                      <p:cBhvr>
                                        <p:cTn id="24" dur="500"/>
                                        <p:tgtEl>
                                          <p:spTgt spid="3"/>
                                        </p:tgtEl>
                                      </p:cBhvr>
                                    </p:animEffect>
                                  </p:childTnLst>
                                </p:cTn>
                              </p:par>
                            </p:childTnLst>
                          </p:cTn>
                        </p:par>
                        <p:par>
                          <p:cTn id="25" fill="hold">
                            <p:stCondLst>
                              <p:cond delay="4750"/>
                            </p:stCondLst>
                            <p:childTnLst>
                              <p:par>
                                <p:cTn id="26" presetID="10" presetClass="entr" presetSubtype="0" fill="hold" grpId="0" nodeType="afterEffect">
                                  <p:stCondLst>
                                    <p:cond delay="0"/>
                                  </p:stCondLst>
                                  <p:iterate type="lt">
                                    <p:tmPct val="10000"/>
                                  </p:iterate>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9" repeatCount="indefinite" fill="hold" display="0">
                  <p:stCondLst>
                    <p:cond delay="indefinite"/>
                  </p:stCondLst>
                  <p:endCondLst>
                    <p:cond evt="onStopAudio" delay="0">
                      <p:tgtEl>
                        <p:sldTgt/>
                      </p:tgtEl>
                    </p:cond>
                  </p:endCondLst>
                </p:cTn>
                <p:tgtEl>
                  <p:spTgt spid="12"/>
                </p:tgtEl>
              </p:cMediaNode>
            </p:audio>
          </p:childTnLst>
        </p:cTn>
      </p:par>
    </p:tnLst>
    <p:bldLst>
      <p:bldP spid="3" grpId="0"/>
      <p:bldP spid="7" grpId="0"/>
    </p:bldLst>
  </p:timing>
  <p:extLst mod="1">
    <p:ext uri="{E180D4A7-C9FB-4DFB-919C-405C955672EB}">
      <p14:showEvtLst xmlns:p14="http://schemas.microsoft.com/office/powerpoint/2010/main">
        <p14:playEvt time="0" objId="79"/>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TIMING" val="|0.6|1.3"/>
</p:tagLst>
</file>

<file path=ppt/tags/tag2.xml><?xml version="1.0" encoding="utf-8"?>
<p:tagLst xmlns:a="http://schemas.openxmlformats.org/drawingml/2006/main" xmlns:r="http://schemas.openxmlformats.org/officeDocument/2006/relationships" xmlns:p="http://schemas.openxmlformats.org/presentationml/2006/main">
  <p:tag name="TIMING" val="|0.6|1.3"/>
</p:tagLst>
</file>

<file path=ppt/theme/theme1.xml><?xml version="1.0" encoding="utf-8"?>
<a:theme xmlns:a="http://schemas.openxmlformats.org/drawingml/2006/main" name="2_Default Design">
  <a:themeElements>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ea typeface="宋体" pitchFamily="2" charset="-122"/>
          </a:defRPr>
        </a:defPPr>
      </a:lstStyle>
    </a:lnDef>
    <a:txDef>
      <a:spPr>
        <a:noFill/>
      </a:spPr>
      <a:bodyPr vert="eaVert"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sz="4400" b="1" spc="50" dirty="0">
            <a:ln w="11430"/>
            <a:solidFill>
              <a:schemeClr val="bg1"/>
            </a:solidFill>
            <a:effectLst>
              <a:outerShdw blurRad="76200" dist="50800" dir="5400000" algn="tl" rotWithShape="0">
                <a:srgbClr val="000000">
                  <a:alpha val="65000"/>
                </a:srgbClr>
              </a:outerShdw>
            </a:effectLst>
            <a:latin typeface="微软雅黑" pitchFamily="34" charset="-122"/>
            <a:ea typeface="微软雅黑" pitchFamily="34" charset="-122"/>
          </a:defRPr>
        </a:defPPr>
      </a:lstStyle>
    </a:tx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1431</TotalTime>
  <Pages>0</Pages>
  <Words>896</Words>
  <Characters>0</Characters>
  <Application>Microsoft Office PowerPoint</Application>
  <DocSecurity>0</DocSecurity>
  <PresentationFormat>全屏显示(16:9)</PresentationFormat>
  <Lines>0</Lines>
  <Paragraphs>250</Paragraphs>
  <Slides>25</Slides>
  <Notes>18</Notes>
  <HiddenSlides>0</HiddenSlides>
  <MMClips>2</MMClips>
  <ScaleCrop>false</ScaleCrop>
  <HeadingPairs>
    <vt:vector size="6" baseType="variant">
      <vt:variant>
        <vt:lpstr>主题</vt:lpstr>
      </vt:variant>
      <vt:variant>
        <vt:i4>2</vt:i4>
      </vt:variant>
      <vt:variant>
        <vt:lpstr>幻灯片标题</vt:lpstr>
      </vt:variant>
      <vt:variant>
        <vt:i4>25</vt:i4>
      </vt:variant>
      <vt:variant>
        <vt:lpstr>自定义放映</vt:lpstr>
      </vt:variant>
      <vt:variant>
        <vt:i4>1</vt:i4>
      </vt:variant>
    </vt:vector>
  </HeadingPairs>
  <TitlesOfParts>
    <vt:vector size="28" baseType="lpstr">
      <vt:lpstr>2_Default Design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Guild Design Inc.</Company>
  <LinksUpToDate>false</LinksUpToDate>
  <CharactersWithSpaces>0</CharactersWithSpaces>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PPT544</dc:title>
  <dc:creator>www.themegallery.com</dc:creator>
  <cp:lastModifiedBy>Sky123.Org</cp:lastModifiedBy>
  <cp:revision>371</cp:revision>
  <cp:lastPrinted>1899-12-30T00:00:00Z</cp:lastPrinted>
  <dcterms:created xsi:type="dcterms:W3CDTF">2008-02-28T09:07:44Z</dcterms:created>
  <dcterms:modified xsi:type="dcterms:W3CDTF">2018-01-09T06:06:35Z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2052-8.1.0.3526</vt:lpwstr>
  </property>
</Properties>
</file>