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2" r:id="rId3"/>
  </p:sldMasterIdLst>
  <p:notesMasterIdLst>
    <p:notesMasterId r:id="rId5"/>
  </p:notesMasterIdLst>
  <p:sldIdLst>
    <p:sldId id="396" r:id="rId4"/>
    <p:sldId id="376" r:id="rId6"/>
    <p:sldId id="386" r:id="rId7"/>
    <p:sldId id="380" r:id="rId8"/>
    <p:sldId id="349" r:id="rId9"/>
    <p:sldId id="338" r:id="rId10"/>
    <p:sldId id="420" r:id="rId11"/>
    <p:sldId id="316" r:id="rId12"/>
    <p:sldId id="340" r:id="rId13"/>
    <p:sldId id="347" r:id="rId14"/>
    <p:sldId id="421" r:id="rId15"/>
    <p:sldId id="373" r:id="rId16"/>
    <p:sldId id="337" r:id="rId17"/>
    <p:sldId id="381" r:id="rId18"/>
    <p:sldId id="422" r:id="rId19"/>
    <p:sldId id="382" r:id="rId20"/>
    <p:sldId id="346" r:id="rId21"/>
    <p:sldId id="383" r:id="rId22"/>
    <p:sldId id="423" r:id="rId23"/>
    <p:sldId id="424" r:id="rId24"/>
  </p:sldIdLst>
  <p:sldSz cx="12192000" cy="6858000"/>
  <p:notesSz cx="6858000" cy="9144000"/>
  <p:embeddedFontLst>
    <p:embeddedFont>
      <p:font typeface="微软雅黑 Light" panose="020B0502040204020203" pitchFamily="34" charset="-122"/>
      <p:regular r:id="rId28"/>
    </p:embeddedFont>
    <p:embeddedFont>
      <p:font typeface="方正清刻本悦宋简体" panose="02000000000000000000" pitchFamily="2" charset="-122"/>
      <p:regular r:id="rId29"/>
    </p:embeddedFont>
    <p:embeddedFont>
      <p:font typeface="Lao UI" panose="020B0502040204020203" pitchFamily="34" charset="0"/>
      <p:regular r:id="rId30"/>
      <p:bold r:id="rId31"/>
    </p:embeddedFont>
    <p:embeddedFont>
      <p:font typeface="微软雅黑" panose="020B0503020204020204" charset="-122"/>
      <p:regular r:id="rId32"/>
    </p:embeddedFont>
    <p:embeddedFont>
      <p:font typeface="Calibri" panose="020F050202020403020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538C"/>
    <a:srgbClr val="5D76B8"/>
    <a:srgbClr val="956AA3"/>
    <a:srgbClr val="AFCFFA"/>
    <a:srgbClr val="FA6A95"/>
    <a:srgbClr val="5B875D"/>
    <a:srgbClr val="4E0202"/>
    <a:srgbClr val="EEEEEE"/>
    <a:srgbClr val="CC729B"/>
    <a:srgbClr val="2691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18" autoAdjust="0"/>
  </p:normalViewPr>
  <p:slideViewPr>
    <p:cSldViewPr snapToGrid="0">
      <p:cViewPr varScale="1">
        <p:scale>
          <a:sx n="104" d="100"/>
          <a:sy n="104" d="100"/>
        </p:scale>
        <p:origin x="108" y="276"/>
      </p:cViewPr>
      <p:guideLst>
        <p:guide orient="horz" pos="22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0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7" Type="http://schemas.openxmlformats.org/officeDocument/2006/relationships/tags" Target="tags/tag5.xml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72670-D0B9-4A58-A3DF-C75E6FD593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93DB1-7F6C-4615-B4B1-D088D10047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6108A-0A5C-4D05-AB30-DEB30FAF6C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93DB1-7F6C-4615-B4B1-D088D10047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399B94-E031-454B-9F5D-6EA0CE64B0C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9BBFC-AD9F-483A-8CEB-BF74F7C91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9BBFC-AD9F-483A-8CEB-BF74F7C916D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C3A6D-EBA1-44B2-907C-D1524BE69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FFE-A089-452B-A728-B70100ECAC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C3A6D-EBA1-44B2-907C-D1524BE698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A0FFE-A089-452B-A728-B70100ECAC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BB9B6E86-A6BB-48CD-A263-B8E28C700D4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FE1E4F4C-FBC5-40C9-BF6F-0796B22E846A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母亲节3(1)"/>
          <p:cNvPicPr>
            <a:picLocks noChangeAspect="1"/>
          </p:cNvPicPr>
          <p:nvPr userDrawn="1"/>
        </p:nvPicPr>
        <p:blipFill>
          <a:blip r:embed="rId4"/>
          <a:srcRect t="39413" b="18288"/>
          <a:stretch>
            <a:fillRect/>
          </a:stretch>
        </p:blipFill>
        <p:spPr>
          <a:xfrm>
            <a:off x="-635" y="0"/>
            <a:ext cx="12192635" cy="68764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BB9B6E86-A6BB-48CD-A263-B8E28C700D4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微软雅黑 Light" panose="020B0502040204020203" pitchFamily="34" charset="-122"/>
              </a:defRPr>
            </a:lvl1pPr>
          </a:lstStyle>
          <a:p>
            <a:fld id="{FE1E4F4C-FBC5-40C9-BF6F-0796B22E846A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母亲节3(1)"/>
          <p:cNvPicPr>
            <a:picLocks noChangeAspect="1"/>
          </p:cNvPicPr>
          <p:nvPr userDrawn="1"/>
        </p:nvPicPr>
        <p:blipFill>
          <a:blip r:embed="rId4"/>
          <a:srcRect t="39413" b="18288"/>
          <a:stretch>
            <a:fillRect/>
          </a:stretch>
        </p:blipFill>
        <p:spPr>
          <a:xfrm>
            <a:off x="-635" y="0"/>
            <a:ext cx="12192635" cy="68764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3.svg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0.png"/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母亲节3(1)"/>
          <p:cNvPicPr>
            <a:picLocks noChangeAspect="1"/>
          </p:cNvPicPr>
          <p:nvPr/>
        </p:nvPicPr>
        <p:blipFill>
          <a:blip r:embed="rId1"/>
          <a:srcRect b="57606"/>
          <a:stretch>
            <a:fillRect/>
          </a:stretch>
        </p:blipFill>
        <p:spPr>
          <a:xfrm>
            <a:off x="0" y="0"/>
            <a:ext cx="12228195" cy="69119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902019" y="5890990"/>
            <a:ext cx="686261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感恩母亲节主题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模板</a:t>
            </a:r>
            <a:endParaRPr lang="zh-CN" alt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张靓颖-感谢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12195" y="-874779"/>
            <a:ext cx="609600" cy="609600"/>
          </a:xfrm>
          <a:prstGeom prst="rect">
            <a:avLst/>
          </a:prstGeom>
        </p:spPr>
      </p:pic>
      <p:pic>
        <p:nvPicPr>
          <p:cNvPr id="4" name="图片 3" descr="可爱卡通原创插画母亲节快乐海报展板"/>
          <p:cNvPicPr>
            <a:picLocks noChangeAspect="1"/>
          </p:cNvPicPr>
          <p:nvPr/>
        </p:nvPicPr>
        <p:blipFill>
          <a:blip r:embed="rId5"/>
          <a:srcRect l="28194" t="16759" r="19722" b="34848"/>
          <a:stretch>
            <a:fillRect/>
          </a:stretch>
        </p:blipFill>
        <p:spPr>
          <a:xfrm>
            <a:off x="3342640" y="1511935"/>
            <a:ext cx="6421755" cy="4474845"/>
          </a:xfrm>
          <a:prstGeom prst="rect">
            <a:avLst/>
          </a:prstGeom>
        </p:spPr>
      </p:pic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406" y="-867410"/>
            <a:ext cx="4857259" cy="433510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41" y="751160"/>
            <a:ext cx="10771230" cy="5967262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2069218" y="3298679"/>
            <a:ext cx="872093" cy="872093"/>
          </a:xfrm>
          <a:prstGeom prst="ellipse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壹</a:t>
            </a:r>
            <a:endParaRPr lang="zh-CN" altLang="en-US" sz="4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37381" y="4324098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标题文字一</a:t>
            </a:r>
            <a:endParaRPr lang="zh-CN" altLang="en-US" sz="2800" spc="25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77634" y="4324098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 Here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227050" y="3298679"/>
            <a:ext cx="872093" cy="872093"/>
          </a:xfrm>
          <a:prstGeom prst="ellipse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贰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95213" y="4324098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标题文字二</a:t>
            </a:r>
            <a:endParaRPr lang="zh-CN" altLang="en-US" sz="2800" spc="25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35466" y="4324098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 Here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384882" y="3298679"/>
            <a:ext cx="872093" cy="872093"/>
          </a:xfrm>
          <a:prstGeom prst="ellipse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叁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53045" y="4324098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标题文字三</a:t>
            </a:r>
            <a:endParaRPr lang="zh-CN" altLang="en-US" sz="2800" spc="25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93298" y="4324098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 Here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528109" y="3298679"/>
            <a:ext cx="872093" cy="872093"/>
          </a:xfrm>
          <a:prstGeom prst="ellipse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肆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10877" y="4324098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标题文字四</a:t>
            </a:r>
            <a:endParaRPr lang="zh-CN" altLang="en-US" sz="2800" spc="25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951130" y="4324098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 Here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69584" y="1800663"/>
            <a:ext cx="720000" cy="47716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500005" y="1800663"/>
            <a:ext cx="720000" cy="477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母亲节3(1)"/>
          <p:cNvPicPr>
            <a:picLocks noChangeAspect="1"/>
          </p:cNvPicPr>
          <p:nvPr/>
        </p:nvPicPr>
        <p:blipFill>
          <a:blip r:embed="rId1"/>
          <a:srcRect b="57606"/>
          <a:stretch>
            <a:fillRect/>
          </a:stretch>
        </p:blipFill>
        <p:spPr>
          <a:xfrm>
            <a:off x="0" y="0"/>
            <a:ext cx="12228195" cy="6911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83113" y="3215750"/>
            <a:ext cx="5212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请输入</a:t>
            </a:r>
            <a:r>
              <a:rPr lang="zh-CN" altLang="en-US" sz="4400" dirty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第一</a:t>
            </a:r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章节标题</a:t>
            </a:r>
            <a:endParaRPr lang="zh-CN" altLang="en-US" sz="4400" b="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6270" y="4207043"/>
            <a:ext cx="7808975" cy="746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495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粘贴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  <p:pic>
        <p:nvPicPr>
          <p:cNvPr id="4" name="图片 3" descr="心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55" y="2546350"/>
            <a:ext cx="538480" cy="55816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542940" y="3318875"/>
            <a:ext cx="1502686" cy="2335846"/>
          </a:xfrm>
          <a:prstGeom prst="rect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5344902" y="3335467"/>
            <a:ext cx="1502686" cy="2335846"/>
          </a:xfrm>
          <a:prstGeom prst="rect">
            <a:avLst/>
          </a:prstGeom>
          <a:solidFill>
            <a:srgbClr val="F43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8048150" y="3338581"/>
            <a:ext cx="1502686" cy="2335846"/>
          </a:xfrm>
          <a:prstGeom prst="rect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TextBox 16"/>
          <p:cNvSpPr txBox="1"/>
          <p:nvPr/>
        </p:nvSpPr>
        <p:spPr>
          <a:xfrm>
            <a:off x="2719346" y="3782183"/>
            <a:ext cx="1111774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TextBox 16"/>
          <p:cNvSpPr txBox="1"/>
          <p:nvPr/>
        </p:nvSpPr>
        <p:spPr>
          <a:xfrm>
            <a:off x="5542369" y="3790673"/>
            <a:ext cx="1111774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TextBox 16"/>
          <p:cNvSpPr txBox="1"/>
          <p:nvPr/>
        </p:nvSpPr>
        <p:spPr>
          <a:xfrm>
            <a:off x="8243606" y="3710007"/>
            <a:ext cx="1111774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心形 14"/>
          <p:cNvSpPr/>
          <p:nvPr/>
        </p:nvSpPr>
        <p:spPr>
          <a:xfrm>
            <a:off x="2701442" y="2042753"/>
            <a:ext cx="1148728" cy="1148728"/>
          </a:xfrm>
          <a:prstGeom prst="heart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心形 15"/>
          <p:cNvSpPr/>
          <p:nvPr/>
        </p:nvSpPr>
        <p:spPr>
          <a:xfrm>
            <a:off x="8225129" y="2042753"/>
            <a:ext cx="1148728" cy="1148728"/>
          </a:xfrm>
          <a:prstGeom prst="heart">
            <a:avLst/>
          </a:prstGeom>
          <a:solidFill>
            <a:srgbClr val="CC53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>
            <a:off x="5561419" y="2023703"/>
            <a:ext cx="1148728" cy="1148728"/>
          </a:xfrm>
          <a:prstGeom prst="heart">
            <a:avLst/>
          </a:prstGeom>
          <a:solidFill>
            <a:srgbClr val="F43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形 3" descr="婴儿"/>
          <p:cNvPicPr>
            <a:picLocks noChangeAspect="1"/>
          </p:cNvPicPr>
          <p:nvPr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09239" y="2340699"/>
            <a:ext cx="658639" cy="658639"/>
          </a:xfrm>
          <a:prstGeom prst="rect">
            <a:avLst/>
          </a:prstGeom>
        </p:spPr>
      </p:pic>
      <p:pic>
        <p:nvPicPr>
          <p:cNvPr id="21" name="图形 6" descr="父母和孩子"/>
          <p:cNvPicPr>
            <a:picLocks noChangeAspect="1"/>
          </p:cNvPicPr>
          <p:nvPr/>
        </p:nvPicPr>
        <p:blipFill>
          <a:blip r:embed="rId4" cstate="screen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2297" y="2226250"/>
            <a:ext cx="819192" cy="819192"/>
          </a:xfrm>
          <a:prstGeom prst="rect">
            <a:avLst/>
          </a:prstGeom>
        </p:spPr>
      </p:pic>
      <p:pic>
        <p:nvPicPr>
          <p:cNvPr id="22" name="图形 8" descr="拄拐杖的人"/>
          <p:cNvPicPr>
            <a:picLocks noChangeAspect="1"/>
          </p:cNvPicPr>
          <p:nvPr/>
        </p:nvPicPr>
        <p:blipFill>
          <a:blip r:embed="rId6" cstate="screen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53692" y="2314811"/>
            <a:ext cx="704023" cy="7040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心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8990" y="2965450"/>
            <a:ext cx="538480" cy="558165"/>
          </a:xfrm>
          <a:prstGeom prst="rect">
            <a:avLst/>
          </a:prstGeom>
        </p:spPr>
      </p:pic>
      <p:pic>
        <p:nvPicPr>
          <p:cNvPr id="3" name="图片 2" descr="左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" y="2061210"/>
            <a:ext cx="2216150" cy="480187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943600" y="2061209"/>
            <a:ext cx="3787775" cy="1086485"/>
            <a:chOff x="2387906" y="504553"/>
            <a:chExt cx="3140957" cy="965801"/>
          </a:xfrm>
        </p:grpSpPr>
        <p:sp>
          <p:nvSpPr>
            <p:cNvPr id="7" name="TextBox 8"/>
            <p:cNvSpPr/>
            <p:nvPr/>
          </p:nvSpPr>
          <p:spPr>
            <a:xfrm>
              <a:off x="2556933" y="504553"/>
              <a:ext cx="2971930" cy="657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E50064">
                      <a:alpha val="90000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lvl="0" algn="l">
                <a:buClrTx/>
                <a:buSzTx/>
                <a:buFontTx/>
              </a:pPr>
              <a:r>
                <a:rPr lang="zh-CN" altLang="en-US" sz="4000" b="1" dirty="0">
                  <a:gradFill>
                    <a:gsLst>
                      <a:gs pos="0">
                        <a:srgbClr val="F43E62"/>
                      </a:gs>
                      <a:gs pos="100000">
                        <a:srgbClr val="832B2B"/>
                      </a:gs>
                    </a:gsLst>
                    <a:lin ang="4800000" scaled="0"/>
                  </a:gradFill>
                  <a:latin typeface="Arial" panose="020B0604020202020204" pitchFamily="34" charset="0"/>
                  <a:ea typeface="汉仪旗黑-85S" panose="00020600040101010101" pitchFamily="18" charset="-122"/>
                  <a:sym typeface="+mn-ea"/>
                </a:rPr>
                <a:t>母亲节</a:t>
              </a:r>
              <a:endParaRPr lang="zh-CN" altLang="en-US" sz="4000" b="1" dirty="0">
                <a:gradFill>
                  <a:gsLst>
                    <a:gs pos="0">
                      <a:srgbClr val="F43E62"/>
                    </a:gs>
                    <a:gs pos="100000">
                      <a:srgbClr val="832B2B"/>
                    </a:gs>
                  </a:gsLst>
                  <a:lin ang="4800000" scaled="0"/>
                </a:gradFill>
                <a:latin typeface="Arial" panose="020B0604020202020204" pitchFamily="34" charset="0"/>
                <a:ea typeface="汉仪旗黑-85S" panose="00020600040101010101" pitchFamily="18" charset="-122"/>
                <a:sym typeface="+mn-ea"/>
              </a:endParaRP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2387906" y="1230078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rgbClr val="F43E62"/>
                  </a:solidFill>
                </a:rPr>
                <a:t>PLEASE ADD YOUR TITLE HERE</a:t>
              </a:r>
              <a:endParaRPr lang="en-US" altLang="zh-CN" sz="1200" dirty="0">
                <a:solidFill>
                  <a:srgbClr val="F43E62"/>
                </a:solidFill>
              </a:endParaRPr>
            </a:p>
          </p:txBody>
        </p:sp>
      </p:grpSp>
      <p:sp>
        <p:nvSpPr>
          <p:cNvPr id="14" name="TextBox 68"/>
          <p:cNvSpPr txBox="1"/>
          <p:nvPr/>
        </p:nvSpPr>
        <p:spPr>
          <a:xfrm>
            <a:off x="6280785" y="3279140"/>
            <a:ext cx="3903345" cy="291909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p>
            <a:pPr fontAlgn="auto">
              <a:lnSpc>
                <a:spcPct val="150000"/>
              </a:lnSpc>
            </a:pPr>
            <a:r>
              <a:rPr lang="zh-CN" altLang="en-US" sz="1600" dirty="0">
                <a:solidFill>
                  <a:srgbClr val="F43E62"/>
                </a:solidFill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您的文本后，在此框中选择粘贴，并选择只保留文字</a:t>
            </a:r>
            <a:endParaRPr lang="zh-CN" altLang="en-US" sz="1600" dirty="0">
              <a:solidFill>
                <a:srgbClr val="F43E62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85" y="2320876"/>
            <a:ext cx="3608773" cy="360877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/>
          <p:nvPr/>
        </p:nvSpPr>
        <p:spPr>
          <a:xfrm>
            <a:off x="8365777" y="3934524"/>
            <a:ext cx="3270655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68937" y="3570195"/>
            <a:ext cx="206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ea typeface="微软雅黑 Light" panose="020B0502040204020203" pitchFamily="34" charset="-122"/>
              </a:rPr>
              <a:t>点击添加标题</a:t>
            </a: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345490" y="2765118"/>
            <a:ext cx="3270655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48650" y="2400789"/>
            <a:ext cx="206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ea typeface="微软雅黑 Light" panose="020B0502040204020203" pitchFamily="34" charset="-122"/>
              </a:rPr>
              <a:t>点击添加标题</a:t>
            </a: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68440" y="1621602"/>
            <a:ext cx="4464289" cy="4464289"/>
            <a:chOff x="3868440" y="1621602"/>
            <a:chExt cx="4464289" cy="4464289"/>
          </a:xfrm>
        </p:grpSpPr>
        <p:sp>
          <p:nvSpPr>
            <p:cNvPr id="2" name="椭圆 1"/>
            <p:cNvSpPr/>
            <p:nvPr/>
          </p:nvSpPr>
          <p:spPr>
            <a:xfrm>
              <a:off x="3868440" y="1621602"/>
              <a:ext cx="4464289" cy="4464289"/>
            </a:xfrm>
            <a:prstGeom prst="ellipse">
              <a:avLst/>
            </a:prstGeom>
            <a:noFill/>
            <a:ln w="9525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5400000" scaled="1"/>
              </a:gra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9187" y="1992879"/>
              <a:ext cx="4170010" cy="3721734"/>
            </a:xfrm>
            <a:prstGeom prst="rect">
              <a:avLst/>
            </a:prstGeom>
            <a:noFill/>
            <a:ln w="19050">
              <a:noFill/>
            </a:ln>
          </p:spPr>
        </p:pic>
      </p:grpSp>
      <p:grpSp>
        <p:nvGrpSpPr>
          <p:cNvPr id="5" name="组合 4"/>
          <p:cNvGrpSpPr/>
          <p:nvPr/>
        </p:nvGrpSpPr>
        <p:grpSpPr>
          <a:xfrm>
            <a:off x="1147394" y="4116533"/>
            <a:ext cx="1666849" cy="1666849"/>
            <a:chOff x="1147394" y="4116533"/>
            <a:chExt cx="1666849" cy="1666849"/>
          </a:xfrm>
        </p:grpSpPr>
        <p:sp>
          <p:nvSpPr>
            <p:cNvPr id="4" name="椭圆 3"/>
            <p:cNvSpPr/>
            <p:nvPr/>
          </p:nvSpPr>
          <p:spPr>
            <a:xfrm>
              <a:off x="1147394" y="4116533"/>
              <a:ext cx="1666849" cy="1666849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5400000" scaled="1"/>
              </a:gra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0819" y="4280583"/>
              <a:ext cx="1499996" cy="1338747"/>
            </a:xfrm>
            <a:prstGeom prst="rect">
              <a:avLst/>
            </a:prstGeom>
            <a:noFill/>
            <a:ln w="19050">
              <a:noFill/>
            </a:ln>
          </p:spPr>
        </p:pic>
      </p:grpSp>
      <p:grpSp>
        <p:nvGrpSpPr>
          <p:cNvPr id="7" name="组合 6"/>
          <p:cNvGrpSpPr/>
          <p:nvPr/>
        </p:nvGrpSpPr>
        <p:grpSpPr>
          <a:xfrm>
            <a:off x="9148582" y="1548266"/>
            <a:ext cx="1705047" cy="1705047"/>
            <a:chOff x="9148582" y="1548266"/>
            <a:chExt cx="1705047" cy="1705047"/>
          </a:xfrm>
        </p:grpSpPr>
        <p:sp>
          <p:nvSpPr>
            <p:cNvPr id="3" name="椭圆 2"/>
            <p:cNvSpPr/>
            <p:nvPr/>
          </p:nvSpPr>
          <p:spPr>
            <a:xfrm>
              <a:off x="9148582" y="1548266"/>
              <a:ext cx="1705047" cy="1705047"/>
            </a:xfrm>
            <a:prstGeom prst="ellipse">
              <a:avLst/>
            </a:prstGeom>
            <a:noFill/>
            <a:ln w="1270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5400000" scaled="1"/>
              </a:gra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8996" y="1774157"/>
              <a:ext cx="1404216" cy="1253263"/>
            </a:xfrm>
            <a:prstGeom prst="rect">
              <a:avLst/>
            </a:prstGeom>
            <a:noFill/>
            <a:ln w="19050">
              <a:noFill/>
            </a:ln>
          </p:spPr>
        </p:pic>
      </p:grpSp>
      <p:sp>
        <p:nvSpPr>
          <p:cNvPr id="8" name="文本框 7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母亲节3(1)"/>
          <p:cNvPicPr>
            <a:picLocks noChangeAspect="1"/>
          </p:cNvPicPr>
          <p:nvPr/>
        </p:nvPicPr>
        <p:blipFill>
          <a:blip r:embed="rId1"/>
          <a:srcRect b="57606"/>
          <a:stretch>
            <a:fillRect/>
          </a:stretch>
        </p:blipFill>
        <p:spPr>
          <a:xfrm>
            <a:off x="0" y="0"/>
            <a:ext cx="12228195" cy="6911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83113" y="3215750"/>
            <a:ext cx="5212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请输入</a:t>
            </a:r>
            <a:r>
              <a:rPr lang="zh-CN" altLang="en-US" sz="4400" dirty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第二</a:t>
            </a:r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章节标题</a:t>
            </a:r>
            <a:endParaRPr lang="zh-CN" altLang="en-US" sz="4400" b="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6270" y="4207043"/>
            <a:ext cx="7808975" cy="746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495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粘贴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55866" y="1401543"/>
            <a:ext cx="5087530" cy="1285269"/>
            <a:chOff x="6251030" y="1604235"/>
            <a:chExt cx="5087530" cy="1285269"/>
          </a:xfrm>
        </p:grpSpPr>
        <p:sp>
          <p:nvSpPr>
            <p:cNvPr id="30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ea typeface="微软雅黑 Light" panose="020B0502040204020203" pitchFamily="34" charset="-122"/>
                </a:rPr>
                <a:t>点击添加标题</a:t>
              </a:r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268592" y="3051141"/>
            <a:ext cx="5087530" cy="1285269"/>
            <a:chOff x="6251030" y="1604235"/>
            <a:chExt cx="5087530" cy="1285269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ea typeface="微软雅黑 Light" panose="020B0502040204020203" pitchFamily="34" charset="-122"/>
                </a:rPr>
                <a:t>点击添加标题</a:t>
              </a:r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255866" y="4700739"/>
            <a:ext cx="5087530" cy="1285269"/>
            <a:chOff x="6251030" y="1604235"/>
            <a:chExt cx="5087530" cy="1285269"/>
          </a:xfrm>
        </p:grpSpPr>
        <p:sp>
          <p:nvSpPr>
            <p:cNvPr id="36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ea typeface="微软雅黑 Light" panose="020B0502040204020203" pitchFamily="34" charset="-122"/>
                </a:rPr>
                <a:t>点击添加标题</a:t>
              </a:r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684" y="2174017"/>
            <a:ext cx="4129174" cy="2890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606602" y="2337839"/>
            <a:ext cx="9569829" cy="2553248"/>
            <a:chOff x="1311085" y="2318789"/>
            <a:chExt cx="9569829" cy="2553248"/>
          </a:xfrm>
        </p:grpSpPr>
        <p:grpSp>
          <p:nvGrpSpPr>
            <p:cNvPr id="8" name="组合 7"/>
            <p:cNvGrpSpPr/>
            <p:nvPr/>
          </p:nvGrpSpPr>
          <p:grpSpPr>
            <a:xfrm>
              <a:off x="1311085" y="2318789"/>
              <a:ext cx="9569829" cy="2553248"/>
              <a:chOff x="880457" y="2107824"/>
              <a:chExt cx="10440449" cy="2785531"/>
            </a:xfrm>
          </p:grpSpPr>
          <p:sp>
            <p:nvSpPr>
              <p:cNvPr id="9" name="任意多边形: 形状 13"/>
              <p:cNvSpPr/>
              <p:nvPr/>
            </p:nvSpPr>
            <p:spPr bwMode="auto">
              <a:xfrm>
                <a:off x="3093365" y="2815876"/>
                <a:ext cx="3070829" cy="1369427"/>
              </a:xfrm>
              <a:custGeom>
                <a:avLst/>
                <a:gdLst>
                  <a:gd name="T0" fmla="*/ 204 w 296"/>
                  <a:gd name="T1" fmla="*/ 132 h 132"/>
                  <a:gd name="T2" fmla="*/ 296 w 296"/>
                  <a:gd name="T3" fmla="*/ 0 h 132"/>
                  <a:gd name="T4" fmla="*/ 95 w 296"/>
                  <a:gd name="T5" fmla="*/ 0 h 132"/>
                  <a:gd name="T6" fmla="*/ 0 w 296"/>
                  <a:gd name="T7" fmla="*/ 132 h 132"/>
                  <a:gd name="T8" fmla="*/ 204 w 296"/>
                  <a:gd name="T9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" h="132">
                    <a:moveTo>
                      <a:pt x="204" y="132"/>
                    </a:moveTo>
                    <a:lnTo>
                      <a:pt x="296" y="0"/>
                    </a:lnTo>
                    <a:lnTo>
                      <a:pt x="95" y="0"/>
                    </a:lnTo>
                    <a:lnTo>
                      <a:pt x="0" y="132"/>
                    </a:lnTo>
                    <a:lnTo>
                      <a:pt x="204" y="132"/>
                    </a:lnTo>
                    <a:close/>
                  </a:path>
                </a:pathLst>
              </a:custGeom>
              <a:solidFill>
                <a:srgbClr val="CC538C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任意多边形: 形状 14"/>
              <p:cNvSpPr/>
              <p:nvPr/>
            </p:nvSpPr>
            <p:spPr bwMode="auto">
              <a:xfrm>
                <a:off x="5306273" y="2815876"/>
                <a:ext cx="3070829" cy="1369427"/>
              </a:xfrm>
              <a:custGeom>
                <a:avLst/>
                <a:gdLst>
                  <a:gd name="T0" fmla="*/ 204 w 296"/>
                  <a:gd name="T1" fmla="*/ 132 h 132"/>
                  <a:gd name="T2" fmla="*/ 296 w 296"/>
                  <a:gd name="T3" fmla="*/ 0 h 132"/>
                  <a:gd name="T4" fmla="*/ 95 w 296"/>
                  <a:gd name="T5" fmla="*/ 0 h 132"/>
                  <a:gd name="T6" fmla="*/ 0 w 296"/>
                  <a:gd name="T7" fmla="*/ 132 h 132"/>
                  <a:gd name="T8" fmla="*/ 204 w 296"/>
                  <a:gd name="T9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" h="132">
                    <a:moveTo>
                      <a:pt x="204" y="132"/>
                    </a:moveTo>
                    <a:lnTo>
                      <a:pt x="296" y="0"/>
                    </a:lnTo>
                    <a:lnTo>
                      <a:pt x="95" y="0"/>
                    </a:lnTo>
                    <a:lnTo>
                      <a:pt x="0" y="132"/>
                    </a:lnTo>
                    <a:lnTo>
                      <a:pt x="204" y="132"/>
                    </a:lnTo>
                    <a:close/>
                  </a:path>
                </a:pathLst>
              </a:custGeom>
              <a:solidFill>
                <a:srgbClr val="CC538C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任意多边形: 形状 15"/>
              <p:cNvSpPr/>
              <p:nvPr/>
            </p:nvSpPr>
            <p:spPr bwMode="auto">
              <a:xfrm>
                <a:off x="880457" y="2815876"/>
                <a:ext cx="3070829" cy="1369427"/>
              </a:xfrm>
              <a:custGeom>
                <a:avLst/>
                <a:gdLst>
                  <a:gd name="T0" fmla="*/ 204 w 296"/>
                  <a:gd name="T1" fmla="*/ 132 h 132"/>
                  <a:gd name="T2" fmla="*/ 296 w 296"/>
                  <a:gd name="T3" fmla="*/ 0 h 132"/>
                  <a:gd name="T4" fmla="*/ 95 w 296"/>
                  <a:gd name="T5" fmla="*/ 0 h 132"/>
                  <a:gd name="T6" fmla="*/ 0 w 296"/>
                  <a:gd name="T7" fmla="*/ 132 h 132"/>
                  <a:gd name="T8" fmla="*/ 204 w 296"/>
                  <a:gd name="T9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" h="132">
                    <a:moveTo>
                      <a:pt x="204" y="132"/>
                    </a:moveTo>
                    <a:lnTo>
                      <a:pt x="296" y="0"/>
                    </a:lnTo>
                    <a:lnTo>
                      <a:pt x="95" y="0"/>
                    </a:lnTo>
                    <a:lnTo>
                      <a:pt x="0" y="132"/>
                    </a:lnTo>
                    <a:lnTo>
                      <a:pt x="204" y="132"/>
                    </a:lnTo>
                    <a:close/>
                  </a:path>
                </a:pathLst>
              </a:custGeom>
              <a:solidFill>
                <a:srgbClr val="CC538C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任意多边形: 形状 16"/>
              <p:cNvSpPr/>
              <p:nvPr/>
            </p:nvSpPr>
            <p:spPr bwMode="auto">
              <a:xfrm>
                <a:off x="7519181" y="2107824"/>
                <a:ext cx="3801725" cy="2785531"/>
              </a:xfrm>
              <a:custGeom>
                <a:avLst/>
                <a:gdLst>
                  <a:gd name="connsiteX0" fmla="*/ 1818396 w 3294359"/>
                  <a:gd name="connsiteY0" fmla="*/ 0 h 2413783"/>
                  <a:gd name="connsiteX1" fmla="*/ 3294359 w 3294359"/>
                  <a:gd name="connsiteY1" fmla="*/ 1206892 h 2413783"/>
                  <a:gd name="connsiteX2" fmla="*/ 1818396 w 3294359"/>
                  <a:gd name="connsiteY2" fmla="*/ 2413783 h 2413783"/>
                  <a:gd name="connsiteX3" fmla="*/ 1818396 w 3294359"/>
                  <a:gd name="connsiteY3" fmla="*/ 1800225 h 2413783"/>
                  <a:gd name="connsiteX4" fmla="*/ 0 w 3294359"/>
                  <a:gd name="connsiteY4" fmla="*/ 1800225 h 2413783"/>
                  <a:gd name="connsiteX5" fmla="*/ 853917 w 3294359"/>
                  <a:gd name="connsiteY5" fmla="*/ 613557 h 2413783"/>
                  <a:gd name="connsiteX6" fmla="*/ 1818396 w 3294359"/>
                  <a:gd name="connsiteY6" fmla="*/ 619645 h 2413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94359" h="2413783">
                    <a:moveTo>
                      <a:pt x="1818396" y="0"/>
                    </a:moveTo>
                    <a:lnTo>
                      <a:pt x="3294359" y="1206892"/>
                    </a:lnTo>
                    <a:lnTo>
                      <a:pt x="1818396" y="2413783"/>
                    </a:lnTo>
                    <a:lnTo>
                      <a:pt x="1818396" y="1800225"/>
                    </a:lnTo>
                    <a:lnTo>
                      <a:pt x="0" y="1800225"/>
                    </a:lnTo>
                    <a:lnTo>
                      <a:pt x="853917" y="613557"/>
                    </a:lnTo>
                    <a:lnTo>
                      <a:pt x="1818396" y="619645"/>
                    </a:lnTo>
                    <a:close/>
                  </a:path>
                </a:pathLst>
              </a:custGeom>
              <a:solidFill>
                <a:srgbClr val="CC538C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3" name="椭圆 25"/>
            <p:cNvSpPr/>
            <p:nvPr/>
          </p:nvSpPr>
          <p:spPr>
            <a:xfrm>
              <a:off x="2427179" y="3356846"/>
              <a:ext cx="582568" cy="477134"/>
            </a:xfrm>
            <a:custGeom>
              <a:avLst/>
              <a:gdLst>
                <a:gd name="connsiteX0" fmla="*/ 374823 w 605522"/>
                <a:gd name="connsiteY0" fmla="*/ 232327 h 495934"/>
                <a:gd name="connsiteX1" fmla="*/ 328351 w 605522"/>
                <a:gd name="connsiteY1" fmla="*/ 278712 h 495934"/>
                <a:gd name="connsiteX2" fmla="*/ 374823 w 605522"/>
                <a:gd name="connsiteY2" fmla="*/ 325282 h 495934"/>
                <a:gd name="connsiteX3" fmla="*/ 421479 w 605522"/>
                <a:gd name="connsiteY3" fmla="*/ 278712 h 495934"/>
                <a:gd name="connsiteX4" fmla="*/ 374823 w 605522"/>
                <a:gd name="connsiteY4" fmla="*/ 232327 h 495934"/>
                <a:gd name="connsiteX5" fmla="*/ 374823 w 605522"/>
                <a:gd name="connsiteY5" fmla="*/ 202876 h 495934"/>
                <a:gd name="connsiteX6" fmla="*/ 450984 w 605522"/>
                <a:gd name="connsiteY6" fmla="*/ 278712 h 495934"/>
                <a:gd name="connsiteX7" fmla="*/ 374823 w 605522"/>
                <a:gd name="connsiteY7" fmla="*/ 354733 h 495934"/>
                <a:gd name="connsiteX8" fmla="*/ 298845 w 605522"/>
                <a:gd name="connsiteY8" fmla="*/ 278712 h 495934"/>
                <a:gd name="connsiteX9" fmla="*/ 374823 w 605522"/>
                <a:gd name="connsiteY9" fmla="*/ 202876 h 495934"/>
                <a:gd name="connsiteX10" fmla="*/ 374858 w 605522"/>
                <a:gd name="connsiteY10" fmla="*/ 175958 h 495934"/>
                <a:gd name="connsiteX11" fmla="*/ 271966 w 605522"/>
                <a:gd name="connsiteY11" fmla="*/ 278712 h 495934"/>
                <a:gd name="connsiteX12" fmla="*/ 374858 w 605522"/>
                <a:gd name="connsiteY12" fmla="*/ 381650 h 495934"/>
                <a:gd name="connsiteX13" fmla="*/ 477933 w 605522"/>
                <a:gd name="connsiteY13" fmla="*/ 278712 h 495934"/>
                <a:gd name="connsiteX14" fmla="*/ 374858 w 605522"/>
                <a:gd name="connsiteY14" fmla="*/ 175958 h 495934"/>
                <a:gd name="connsiteX15" fmla="*/ 91625 w 605522"/>
                <a:gd name="connsiteY15" fmla="*/ 169355 h 495934"/>
                <a:gd name="connsiteX16" fmla="*/ 91625 w 605522"/>
                <a:gd name="connsiteY16" fmla="*/ 203964 h 495934"/>
                <a:gd name="connsiteX17" fmla="*/ 165728 w 605522"/>
                <a:gd name="connsiteY17" fmla="*/ 203964 h 495934"/>
                <a:gd name="connsiteX18" fmla="*/ 165728 w 605522"/>
                <a:gd name="connsiteY18" fmla="*/ 169355 h 495934"/>
                <a:gd name="connsiteX19" fmla="*/ 374858 w 605522"/>
                <a:gd name="connsiteY19" fmla="*/ 146494 h 495934"/>
                <a:gd name="connsiteX20" fmla="*/ 507436 w 605522"/>
                <a:gd name="connsiteY20" fmla="*/ 278712 h 495934"/>
                <a:gd name="connsiteX21" fmla="*/ 374858 w 605522"/>
                <a:gd name="connsiteY21" fmla="*/ 411114 h 495934"/>
                <a:gd name="connsiteX22" fmla="*/ 242463 w 605522"/>
                <a:gd name="connsiteY22" fmla="*/ 278712 h 495934"/>
                <a:gd name="connsiteX23" fmla="*/ 374858 w 605522"/>
                <a:gd name="connsiteY23" fmla="*/ 146494 h 495934"/>
                <a:gd name="connsiteX24" fmla="*/ 91625 w 605522"/>
                <a:gd name="connsiteY24" fmla="*/ 144871 h 495934"/>
                <a:gd name="connsiteX25" fmla="*/ 165728 w 605522"/>
                <a:gd name="connsiteY25" fmla="*/ 144871 h 495934"/>
                <a:gd name="connsiteX26" fmla="*/ 190245 w 605522"/>
                <a:gd name="connsiteY26" fmla="*/ 169355 h 495934"/>
                <a:gd name="connsiteX27" fmla="*/ 190245 w 605522"/>
                <a:gd name="connsiteY27" fmla="*/ 203964 h 495934"/>
                <a:gd name="connsiteX28" fmla="*/ 165728 w 605522"/>
                <a:gd name="connsiteY28" fmla="*/ 228632 h 495934"/>
                <a:gd name="connsiteX29" fmla="*/ 91625 w 605522"/>
                <a:gd name="connsiteY29" fmla="*/ 228632 h 495934"/>
                <a:gd name="connsiteX30" fmla="*/ 67108 w 605522"/>
                <a:gd name="connsiteY30" fmla="*/ 203964 h 495934"/>
                <a:gd name="connsiteX31" fmla="*/ 67108 w 605522"/>
                <a:gd name="connsiteY31" fmla="*/ 169355 h 495934"/>
                <a:gd name="connsiteX32" fmla="*/ 91625 w 605522"/>
                <a:gd name="connsiteY32" fmla="*/ 144871 h 495934"/>
                <a:gd name="connsiteX33" fmla="*/ 55315 w 605522"/>
                <a:gd name="connsiteY33" fmla="*/ 98487 h 495934"/>
                <a:gd name="connsiteX34" fmla="*/ 36877 w 605522"/>
                <a:gd name="connsiteY34" fmla="*/ 116896 h 495934"/>
                <a:gd name="connsiteX35" fmla="*/ 36877 w 605522"/>
                <a:gd name="connsiteY35" fmla="*/ 440708 h 495934"/>
                <a:gd name="connsiteX36" fmla="*/ 55315 w 605522"/>
                <a:gd name="connsiteY36" fmla="*/ 459116 h 495934"/>
                <a:gd name="connsiteX37" fmla="*/ 550207 w 605522"/>
                <a:gd name="connsiteY37" fmla="*/ 459116 h 495934"/>
                <a:gd name="connsiteX38" fmla="*/ 568645 w 605522"/>
                <a:gd name="connsiteY38" fmla="*/ 440708 h 495934"/>
                <a:gd name="connsiteX39" fmla="*/ 568645 w 605522"/>
                <a:gd name="connsiteY39" fmla="*/ 116896 h 495934"/>
                <a:gd name="connsiteX40" fmla="*/ 550207 w 605522"/>
                <a:gd name="connsiteY40" fmla="*/ 98487 h 495934"/>
                <a:gd name="connsiteX41" fmla="*/ 406755 w 605522"/>
                <a:gd name="connsiteY41" fmla="*/ 36818 h 495934"/>
                <a:gd name="connsiteX42" fmla="*/ 406755 w 605522"/>
                <a:gd name="connsiteY42" fmla="*/ 59092 h 495934"/>
                <a:gd name="connsiteX43" fmla="*/ 488253 w 605522"/>
                <a:gd name="connsiteY43" fmla="*/ 59092 h 495934"/>
                <a:gd name="connsiteX44" fmla="*/ 488253 w 605522"/>
                <a:gd name="connsiteY44" fmla="*/ 36818 h 495934"/>
                <a:gd name="connsiteX45" fmla="*/ 400486 w 605522"/>
                <a:gd name="connsiteY45" fmla="*/ 0 h 495934"/>
                <a:gd name="connsiteX46" fmla="*/ 494338 w 605522"/>
                <a:gd name="connsiteY46" fmla="*/ 0 h 495934"/>
                <a:gd name="connsiteX47" fmla="*/ 525130 w 605522"/>
                <a:gd name="connsiteY47" fmla="*/ 30559 h 495934"/>
                <a:gd name="connsiteX48" fmla="*/ 525130 w 605522"/>
                <a:gd name="connsiteY48" fmla="*/ 61670 h 495934"/>
                <a:gd name="connsiteX49" fmla="*/ 550207 w 605522"/>
                <a:gd name="connsiteY49" fmla="*/ 61670 h 495934"/>
                <a:gd name="connsiteX50" fmla="*/ 605522 w 605522"/>
                <a:gd name="connsiteY50" fmla="*/ 116896 h 495934"/>
                <a:gd name="connsiteX51" fmla="*/ 605522 w 605522"/>
                <a:gd name="connsiteY51" fmla="*/ 440708 h 495934"/>
                <a:gd name="connsiteX52" fmla="*/ 550207 w 605522"/>
                <a:gd name="connsiteY52" fmla="*/ 495934 h 495934"/>
                <a:gd name="connsiteX53" fmla="*/ 55315 w 605522"/>
                <a:gd name="connsiteY53" fmla="*/ 495934 h 495934"/>
                <a:gd name="connsiteX54" fmla="*/ 0 w 605522"/>
                <a:gd name="connsiteY54" fmla="*/ 440708 h 495934"/>
                <a:gd name="connsiteX55" fmla="*/ 0 w 605522"/>
                <a:gd name="connsiteY55" fmla="*/ 116896 h 495934"/>
                <a:gd name="connsiteX56" fmla="*/ 55315 w 605522"/>
                <a:gd name="connsiteY56" fmla="*/ 61670 h 495934"/>
                <a:gd name="connsiteX57" fmla="*/ 369878 w 605522"/>
                <a:gd name="connsiteY57" fmla="*/ 61670 h 495934"/>
                <a:gd name="connsiteX58" fmla="*/ 369878 w 605522"/>
                <a:gd name="connsiteY58" fmla="*/ 30559 h 495934"/>
                <a:gd name="connsiteX59" fmla="*/ 400486 w 605522"/>
                <a:gd name="connsiteY59" fmla="*/ 0 h 495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5522" h="495934">
                  <a:moveTo>
                    <a:pt x="374823" y="232327"/>
                  </a:moveTo>
                  <a:cubicBezTo>
                    <a:pt x="349189" y="232327"/>
                    <a:pt x="328351" y="253127"/>
                    <a:pt x="328351" y="278712"/>
                  </a:cubicBezTo>
                  <a:cubicBezTo>
                    <a:pt x="328351" y="304482"/>
                    <a:pt x="349189" y="325282"/>
                    <a:pt x="374823" y="325282"/>
                  </a:cubicBezTo>
                  <a:cubicBezTo>
                    <a:pt x="400640" y="325282"/>
                    <a:pt x="421479" y="304482"/>
                    <a:pt x="421479" y="278712"/>
                  </a:cubicBezTo>
                  <a:cubicBezTo>
                    <a:pt x="421479" y="253127"/>
                    <a:pt x="400640" y="232327"/>
                    <a:pt x="374823" y="232327"/>
                  </a:cubicBezTo>
                  <a:close/>
                  <a:moveTo>
                    <a:pt x="374823" y="202876"/>
                  </a:moveTo>
                  <a:cubicBezTo>
                    <a:pt x="416868" y="202876"/>
                    <a:pt x="450984" y="236929"/>
                    <a:pt x="450984" y="278712"/>
                  </a:cubicBezTo>
                  <a:cubicBezTo>
                    <a:pt x="450984" y="320680"/>
                    <a:pt x="416868" y="354733"/>
                    <a:pt x="374823" y="354733"/>
                  </a:cubicBezTo>
                  <a:cubicBezTo>
                    <a:pt x="332961" y="354733"/>
                    <a:pt x="298845" y="320680"/>
                    <a:pt x="298845" y="278712"/>
                  </a:cubicBezTo>
                  <a:cubicBezTo>
                    <a:pt x="298845" y="236929"/>
                    <a:pt x="332961" y="202876"/>
                    <a:pt x="374823" y="202876"/>
                  </a:cubicBezTo>
                  <a:close/>
                  <a:moveTo>
                    <a:pt x="374858" y="175958"/>
                  </a:moveTo>
                  <a:cubicBezTo>
                    <a:pt x="318064" y="175958"/>
                    <a:pt x="271966" y="221995"/>
                    <a:pt x="271966" y="278712"/>
                  </a:cubicBezTo>
                  <a:cubicBezTo>
                    <a:pt x="271966" y="335614"/>
                    <a:pt x="318064" y="381650"/>
                    <a:pt x="374858" y="381650"/>
                  </a:cubicBezTo>
                  <a:cubicBezTo>
                    <a:pt x="431651" y="381650"/>
                    <a:pt x="477933" y="335614"/>
                    <a:pt x="477933" y="278712"/>
                  </a:cubicBezTo>
                  <a:cubicBezTo>
                    <a:pt x="477933" y="221995"/>
                    <a:pt x="431651" y="175958"/>
                    <a:pt x="374858" y="175958"/>
                  </a:cubicBezTo>
                  <a:close/>
                  <a:moveTo>
                    <a:pt x="91625" y="169355"/>
                  </a:moveTo>
                  <a:lnTo>
                    <a:pt x="91625" y="203964"/>
                  </a:lnTo>
                  <a:lnTo>
                    <a:pt x="165728" y="203964"/>
                  </a:lnTo>
                  <a:lnTo>
                    <a:pt x="165728" y="169355"/>
                  </a:lnTo>
                  <a:close/>
                  <a:moveTo>
                    <a:pt x="374858" y="146494"/>
                  </a:moveTo>
                  <a:cubicBezTo>
                    <a:pt x="448062" y="146494"/>
                    <a:pt x="507436" y="205790"/>
                    <a:pt x="507436" y="278712"/>
                  </a:cubicBezTo>
                  <a:cubicBezTo>
                    <a:pt x="507436" y="351819"/>
                    <a:pt x="448062" y="411114"/>
                    <a:pt x="374858" y="411114"/>
                  </a:cubicBezTo>
                  <a:cubicBezTo>
                    <a:pt x="301838" y="411114"/>
                    <a:pt x="242463" y="351819"/>
                    <a:pt x="242463" y="278712"/>
                  </a:cubicBezTo>
                  <a:cubicBezTo>
                    <a:pt x="242463" y="205790"/>
                    <a:pt x="301838" y="146494"/>
                    <a:pt x="374858" y="146494"/>
                  </a:cubicBezTo>
                  <a:close/>
                  <a:moveTo>
                    <a:pt x="91625" y="144871"/>
                  </a:moveTo>
                  <a:lnTo>
                    <a:pt x="165728" y="144871"/>
                  </a:lnTo>
                  <a:cubicBezTo>
                    <a:pt x="179369" y="144871"/>
                    <a:pt x="190245" y="155916"/>
                    <a:pt x="190245" y="169355"/>
                  </a:cubicBezTo>
                  <a:lnTo>
                    <a:pt x="190245" y="203964"/>
                  </a:lnTo>
                  <a:cubicBezTo>
                    <a:pt x="190245" y="217587"/>
                    <a:pt x="179369" y="228632"/>
                    <a:pt x="165728" y="228632"/>
                  </a:cubicBezTo>
                  <a:lnTo>
                    <a:pt x="91625" y="228632"/>
                  </a:lnTo>
                  <a:cubicBezTo>
                    <a:pt x="77984" y="228632"/>
                    <a:pt x="67108" y="217587"/>
                    <a:pt x="67108" y="203964"/>
                  </a:cubicBezTo>
                  <a:lnTo>
                    <a:pt x="67108" y="169355"/>
                  </a:lnTo>
                  <a:cubicBezTo>
                    <a:pt x="67108" y="155916"/>
                    <a:pt x="77984" y="144871"/>
                    <a:pt x="91625" y="144871"/>
                  </a:cubicBezTo>
                  <a:close/>
                  <a:moveTo>
                    <a:pt x="55315" y="98487"/>
                  </a:moveTo>
                  <a:cubicBezTo>
                    <a:pt x="45174" y="98487"/>
                    <a:pt x="36877" y="106771"/>
                    <a:pt x="36877" y="116896"/>
                  </a:cubicBezTo>
                  <a:lnTo>
                    <a:pt x="36877" y="440708"/>
                  </a:lnTo>
                  <a:cubicBezTo>
                    <a:pt x="36877" y="450832"/>
                    <a:pt x="45174" y="459116"/>
                    <a:pt x="55315" y="459116"/>
                  </a:cubicBezTo>
                  <a:lnTo>
                    <a:pt x="550207" y="459116"/>
                  </a:lnTo>
                  <a:cubicBezTo>
                    <a:pt x="560348" y="459116"/>
                    <a:pt x="568645" y="450832"/>
                    <a:pt x="568645" y="440708"/>
                  </a:cubicBezTo>
                  <a:lnTo>
                    <a:pt x="568645" y="116896"/>
                  </a:lnTo>
                  <a:cubicBezTo>
                    <a:pt x="568645" y="106771"/>
                    <a:pt x="560348" y="98487"/>
                    <a:pt x="550207" y="98487"/>
                  </a:cubicBezTo>
                  <a:close/>
                  <a:moveTo>
                    <a:pt x="406755" y="36818"/>
                  </a:moveTo>
                  <a:lnTo>
                    <a:pt x="406755" y="59092"/>
                  </a:lnTo>
                  <a:lnTo>
                    <a:pt x="488253" y="59092"/>
                  </a:lnTo>
                  <a:lnTo>
                    <a:pt x="488253" y="36818"/>
                  </a:lnTo>
                  <a:close/>
                  <a:moveTo>
                    <a:pt x="400486" y="0"/>
                  </a:moveTo>
                  <a:lnTo>
                    <a:pt x="494338" y="0"/>
                  </a:lnTo>
                  <a:cubicBezTo>
                    <a:pt x="511301" y="0"/>
                    <a:pt x="525130" y="13623"/>
                    <a:pt x="525130" y="30559"/>
                  </a:cubicBezTo>
                  <a:lnTo>
                    <a:pt x="525130" y="61670"/>
                  </a:lnTo>
                  <a:lnTo>
                    <a:pt x="550207" y="61670"/>
                  </a:lnTo>
                  <a:cubicBezTo>
                    <a:pt x="580630" y="61670"/>
                    <a:pt x="605522" y="86337"/>
                    <a:pt x="605522" y="116896"/>
                  </a:cubicBezTo>
                  <a:lnTo>
                    <a:pt x="605522" y="440708"/>
                  </a:lnTo>
                  <a:cubicBezTo>
                    <a:pt x="605522" y="471082"/>
                    <a:pt x="580630" y="495934"/>
                    <a:pt x="550207" y="495934"/>
                  </a:cubicBezTo>
                  <a:lnTo>
                    <a:pt x="55315" y="495934"/>
                  </a:lnTo>
                  <a:cubicBezTo>
                    <a:pt x="24892" y="495934"/>
                    <a:pt x="0" y="471082"/>
                    <a:pt x="0" y="440708"/>
                  </a:cubicBezTo>
                  <a:lnTo>
                    <a:pt x="0" y="116896"/>
                  </a:lnTo>
                  <a:cubicBezTo>
                    <a:pt x="0" y="86337"/>
                    <a:pt x="24892" y="61670"/>
                    <a:pt x="55315" y="61670"/>
                  </a:cubicBezTo>
                  <a:lnTo>
                    <a:pt x="369878" y="61670"/>
                  </a:lnTo>
                  <a:lnTo>
                    <a:pt x="369878" y="30559"/>
                  </a:lnTo>
                  <a:cubicBezTo>
                    <a:pt x="369878" y="13623"/>
                    <a:pt x="383522" y="0"/>
                    <a:pt x="4004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椭圆 27"/>
            <p:cNvSpPr/>
            <p:nvPr/>
          </p:nvSpPr>
          <p:spPr>
            <a:xfrm>
              <a:off x="4464986" y="3304129"/>
              <a:ext cx="563704" cy="582568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椭圆 28"/>
            <p:cNvSpPr/>
            <p:nvPr/>
          </p:nvSpPr>
          <p:spPr>
            <a:xfrm>
              <a:off x="6470081" y="3322746"/>
              <a:ext cx="582568" cy="545335"/>
            </a:xfrm>
            <a:custGeom>
              <a:avLst/>
              <a:gdLst>
                <a:gd name="connsiteX0" fmla="*/ 243883 w 600653"/>
                <a:gd name="connsiteY0" fmla="*/ 476473 h 562265"/>
                <a:gd name="connsiteX1" fmla="*/ 243883 w 600653"/>
                <a:gd name="connsiteY1" fmla="*/ 521100 h 562265"/>
                <a:gd name="connsiteX2" fmla="*/ 356770 w 600653"/>
                <a:gd name="connsiteY2" fmla="*/ 521100 h 562265"/>
                <a:gd name="connsiteX3" fmla="*/ 356770 w 600653"/>
                <a:gd name="connsiteY3" fmla="*/ 476473 h 562265"/>
                <a:gd name="connsiteX4" fmla="*/ 38528 w 600653"/>
                <a:gd name="connsiteY4" fmla="*/ 381063 h 562265"/>
                <a:gd name="connsiteX5" fmla="*/ 38528 w 600653"/>
                <a:gd name="connsiteY5" fmla="*/ 418766 h 562265"/>
                <a:gd name="connsiteX6" fmla="*/ 57792 w 600653"/>
                <a:gd name="connsiteY6" fmla="*/ 438001 h 562265"/>
                <a:gd name="connsiteX7" fmla="*/ 542861 w 600653"/>
                <a:gd name="connsiteY7" fmla="*/ 438001 h 562265"/>
                <a:gd name="connsiteX8" fmla="*/ 562125 w 600653"/>
                <a:gd name="connsiteY8" fmla="*/ 418766 h 562265"/>
                <a:gd name="connsiteX9" fmla="*/ 562125 w 600653"/>
                <a:gd name="connsiteY9" fmla="*/ 381063 h 562265"/>
                <a:gd name="connsiteX10" fmla="*/ 300326 w 600653"/>
                <a:gd name="connsiteY10" fmla="*/ 210426 h 562265"/>
                <a:gd name="connsiteX11" fmla="*/ 315710 w 600653"/>
                <a:gd name="connsiteY11" fmla="*/ 225826 h 562265"/>
                <a:gd name="connsiteX12" fmla="*/ 315710 w 600653"/>
                <a:gd name="connsiteY12" fmla="*/ 251620 h 562265"/>
                <a:gd name="connsiteX13" fmla="*/ 300326 w 600653"/>
                <a:gd name="connsiteY13" fmla="*/ 267019 h 562265"/>
                <a:gd name="connsiteX14" fmla="*/ 284943 w 600653"/>
                <a:gd name="connsiteY14" fmla="*/ 251620 h 562265"/>
                <a:gd name="connsiteX15" fmla="*/ 284943 w 600653"/>
                <a:gd name="connsiteY15" fmla="*/ 225826 h 562265"/>
                <a:gd name="connsiteX16" fmla="*/ 300326 w 600653"/>
                <a:gd name="connsiteY16" fmla="*/ 210426 h 562265"/>
                <a:gd name="connsiteX17" fmla="*/ 253291 w 600653"/>
                <a:gd name="connsiteY17" fmla="*/ 184466 h 562265"/>
                <a:gd name="connsiteX18" fmla="*/ 243081 w 600653"/>
                <a:gd name="connsiteY18" fmla="*/ 194851 h 562265"/>
                <a:gd name="connsiteX19" fmla="*/ 243081 w 600653"/>
                <a:gd name="connsiteY19" fmla="*/ 281397 h 562265"/>
                <a:gd name="connsiteX20" fmla="*/ 253291 w 600653"/>
                <a:gd name="connsiteY20" fmla="*/ 291782 h 562265"/>
                <a:gd name="connsiteX21" fmla="*/ 347292 w 600653"/>
                <a:gd name="connsiteY21" fmla="*/ 291782 h 562265"/>
                <a:gd name="connsiteX22" fmla="*/ 357502 w 600653"/>
                <a:gd name="connsiteY22" fmla="*/ 281397 h 562265"/>
                <a:gd name="connsiteX23" fmla="*/ 357502 w 600653"/>
                <a:gd name="connsiteY23" fmla="*/ 194851 h 562265"/>
                <a:gd name="connsiteX24" fmla="*/ 347292 w 600653"/>
                <a:gd name="connsiteY24" fmla="*/ 184466 h 562265"/>
                <a:gd name="connsiteX25" fmla="*/ 300292 w 600653"/>
                <a:gd name="connsiteY25" fmla="*/ 100420 h 562265"/>
                <a:gd name="connsiteX26" fmla="*/ 258299 w 600653"/>
                <a:gd name="connsiteY26" fmla="*/ 142347 h 562265"/>
                <a:gd name="connsiteX27" fmla="*/ 258299 w 600653"/>
                <a:gd name="connsiteY27" fmla="*/ 153694 h 562265"/>
                <a:gd name="connsiteX28" fmla="*/ 342477 w 600653"/>
                <a:gd name="connsiteY28" fmla="*/ 153694 h 562265"/>
                <a:gd name="connsiteX29" fmla="*/ 342477 w 600653"/>
                <a:gd name="connsiteY29" fmla="*/ 142347 h 562265"/>
                <a:gd name="connsiteX30" fmla="*/ 300292 w 600653"/>
                <a:gd name="connsiteY30" fmla="*/ 100420 h 562265"/>
                <a:gd name="connsiteX31" fmla="*/ 300292 w 600653"/>
                <a:gd name="connsiteY31" fmla="*/ 69648 h 562265"/>
                <a:gd name="connsiteX32" fmla="*/ 373297 w 600653"/>
                <a:gd name="connsiteY32" fmla="*/ 142347 h 562265"/>
                <a:gd name="connsiteX33" fmla="*/ 373297 w 600653"/>
                <a:gd name="connsiteY33" fmla="*/ 161964 h 562265"/>
                <a:gd name="connsiteX34" fmla="*/ 373104 w 600653"/>
                <a:gd name="connsiteY34" fmla="*/ 162925 h 562265"/>
                <a:gd name="connsiteX35" fmla="*/ 388322 w 600653"/>
                <a:gd name="connsiteY35" fmla="*/ 194851 h 562265"/>
                <a:gd name="connsiteX36" fmla="*/ 388322 w 600653"/>
                <a:gd name="connsiteY36" fmla="*/ 281397 h 562265"/>
                <a:gd name="connsiteX37" fmla="*/ 347292 w 600653"/>
                <a:gd name="connsiteY37" fmla="*/ 322554 h 562265"/>
                <a:gd name="connsiteX38" fmla="*/ 253291 w 600653"/>
                <a:gd name="connsiteY38" fmla="*/ 322554 h 562265"/>
                <a:gd name="connsiteX39" fmla="*/ 212261 w 600653"/>
                <a:gd name="connsiteY39" fmla="*/ 281397 h 562265"/>
                <a:gd name="connsiteX40" fmla="*/ 212261 w 600653"/>
                <a:gd name="connsiteY40" fmla="*/ 194851 h 562265"/>
                <a:gd name="connsiteX41" fmla="*/ 227479 w 600653"/>
                <a:gd name="connsiteY41" fmla="*/ 162925 h 562265"/>
                <a:gd name="connsiteX42" fmla="*/ 227479 w 600653"/>
                <a:gd name="connsiteY42" fmla="*/ 161964 h 562265"/>
                <a:gd name="connsiteX43" fmla="*/ 227479 w 600653"/>
                <a:gd name="connsiteY43" fmla="*/ 142347 h 562265"/>
                <a:gd name="connsiteX44" fmla="*/ 300292 w 600653"/>
                <a:gd name="connsiteY44" fmla="*/ 69648 h 562265"/>
                <a:gd name="connsiteX45" fmla="*/ 57792 w 600653"/>
                <a:gd name="connsiteY45" fmla="*/ 38472 h 562265"/>
                <a:gd name="connsiteX46" fmla="*/ 38528 w 600653"/>
                <a:gd name="connsiteY46" fmla="*/ 57708 h 562265"/>
                <a:gd name="connsiteX47" fmla="*/ 38528 w 600653"/>
                <a:gd name="connsiteY47" fmla="*/ 342591 h 562265"/>
                <a:gd name="connsiteX48" fmla="*/ 562125 w 600653"/>
                <a:gd name="connsiteY48" fmla="*/ 342591 h 562265"/>
                <a:gd name="connsiteX49" fmla="*/ 562125 w 600653"/>
                <a:gd name="connsiteY49" fmla="*/ 57708 h 562265"/>
                <a:gd name="connsiteX50" fmla="*/ 542861 w 600653"/>
                <a:gd name="connsiteY50" fmla="*/ 38472 h 562265"/>
                <a:gd name="connsiteX51" fmla="*/ 57792 w 600653"/>
                <a:gd name="connsiteY51" fmla="*/ 0 h 562265"/>
                <a:gd name="connsiteX52" fmla="*/ 542861 w 600653"/>
                <a:gd name="connsiteY52" fmla="*/ 0 h 562265"/>
                <a:gd name="connsiteX53" fmla="*/ 600653 w 600653"/>
                <a:gd name="connsiteY53" fmla="*/ 57708 h 562265"/>
                <a:gd name="connsiteX54" fmla="*/ 600653 w 600653"/>
                <a:gd name="connsiteY54" fmla="*/ 418766 h 562265"/>
                <a:gd name="connsiteX55" fmla="*/ 542861 w 600653"/>
                <a:gd name="connsiteY55" fmla="*/ 476473 h 562265"/>
                <a:gd name="connsiteX56" fmla="*/ 395298 w 600653"/>
                <a:gd name="connsiteY56" fmla="*/ 476473 h 562265"/>
                <a:gd name="connsiteX57" fmla="*/ 395298 w 600653"/>
                <a:gd name="connsiteY57" fmla="*/ 523793 h 562265"/>
                <a:gd name="connsiteX58" fmla="*/ 460411 w 600653"/>
                <a:gd name="connsiteY58" fmla="*/ 523793 h 562265"/>
                <a:gd name="connsiteX59" fmla="*/ 479675 w 600653"/>
                <a:gd name="connsiteY59" fmla="*/ 543029 h 562265"/>
                <a:gd name="connsiteX60" fmla="*/ 460411 w 600653"/>
                <a:gd name="connsiteY60" fmla="*/ 562265 h 562265"/>
                <a:gd name="connsiteX61" fmla="*/ 140435 w 600653"/>
                <a:gd name="connsiteY61" fmla="*/ 562265 h 562265"/>
                <a:gd name="connsiteX62" fmla="*/ 121171 w 600653"/>
                <a:gd name="connsiteY62" fmla="*/ 543029 h 562265"/>
                <a:gd name="connsiteX63" fmla="*/ 140435 w 600653"/>
                <a:gd name="connsiteY63" fmla="*/ 523793 h 562265"/>
                <a:gd name="connsiteX64" fmla="*/ 205355 w 600653"/>
                <a:gd name="connsiteY64" fmla="*/ 523793 h 562265"/>
                <a:gd name="connsiteX65" fmla="*/ 205355 w 600653"/>
                <a:gd name="connsiteY65" fmla="*/ 476473 h 562265"/>
                <a:gd name="connsiteX66" fmla="*/ 57792 w 600653"/>
                <a:gd name="connsiteY66" fmla="*/ 476473 h 562265"/>
                <a:gd name="connsiteX67" fmla="*/ 0 w 600653"/>
                <a:gd name="connsiteY67" fmla="*/ 418766 h 562265"/>
                <a:gd name="connsiteX68" fmla="*/ 0 w 600653"/>
                <a:gd name="connsiteY68" fmla="*/ 57708 h 562265"/>
                <a:gd name="connsiteX69" fmla="*/ 57792 w 600653"/>
                <a:gd name="connsiteY69" fmla="*/ 0 h 562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00653" h="562265">
                  <a:moveTo>
                    <a:pt x="243883" y="476473"/>
                  </a:moveTo>
                  <a:lnTo>
                    <a:pt x="243883" y="521100"/>
                  </a:lnTo>
                  <a:lnTo>
                    <a:pt x="356770" y="521100"/>
                  </a:lnTo>
                  <a:lnTo>
                    <a:pt x="356770" y="476473"/>
                  </a:lnTo>
                  <a:close/>
                  <a:moveTo>
                    <a:pt x="38528" y="381063"/>
                  </a:moveTo>
                  <a:lnTo>
                    <a:pt x="38528" y="418766"/>
                  </a:lnTo>
                  <a:cubicBezTo>
                    <a:pt x="38528" y="429345"/>
                    <a:pt x="47197" y="438001"/>
                    <a:pt x="57792" y="438001"/>
                  </a:cubicBezTo>
                  <a:lnTo>
                    <a:pt x="542861" y="438001"/>
                  </a:lnTo>
                  <a:cubicBezTo>
                    <a:pt x="553649" y="438001"/>
                    <a:pt x="562125" y="429345"/>
                    <a:pt x="562125" y="418766"/>
                  </a:cubicBezTo>
                  <a:lnTo>
                    <a:pt x="562125" y="381063"/>
                  </a:lnTo>
                  <a:close/>
                  <a:moveTo>
                    <a:pt x="300326" y="210426"/>
                  </a:moveTo>
                  <a:cubicBezTo>
                    <a:pt x="308787" y="210426"/>
                    <a:pt x="315710" y="217356"/>
                    <a:pt x="315710" y="225826"/>
                  </a:cubicBezTo>
                  <a:lnTo>
                    <a:pt x="315710" y="251620"/>
                  </a:lnTo>
                  <a:cubicBezTo>
                    <a:pt x="315710" y="260089"/>
                    <a:pt x="308787" y="267019"/>
                    <a:pt x="300326" y="267019"/>
                  </a:cubicBezTo>
                  <a:cubicBezTo>
                    <a:pt x="291866" y="267019"/>
                    <a:pt x="284943" y="260089"/>
                    <a:pt x="284943" y="251620"/>
                  </a:cubicBezTo>
                  <a:lnTo>
                    <a:pt x="284943" y="225826"/>
                  </a:lnTo>
                  <a:cubicBezTo>
                    <a:pt x="284943" y="217356"/>
                    <a:pt x="291866" y="210426"/>
                    <a:pt x="300326" y="210426"/>
                  </a:cubicBezTo>
                  <a:close/>
                  <a:moveTo>
                    <a:pt x="253291" y="184466"/>
                  </a:moveTo>
                  <a:cubicBezTo>
                    <a:pt x="247897" y="184466"/>
                    <a:pt x="243081" y="189274"/>
                    <a:pt x="243081" y="194851"/>
                  </a:cubicBezTo>
                  <a:lnTo>
                    <a:pt x="243081" y="281397"/>
                  </a:lnTo>
                  <a:cubicBezTo>
                    <a:pt x="243081" y="286974"/>
                    <a:pt x="247897" y="291782"/>
                    <a:pt x="253291" y="291782"/>
                  </a:cubicBezTo>
                  <a:lnTo>
                    <a:pt x="347292" y="291782"/>
                  </a:lnTo>
                  <a:cubicBezTo>
                    <a:pt x="352879" y="291782"/>
                    <a:pt x="357502" y="286974"/>
                    <a:pt x="357502" y="281397"/>
                  </a:cubicBezTo>
                  <a:lnTo>
                    <a:pt x="357502" y="194851"/>
                  </a:lnTo>
                  <a:cubicBezTo>
                    <a:pt x="357502" y="189274"/>
                    <a:pt x="352879" y="184466"/>
                    <a:pt x="347292" y="184466"/>
                  </a:cubicBezTo>
                  <a:close/>
                  <a:moveTo>
                    <a:pt x="300292" y="100420"/>
                  </a:moveTo>
                  <a:cubicBezTo>
                    <a:pt x="277176" y="100420"/>
                    <a:pt x="258299" y="119268"/>
                    <a:pt x="258299" y="142347"/>
                  </a:cubicBezTo>
                  <a:lnTo>
                    <a:pt x="258299" y="153694"/>
                  </a:lnTo>
                  <a:lnTo>
                    <a:pt x="342477" y="153694"/>
                  </a:lnTo>
                  <a:lnTo>
                    <a:pt x="342477" y="142347"/>
                  </a:lnTo>
                  <a:cubicBezTo>
                    <a:pt x="342477" y="119268"/>
                    <a:pt x="323599" y="100420"/>
                    <a:pt x="300292" y="100420"/>
                  </a:cubicBezTo>
                  <a:close/>
                  <a:moveTo>
                    <a:pt x="300292" y="69648"/>
                  </a:moveTo>
                  <a:cubicBezTo>
                    <a:pt x="340551" y="69648"/>
                    <a:pt x="373297" y="102343"/>
                    <a:pt x="373297" y="142347"/>
                  </a:cubicBezTo>
                  <a:lnTo>
                    <a:pt x="373297" y="161964"/>
                  </a:lnTo>
                  <a:cubicBezTo>
                    <a:pt x="373297" y="162348"/>
                    <a:pt x="373104" y="162541"/>
                    <a:pt x="373104" y="162925"/>
                  </a:cubicBezTo>
                  <a:cubicBezTo>
                    <a:pt x="382351" y="170426"/>
                    <a:pt x="388322" y="181965"/>
                    <a:pt x="388322" y="194851"/>
                  </a:cubicBezTo>
                  <a:lnTo>
                    <a:pt x="388322" y="281397"/>
                  </a:lnTo>
                  <a:cubicBezTo>
                    <a:pt x="388322" y="304091"/>
                    <a:pt x="370022" y="322554"/>
                    <a:pt x="347292" y="322554"/>
                  </a:cubicBezTo>
                  <a:lnTo>
                    <a:pt x="253291" y="322554"/>
                  </a:lnTo>
                  <a:cubicBezTo>
                    <a:pt x="230753" y="322554"/>
                    <a:pt x="212261" y="304091"/>
                    <a:pt x="212261" y="281397"/>
                  </a:cubicBezTo>
                  <a:lnTo>
                    <a:pt x="212261" y="194851"/>
                  </a:lnTo>
                  <a:cubicBezTo>
                    <a:pt x="212261" y="181965"/>
                    <a:pt x="218232" y="170426"/>
                    <a:pt x="227479" y="162925"/>
                  </a:cubicBezTo>
                  <a:cubicBezTo>
                    <a:pt x="227479" y="162541"/>
                    <a:pt x="227479" y="162348"/>
                    <a:pt x="227479" y="161964"/>
                  </a:cubicBezTo>
                  <a:lnTo>
                    <a:pt x="227479" y="142347"/>
                  </a:lnTo>
                  <a:cubicBezTo>
                    <a:pt x="227479" y="102343"/>
                    <a:pt x="260225" y="69648"/>
                    <a:pt x="300292" y="69648"/>
                  </a:cubicBezTo>
                  <a:close/>
                  <a:moveTo>
                    <a:pt x="57792" y="38472"/>
                  </a:moveTo>
                  <a:cubicBezTo>
                    <a:pt x="47197" y="38472"/>
                    <a:pt x="38528" y="47128"/>
                    <a:pt x="38528" y="57708"/>
                  </a:cubicBezTo>
                  <a:lnTo>
                    <a:pt x="38528" y="342591"/>
                  </a:lnTo>
                  <a:lnTo>
                    <a:pt x="562125" y="342591"/>
                  </a:lnTo>
                  <a:lnTo>
                    <a:pt x="562125" y="57708"/>
                  </a:lnTo>
                  <a:cubicBezTo>
                    <a:pt x="562125" y="47128"/>
                    <a:pt x="553649" y="38472"/>
                    <a:pt x="542861" y="38472"/>
                  </a:cubicBezTo>
                  <a:close/>
                  <a:moveTo>
                    <a:pt x="57792" y="0"/>
                  </a:moveTo>
                  <a:lnTo>
                    <a:pt x="542861" y="0"/>
                  </a:lnTo>
                  <a:cubicBezTo>
                    <a:pt x="574839" y="0"/>
                    <a:pt x="600653" y="25776"/>
                    <a:pt x="600653" y="57708"/>
                  </a:cubicBezTo>
                  <a:lnTo>
                    <a:pt x="600653" y="418766"/>
                  </a:lnTo>
                  <a:cubicBezTo>
                    <a:pt x="600653" y="450505"/>
                    <a:pt x="574839" y="476473"/>
                    <a:pt x="542861" y="476473"/>
                  </a:cubicBezTo>
                  <a:lnTo>
                    <a:pt x="395298" y="476473"/>
                  </a:lnTo>
                  <a:lnTo>
                    <a:pt x="395298" y="523793"/>
                  </a:lnTo>
                  <a:lnTo>
                    <a:pt x="460411" y="523793"/>
                  </a:lnTo>
                  <a:cubicBezTo>
                    <a:pt x="471006" y="523793"/>
                    <a:pt x="479675" y="532257"/>
                    <a:pt x="479675" y="543029"/>
                  </a:cubicBezTo>
                  <a:cubicBezTo>
                    <a:pt x="479675" y="553609"/>
                    <a:pt x="471006" y="562265"/>
                    <a:pt x="460411" y="562265"/>
                  </a:cubicBezTo>
                  <a:lnTo>
                    <a:pt x="140435" y="562265"/>
                  </a:lnTo>
                  <a:cubicBezTo>
                    <a:pt x="129840" y="562265"/>
                    <a:pt x="121171" y="553609"/>
                    <a:pt x="121171" y="543029"/>
                  </a:cubicBezTo>
                  <a:cubicBezTo>
                    <a:pt x="121171" y="532257"/>
                    <a:pt x="129840" y="523793"/>
                    <a:pt x="140435" y="523793"/>
                  </a:cubicBezTo>
                  <a:lnTo>
                    <a:pt x="205355" y="523793"/>
                  </a:lnTo>
                  <a:lnTo>
                    <a:pt x="205355" y="476473"/>
                  </a:lnTo>
                  <a:lnTo>
                    <a:pt x="57792" y="476473"/>
                  </a:lnTo>
                  <a:cubicBezTo>
                    <a:pt x="26006" y="476473"/>
                    <a:pt x="0" y="450505"/>
                    <a:pt x="0" y="418766"/>
                  </a:cubicBezTo>
                  <a:lnTo>
                    <a:pt x="0" y="57708"/>
                  </a:lnTo>
                  <a:cubicBezTo>
                    <a:pt x="0" y="25776"/>
                    <a:pt x="26006" y="0"/>
                    <a:pt x="577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椭圆 29"/>
            <p:cNvSpPr/>
            <p:nvPr/>
          </p:nvSpPr>
          <p:spPr>
            <a:xfrm>
              <a:off x="8895488" y="3304129"/>
              <a:ext cx="486150" cy="582568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91832" y="4578411"/>
            <a:ext cx="2501951" cy="1733221"/>
            <a:chOff x="8386922" y="2192795"/>
            <a:chExt cx="2501951" cy="1733221"/>
          </a:xfrm>
        </p:grpSpPr>
        <p:sp>
          <p:nvSpPr>
            <p:cNvPr id="27" name="矩形 26"/>
            <p:cNvSpPr/>
            <p:nvPr/>
          </p:nvSpPr>
          <p:spPr>
            <a:xfrm>
              <a:off x="8386922" y="2192795"/>
              <a:ext cx="2501951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标题文字添加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504910" y="2542351"/>
              <a:ext cx="2265974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 algn="ctr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75653" y="4578411"/>
            <a:ext cx="2501951" cy="1733221"/>
            <a:chOff x="8386922" y="2192795"/>
            <a:chExt cx="2501951" cy="1733221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标题文字添加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504910" y="2542351"/>
              <a:ext cx="2265974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 algn="ctr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59473" y="4578411"/>
            <a:ext cx="2501951" cy="1733221"/>
            <a:chOff x="8386922" y="2192795"/>
            <a:chExt cx="2501951" cy="1733221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4603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标题文字添加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 algn="ctr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587004" y="1852338"/>
            <a:ext cx="7466433" cy="1060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indent="0" algn="ctr" defTabSz="145097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。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  <a:p>
            <a:pPr marL="0" indent="0" algn="ctr" defTabSz="1450975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72518" y="1703018"/>
            <a:ext cx="4369246" cy="367890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6920551" y="1407249"/>
            <a:ext cx="2872286" cy="1648957"/>
            <a:chOff x="6414655" y="883254"/>
            <a:chExt cx="1256562" cy="758511"/>
          </a:xfrm>
        </p:grpSpPr>
        <p:grpSp>
          <p:nvGrpSpPr>
            <p:cNvPr id="15" name="组合 14"/>
            <p:cNvGrpSpPr/>
            <p:nvPr/>
          </p:nvGrpSpPr>
          <p:grpSpPr>
            <a:xfrm>
              <a:off x="6414655" y="921327"/>
              <a:ext cx="1191489" cy="720438"/>
              <a:chOff x="6414655" y="997527"/>
              <a:chExt cx="1437473" cy="644238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V="1">
                <a:off x="6414655" y="997527"/>
                <a:ext cx="353290" cy="644238"/>
              </a:xfrm>
              <a:prstGeom prst="line">
                <a:avLst/>
              </a:prstGeom>
              <a:noFill/>
              <a:ln w="1905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5400000" scaled="1"/>
                </a:gradFill>
              </a:ln>
            </p:spPr>
          </p:cxnSp>
          <p:cxnSp>
            <p:nvCxnSpPr>
              <p:cNvPr id="18" name="直接连接符 17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noFill/>
              <a:ln w="1905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5400000" scaled="1"/>
                </a:gradFill>
              </a:ln>
            </p:spPr>
          </p:cxnSp>
        </p:grpSp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7599217" y="883254"/>
              <a:ext cx="72000" cy="72000"/>
            </a:xfrm>
            <a:prstGeom prst="ellipse">
              <a:avLst/>
            </a:prstGeom>
            <a:noFill/>
            <a:ln w="1905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5400000" scaled="1"/>
              </a:gra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flipH="1" flipV="1">
            <a:off x="2707510" y="3310845"/>
            <a:ext cx="2200514" cy="1448339"/>
            <a:chOff x="6355658" y="855620"/>
            <a:chExt cx="1332209" cy="1238637"/>
          </a:xfrm>
        </p:grpSpPr>
        <p:grpSp>
          <p:nvGrpSpPr>
            <p:cNvPr id="28" name="组合 27"/>
            <p:cNvGrpSpPr/>
            <p:nvPr/>
          </p:nvGrpSpPr>
          <p:grpSpPr>
            <a:xfrm>
              <a:off x="6355658" y="921327"/>
              <a:ext cx="1250484" cy="1172930"/>
              <a:chOff x="6343480" y="997527"/>
              <a:chExt cx="1508648" cy="1048870"/>
            </a:xfrm>
          </p:grpSpPr>
          <p:cxnSp>
            <p:nvCxnSpPr>
              <p:cNvPr id="30" name="直接连接符 29"/>
              <p:cNvCxnSpPr/>
              <p:nvPr/>
            </p:nvCxnSpPr>
            <p:spPr>
              <a:xfrm flipV="1">
                <a:off x="6343480" y="997527"/>
                <a:ext cx="424464" cy="1048870"/>
              </a:xfrm>
              <a:prstGeom prst="line">
                <a:avLst/>
              </a:prstGeom>
              <a:noFill/>
              <a:ln w="1905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5400000" scaled="1"/>
                </a:gradFill>
              </a:ln>
            </p:spPr>
          </p:cxnSp>
          <p:cxnSp>
            <p:nvCxnSpPr>
              <p:cNvPr id="31" name="直接连接符 30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noFill/>
              <a:ln w="1905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5400000" scaled="1"/>
                </a:gradFill>
              </a:ln>
            </p:spPr>
          </p:cxnSp>
        </p:grpSp>
        <p:sp>
          <p:nvSpPr>
            <p:cNvPr id="29" name="椭圆 28"/>
            <p:cNvSpPr/>
            <p:nvPr/>
          </p:nvSpPr>
          <p:spPr>
            <a:xfrm>
              <a:off x="7600688" y="855620"/>
              <a:ext cx="87179" cy="123151"/>
            </a:xfrm>
            <a:prstGeom prst="ellipse">
              <a:avLst/>
            </a:prstGeom>
            <a:noFill/>
            <a:ln w="1905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5400000" scaled="1"/>
              </a:gra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flipV="1">
            <a:off x="6227647" y="4426028"/>
            <a:ext cx="2983309" cy="1240977"/>
            <a:chOff x="6414655" y="877899"/>
            <a:chExt cx="1248671" cy="763866"/>
          </a:xfrm>
        </p:grpSpPr>
        <p:grpSp>
          <p:nvGrpSpPr>
            <p:cNvPr id="41" name="组合 40"/>
            <p:cNvGrpSpPr/>
            <p:nvPr/>
          </p:nvGrpSpPr>
          <p:grpSpPr>
            <a:xfrm>
              <a:off x="6414655" y="921327"/>
              <a:ext cx="1191489" cy="720438"/>
              <a:chOff x="6414655" y="997527"/>
              <a:chExt cx="1437473" cy="644238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6414655" y="997527"/>
                <a:ext cx="353290" cy="644238"/>
              </a:xfrm>
              <a:prstGeom prst="line">
                <a:avLst/>
              </a:prstGeom>
              <a:noFill/>
              <a:ln w="1905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5400000" scaled="1"/>
                </a:gradFill>
              </a:ln>
            </p:spPr>
          </p:cxnSp>
          <p:cxnSp>
            <p:nvCxnSpPr>
              <p:cNvPr id="44" name="直接连接符 43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noFill/>
              <a:ln w="1905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5400000" scaled="1"/>
                </a:gradFill>
              </a:ln>
            </p:spPr>
          </p:cxnSp>
        </p:grpSp>
        <p:sp>
          <p:nvSpPr>
            <p:cNvPr id="42" name="椭圆 41"/>
            <p:cNvSpPr/>
            <p:nvPr/>
          </p:nvSpPr>
          <p:spPr>
            <a:xfrm>
              <a:off x="7603054" y="877899"/>
              <a:ext cx="60272" cy="88637"/>
            </a:xfrm>
            <a:prstGeom prst="ellipse">
              <a:avLst/>
            </a:prstGeom>
            <a:noFill/>
            <a:ln w="1905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5400000" scaled="1"/>
              </a:gra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13931" y="4086763"/>
            <a:ext cx="627428" cy="627428"/>
            <a:chOff x="6179369" y="1406480"/>
            <a:chExt cx="470571" cy="470571"/>
          </a:xfrm>
        </p:grpSpPr>
        <p:sp>
          <p:nvSpPr>
            <p:cNvPr id="46" name="椭圆 45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577464" y="2690398"/>
            <a:ext cx="627428" cy="627428"/>
            <a:chOff x="6179369" y="1406480"/>
            <a:chExt cx="470571" cy="470571"/>
          </a:xfrm>
        </p:grpSpPr>
        <p:sp>
          <p:nvSpPr>
            <p:cNvPr id="54" name="椭圆 53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4594310" y="3056207"/>
            <a:ext cx="627428" cy="627428"/>
            <a:chOff x="6179369" y="1406480"/>
            <a:chExt cx="470571" cy="470571"/>
          </a:xfrm>
        </p:grpSpPr>
        <p:sp>
          <p:nvSpPr>
            <p:cNvPr id="60" name="椭圆 59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solidFill>
                <a:schemeClr val="accent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dirty="0"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66" name="Content Placeholder 2"/>
          <p:cNvSpPr txBox="1"/>
          <p:nvPr/>
        </p:nvSpPr>
        <p:spPr>
          <a:xfrm>
            <a:off x="9210956" y="1634500"/>
            <a:ext cx="2905280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746735" y="1270171"/>
            <a:ext cx="1833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ea typeface="微软雅黑 Light" panose="020B0502040204020203" pitchFamily="34" charset="-122"/>
              </a:rPr>
              <a:t>点击添加标题</a:t>
            </a:r>
            <a:endParaRPr lang="zh-CN" altLang="en-US" sz="2000" dirty="0">
              <a:ea typeface="微软雅黑 Light" panose="020B0502040204020203" pitchFamily="34" charset="-122"/>
            </a:endParaRPr>
          </a:p>
        </p:txBody>
      </p:sp>
      <p:sp>
        <p:nvSpPr>
          <p:cNvPr id="69" name="Content Placeholder 2"/>
          <p:cNvSpPr txBox="1"/>
          <p:nvPr/>
        </p:nvSpPr>
        <p:spPr>
          <a:xfrm>
            <a:off x="8595260" y="5746252"/>
            <a:ext cx="2905280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9131039" y="5381923"/>
            <a:ext cx="1833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ea typeface="微软雅黑 Light" panose="020B0502040204020203" pitchFamily="34" charset="-122"/>
              </a:rPr>
              <a:t>点击添加标题</a:t>
            </a:r>
            <a:endParaRPr lang="zh-CN" altLang="en-US" sz="2000" dirty="0">
              <a:ea typeface="微软雅黑 Light" panose="020B0502040204020203" pitchFamily="34" charset="-122"/>
            </a:endParaRPr>
          </a:p>
        </p:txBody>
      </p:sp>
      <p:sp>
        <p:nvSpPr>
          <p:cNvPr id="72" name="Content Placeholder 2"/>
          <p:cNvSpPr txBox="1"/>
          <p:nvPr/>
        </p:nvSpPr>
        <p:spPr>
          <a:xfrm>
            <a:off x="277964" y="4903928"/>
            <a:ext cx="2905280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13743" y="4539599"/>
            <a:ext cx="1833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ea typeface="微软雅黑 Light" panose="020B0502040204020203" pitchFamily="34" charset="-122"/>
              </a:rPr>
              <a:t>点击添加标题</a:t>
            </a:r>
            <a:endParaRPr lang="zh-CN" altLang="en-US" sz="2000" dirty="0">
              <a:ea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母亲节3(1)"/>
          <p:cNvPicPr>
            <a:picLocks noChangeAspect="1"/>
          </p:cNvPicPr>
          <p:nvPr/>
        </p:nvPicPr>
        <p:blipFill>
          <a:blip r:embed="rId1"/>
          <a:srcRect b="57606"/>
          <a:stretch>
            <a:fillRect/>
          </a:stretch>
        </p:blipFill>
        <p:spPr>
          <a:xfrm>
            <a:off x="0" y="0"/>
            <a:ext cx="12228195" cy="6911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83113" y="3215750"/>
            <a:ext cx="5212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请输入</a:t>
            </a:r>
            <a:r>
              <a:rPr lang="zh-CN" altLang="en-US" sz="4400" dirty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第三</a:t>
            </a:r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章节标题</a:t>
            </a:r>
            <a:endParaRPr lang="zh-CN" altLang="en-US" sz="4400" b="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6270" y="4207043"/>
            <a:ext cx="7808975" cy="746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495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粘贴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02715" y="1784237"/>
            <a:ext cx="2433637" cy="188277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877641" y="1803288"/>
            <a:ext cx="2433637" cy="18827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52566" y="1784237"/>
            <a:ext cx="2433637" cy="18827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02715" y="3822588"/>
            <a:ext cx="2433637" cy="18827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77641" y="3841637"/>
            <a:ext cx="2433637" cy="18827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52566" y="3822588"/>
            <a:ext cx="2433637" cy="188277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>
              <a:ea typeface="微软雅黑 Light" panose="020B0502040204020203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82787" y="1790617"/>
            <a:ext cx="1846659" cy="417519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单击此处添加文字，添加具体文字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内容您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的说明文字添加在这里单击此处添加文字，添加具体文字内容。单击此处添加文字，添加具体文字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1371" y="6198033"/>
            <a:ext cx="11137237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722513" y="3519794"/>
            <a:ext cx="0" cy="267875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776537" y="3004061"/>
            <a:ext cx="0" cy="31944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914420" y="3809886"/>
            <a:ext cx="0" cy="2304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831979" y="4481799"/>
            <a:ext cx="0" cy="171684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986308" y="3233566"/>
            <a:ext cx="0" cy="28800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 bwMode="auto">
          <a:xfrm>
            <a:off x="3693759" y="6089638"/>
            <a:ext cx="192000" cy="192000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1650513" y="6089638"/>
            <a:ext cx="192000" cy="192000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 bwMode="auto">
          <a:xfrm>
            <a:off x="5759979" y="6089638"/>
            <a:ext cx="192000" cy="192000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 bwMode="auto">
          <a:xfrm>
            <a:off x="7842420" y="6089638"/>
            <a:ext cx="192000" cy="192000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 bwMode="auto">
          <a:xfrm>
            <a:off x="9920944" y="6089638"/>
            <a:ext cx="192000" cy="192000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TextBox 25"/>
          <p:cNvSpPr txBox="1"/>
          <p:nvPr/>
        </p:nvSpPr>
        <p:spPr>
          <a:xfrm>
            <a:off x="1864959" y="4360407"/>
            <a:ext cx="1679617" cy="1051741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……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22" name="TextBox 27"/>
          <p:cNvSpPr txBox="1"/>
          <p:nvPr/>
        </p:nvSpPr>
        <p:spPr>
          <a:xfrm>
            <a:off x="3885201" y="4576937"/>
            <a:ext cx="1777831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……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23" name="TextBox 29"/>
          <p:cNvSpPr txBox="1"/>
          <p:nvPr/>
        </p:nvSpPr>
        <p:spPr>
          <a:xfrm>
            <a:off x="5988631" y="4576937"/>
            <a:ext cx="1693221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……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24" name="TextBox 31"/>
          <p:cNvSpPr txBox="1"/>
          <p:nvPr/>
        </p:nvSpPr>
        <p:spPr>
          <a:xfrm>
            <a:off x="8113989" y="4608600"/>
            <a:ext cx="1661975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……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25" name="TextBox 33"/>
          <p:cNvSpPr txBox="1"/>
          <p:nvPr/>
        </p:nvSpPr>
        <p:spPr>
          <a:xfrm>
            <a:off x="10068747" y="4121282"/>
            <a:ext cx="1784447" cy="763285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zh-CN"/>
            </a:defPPr>
            <a:lvl1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prstClr val="white">
                    <a:lumMod val="50000"/>
                  </a:prstClr>
                </a:solidFill>
                <a:latin typeface="Arial" panose="020B0604020202020204"/>
                <a:cs typeface="+mn-ea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cs typeface="Arial" panose="020B0604020202020204" pitchFamily="34" charset="0"/>
              </a:defRPr>
            </a:lvl5pPr>
            <a:lvl6pPr>
              <a:defRPr>
                <a:latin typeface="Calibri" panose="020F0502020204030204" charset="0"/>
                <a:cs typeface="Arial" panose="020B0604020202020204" pitchFamily="34" charset="0"/>
              </a:defRPr>
            </a:lvl6pPr>
            <a:lvl7pPr>
              <a:defRPr>
                <a:latin typeface="Calibri" panose="020F0502020204030204" charset="0"/>
                <a:cs typeface="Arial" panose="020B0604020202020204" pitchFamily="34" charset="0"/>
              </a:defRPr>
            </a:lvl7pPr>
            <a:lvl8pPr>
              <a:defRPr>
                <a:latin typeface="Calibri" panose="020F0502020204030204" charset="0"/>
                <a:cs typeface="Arial" panose="020B0604020202020204" pitchFamily="34" charset="0"/>
              </a:defRPr>
            </a:lvl8pPr>
            <a:lvl9pPr>
              <a:defRPr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……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27" name="组合 26"/>
          <p:cNvGrpSpPr>
            <a:grpSpLocks noChangeAspect="1"/>
          </p:cNvGrpSpPr>
          <p:nvPr/>
        </p:nvGrpSpPr>
        <p:grpSpPr>
          <a:xfrm>
            <a:off x="7092065" y="1766688"/>
            <a:ext cx="1644713" cy="1981817"/>
            <a:chOff x="1230317" y="1347616"/>
            <a:chExt cx="948873" cy="1143356"/>
          </a:xfrm>
        </p:grpSpPr>
        <p:sp>
          <p:nvSpPr>
            <p:cNvPr id="28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Other_9"/>
            <p:cNvSpPr/>
            <p:nvPr>
              <p:custDataLst>
                <p:tags r:id="rId1"/>
              </p:custDataLst>
            </p:nvPr>
          </p:nvSpPr>
          <p:spPr>
            <a:xfrm>
              <a:off x="1380753" y="1491630"/>
              <a:ext cx="648000" cy="648000"/>
            </a:xfrm>
            <a:prstGeom prst="ellipse">
              <a:avLst/>
            </a:prstGeom>
            <a:solidFill>
              <a:srgbClr val="CC538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04</a:t>
              </a:r>
              <a:endPara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>
            <a:grpSpLocks noChangeAspect="1"/>
          </p:cNvGrpSpPr>
          <p:nvPr/>
        </p:nvGrpSpPr>
        <p:grpSpPr>
          <a:xfrm>
            <a:off x="1076525" y="2225670"/>
            <a:ext cx="1291976" cy="1556781"/>
            <a:chOff x="1230317" y="1347616"/>
            <a:chExt cx="948873" cy="1143356"/>
          </a:xfrm>
        </p:grpSpPr>
        <p:sp>
          <p:nvSpPr>
            <p:cNvPr id="31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2" name="Other_9"/>
            <p:cNvSpPr/>
            <p:nvPr>
              <p:custDataLst>
                <p:tags r:id="rId2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rgbClr val="CC538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  <a:endPara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5185991" y="2856874"/>
            <a:ext cx="1291976" cy="1556781"/>
            <a:chOff x="1230317" y="1347616"/>
            <a:chExt cx="948873" cy="1143356"/>
          </a:xfrm>
        </p:grpSpPr>
        <p:sp>
          <p:nvSpPr>
            <p:cNvPr id="34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5" name="Other_9"/>
            <p:cNvSpPr/>
            <p:nvPr>
              <p:custDataLst>
                <p:tags r:id="rId3"/>
              </p:custDataLst>
            </p:nvPr>
          </p:nvSpPr>
          <p:spPr>
            <a:xfrm>
              <a:off x="1396343" y="1455813"/>
              <a:ext cx="647783" cy="683694"/>
            </a:xfrm>
            <a:prstGeom prst="ellipse">
              <a:avLst/>
            </a:prstGeom>
            <a:solidFill>
              <a:srgbClr val="CC538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  <a:endPara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>
            <a:grpSpLocks noChangeAspect="1"/>
          </p:cNvGrpSpPr>
          <p:nvPr/>
        </p:nvGrpSpPr>
        <p:grpSpPr>
          <a:xfrm>
            <a:off x="9346956" y="1706690"/>
            <a:ext cx="1291976" cy="1556781"/>
            <a:chOff x="1230317" y="1347616"/>
            <a:chExt cx="948873" cy="1143356"/>
          </a:xfrm>
        </p:grpSpPr>
        <p:sp>
          <p:nvSpPr>
            <p:cNvPr id="37" name="椭圆 11"/>
            <p:cNvSpPr/>
            <p:nvPr/>
          </p:nvSpPr>
          <p:spPr>
            <a:xfrm>
              <a:off x="1230317" y="1347616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Other_9"/>
            <p:cNvSpPr/>
            <p:nvPr>
              <p:custDataLst>
                <p:tags r:id="rId4"/>
              </p:custDataLst>
            </p:nvPr>
          </p:nvSpPr>
          <p:spPr>
            <a:xfrm>
              <a:off x="1396192" y="1491630"/>
              <a:ext cx="648000" cy="648000"/>
            </a:xfrm>
            <a:prstGeom prst="ellipse">
              <a:avLst/>
            </a:prstGeom>
            <a:solidFill>
              <a:srgbClr val="CC538C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05</a:t>
              </a:r>
              <a:endParaRPr lang="en-US" altLang="zh-CN" sz="28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6400800" y="2422660"/>
            <a:ext cx="3931920" cy="3931920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" name="Rectangle 37"/>
          <p:cNvSpPr/>
          <p:nvPr/>
        </p:nvSpPr>
        <p:spPr>
          <a:xfrm>
            <a:off x="872360" y="2148340"/>
            <a:ext cx="4507357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Toffee caramels candy canes bonbon bonbon soufflé bonbon wafer. Topping I love halvah I love. Cake ice cream I love cake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Toffee caramels candy canes bonbon 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bonbon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Rectangle 48"/>
          <p:cNvSpPr/>
          <p:nvPr/>
        </p:nvSpPr>
        <p:spPr>
          <a:xfrm>
            <a:off x="872360" y="1726402"/>
            <a:ext cx="45073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0" scaled="0"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感恩母亲的爱</a:t>
            </a:r>
            <a:endParaRPr lang="zh-CN" altLang="en-US" sz="2800" dirty="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0" scaled="0"/>
              </a:gra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 Placeholder 32"/>
          <p:cNvSpPr txBox="1"/>
          <p:nvPr/>
        </p:nvSpPr>
        <p:spPr>
          <a:xfrm>
            <a:off x="1654828" y="3461581"/>
            <a:ext cx="3724887" cy="7038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Lemon drops oat cake oat cake sugar plum sweet gingerbread chocolate cake gingerbread. Lemon drops oat cake oat cake sugar plum sweet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Text Placeholder 33"/>
          <p:cNvSpPr txBox="1"/>
          <p:nvPr/>
        </p:nvSpPr>
        <p:spPr>
          <a:xfrm>
            <a:off x="1654831" y="3196728"/>
            <a:ext cx="3724886" cy="17859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0" scaled="0"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感恩母亲的爱</a:t>
            </a:r>
            <a:endParaRPr lang="zh-CN" altLang="en-US" sz="1800" dirty="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0" scaled="0"/>
              </a:gra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Text Placeholder 32"/>
          <p:cNvSpPr txBox="1"/>
          <p:nvPr/>
        </p:nvSpPr>
        <p:spPr>
          <a:xfrm>
            <a:off x="1654828" y="4604793"/>
            <a:ext cx="3724887" cy="7038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Lemon drops oat cake oat cake sugar plum sweet gingerbread chocolate cake gingerbread. Lemon drops oat cake oat cake sugar plum sweet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Text Placeholder 33"/>
          <p:cNvSpPr txBox="1"/>
          <p:nvPr/>
        </p:nvSpPr>
        <p:spPr>
          <a:xfrm>
            <a:off x="1654831" y="4299325"/>
            <a:ext cx="3724886" cy="17859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0" scaled="0"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感恩母亲的爱</a:t>
            </a:r>
            <a:endParaRPr lang="zh-CN" altLang="en-US" sz="1800" dirty="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0" scaled="0"/>
              </a:gra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Oval 53"/>
          <p:cNvSpPr>
            <a:spLocks noChangeAspect="1"/>
          </p:cNvSpPr>
          <p:nvPr/>
        </p:nvSpPr>
        <p:spPr>
          <a:xfrm>
            <a:off x="975079" y="3223171"/>
            <a:ext cx="527863" cy="527863"/>
          </a:xfrm>
          <a:prstGeom prst="ellipse">
            <a:avLst/>
          </a:prstGeom>
          <a:gradFill>
            <a:gsLst>
              <a:gs pos="0">
                <a:srgbClr val="CC538C"/>
              </a:gs>
              <a:gs pos="51000">
                <a:srgbClr val="956AA3"/>
              </a:gs>
              <a:gs pos="100000">
                <a:srgbClr val="5D76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FontAwesome" pitchFamily="2" charset="0"/>
                <a:ea typeface="微软雅黑 Light" panose="020B0502040204020203" pitchFamily="34" charset="-122"/>
              </a:rPr>
              <a:t></a:t>
            </a:r>
            <a:endParaRPr lang="en-US" dirty="0">
              <a:solidFill>
                <a:schemeClr val="bg1"/>
              </a:solidFill>
              <a:latin typeface="FontAwesome" pitchFamily="2" charset="0"/>
              <a:ea typeface="微软雅黑 Light" panose="020B0502040204020203" pitchFamily="34" charset="-122"/>
            </a:endParaRPr>
          </a:p>
        </p:txBody>
      </p:sp>
      <p:sp>
        <p:nvSpPr>
          <p:cNvPr id="12" name="Oval 54"/>
          <p:cNvSpPr>
            <a:spLocks noChangeAspect="1"/>
          </p:cNvSpPr>
          <p:nvPr/>
        </p:nvSpPr>
        <p:spPr>
          <a:xfrm>
            <a:off x="975079" y="4356337"/>
            <a:ext cx="527863" cy="527863"/>
          </a:xfrm>
          <a:prstGeom prst="ellipse">
            <a:avLst/>
          </a:prstGeom>
          <a:gradFill>
            <a:gsLst>
              <a:gs pos="0">
                <a:srgbClr val="CC538C"/>
              </a:gs>
              <a:gs pos="51000">
                <a:srgbClr val="956AA3"/>
              </a:gs>
              <a:gs pos="100000">
                <a:srgbClr val="5D76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  <a:latin typeface="FontAwesome" pitchFamily="2" charset="0"/>
                <a:ea typeface="微软雅黑 Light" panose="020B0502040204020203" pitchFamily="34" charset="-122"/>
              </a:rPr>
              <a:t></a:t>
            </a:r>
            <a:endParaRPr lang="en-US" sz="1600" dirty="0">
              <a:solidFill>
                <a:schemeClr val="bg1"/>
              </a:solidFill>
              <a:latin typeface="FontAwesome" pitchFamily="2" charset="0"/>
              <a:ea typeface="微软雅黑 Light" panose="020B0502040204020203" pitchFamily="34" charset="-122"/>
            </a:endParaRPr>
          </a:p>
        </p:txBody>
      </p:sp>
      <p:sp>
        <p:nvSpPr>
          <p:cNvPr id="13" name="Text Placeholder 32"/>
          <p:cNvSpPr txBox="1"/>
          <p:nvPr/>
        </p:nvSpPr>
        <p:spPr>
          <a:xfrm>
            <a:off x="1654828" y="5761452"/>
            <a:ext cx="3724887" cy="70385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Lemon drops oat cake oat cake sugar plum sweet gingerbread chocolate cake gingerbread. Lemon drops oat cake oat cake sugar plum sweet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Text Placeholder 33"/>
          <p:cNvSpPr txBox="1"/>
          <p:nvPr/>
        </p:nvSpPr>
        <p:spPr>
          <a:xfrm>
            <a:off x="1654831" y="5455985"/>
            <a:ext cx="3724886" cy="17859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800" dirty="0">
                <a:gradFill>
                  <a:gsLst>
                    <a:gs pos="0">
                      <a:srgbClr val="CC538C"/>
                    </a:gs>
                    <a:gs pos="51000">
                      <a:srgbClr val="956AA3"/>
                    </a:gs>
                    <a:gs pos="100000">
                      <a:srgbClr val="5D76B8"/>
                    </a:gs>
                  </a:gsLst>
                  <a:lin ang="0" scaled="0"/>
                </a:gra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感恩母亲的爱</a:t>
            </a:r>
            <a:endParaRPr lang="zh-CN" altLang="en-US" sz="1800" dirty="0">
              <a:gradFill>
                <a:gsLst>
                  <a:gs pos="0">
                    <a:srgbClr val="CC538C"/>
                  </a:gs>
                  <a:gs pos="51000">
                    <a:srgbClr val="956AA3"/>
                  </a:gs>
                  <a:gs pos="100000">
                    <a:srgbClr val="5D76B8"/>
                  </a:gs>
                </a:gsLst>
                <a:lin ang="0" scaled="0"/>
              </a:gra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Oval 57"/>
          <p:cNvSpPr>
            <a:spLocks noChangeAspect="1"/>
          </p:cNvSpPr>
          <p:nvPr/>
        </p:nvSpPr>
        <p:spPr>
          <a:xfrm>
            <a:off x="975079" y="5512996"/>
            <a:ext cx="527863" cy="527863"/>
          </a:xfrm>
          <a:prstGeom prst="ellipse">
            <a:avLst/>
          </a:prstGeom>
          <a:gradFill>
            <a:gsLst>
              <a:gs pos="0">
                <a:srgbClr val="CC538C"/>
              </a:gs>
              <a:gs pos="51000">
                <a:srgbClr val="956AA3"/>
              </a:gs>
              <a:gs pos="100000">
                <a:srgbClr val="5D76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sz="1600" dirty="0">
                <a:latin typeface="FontAwesome" pitchFamily="2" charset="0"/>
                <a:ea typeface="微软雅黑 Light" panose="020B0502040204020203" pitchFamily="34" charset="-122"/>
              </a:rPr>
              <a:t></a:t>
            </a:r>
            <a:endParaRPr lang="en-US" sz="1600" dirty="0">
              <a:solidFill>
                <a:srgbClr val="F33745"/>
              </a:solidFill>
              <a:latin typeface="FontAwesome" pitchFamily="2" charset="0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874520"/>
            <a:ext cx="5224769" cy="43992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母亲节3(1)"/>
          <p:cNvPicPr>
            <a:picLocks noChangeAspect="1"/>
          </p:cNvPicPr>
          <p:nvPr/>
        </p:nvPicPr>
        <p:blipFill>
          <a:blip r:embed="rId1"/>
          <a:srcRect b="57606"/>
          <a:stretch>
            <a:fillRect/>
          </a:stretch>
        </p:blipFill>
        <p:spPr>
          <a:xfrm>
            <a:off x="0" y="0"/>
            <a:ext cx="12228195" cy="6911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483113" y="3215750"/>
            <a:ext cx="52120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请输入</a:t>
            </a:r>
            <a:r>
              <a:rPr lang="zh-CN" altLang="en-US" sz="4400" dirty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第四</a:t>
            </a:r>
            <a:r>
              <a:rPr lang="zh-CN" altLang="en-US" sz="4400" b="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章节标题</a:t>
            </a:r>
            <a:endParaRPr lang="zh-CN" altLang="en-US" sz="4400" b="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06270" y="4207043"/>
            <a:ext cx="7808975" cy="746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2495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粘贴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0">
        <p14:warp dir="i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/>
          <p:nvPr/>
        </p:nvSpPr>
        <p:spPr bwMode="auto">
          <a:xfrm>
            <a:off x="8579379" y="1690045"/>
            <a:ext cx="1116186" cy="1116445"/>
          </a:xfrm>
          <a:custGeom>
            <a:avLst/>
            <a:gdLst>
              <a:gd name="T0" fmla="*/ 242 w 242"/>
              <a:gd name="T1" fmla="*/ 94 h 242"/>
              <a:gd name="T2" fmla="*/ 137 w 242"/>
              <a:gd name="T3" fmla="*/ 137 h 242"/>
              <a:gd name="T4" fmla="*/ 94 w 242"/>
              <a:gd name="T5" fmla="*/ 242 h 242"/>
              <a:gd name="T6" fmla="*/ 0 w 242"/>
              <a:gd name="T7" fmla="*/ 242 h 242"/>
              <a:gd name="T8" fmla="*/ 71 w 242"/>
              <a:gd name="T9" fmla="*/ 71 h 242"/>
              <a:gd name="T10" fmla="*/ 242 w 242"/>
              <a:gd name="T11" fmla="*/ 0 h 242"/>
              <a:gd name="T12" fmla="*/ 242 w 242"/>
              <a:gd name="T13" fmla="*/ 94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242" y="94"/>
                </a:moveTo>
                <a:cubicBezTo>
                  <a:pt x="201" y="94"/>
                  <a:pt x="164" y="111"/>
                  <a:pt x="137" y="137"/>
                </a:cubicBezTo>
                <a:cubicBezTo>
                  <a:pt x="110" y="164"/>
                  <a:pt x="94" y="201"/>
                  <a:pt x="94" y="242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75"/>
                  <a:pt x="27" y="115"/>
                  <a:pt x="71" y="71"/>
                </a:cubicBezTo>
                <a:cubicBezTo>
                  <a:pt x="115" y="28"/>
                  <a:pt x="175" y="0"/>
                  <a:pt x="242" y="0"/>
                </a:cubicBezTo>
                <a:lnTo>
                  <a:pt x="242" y="94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7895204" y="2806489"/>
            <a:ext cx="1118140" cy="1118399"/>
          </a:xfrm>
          <a:custGeom>
            <a:avLst/>
            <a:gdLst>
              <a:gd name="T0" fmla="*/ 0 w 242"/>
              <a:gd name="T1" fmla="*/ 148 h 242"/>
              <a:gd name="T2" fmla="*/ 105 w 242"/>
              <a:gd name="T3" fmla="*/ 105 h 242"/>
              <a:gd name="T4" fmla="*/ 148 w 242"/>
              <a:gd name="T5" fmla="*/ 0 h 242"/>
              <a:gd name="T6" fmla="*/ 242 w 242"/>
              <a:gd name="T7" fmla="*/ 0 h 242"/>
              <a:gd name="T8" fmla="*/ 171 w 242"/>
              <a:gd name="T9" fmla="*/ 171 h 242"/>
              <a:gd name="T10" fmla="*/ 0 w 242"/>
              <a:gd name="T11" fmla="*/ 242 h 242"/>
              <a:gd name="T12" fmla="*/ 0 w 242"/>
              <a:gd name="T13" fmla="*/ 14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148"/>
                </a:moveTo>
                <a:cubicBezTo>
                  <a:pt x="41" y="148"/>
                  <a:pt x="78" y="132"/>
                  <a:pt x="105" y="105"/>
                </a:cubicBezTo>
                <a:cubicBezTo>
                  <a:pt x="132" y="78"/>
                  <a:pt x="148" y="41"/>
                  <a:pt x="148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42" y="67"/>
                  <a:pt x="215" y="127"/>
                  <a:pt x="171" y="171"/>
                </a:cubicBezTo>
                <a:cubicBezTo>
                  <a:pt x="127" y="215"/>
                  <a:pt x="67" y="242"/>
                  <a:pt x="0" y="242"/>
                </a:cubicBezTo>
                <a:lnTo>
                  <a:pt x="0" y="148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6782926" y="2806489"/>
            <a:ext cx="1112277" cy="1118399"/>
          </a:xfrm>
          <a:custGeom>
            <a:avLst/>
            <a:gdLst>
              <a:gd name="T0" fmla="*/ 241 w 241"/>
              <a:gd name="T1" fmla="*/ 242 h 242"/>
              <a:gd name="T2" fmla="*/ 70 w 241"/>
              <a:gd name="T3" fmla="*/ 171 h 242"/>
              <a:gd name="T4" fmla="*/ 0 w 241"/>
              <a:gd name="T5" fmla="*/ 0 h 242"/>
              <a:gd name="T6" fmla="*/ 93 w 241"/>
              <a:gd name="T7" fmla="*/ 0 h 242"/>
              <a:gd name="T8" fmla="*/ 136 w 241"/>
              <a:gd name="T9" fmla="*/ 105 h 242"/>
              <a:gd name="T10" fmla="*/ 241 w 241"/>
              <a:gd name="T11" fmla="*/ 148 h 242"/>
              <a:gd name="T12" fmla="*/ 241 w 241"/>
              <a:gd name="T13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242"/>
                </a:moveTo>
                <a:cubicBezTo>
                  <a:pt x="174" y="242"/>
                  <a:pt x="114" y="215"/>
                  <a:pt x="70" y="171"/>
                </a:cubicBezTo>
                <a:cubicBezTo>
                  <a:pt x="27" y="127"/>
                  <a:pt x="0" y="67"/>
                  <a:pt x="0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41"/>
                  <a:pt x="110" y="78"/>
                  <a:pt x="136" y="105"/>
                </a:cubicBezTo>
                <a:cubicBezTo>
                  <a:pt x="163" y="132"/>
                  <a:pt x="200" y="148"/>
                  <a:pt x="241" y="148"/>
                </a:cubicBezTo>
                <a:lnTo>
                  <a:pt x="241" y="242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6094839" y="1690045"/>
            <a:ext cx="1116186" cy="1116445"/>
          </a:xfrm>
          <a:custGeom>
            <a:avLst/>
            <a:gdLst>
              <a:gd name="T0" fmla="*/ 0 w 242"/>
              <a:gd name="T1" fmla="*/ 0 h 242"/>
              <a:gd name="T2" fmla="*/ 171 w 242"/>
              <a:gd name="T3" fmla="*/ 71 h 242"/>
              <a:gd name="T4" fmla="*/ 242 w 242"/>
              <a:gd name="T5" fmla="*/ 242 h 242"/>
              <a:gd name="T6" fmla="*/ 149 w 242"/>
              <a:gd name="T7" fmla="*/ 242 h 242"/>
              <a:gd name="T8" fmla="*/ 105 w 242"/>
              <a:gd name="T9" fmla="*/ 137 h 242"/>
              <a:gd name="T10" fmla="*/ 0 w 242"/>
              <a:gd name="T11" fmla="*/ 94 h 242"/>
              <a:gd name="T12" fmla="*/ 0 w 242"/>
              <a:gd name="T13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0"/>
                </a:moveTo>
                <a:cubicBezTo>
                  <a:pt x="67" y="0"/>
                  <a:pt x="127" y="28"/>
                  <a:pt x="171" y="71"/>
                </a:cubicBezTo>
                <a:cubicBezTo>
                  <a:pt x="215" y="115"/>
                  <a:pt x="242" y="175"/>
                  <a:pt x="242" y="242"/>
                </a:cubicBezTo>
                <a:cubicBezTo>
                  <a:pt x="149" y="242"/>
                  <a:pt x="149" y="242"/>
                  <a:pt x="149" y="242"/>
                </a:cubicBezTo>
                <a:cubicBezTo>
                  <a:pt x="149" y="201"/>
                  <a:pt x="132" y="164"/>
                  <a:pt x="105" y="137"/>
                </a:cubicBezTo>
                <a:cubicBezTo>
                  <a:pt x="78" y="111"/>
                  <a:pt x="41" y="94"/>
                  <a:pt x="0" y="94"/>
                </a:cubicBezTo>
                <a:lnTo>
                  <a:pt x="0" y="0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4982564" y="1690045"/>
            <a:ext cx="1112277" cy="1116445"/>
          </a:xfrm>
          <a:custGeom>
            <a:avLst/>
            <a:gdLst>
              <a:gd name="T0" fmla="*/ 241 w 241"/>
              <a:gd name="T1" fmla="*/ 94 h 242"/>
              <a:gd name="T2" fmla="*/ 137 w 241"/>
              <a:gd name="T3" fmla="*/ 137 h 242"/>
              <a:gd name="T4" fmla="*/ 93 w 241"/>
              <a:gd name="T5" fmla="*/ 242 h 242"/>
              <a:gd name="T6" fmla="*/ 0 w 241"/>
              <a:gd name="T7" fmla="*/ 242 h 242"/>
              <a:gd name="T8" fmla="*/ 71 w 241"/>
              <a:gd name="T9" fmla="*/ 71 h 242"/>
              <a:gd name="T10" fmla="*/ 241 w 241"/>
              <a:gd name="T11" fmla="*/ 0 h 242"/>
              <a:gd name="T12" fmla="*/ 241 w 241"/>
              <a:gd name="T13" fmla="*/ 94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94"/>
                </a:moveTo>
                <a:cubicBezTo>
                  <a:pt x="200" y="94"/>
                  <a:pt x="163" y="111"/>
                  <a:pt x="137" y="137"/>
                </a:cubicBezTo>
                <a:cubicBezTo>
                  <a:pt x="110" y="164"/>
                  <a:pt x="93" y="201"/>
                  <a:pt x="93" y="242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75"/>
                  <a:pt x="27" y="115"/>
                  <a:pt x="71" y="71"/>
                </a:cubicBezTo>
                <a:cubicBezTo>
                  <a:pt x="114" y="28"/>
                  <a:pt x="175" y="0"/>
                  <a:pt x="241" y="0"/>
                </a:cubicBezTo>
                <a:lnTo>
                  <a:pt x="241" y="94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4982564" y="2806489"/>
            <a:ext cx="1112277" cy="1118399"/>
          </a:xfrm>
          <a:custGeom>
            <a:avLst/>
            <a:gdLst>
              <a:gd name="T0" fmla="*/ 241 w 241"/>
              <a:gd name="T1" fmla="*/ 242 h 242"/>
              <a:gd name="T2" fmla="*/ 71 w 241"/>
              <a:gd name="T3" fmla="*/ 171 h 242"/>
              <a:gd name="T4" fmla="*/ 0 w 241"/>
              <a:gd name="T5" fmla="*/ 0 h 242"/>
              <a:gd name="T6" fmla="*/ 93 w 241"/>
              <a:gd name="T7" fmla="*/ 0 h 242"/>
              <a:gd name="T8" fmla="*/ 137 w 241"/>
              <a:gd name="T9" fmla="*/ 105 h 242"/>
              <a:gd name="T10" fmla="*/ 241 w 241"/>
              <a:gd name="T11" fmla="*/ 148 h 242"/>
              <a:gd name="T12" fmla="*/ 241 w 241"/>
              <a:gd name="T13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242"/>
                </a:moveTo>
                <a:cubicBezTo>
                  <a:pt x="175" y="242"/>
                  <a:pt x="114" y="215"/>
                  <a:pt x="71" y="171"/>
                </a:cubicBezTo>
                <a:cubicBezTo>
                  <a:pt x="27" y="127"/>
                  <a:pt x="0" y="67"/>
                  <a:pt x="0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41"/>
                  <a:pt x="110" y="78"/>
                  <a:pt x="137" y="105"/>
                </a:cubicBezTo>
                <a:cubicBezTo>
                  <a:pt x="163" y="132"/>
                  <a:pt x="200" y="148"/>
                  <a:pt x="241" y="148"/>
                </a:cubicBezTo>
                <a:lnTo>
                  <a:pt x="241" y="242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6094839" y="3490825"/>
            <a:ext cx="1116186" cy="1116445"/>
          </a:xfrm>
          <a:custGeom>
            <a:avLst/>
            <a:gdLst>
              <a:gd name="T0" fmla="*/ 0 w 242"/>
              <a:gd name="T1" fmla="*/ 0 h 242"/>
              <a:gd name="T2" fmla="*/ 171 w 242"/>
              <a:gd name="T3" fmla="*/ 71 h 242"/>
              <a:gd name="T4" fmla="*/ 242 w 242"/>
              <a:gd name="T5" fmla="*/ 242 h 242"/>
              <a:gd name="T6" fmla="*/ 149 w 242"/>
              <a:gd name="T7" fmla="*/ 242 h 242"/>
              <a:gd name="T8" fmla="*/ 105 w 242"/>
              <a:gd name="T9" fmla="*/ 137 h 242"/>
              <a:gd name="T10" fmla="*/ 0 w 242"/>
              <a:gd name="T11" fmla="*/ 94 h 242"/>
              <a:gd name="T12" fmla="*/ 0 w 242"/>
              <a:gd name="T13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0"/>
                </a:moveTo>
                <a:cubicBezTo>
                  <a:pt x="67" y="0"/>
                  <a:pt x="127" y="27"/>
                  <a:pt x="171" y="71"/>
                </a:cubicBezTo>
                <a:cubicBezTo>
                  <a:pt x="215" y="115"/>
                  <a:pt x="242" y="175"/>
                  <a:pt x="242" y="242"/>
                </a:cubicBezTo>
                <a:cubicBezTo>
                  <a:pt x="149" y="242"/>
                  <a:pt x="149" y="242"/>
                  <a:pt x="149" y="242"/>
                </a:cubicBezTo>
                <a:cubicBezTo>
                  <a:pt x="149" y="201"/>
                  <a:pt x="132" y="164"/>
                  <a:pt x="105" y="137"/>
                </a:cubicBezTo>
                <a:cubicBezTo>
                  <a:pt x="78" y="110"/>
                  <a:pt x="41" y="94"/>
                  <a:pt x="0" y="94"/>
                </a:cubicBezTo>
                <a:lnTo>
                  <a:pt x="0" y="0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Freeform 13"/>
          <p:cNvSpPr/>
          <p:nvPr/>
        </p:nvSpPr>
        <p:spPr bwMode="auto">
          <a:xfrm>
            <a:off x="6094839" y="4607268"/>
            <a:ext cx="1116186" cy="1118399"/>
          </a:xfrm>
          <a:custGeom>
            <a:avLst/>
            <a:gdLst>
              <a:gd name="T0" fmla="*/ 0 w 242"/>
              <a:gd name="T1" fmla="*/ 148 h 242"/>
              <a:gd name="T2" fmla="*/ 105 w 242"/>
              <a:gd name="T3" fmla="*/ 105 h 242"/>
              <a:gd name="T4" fmla="*/ 149 w 242"/>
              <a:gd name="T5" fmla="*/ 0 h 242"/>
              <a:gd name="T6" fmla="*/ 242 w 242"/>
              <a:gd name="T7" fmla="*/ 0 h 242"/>
              <a:gd name="T8" fmla="*/ 171 w 242"/>
              <a:gd name="T9" fmla="*/ 171 h 242"/>
              <a:gd name="T10" fmla="*/ 0 w 242"/>
              <a:gd name="T11" fmla="*/ 242 h 242"/>
              <a:gd name="T12" fmla="*/ 0 w 242"/>
              <a:gd name="T13" fmla="*/ 14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0" y="148"/>
                </a:moveTo>
                <a:cubicBezTo>
                  <a:pt x="41" y="148"/>
                  <a:pt x="78" y="131"/>
                  <a:pt x="105" y="105"/>
                </a:cubicBezTo>
                <a:cubicBezTo>
                  <a:pt x="132" y="78"/>
                  <a:pt x="149" y="41"/>
                  <a:pt x="149" y="0"/>
                </a:cubicBezTo>
                <a:cubicBezTo>
                  <a:pt x="242" y="0"/>
                  <a:pt x="242" y="0"/>
                  <a:pt x="242" y="0"/>
                </a:cubicBezTo>
                <a:cubicBezTo>
                  <a:pt x="242" y="67"/>
                  <a:pt x="215" y="127"/>
                  <a:pt x="171" y="171"/>
                </a:cubicBezTo>
                <a:cubicBezTo>
                  <a:pt x="127" y="215"/>
                  <a:pt x="67" y="242"/>
                  <a:pt x="0" y="242"/>
                </a:cubicBezTo>
                <a:lnTo>
                  <a:pt x="0" y="148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Freeform 14"/>
          <p:cNvSpPr/>
          <p:nvPr/>
        </p:nvSpPr>
        <p:spPr bwMode="auto">
          <a:xfrm>
            <a:off x="4982564" y="4607268"/>
            <a:ext cx="1112277" cy="1118399"/>
          </a:xfrm>
          <a:custGeom>
            <a:avLst/>
            <a:gdLst>
              <a:gd name="T0" fmla="*/ 241 w 241"/>
              <a:gd name="T1" fmla="*/ 242 h 242"/>
              <a:gd name="T2" fmla="*/ 71 w 241"/>
              <a:gd name="T3" fmla="*/ 171 h 242"/>
              <a:gd name="T4" fmla="*/ 0 w 241"/>
              <a:gd name="T5" fmla="*/ 0 h 242"/>
              <a:gd name="T6" fmla="*/ 93 w 241"/>
              <a:gd name="T7" fmla="*/ 0 h 242"/>
              <a:gd name="T8" fmla="*/ 137 w 241"/>
              <a:gd name="T9" fmla="*/ 105 h 242"/>
              <a:gd name="T10" fmla="*/ 241 w 241"/>
              <a:gd name="T11" fmla="*/ 148 h 242"/>
              <a:gd name="T12" fmla="*/ 241 w 241"/>
              <a:gd name="T13" fmla="*/ 24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241" y="242"/>
                </a:moveTo>
                <a:cubicBezTo>
                  <a:pt x="175" y="242"/>
                  <a:pt x="114" y="215"/>
                  <a:pt x="71" y="171"/>
                </a:cubicBezTo>
                <a:cubicBezTo>
                  <a:pt x="27" y="127"/>
                  <a:pt x="0" y="67"/>
                  <a:pt x="0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41"/>
                  <a:pt x="110" y="78"/>
                  <a:pt x="137" y="105"/>
                </a:cubicBezTo>
                <a:cubicBezTo>
                  <a:pt x="163" y="131"/>
                  <a:pt x="200" y="148"/>
                  <a:pt x="241" y="148"/>
                </a:cubicBezTo>
                <a:lnTo>
                  <a:pt x="241" y="242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Freeform 15"/>
          <p:cNvSpPr/>
          <p:nvPr/>
        </p:nvSpPr>
        <p:spPr bwMode="auto">
          <a:xfrm>
            <a:off x="4298387" y="3490825"/>
            <a:ext cx="1112277" cy="1116445"/>
          </a:xfrm>
          <a:custGeom>
            <a:avLst/>
            <a:gdLst>
              <a:gd name="T0" fmla="*/ 0 w 241"/>
              <a:gd name="T1" fmla="*/ 0 h 242"/>
              <a:gd name="T2" fmla="*/ 170 w 241"/>
              <a:gd name="T3" fmla="*/ 71 h 242"/>
              <a:gd name="T4" fmla="*/ 241 w 241"/>
              <a:gd name="T5" fmla="*/ 242 h 242"/>
              <a:gd name="T6" fmla="*/ 148 w 241"/>
              <a:gd name="T7" fmla="*/ 242 h 242"/>
              <a:gd name="T8" fmla="*/ 104 w 241"/>
              <a:gd name="T9" fmla="*/ 137 h 242"/>
              <a:gd name="T10" fmla="*/ 0 w 241"/>
              <a:gd name="T11" fmla="*/ 94 h 242"/>
              <a:gd name="T12" fmla="*/ 0 w 241"/>
              <a:gd name="T13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0" y="0"/>
                </a:moveTo>
                <a:cubicBezTo>
                  <a:pt x="66" y="0"/>
                  <a:pt x="127" y="27"/>
                  <a:pt x="170" y="71"/>
                </a:cubicBezTo>
                <a:cubicBezTo>
                  <a:pt x="214" y="115"/>
                  <a:pt x="241" y="175"/>
                  <a:pt x="241" y="242"/>
                </a:cubicBezTo>
                <a:cubicBezTo>
                  <a:pt x="148" y="242"/>
                  <a:pt x="148" y="242"/>
                  <a:pt x="148" y="242"/>
                </a:cubicBezTo>
                <a:cubicBezTo>
                  <a:pt x="148" y="201"/>
                  <a:pt x="131" y="164"/>
                  <a:pt x="104" y="137"/>
                </a:cubicBezTo>
                <a:cubicBezTo>
                  <a:pt x="78" y="110"/>
                  <a:pt x="40" y="94"/>
                  <a:pt x="0" y="94"/>
                </a:cubicBezTo>
                <a:lnTo>
                  <a:pt x="0" y="0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Freeform 16"/>
          <p:cNvSpPr/>
          <p:nvPr/>
        </p:nvSpPr>
        <p:spPr bwMode="auto">
          <a:xfrm>
            <a:off x="3180249" y="3490825"/>
            <a:ext cx="1118140" cy="1116445"/>
          </a:xfrm>
          <a:custGeom>
            <a:avLst/>
            <a:gdLst>
              <a:gd name="T0" fmla="*/ 242 w 242"/>
              <a:gd name="T1" fmla="*/ 94 h 242"/>
              <a:gd name="T2" fmla="*/ 137 w 242"/>
              <a:gd name="T3" fmla="*/ 137 h 242"/>
              <a:gd name="T4" fmla="*/ 93 w 242"/>
              <a:gd name="T5" fmla="*/ 242 h 242"/>
              <a:gd name="T6" fmla="*/ 0 w 242"/>
              <a:gd name="T7" fmla="*/ 242 h 242"/>
              <a:gd name="T8" fmla="*/ 71 w 242"/>
              <a:gd name="T9" fmla="*/ 71 h 242"/>
              <a:gd name="T10" fmla="*/ 242 w 242"/>
              <a:gd name="T11" fmla="*/ 0 h 242"/>
              <a:gd name="T12" fmla="*/ 242 w 242"/>
              <a:gd name="T13" fmla="*/ 94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2" h="242">
                <a:moveTo>
                  <a:pt x="242" y="94"/>
                </a:moveTo>
                <a:cubicBezTo>
                  <a:pt x="201" y="94"/>
                  <a:pt x="164" y="110"/>
                  <a:pt x="137" y="137"/>
                </a:cubicBezTo>
                <a:cubicBezTo>
                  <a:pt x="110" y="164"/>
                  <a:pt x="93" y="201"/>
                  <a:pt x="93" y="242"/>
                </a:cubicBezTo>
                <a:cubicBezTo>
                  <a:pt x="0" y="242"/>
                  <a:pt x="0" y="242"/>
                  <a:pt x="0" y="242"/>
                </a:cubicBezTo>
                <a:cubicBezTo>
                  <a:pt x="0" y="175"/>
                  <a:pt x="27" y="115"/>
                  <a:pt x="71" y="71"/>
                </a:cubicBezTo>
                <a:cubicBezTo>
                  <a:pt x="114" y="27"/>
                  <a:pt x="175" y="0"/>
                  <a:pt x="242" y="0"/>
                </a:cubicBezTo>
                <a:lnTo>
                  <a:pt x="242" y="94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Freeform 17"/>
          <p:cNvSpPr/>
          <p:nvPr/>
        </p:nvSpPr>
        <p:spPr bwMode="auto">
          <a:xfrm>
            <a:off x="2498025" y="4607268"/>
            <a:ext cx="1112277" cy="1118399"/>
          </a:xfrm>
          <a:custGeom>
            <a:avLst/>
            <a:gdLst>
              <a:gd name="T0" fmla="*/ 0 w 241"/>
              <a:gd name="T1" fmla="*/ 148 h 242"/>
              <a:gd name="T2" fmla="*/ 105 w 241"/>
              <a:gd name="T3" fmla="*/ 105 h 242"/>
              <a:gd name="T4" fmla="*/ 148 w 241"/>
              <a:gd name="T5" fmla="*/ 0 h 242"/>
              <a:gd name="T6" fmla="*/ 241 w 241"/>
              <a:gd name="T7" fmla="*/ 0 h 242"/>
              <a:gd name="T8" fmla="*/ 171 w 241"/>
              <a:gd name="T9" fmla="*/ 171 h 242"/>
              <a:gd name="T10" fmla="*/ 0 w 241"/>
              <a:gd name="T11" fmla="*/ 242 h 242"/>
              <a:gd name="T12" fmla="*/ 0 w 241"/>
              <a:gd name="T13" fmla="*/ 148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1" h="242">
                <a:moveTo>
                  <a:pt x="0" y="148"/>
                </a:moveTo>
                <a:cubicBezTo>
                  <a:pt x="41" y="148"/>
                  <a:pt x="78" y="131"/>
                  <a:pt x="105" y="105"/>
                </a:cubicBezTo>
                <a:cubicBezTo>
                  <a:pt x="131" y="78"/>
                  <a:pt x="148" y="41"/>
                  <a:pt x="148" y="0"/>
                </a:cubicBezTo>
                <a:cubicBezTo>
                  <a:pt x="241" y="0"/>
                  <a:pt x="241" y="0"/>
                  <a:pt x="241" y="0"/>
                </a:cubicBezTo>
                <a:cubicBezTo>
                  <a:pt x="241" y="67"/>
                  <a:pt x="214" y="127"/>
                  <a:pt x="171" y="171"/>
                </a:cubicBezTo>
                <a:cubicBezTo>
                  <a:pt x="127" y="215"/>
                  <a:pt x="67" y="242"/>
                  <a:pt x="0" y="242"/>
                </a:cubicBezTo>
                <a:lnTo>
                  <a:pt x="0" y="148"/>
                </a:lnTo>
                <a:close/>
              </a:path>
            </a:pathLst>
          </a:cu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7426593" y="2343638"/>
            <a:ext cx="941128" cy="941346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5626232" y="2343638"/>
            <a:ext cx="941128" cy="941346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19" tIns="45709" rIns="91419" bIns="45709" numCol="1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Oval 20"/>
          <p:cNvSpPr>
            <a:spLocks noChangeArrowheads="1"/>
          </p:cNvSpPr>
          <p:nvPr/>
        </p:nvSpPr>
        <p:spPr bwMode="auto">
          <a:xfrm>
            <a:off x="5625597" y="4134641"/>
            <a:ext cx="941128" cy="941346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Oval 21"/>
          <p:cNvSpPr>
            <a:spLocks noChangeArrowheads="1"/>
          </p:cNvSpPr>
          <p:nvPr/>
        </p:nvSpPr>
        <p:spPr bwMode="auto">
          <a:xfrm>
            <a:off x="3825869" y="4134641"/>
            <a:ext cx="941128" cy="941346"/>
          </a:xfrm>
          <a:prstGeom prst="ellipse">
            <a:avLst/>
          </a:prstGeom>
          <a:solidFill>
            <a:srgbClr val="CC538C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19" tIns="45709" rIns="91419" bIns="45709" numCol="1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TextBox 17"/>
          <p:cNvSpPr txBox="1"/>
          <p:nvPr/>
        </p:nvSpPr>
        <p:spPr>
          <a:xfrm>
            <a:off x="9263523" y="2381521"/>
            <a:ext cx="2303819" cy="46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TextBox 18"/>
          <p:cNvSpPr txBox="1"/>
          <p:nvPr/>
        </p:nvSpPr>
        <p:spPr>
          <a:xfrm>
            <a:off x="9263525" y="2811982"/>
            <a:ext cx="2303818" cy="9124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您的内容打在这里，或者通过复制您的文本后，在此框中选择粘贴，并选择只保留文字。您的内容打在这里。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TextBox 19"/>
          <p:cNvSpPr txBox="1"/>
          <p:nvPr/>
        </p:nvSpPr>
        <p:spPr>
          <a:xfrm>
            <a:off x="2485416" y="1907657"/>
            <a:ext cx="2303819" cy="46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TextBox 20"/>
          <p:cNvSpPr txBox="1"/>
          <p:nvPr/>
        </p:nvSpPr>
        <p:spPr>
          <a:xfrm>
            <a:off x="2455773" y="2338118"/>
            <a:ext cx="2333462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您的内容打在这里，或者通过复制您的文本后，在此框中选择粘贴，并选择只保留文字。您的内容打在这里。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TextBox 21"/>
          <p:cNvSpPr txBox="1"/>
          <p:nvPr/>
        </p:nvSpPr>
        <p:spPr>
          <a:xfrm>
            <a:off x="7391844" y="4191676"/>
            <a:ext cx="2303819" cy="46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7391846" y="4622137"/>
            <a:ext cx="2303818" cy="91242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您的内容打在这里，或者通过复制您的文本后，在此框中选择粘贴，并选择只保留文字。您的内容打在这里。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726293" y="3757198"/>
            <a:ext cx="2303819" cy="46410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lang="zh-CN" altLang="en-US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96650" y="4187659"/>
            <a:ext cx="2333462" cy="70237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您的内容打在这里，或者通过复制您的文本后，在此框中选择粘贴，并选择只保留文字。您的内容打在这里。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Freeform 7"/>
          <p:cNvSpPr>
            <a:spLocks noEditPoints="1"/>
          </p:cNvSpPr>
          <p:nvPr/>
        </p:nvSpPr>
        <p:spPr bwMode="auto">
          <a:xfrm>
            <a:off x="5832733" y="4379493"/>
            <a:ext cx="528126" cy="4516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Freeform 9"/>
          <p:cNvSpPr>
            <a:spLocks noEditPoints="1"/>
          </p:cNvSpPr>
          <p:nvPr/>
        </p:nvSpPr>
        <p:spPr bwMode="auto">
          <a:xfrm>
            <a:off x="5843902" y="2550188"/>
            <a:ext cx="505787" cy="52824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3" name="Freeform 11"/>
          <p:cNvSpPr>
            <a:spLocks noEditPoints="1"/>
          </p:cNvSpPr>
          <p:nvPr/>
        </p:nvSpPr>
        <p:spPr bwMode="auto">
          <a:xfrm>
            <a:off x="7682556" y="2533431"/>
            <a:ext cx="429203" cy="56176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5" name="Freeform 19"/>
          <p:cNvSpPr>
            <a:spLocks noEditPoints="1"/>
          </p:cNvSpPr>
          <p:nvPr/>
        </p:nvSpPr>
        <p:spPr bwMode="auto">
          <a:xfrm>
            <a:off x="4008683" y="4356629"/>
            <a:ext cx="575499" cy="497372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59909" y="1641180"/>
            <a:ext cx="3049834" cy="3049834"/>
            <a:chOff x="1550130" y="1450057"/>
            <a:chExt cx="3897951" cy="3897951"/>
          </a:xfrm>
        </p:grpSpPr>
        <p:pic>
          <p:nvPicPr>
            <p:cNvPr id="2" name="大白-木先生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306" y="1890033"/>
              <a:ext cx="3017999" cy="3017999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3" name="椭圆 2"/>
            <p:cNvSpPr/>
            <p:nvPr/>
          </p:nvSpPr>
          <p:spPr>
            <a:xfrm>
              <a:off x="1550130" y="1450057"/>
              <a:ext cx="3897951" cy="3897951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71398" y="1574617"/>
            <a:ext cx="3083991" cy="3083991"/>
            <a:chOff x="4530534" y="2107850"/>
            <a:chExt cx="3897951" cy="389795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7337" y="2661755"/>
              <a:ext cx="2998591" cy="2998591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7" name="椭圆 6"/>
            <p:cNvSpPr/>
            <p:nvPr/>
          </p:nvSpPr>
          <p:spPr>
            <a:xfrm>
              <a:off x="4530534" y="2107850"/>
              <a:ext cx="3897951" cy="3897951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none" rtlCol="0" anchor="ctr">
              <a:noAutofit/>
            </a:bodyPr>
            <a:lstStyle/>
            <a:p>
              <a:pPr algn="ctr"/>
              <a:endParaRPr lang="zh-CN" altLang="en-US" sz="1350" dirty="0">
                <a:solidFill>
                  <a:schemeClr val="bg1"/>
                </a:solidFill>
                <a:ea typeface="微软雅黑 Light" panose="020B0502040204020203" pitchFamily="3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920443" y="2691412"/>
            <a:ext cx="2180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VS</a:t>
            </a:r>
            <a:endParaRPr lang="en-US" altLang="zh-CN" sz="6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49499" y="5060667"/>
            <a:ext cx="3270655" cy="1285269"/>
            <a:chOff x="6257393" y="1604235"/>
            <a:chExt cx="5074804" cy="1285269"/>
          </a:xfrm>
        </p:grpSpPr>
        <p:sp>
          <p:nvSpPr>
            <p:cNvPr id="10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ea typeface="微软雅黑 Light" panose="020B0502040204020203" pitchFamily="34" charset="-122"/>
                </a:rPr>
                <a:t>点击添加标题</a:t>
              </a:r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420788" y="5025508"/>
            <a:ext cx="3270655" cy="1285269"/>
            <a:chOff x="6257393" y="1604235"/>
            <a:chExt cx="5074804" cy="1285269"/>
          </a:xfrm>
        </p:grpSpPr>
        <p:sp>
          <p:nvSpPr>
            <p:cNvPr id="13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975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您的内容打在这里，或者通过复制您的文本后，在此框中选择粘贴，并选择只保留文字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ea typeface="微软雅黑 Light" panose="020B0502040204020203" pitchFamily="34" charset="-122"/>
                </a:rPr>
                <a:t>点击添加标题</a:t>
              </a:r>
              <a:endParaRPr lang="zh-CN" altLang="en-US" sz="2400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43506" y="3745959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5%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72034" y="2460659"/>
            <a:ext cx="155923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</a:t>
            </a: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修饰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82407" y="227599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85%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572034" y="3697353"/>
            <a:ext cx="1559237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2407" y="350567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55%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72034" y="4932349"/>
            <a:ext cx="1559237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82407" y="474066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65%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6629974" y="5125020"/>
            <a:ext cx="89323" cy="893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717231" y="5539230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5%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78365" y="1976927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5%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6894576" y="2169288"/>
            <a:ext cx="735225" cy="66965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629974" y="4914620"/>
            <a:ext cx="1086634" cy="62525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514047" y="2222204"/>
            <a:ext cx="3525420" cy="3525420"/>
            <a:chOff x="4514047" y="2222204"/>
            <a:chExt cx="3525420" cy="3525420"/>
          </a:xfrm>
        </p:grpSpPr>
        <p:sp>
          <p:nvSpPr>
            <p:cNvPr id="9" name="Freeform 8"/>
            <p:cNvSpPr/>
            <p:nvPr/>
          </p:nvSpPr>
          <p:spPr>
            <a:xfrm>
              <a:off x="4514047" y="2222204"/>
              <a:ext cx="3525420" cy="3525420"/>
            </a:xfrm>
            <a:custGeom>
              <a:avLst/>
              <a:gdLst>
                <a:gd name="connsiteX0" fmla="*/ 1762710 w 3525420"/>
                <a:gd name="connsiteY0" fmla="*/ 1076909 h 3525420"/>
                <a:gd name="connsiteX1" fmla="*/ 1076909 w 3525420"/>
                <a:gd name="connsiteY1" fmla="*/ 1762710 h 3525420"/>
                <a:gd name="connsiteX2" fmla="*/ 1762710 w 3525420"/>
                <a:gd name="connsiteY2" fmla="*/ 2448511 h 3525420"/>
                <a:gd name="connsiteX3" fmla="*/ 2448511 w 3525420"/>
                <a:gd name="connsiteY3" fmla="*/ 1762710 h 3525420"/>
                <a:gd name="connsiteX4" fmla="*/ 1762710 w 3525420"/>
                <a:gd name="connsiteY4" fmla="*/ 1076909 h 3525420"/>
                <a:gd name="connsiteX5" fmla="*/ 1762710 w 3525420"/>
                <a:gd name="connsiteY5" fmla="*/ 0 h 3525420"/>
                <a:gd name="connsiteX6" fmla="*/ 3525420 w 3525420"/>
                <a:gd name="connsiteY6" fmla="*/ 1762710 h 3525420"/>
                <a:gd name="connsiteX7" fmla="*/ 1762710 w 3525420"/>
                <a:gd name="connsiteY7" fmla="*/ 3525420 h 3525420"/>
                <a:gd name="connsiteX8" fmla="*/ 0 w 3525420"/>
                <a:gd name="connsiteY8" fmla="*/ 1762710 h 3525420"/>
                <a:gd name="connsiteX9" fmla="*/ 1762710 w 3525420"/>
                <a:gd name="connsiteY9" fmla="*/ 0 h 352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25420" h="3525420">
                  <a:moveTo>
                    <a:pt x="1762710" y="1076909"/>
                  </a:moveTo>
                  <a:cubicBezTo>
                    <a:pt x="1383953" y="1076909"/>
                    <a:pt x="1076909" y="1383953"/>
                    <a:pt x="1076909" y="1762710"/>
                  </a:cubicBezTo>
                  <a:cubicBezTo>
                    <a:pt x="1076909" y="2141467"/>
                    <a:pt x="1383953" y="2448511"/>
                    <a:pt x="1762710" y="2448511"/>
                  </a:cubicBezTo>
                  <a:cubicBezTo>
                    <a:pt x="2141467" y="2448511"/>
                    <a:pt x="2448511" y="2141467"/>
                    <a:pt x="2448511" y="1762710"/>
                  </a:cubicBezTo>
                  <a:cubicBezTo>
                    <a:pt x="2448511" y="1383953"/>
                    <a:pt x="2141467" y="1076909"/>
                    <a:pt x="1762710" y="1076909"/>
                  </a:cubicBezTo>
                  <a:close/>
                  <a:moveTo>
                    <a:pt x="1762710" y="0"/>
                  </a:moveTo>
                  <a:cubicBezTo>
                    <a:pt x="2736228" y="0"/>
                    <a:pt x="3525420" y="789192"/>
                    <a:pt x="3525420" y="1762710"/>
                  </a:cubicBezTo>
                  <a:cubicBezTo>
                    <a:pt x="3525420" y="2736228"/>
                    <a:pt x="2736228" y="3525420"/>
                    <a:pt x="1762710" y="3525420"/>
                  </a:cubicBezTo>
                  <a:cubicBezTo>
                    <a:pt x="789192" y="3525420"/>
                    <a:pt x="0" y="2736228"/>
                    <a:pt x="0" y="1762710"/>
                  </a:cubicBezTo>
                  <a:cubicBezTo>
                    <a:pt x="0" y="789192"/>
                    <a:pt x="789192" y="0"/>
                    <a:pt x="176271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Arc 11"/>
            <p:cNvSpPr/>
            <p:nvPr/>
          </p:nvSpPr>
          <p:spPr>
            <a:xfrm>
              <a:off x="5310966" y="3009979"/>
              <a:ext cx="1944000" cy="1944000"/>
            </a:xfrm>
            <a:prstGeom prst="arc">
              <a:avLst>
                <a:gd name="adj1" fmla="val 12601565"/>
                <a:gd name="adj2" fmla="val 6468392"/>
              </a:avLst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5" name="Arc 11"/>
            <p:cNvSpPr>
              <a:spLocks noChangeAspect="1"/>
            </p:cNvSpPr>
            <p:nvPr/>
          </p:nvSpPr>
          <p:spPr>
            <a:xfrm>
              <a:off x="5016757" y="2724914"/>
              <a:ext cx="2520000" cy="2520000"/>
            </a:xfrm>
            <a:prstGeom prst="arc">
              <a:avLst>
                <a:gd name="adj1" fmla="val 11415659"/>
                <a:gd name="adj2" fmla="val 7647686"/>
              </a:avLst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6" name="Arc 11"/>
            <p:cNvSpPr>
              <a:spLocks noChangeAspect="1"/>
            </p:cNvSpPr>
            <p:nvPr/>
          </p:nvSpPr>
          <p:spPr>
            <a:xfrm>
              <a:off x="5600346" y="3301343"/>
              <a:ext cx="1368000" cy="1368000"/>
            </a:xfrm>
            <a:prstGeom prst="arc">
              <a:avLst>
                <a:gd name="adj1" fmla="val 14603378"/>
                <a:gd name="adj2" fmla="val 4588788"/>
              </a:avLst>
            </a:prstGeom>
            <a:noFill/>
            <a:ln w="254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>
            <a:off x="6968346" y="3969096"/>
            <a:ext cx="1426596" cy="444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8443506" y="1760573"/>
            <a:ext cx="3023069" cy="893815"/>
            <a:chOff x="2062450" y="2372948"/>
            <a:chExt cx="2765198" cy="670361"/>
          </a:xfrm>
        </p:grpSpPr>
        <p:sp>
          <p:nvSpPr>
            <p:cNvPr id="46" name="TextBox 7"/>
            <p:cNvSpPr txBox="1"/>
            <p:nvPr/>
          </p:nvSpPr>
          <p:spPr>
            <a:xfrm>
              <a:off x="2062450" y="2625454"/>
              <a:ext cx="2765198" cy="417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7" name="TextBox 8"/>
            <p:cNvSpPr txBox="1"/>
            <p:nvPr/>
          </p:nvSpPr>
          <p:spPr>
            <a:xfrm>
              <a:off x="2062450" y="2372948"/>
              <a:ext cx="1631727" cy="285607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华文黑体" pitchFamily="2" charset="-122"/>
                </a:rPr>
                <a:t>数据分析对比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华文黑体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062250" y="3542709"/>
            <a:ext cx="2706079" cy="893817"/>
            <a:chOff x="2062450" y="2372947"/>
            <a:chExt cx="2475248" cy="670362"/>
          </a:xfrm>
        </p:grpSpPr>
        <p:sp>
          <p:nvSpPr>
            <p:cNvPr id="50" name="TextBox 7"/>
            <p:cNvSpPr txBox="1"/>
            <p:nvPr/>
          </p:nvSpPr>
          <p:spPr>
            <a:xfrm>
              <a:off x="2062451" y="2625454"/>
              <a:ext cx="2475247" cy="417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</a:t>
              </a:r>
              <a:r>
                <a:rPr lang="zh-CN" altLang="en-US" sz="1065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赅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4" name="TextBox 8"/>
            <p:cNvSpPr txBox="1"/>
            <p:nvPr/>
          </p:nvSpPr>
          <p:spPr>
            <a:xfrm>
              <a:off x="2062450" y="2372947"/>
              <a:ext cx="1631727" cy="285654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尚酷简体" panose="02000000000000000000" pitchFamily="2" charset="-122"/>
                  <a:ea typeface="方正尚酷简体" panose="02000000000000000000" pitchFamily="2" charset="-122"/>
                  <a:cs typeface="华文黑体" pitchFamily="2" charset="-122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数据分析对比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43506" y="5420553"/>
            <a:ext cx="3023069" cy="884673"/>
            <a:chOff x="2062450" y="2379805"/>
            <a:chExt cx="2765198" cy="663504"/>
          </a:xfrm>
        </p:grpSpPr>
        <p:sp>
          <p:nvSpPr>
            <p:cNvPr id="56" name="TextBox 7"/>
            <p:cNvSpPr txBox="1"/>
            <p:nvPr/>
          </p:nvSpPr>
          <p:spPr>
            <a:xfrm>
              <a:off x="2062450" y="2625454"/>
              <a:ext cx="2765198" cy="417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7" name="TextBox 8"/>
            <p:cNvSpPr txBox="1"/>
            <p:nvPr/>
          </p:nvSpPr>
          <p:spPr>
            <a:xfrm>
              <a:off x="2062450" y="2379805"/>
              <a:ext cx="1631727" cy="285654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>
              <a:defPPr>
                <a:defRPr lang="zh-CN"/>
              </a:defPPr>
              <a:lvl1pPr>
                <a:lnSpc>
                  <a:spcPct val="150000"/>
                </a:lnSpc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尚酷简体" panose="02000000000000000000" pitchFamily="2" charset="-122"/>
                  <a:ea typeface="方正尚酷简体" panose="02000000000000000000" pitchFamily="2" charset="-122"/>
                  <a:cs typeface="华文黑体" pitchFamily="2" charset="-122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数据分析对比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53408" y="2377037"/>
            <a:ext cx="905911" cy="905911"/>
            <a:chOff x="1553408" y="2377037"/>
            <a:chExt cx="905911" cy="905911"/>
          </a:xfrm>
        </p:grpSpPr>
        <p:sp>
          <p:nvSpPr>
            <p:cNvPr id="18" name="Arc 17"/>
            <p:cNvSpPr/>
            <p:nvPr/>
          </p:nvSpPr>
          <p:spPr>
            <a:xfrm>
              <a:off x="1553408" y="2377037"/>
              <a:ext cx="905911" cy="905911"/>
            </a:xfrm>
            <a:prstGeom prst="arc">
              <a:avLst>
                <a:gd name="adj1" fmla="val 16200000"/>
                <a:gd name="adj2" fmla="val 12129464"/>
              </a:avLst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1660525" y="2487088"/>
              <a:ext cx="676800" cy="676800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553408" y="3606717"/>
            <a:ext cx="905911" cy="905911"/>
            <a:chOff x="1553408" y="3606717"/>
            <a:chExt cx="905911" cy="905911"/>
          </a:xfrm>
        </p:grpSpPr>
        <p:sp>
          <p:nvSpPr>
            <p:cNvPr id="28" name="Arc 27"/>
            <p:cNvSpPr/>
            <p:nvPr/>
          </p:nvSpPr>
          <p:spPr>
            <a:xfrm>
              <a:off x="1553408" y="3606717"/>
              <a:ext cx="905911" cy="905911"/>
            </a:xfrm>
            <a:prstGeom prst="arc">
              <a:avLst>
                <a:gd name="adj1" fmla="val 16200000"/>
                <a:gd name="adj2" fmla="val 2085995"/>
              </a:avLst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1669382" y="3721272"/>
              <a:ext cx="676800" cy="67680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53408" y="4841713"/>
            <a:ext cx="905911" cy="905911"/>
            <a:chOff x="1553408" y="4841713"/>
            <a:chExt cx="905911" cy="905911"/>
          </a:xfrm>
        </p:grpSpPr>
        <p:sp>
          <p:nvSpPr>
            <p:cNvPr id="32" name="Arc 31"/>
            <p:cNvSpPr/>
            <p:nvPr/>
          </p:nvSpPr>
          <p:spPr>
            <a:xfrm>
              <a:off x="1553408" y="4841713"/>
              <a:ext cx="905911" cy="905911"/>
            </a:xfrm>
            <a:prstGeom prst="arc">
              <a:avLst>
                <a:gd name="adj1" fmla="val 16200000"/>
                <a:gd name="adj2" fmla="val 9707891"/>
              </a:avLst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9" name="椭圆 58"/>
            <p:cNvSpPr>
              <a:spLocks noChangeAspect="1"/>
            </p:cNvSpPr>
            <p:nvPr/>
          </p:nvSpPr>
          <p:spPr>
            <a:xfrm>
              <a:off x="1702517" y="4940691"/>
              <a:ext cx="676800" cy="6768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 Light" panose="020B0502040204020203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899187" y="489502"/>
            <a:ext cx="43936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</a:rPr>
              <a:t>母亲节主题模板</a:t>
            </a:r>
            <a:endParaRPr lang="zh-CN" altLang="en-US" sz="40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177768" y="119242"/>
            <a:ext cx="3836464" cy="307672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975">
              <a:spcBef>
                <a:spcPts val="0"/>
              </a:spcBef>
              <a:buNone/>
            </a:pPr>
            <a:r>
              <a:rPr lang="en-US" altLang="zh-CN" sz="1800" dirty="0" smtClean="0">
                <a:solidFill>
                  <a:srgbClr val="CC538C"/>
                </a:solidFill>
                <a:latin typeface="微软雅黑" panose="020B0503020204020204" charset="-122"/>
                <a:ea typeface="微软雅黑" panose="020B0503020204020204" charset="-122"/>
                <a:cs typeface="Lao UI" panose="020B0502040204020203" pitchFamily="34" charset="0"/>
              </a:rPr>
              <a:t>Mother 's Day theme template</a:t>
            </a:r>
            <a:endParaRPr lang="en-US" altLang="zh-CN" sz="1800" dirty="0" smtClean="0">
              <a:solidFill>
                <a:srgbClr val="CC538C"/>
              </a:solidFill>
              <a:latin typeface="微软雅黑" panose="020B0503020204020204" charset="-122"/>
              <a:ea typeface="微软雅黑" panose="020B0503020204020204" charset="-122"/>
              <a:cs typeface="Lao UI" panose="020B0502040204020203" pitchFamily="34" charset="0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母亲节3(1)"/>
          <p:cNvPicPr>
            <a:picLocks noChangeAspect="1"/>
          </p:cNvPicPr>
          <p:nvPr/>
        </p:nvPicPr>
        <p:blipFill>
          <a:blip r:embed="rId1"/>
          <a:srcRect b="57606"/>
          <a:stretch>
            <a:fillRect/>
          </a:stretch>
        </p:blipFill>
        <p:spPr>
          <a:xfrm>
            <a:off x="0" y="0"/>
            <a:ext cx="12228195" cy="69119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786449" y="5818600"/>
            <a:ext cx="686261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感谢您的聆听</a:t>
            </a:r>
            <a:endParaRPr lang="zh-CN" altLang="en-US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张靓颖-感谢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12195" y="-874779"/>
            <a:ext cx="609600" cy="609600"/>
          </a:xfrm>
          <a:prstGeom prst="rect">
            <a:avLst/>
          </a:prstGeom>
        </p:spPr>
      </p:pic>
      <p:pic>
        <p:nvPicPr>
          <p:cNvPr id="4" name="图片 3" descr="可爱卡通原创插画母亲节快乐海报展板"/>
          <p:cNvPicPr>
            <a:picLocks noChangeAspect="1"/>
          </p:cNvPicPr>
          <p:nvPr/>
        </p:nvPicPr>
        <p:blipFill>
          <a:blip r:embed="rId5"/>
          <a:srcRect l="28194" t="16759" r="19722" b="34848"/>
          <a:stretch>
            <a:fillRect/>
          </a:stretch>
        </p:blipFill>
        <p:spPr>
          <a:xfrm>
            <a:off x="3342640" y="1511935"/>
            <a:ext cx="6421755" cy="4474845"/>
          </a:xfrm>
          <a:prstGeom prst="rect">
            <a:avLst/>
          </a:prstGeom>
        </p:spPr>
      </p:pic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325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88215" cy="697801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2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3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4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5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12-母亲节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FA6A95"/>
      </a:accent1>
      <a:accent2>
        <a:srgbClr val="DCE07C"/>
      </a:accent2>
      <a:accent3>
        <a:srgbClr val="E76D47"/>
      </a:accent3>
      <a:accent4>
        <a:srgbClr val="C26D5D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12-母亲节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FA6A95"/>
      </a:accent1>
      <a:accent2>
        <a:srgbClr val="DCE07C"/>
      </a:accent2>
      <a:accent3>
        <a:srgbClr val="E76D47"/>
      </a:accent3>
      <a:accent4>
        <a:srgbClr val="C26D5D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3281</Words>
  <Application>WPS 演示</Application>
  <PresentationFormat>宽屏</PresentationFormat>
  <Paragraphs>250</Paragraphs>
  <Slides>20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50" baseType="lpstr">
      <vt:lpstr>Arial</vt:lpstr>
      <vt:lpstr>宋体</vt:lpstr>
      <vt:lpstr>Wingdings</vt:lpstr>
      <vt:lpstr>微软雅黑 Light</vt:lpstr>
      <vt:lpstr>方正清刻本悦宋简体</vt:lpstr>
      <vt:lpstr>Open Sans</vt:lpstr>
      <vt:lpstr>Segoe Print</vt:lpstr>
      <vt:lpstr>Lao UI</vt:lpstr>
      <vt:lpstr>Gulim</vt:lpstr>
      <vt:lpstr>华文细黑</vt:lpstr>
      <vt:lpstr>微软雅黑</vt:lpstr>
      <vt:lpstr>Arial Unicode MS</vt:lpstr>
      <vt:lpstr>Calibri</vt:lpstr>
      <vt:lpstr>方正黄草简体</vt:lpstr>
      <vt:lpstr>Neris Thin</vt:lpstr>
      <vt:lpstr>FontAwesome</vt:lpstr>
      <vt:lpstr>HYtbrB</vt:lpstr>
      <vt:lpstr>Times New Roman</vt:lpstr>
      <vt:lpstr>华文黑体</vt:lpstr>
      <vt:lpstr>黑体</vt:lpstr>
      <vt:lpstr>方正尚酷简体</vt:lpstr>
      <vt:lpstr>Roboto</vt:lpstr>
      <vt:lpstr>Vrinda</vt:lpstr>
      <vt:lpstr>Lato Regular</vt:lpstr>
      <vt:lpstr>微软雅黑 Light</vt:lpstr>
      <vt:lpstr>汉仪旗黑-85S</vt:lpstr>
      <vt:lpstr>Arial</vt:lpstr>
      <vt:lpstr>字心坊萌喵体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罗祉璇</cp:lastModifiedBy>
  <cp:revision>95</cp:revision>
  <dcterms:created xsi:type="dcterms:W3CDTF">2015-10-07T12:43:00Z</dcterms:created>
  <dcterms:modified xsi:type="dcterms:W3CDTF">2020-05-09T02:35:09Z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