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svg" ContentType="image/svg+xml"/>
  <Override PartName="/ppt/media/image2.svg" ContentType="image/svg+xml"/>
  <Override PartName="/ppt/media/image3.svg" ContentType="image/svg+xml"/>
  <Override PartName="/ppt/media/image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89" r:id="rId3"/>
    <p:sldId id="290" r:id="rId5"/>
    <p:sldId id="291" r:id="rId6"/>
    <p:sldId id="303" r:id="rId7"/>
    <p:sldId id="263" r:id="rId8"/>
    <p:sldId id="301" r:id="rId9"/>
    <p:sldId id="302" r:id="rId10"/>
    <p:sldId id="304" r:id="rId11"/>
    <p:sldId id="347" r:id="rId12"/>
    <p:sldId id="264" r:id="rId13"/>
    <p:sldId id="364" r:id="rId14"/>
    <p:sldId id="265" r:id="rId15"/>
    <p:sldId id="298" r:id="rId16"/>
    <p:sldId id="366" r:id="rId17"/>
    <p:sldId id="267" r:id="rId18"/>
    <p:sldId id="306" r:id="rId19"/>
    <p:sldId id="273" r:id="rId20"/>
    <p:sldId id="299" r:id="rId21"/>
    <p:sldId id="367" r:id="rId22"/>
    <p:sldId id="272" r:id="rId23"/>
    <p:sldId id="297" r:id="rId24"/>
    <p:sldId id="268" r:id="rId25"/>
    <p:sldId id="296" r:id="rId26"/>
    <p:sldId id="368" r:id="rId27"/>
  </p:sldIdLst>
  <p:sldSz cx="12192000" cy="6858000"/>
  <p:notesSz cx="6858000" cy="9144000"/>
  <p:embeddedFontLst>
    <p:embeddedFont>
      <p:font typeface="庞门正道标题体" panose="02010600030101010101" pitchFamily="2" charset="-122"/>
      <p:regular r:id="rId31"/>
    </p:embeddedFont>
    <p:embeddedFont>
      <p:font typeface="Calibri" panose="020F0502020204030204" charset="0"/>
      <p:regular r:id="rId32"/>
      <p:bold r:id="rId33"/>
      <p:italic r:id="rId34"/>
      <p:boldItalic r:id="rId35"/>
    </p:embeddedFont>
    <p:embeddedFont>
      <p:font typeface="微软雅黑" panose="020B0503020204020204" charset="-122"/>
      <p:regular r:id="rId36"/>
    </p:embeddedFont>
    <p:embeddedFont>
      <p:font typeface="Calibri Light" panose="020F0302020204030204" charset="0"/>
      <p:regular r:id="rId37"/>
      <p:italic r:id="rId38"/>
    </p:embeddedFont>
    <p:embeddedFont>
      <p:font typeface="方正黑体简体" panose="03000509000000000000" pitchFamily="65" charset="-122"/>
      <p:regular r:id="rId39"/>
    </p:embeddedFont>
    <p:embeddedFont>
      <p:font typeface="Trebuchet MS" panose="020B0603020202020204" pitchFamily="34" charset="0"/>
      <p:regular r:id="rId40"/>
      <p:bold r:id="rId41"/>
      <p:italic r:id="rId42"/>
      <p:boldItalic r:id="rId43"/>
    </p:embeddedFont>
    <p:embeddedFont>
      <p:font typeface="Segoe UI" panose="020B0502040204020203" pitchFamily="34" charset="0"/>
      <p:regular r:id="rId44"/>
      <p:bold r:id="rId45"/>
      <p:italic r:id="rId46"/>
      <p:boldItalic r:id="rId47"/>
    </p:embeddedFont>
    <p:embeddedFont>
      <p:font typeface="Agency FB" panose="020B0503020202020204" pitchFamily="34" charset="0"/>
      <p:regular r:id="rId48"/>
      <p:bold r:id="rId49"/>
    </p:embeddedFont>
    <p:embeddedFont>
      <p:font typeface="Open Sans Semibold" panose="020B0706030804020204" pitchFamily="34" charset="0"/>
      <p:bold r:id="rId50"/>
    </p:embeddedFont>
    <p:embeddedFont>
      <p:font typeface="方正毡笔黑简体" panose="03000509000000000000" charset="-122"/>
      <p:regular r:id="rId5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AADC"/>
    <a:srgbClr val="C0DED2"/>
    <a:srgbClr val="9DC8FF"/>
    <a:srgbClr val="0BC4B4"/>
    <a:srgbClr val="0AB2A0"/>
    <a:srgbClr val="C0C3C7"/>
    <a:srgbClr val="FF3A61"/>
    <a:srgbClr val="FFBF00"/>
    <a:srgbClr val="82DE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8" d="100"/>
          <a:sy n="68" d="100"/>
        </p:scale>
        <p:origin x="816" y="78"/>
      </p:cViewPr>
      <p:guideLst>
        <p:guide orient="horz" pos="2124"/>
        <p:guide pos="39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font" Target="fonts/font21.fntdata"/><Relationship Id="rId50" Type="http://schemas.openxmlformats.org/officeDocument/2006/relationships/font" Target="fonts/font20.fntdata"/><Relationship Id="rId5" Type="http://schemas.openxmlformats.org/officeDocument/2006/relationships/slide" Target="slides/slide2.xml"/><Relationship Id="rId49" Type="http://schemas.openxmlformats.org/officeDocument/2006/relationships/font" Target="fonts/font19.fntdata"/><Relationship Id="rId48" Type="http://schemas.openxmlformats.org/officeDocument/2006/relationships/font" Target="fonts/font18.fntdata"/><Relationship Id="rId47" Type="http://schemas.openxmlformats.org/officeDocument/2006/relationships/font" Target="fonts/font17.fntdata"/><Relationship Id="rId46" Type="http://schemas.openxmlformats.org/officeDocument/2006/relationships/font" Target="fonts/font16.fntdata"/><Relationship Id="rId45" Type="http://schemas.openxmlformats.org/officeDocument/2006/relationships/font" Target="fonts/font15.fntdata"/><Relationship Id="rId44" Type="http://schemas.openxmlformats.org/officeDocument/2006/relationships/font" Target="fonts/font14.fntdata"/><Relationship Id="rId43" Type="http://schemas.openxmlformats.org/officeDocument/2006/relationships/font" Target="fonts/font13.fntdata"/><Relationship Id="rId42" Type="http://schemas.openxmlformats.org/officeDocument/2006/relationships/font" Target="fonts/font12.fntdata"/><Relationship Id="rId41" Type="http://schemas.openxmlformats.org/officeDocument/2006/relationships/font" Target="fonts/font11.fntdata"/><Relationship Id="rId40" Type="http://schemas.openxmlformats.org/officeDocument/2006/relationships/font" Target="fonts/font10.fntdata"/><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C0DED2"/>
            </a:solidFill>
            <a:ln>
              <a:noFill/>
            </a:ln>
            <a:effectLst/>
          </c:spPr>
          <c:invertIfNegative val="0"/>
          <c:dLbls>
            <c:delete val="1"/>
          </c:dLbls>
          <c:cat>
            <c:strRef>
              <c:f>Sheet1!$A$2:$A$7</c:f>
              <c:strCache>
                <c:ptCount val="6"/>
                <c:pt idx="0">
                  <c:v>Data 1</c:v>
                </c:pt>
                <c:pt idx="1">
                  <c:v>Data 2</c:v>
                </c:pt>
                <c:pt idx="2">
                  <c:v>Data 3</c:v>
                </c:pt>
                <c:pt idx="3">
                  <c:v>Data 4</c:v>
                </c:pt>
                <c:pt idx="4">
                  <c:v>Data 5</c:v>
                </c:pt>
                <c:pt idx="5">
                  <c:v>Data 6</c:v>
                </c:pt>
              </c:strCache>
            </c:strRef>
          </c:cat>
          <c:val>
            <c:numRef>
              <c:f>Sheet1!$B$2:$B$7</c:f>
              <c:numCache>
                <c:formatCode>General</c:formatCode>
                <c:ptCount val="6"/>
                <c:pt idx="0">
                  <c:v>4.3</c:v>
                </c:pt>
                <c:pt idx="1">
                  <c:v>2.5</c:v>
                </c:pt>
                <c:pt idx="2">
                  <c:v>3.5</c:v>
                </c:pt>
                <c:pt idx="3">
                  <c:v>4.5</c:v>
                </c:pt>
                <c:pt idx="4">
                  <c:v>3</c:v>
                </c:pt>
                <c:pt idx="5">
                  <c:v>1</c:v>
                </c:pt>
              </c:numCache>
            </c:numRef>
          </c:val>
        </c:ser>
        <c:ser>
          <c:idx val="1"/>
          <c:order val="1"/>
          <c:tx>
            <c:strRef>
              <c:f>Sheet1!$C$1</c:f>
              <c:strCache>
                <c:ptCount val="1"/>
                <c:pt idx="0">
                  <c:v>Series 2</c:v>
                </c:pt>
              </c:strCache>
            </c:strRef>
          </c:tx>
          <c:spPr>
            <a:solidFill>
              <a:srgbClr val="9DC8FF"/>
            </a:solidFill>
            <a:ln>
              <a:noFill/>
            </a:ln>
            <a:effectLst/>
          </c:spPr>
          <c:invertIfNegative val="0"/>
          <c:dLbls>
            <c:delete val="1"/>
          </c:dLbls>
          <c:cat>
            <c:strRef>
              <c:f>Sheet1!$A$2:$A$7</c:f>
              <c:strCache>
                <c:ptCount val="6"/>
                <c:pt idx="0">
                  <c:v>Data 1</c:v>
                </c:pt>
                <c:pt idx="1">
                  <c:v>Data 2</c:v>
                </c:pt>
                <c:pt idx="2">
                  <c:v>Data 3</c:v>
                </c:pt>
                <c:pt idx="3">
                  <c:v>Data 4</c:v>
                </c:pt>
                <c:pt idx="4">
                  <c:v>Data 5</c:v>
                </c:pt>
                <c:pt idx="5">
                  <c:v>Data 6</c:v>
                </c:pt>
              </c:strCache>
            </c:strRef>
          </c:cat>
          <c:val>
            <c:numRef>
              <c:f>Sheet1!$C$2:$C$7</c:f>
              <c:numCache>
                <c:formatCode>General</c:formatCode>
                <c:ptCount val="6"/>
                <c:pt idx="0">
                  <c:v>2.4</c:v>
                </c:pt>
                <c:pt idx="1">
                  <c:v>4.4</c:v>
                </c:pt>
                <c:pt idx="2">
                  <c:v>1.8</c:v>
                </c:pt>
                <c:pt idx="3">
                  <c:v>2.8</c:v>
                </c:pt>
                <c:pt idx="4">
                  <c:v>5</c:v>
                </c:pt>
                <c:pt idx="5">
                  <c:v>4</c:v>
                </c:pt>
              </c:numCache>
            </c:numRef>
          </c:val>
        </c:ser>
        <c:ser>
          <c:idx val="2"/>
          <c:order val="2"/>
          <c:tx>
            <c:strRef>
              <c:f>Sheet1!$D$1</c:f>
              <c:strCache>
                <c:ptCount val="1"/>
                <c:pt idx="0">
                  <c:v>Series 3</c:v>
                </c:pt>
              </c:strCache>
            </c:strRef>
          </c:tx>
          <c:spPr>
            <a:solidFill>
              <a:schemeClr val="bg1">
                <a:lumMod val="85000"/>
              </a:schemeClr>
            </a:solidFill>
            <a:ln>
              <a:noFill/>
            </a:ln>
            <a:effectLst/>
          </c:spPr>
          <c:invertIfNegative val="0"/>
          <c:dLbls>
            <c:delete val="1"/>
          </c:dLbls>
          <c:cat>
            <c:strRef>
              <c:f>Sheet1!$A$2:$A$7</c:f>
              <c:strCache>
                <c:ptCount val="6"/>
                <c:pt idx="0">
                  <c:v>Data 1</c:v>
                </c:pt>
                <c:pt idx="1">
                  <c:v>Data 2</c:v>
                </c:pt>
                <c:pt idx="2">
                  <c:v>Data 3</c:v>
                </c:pt>
                <c:pt idx="3">
                  <c:v>Data 4</c:v>
                </c:pt>
                <c:pt idx="4">
                  <c:v>Data 5</c:v>
                </c:pt>
                <c:pt idx="5">
                  <c:v>Data 6</c:v>
                </c:pt>
              </c:strCache>
            </c:strRef>
          </c:cat>
          <c:val>
            <c:numRef>
              <c:f>Sheet1!$D$2:$D$7</c:f>
              <c:numCache>
                <c:formatCode>General</c:formatCode>
                <c:ptCount val="6"/>
                <c:pt idx="0">
                  <c:v>2</c:v>
                </c:pt>
                <c:pt idx="1">
                  <c:v>2</c:v>
                </c:pt>
                <c:pt idx="2">
                  <c:v>3</c:v>
                </c:pt>
                <c:pt idx="3">
                  <c:v>5</c:v>
                </c:pt>
                <c:pt idx="4">
                  <c:v>2</c:v>
                </c:pt>
                <c:pt idx="5">
                  <c:v>5</c:v>
                </c:pt>
              </c:numCache>
            </c:numRef>
          </c:val>
        </c:ser>
        <c:dLbls>
          <c:showLegendKey val="0"/>
          <c:showVal val="0"/>
          <c:showCatName val="0"/>
          <c:showSerName val="0"/>
          <c:showPercent val="0"/>
          <c:showBubbleSize val="0"/>
        </c:dLbls>
        <c:gapWidth val="150"/>
        <c:overlap val="100"/>
        <c:axId val="712776544"/>
        <c:axId val="712777104"/>
      </c:barChart>
      <c:catAx>
        <c:axId val="71277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Trebuchet MS" panose="020B0603020202020204" pitchFamily="34" charset="0"/>
                <a:ea typeface="+mn-ea"/>
                <a:cs typeface="+mn-cs"/>
              </a:defRPr>
            </a:pPr>
          </a:p>
        </c:txPr>
        <c:crossAx val="712777104"/>
        <c:crosses val="autoZero"/>
        <c:auto val="1"/>
        <c:lblAlgn val="ctr"/>
        <c:lblOffset val="100"/>
        <c:noMultiLvlLbl val="0"/>
      </c:catAx>
      <c:valAx>
        <c:axId val="712777104"/>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ller" panose="02000503030000020004" pitchFamily="2" charset="0"/>
                <a:ea typeface="+mn-ea"/>
                <a:cs typeface="+mn-cs"/>
              </a:defRPr>
            </a:pPr>
          </a:p>
        </c:txPr>
        <c:crossAx val="71277654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Aller" panose="02000503030000020004" pitchFamily="2"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273BC-ACAD-4C78-B863-D48637AB745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24326-3671-4042-BC47-844F1DAF2E9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https://www.58pic.com/newpic/32912639.html</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C24326-3671-4042-BC47-844F1DAF2E9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https://www.58pic.com/newpic/32912639.html</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2A50972-8C68-4C79-A6F6-7414C53990D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4CE8DD-612A-4D9D-835E-9FE624CBF1F1}" type="slidenum">
              <a:rPr lang="zh-CN" altLang="en-US" smtClean="0"/>
            </a:fld>
            <a:endParaRPr lang="zh-CN" altLang="en-US"/>
          </a:p>
        </p:txBody>
      </p:sp>
    </p:spTree>
  </p:cSld>
  <p:clrMapOvr>
    <a:masterClrMapping/>
  </p:clrMapOvr>
  <p:transition spd="slow" advClick="0" advTm="2000">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13"/>
          <a:srcRect r="14286"/>
          <a:stretch>
            <a:fillRect/>
          </a:stretch>
        </p:blipFill>
        <p:spPr>
          <a:xfrm rot="5400000">
            <a:off x="2666999" y="-2666998"/>
            <a:ext cx="6858001" cy="12192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50972-8C68-4C79-A6F6-7414C53990D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4CE8DD-612A-4D9D-835E-9FE624CBF1F1}" type="slidenum">
              <a:rPr lang="zh-CN" altLang="en-US" smtClean="0"/>
            </a:fld>
            <a:endParaRPr lang="zh-CN" altLang="en-US"/>
          </a:p>
        </p:txBody>
      </p:sp>
      <p:sp>
        <p:nvSpPr>
          <p:cNvPr id="7" name="矩形 6"/>
          <p:cNvSpPr/>
          <p:nvPr userDrawn="1"/>
        </p:nvSpPr>
        <p:spPr>
          <a:xfrm>
            <a:off x="-1" y="0"/>
            <a:ext cx="12192001" cy="6858000"/>
          </a:xfrm>
          <a:prstGeom prst="rect">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Click="0" advTm="2000">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1.sv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9.png"/><Relationship Id="rId3" Type="http://schemas.openxmlformats.org/officeDocument/2006/relationships/image" Target="../media/image2.svg"/><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image" Target="../media/image4.svg"/><Relationship Id="rId3" Type="http://schemas.openxmlformats.org/officeDocument/2006/relationships/image" Target="../media/image11.png"/><Relationship Id="rId2" Type="http://schemas.openxmlformats.org/officeDocument/2006/relationships/image" Target="../media/image1.sv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14.jpeg"/><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1"/>
          <p:cNvSpPr/>
          <p:nvPr/>
        </p:nvSpPr>
        <p:spPr>
          <a:xfrm>
            <a:off x="381000" y="430306"/>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5" name="矩形: 圆角 2"/>
          <p:cNvSpPr/>
          <p:nvPr/>
        </p:nvSpPr>
        <p:spPr>
          <a:xfrm>
            <a:off x="286871" y="353452"/>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8" name="任意多边形: 形状 3"/>
          <p:cNvSpPr/>
          <p:nvPr/>
        </p:nvSpPr>
        <p:spPr>
          <a:xfrm>
            <a:off x="876862" y="353454"/>
            <a:ext cx="10438278" cy="5624698"/>
          </a:xfrm>
          <a:custGeom>
            <a:avLst/>
            <a:gdLst>
              <a:gd name="connsiteX0" fmla="*/ 916150 w 10438278"/>
              <a:gd name="connsiteY0" fmla="*/ 228698 h 5624698"/>
              <a:gd name="connsiteX1" fmla="*/ 754785 w 10438278"/>
              <a:gd name="connsiteY1" fmla="*/ 390063 h 5624698"/>
              <a:gd name="connsiteX2" fmla="*/ 916150 w 10438278"/>
              <a:gd name="connsiteY2" fmla="*/ 551428 h 5624698"/>
              <a:gd name="connsiteX3" fmla="*/ 1077515 w 10438278"/>
              <a:gd name="connsiteY3" fmla="*/ 390063 h 5624698"/>
              <a:gd name="connsiteX4" fmla="*/ 916150 w 10438278"/>
              <a:gd name="connsiteY4" fmla="*/ 228698 h 5624698"/>
              <a:gd name="connsiteX5" fmla="*/ 1506140 w 10438278"/>
              <a:gd name="connsiteY5" fmla="*/ 228698 h 5624698"/>
              <a:gd name="connsiteX6" fmla="*/ 1344775 w 10438278"/>
              <a:gd name="connsiteY6" fmla="*/ 390063 h 5624698"/>
              <a:gd name="connsiteX7" fmla="*/ 1506140 w 10438278"/>
              <a:gd name="connsiteY7" fmla="*/ 551428 h 5624698"/>
              <a:gd name="connsiteX8" fmla="*/ 1667506 w 10438278"/>
              <a:gd name="connsiteY8" fmla="*/ 390063 h 5624698"/>
              <a:gd name="connsiteX9" fmla="*/ 1506140 w 10438278"/>
              <a:gd name="connsiteY9" fmla="*/ 228698 h 5624698"/>
              <a:gd name="connsiteX10" fmla="*/ 2096130 w 10438278"/>
              <a:gd name="connsiteY10" fmla="*/ 228698 h 5624698"/>
              <a:gd name="connsiteX11" fmla="*/ 1934765 w 10438278"/>
              <a:gd name="connsiteY11" fmla="*/ 390063 h 5624698"/>
              <a:gd name="connsiteX12" fmla="*/ 2096130 w 10438278"/>
              <a:gd name="connsiteY12" fmla="*/ 551428 h 5624698"/>
              <a:gd name="connsiteX13" fmla="*/ 2257495 w 10438278"/>
              <a:gd name="connsiteY13" fmla="*/ 390063 h 5624698"/>
              <a:gd name="connsiteX14" fmla="*/ 2096130 w 10438278"/>
              <a:gd name="connsiteY14" fmla="*/ 228698 h 5624698"/>
              <a:gd name="connsiteX15" fmla="*/ 4629148 w 10438278"/>
              <a:gd name="connsiteY15" fmla="*/ 228698 h 5624698"/>
              <a:gd name="connsiteX16" fmla="*/ 4467783 w 10438278"/>
              <a:gd name="connsiteY16" fmla="*/ 390062 h 5624698"/>
              <a:gd name="connsiteX17" fmla="*/ 4629148 w 10438278"/>
              <a:gd name="connsiteY17" fmla="*/ 551427 h 5624698"/>
              <a:gd name="connsiteX18" fmla="*/ 4790513 w 10438278"/>
              <a:gd name="connsiteY18" fmla="*/ 390062 h 5624698"/>
              <a:gd name="connsiteX19" fmla="*/ 4629148 w 10438278"/>
              <a:gd name="connsiteY19" fmla="*/ 228698 h 5624698"/>
              <a:gd name="connsiteX20" fmla="*/ 5219138 w 10438278"/>
              <a:gd name="connsiteY20" fmla="*/ 228697 h 5624698"/>
              <a:gd name="connsiteX21" fmla="*/ 5057773 w 10438278"/>
              <a:gd name="connsiteY21" fmla="*/ 390062 h 5624698"/>
              <a:gd name="connsiteX22" fmla="*/ 5219138 w 10438278"/>
              <a:gd name="connsiteY22" fmla="*/ 551427 h 5624698"/>
              <a:gd name="connsiteX23" fmla="*/ 5380503 w 10438278"/>
              <a:gd name="connsiteY23" fmla="*/ 390062 h 5624698"/>
              <a:gd name="connsiteX24" fmla="*/ 5219138 w 10438278"/>
              <a:gd name="connsiteY24" fmla="*/ 228697 h 5624698"/>
              <a:gd name="connsiteX25" fmla="*/ 5809128 w 10438278"/>
              <a:gd name="connsiteY25" fmla="*/ 228697 h 5624698"/>
              <a:gd name="connsiteX26" fmla="*/ 5647763 w 10438278"/>
              <a:gd name="connsiteY26" fmla="*/ 390062 h 5624698"/>
              <a:gd name="connsiteX27" fmla="*/ 5809128 w 10438278"/>
              <a:gd name="connsiteY27" fmla="*/ 551427 h 5624698"/>
              <a:gd name="connsiteX28" fmla="*/ 5970493 w 10438278"/>
              <a:gd name="connsiteY28" fmla="*/ 390062 h 5624698"/>
              <a:gd name="connsiteX29" fmla="*/ 5809128 w 10438278"/>
              <a:gd name="connsiteY29" fmla="*/ 228697 h 5624698"/>
              <a:gd name="connsiteX30" fmla="*/ 8342147 w 10438278"/>
              <a:gd name="connsiteY30" fmla="*/ 228697 h 5624698"/>
              <a:gd name="connsiteX31" fmla="*/ 8180782 w 10438278"/>
              <a:gd name="connsiteY31" fmla="*/ 390062 h 5624698"/>
              <a:gd name="connsiteX32" fmla="*/ 8342147 w 10438278"/>
              <a:gd name="connsiteY32" fmla="*/ 551427 h 5624698"/>
              <a:gd name="connsiteX33" fmla="*/ 8503512 w 10438278"/>
              <a:gd name="connsiteY33" fmla="*/ 390062 h 5624698"/>
              <a:gd name="connsiteX34" fmla="*/ 8342147 w 10438278"/>
              <a:gd name="connsiteY34" fmla="*/ 228697 h 5624698"/>
              <a:gd name="connsiteX35" fmla="*/ 8932137 w 10438278"/>
              <a:gd name="connsiteY35" fmla="*/ 228697 h 5624698"/>
              <a:gd name="connsiteX36" fmla="*/ 8770772 w 10438278"/>
              <a:gd name="connsiteY36" fmla="*/ 390062 h 5624698"/>
              <a:gd name="connsiteX37" fmla="*/ 8932137 w 10438278"/>
              <a:gd name="connsiteY37" fmla="*/ 551427 h 5624698"/>
              <a:gd name="connsiteX38" fmla="*/ 9093502 w 10438278"/>
              <a:gd name="connsiteY38" fmla="*/ 390062 h 5624698"/>
              <a:gd name="connsiteX39" fmla="*/ 8932137 w 10438278"/>
              <a:gd name="connsiteY39" fmla="*/ 228697 h 5624698"/>
              <a:gd name="connsiteX40" fmla="*/ 9522127 w 10438278"/>
              <a:gd name="connsiteY40" fmla="*/ 228697 h 5624698"/>
              <a:gd name="connsiteX41" fmla="*/ 9360762 w 10438278"/>
              <a:gd name="connsiteY41" fmla="*/ 390062 h 5624698"/>
              <a:gd name="connsiteX42" fmla="*/ 9522127 w 10438278"/>
              <a:gd name="connsiteY42" fmla="*/ 551427 h 5624698"/>
              <a:gd name="connsiteX43" fmla="*/ 9683492 w 10438278"/>
              <a:gd name="connsiteY43" fmla="*/ 390062 h 5624698"/>
              <a:gd name="connsiteX44" fmla="*/ 9522127 w 10438278"/>
              <a:gd name="connsiteY44" fmla="*/ 228697 h 5624698"/>
              <a:gd name="connsiteX45" fmla="*/ 342386 w 10438278"/>
              <a:gd name="connsiteY45" fmla="*/ 0 h 5624698"/>
              <a:gd name="connsiteX46" fmla="*/ 9907633 w 10438278"/>
              <a:gd name="connsiteY46" fmla="*/ 0 h 5624698"/>
              <a:gd name="connsiteX47" fmla="*/ 10428933 w 10438278"/>
              <a:gd name="connsiteY47" fmla="*/ 159235 h 5624698"/>
              <a:gd name="connsiteX48" fmla="*/ 10438278 w 10438278"/>
              <a:gd name="connsiteY48" fmla="*/ 166945 h 5624698"/>
              <a:gd name="connsiteX49" fmla="*/ 10438278 w 10438278"/>
              <a:gd name="connsiteY49" fmla="*/ 5624698 h 5624698"/>
              <a:gd name="connsiteX50" fmla="*/ 0 w 10438278"/>
              <a:gd name="connsiteY50" fmla="*/ 5624698 h 5624698"/>
              <a:gd name="connsiteX51" fmla="*/ 0 w 10438278"/>
              <a:gd name="connsiteY51" fmla="*/ 65754 h 5624698"/>
              <a:gd name="connsiteX52" fmla="*/ 65126 w 10438278"/>
              <a:gd name="connsiteY52" fmla="*/ 41918 h 5624698"/>
              <a:gd name="connsiteX53" fmla="*/ 342386 w 10438278"/>
              <a:gd name="connsiteY53" fmla="*/ 0 h 562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438278" h="5624698">
                <a:moveTo>
                  <a:pt x="916150" y="228698"/>
                </a:moveTo>
                <a:cubicBezTo>
                  <a:pt x="827031" y="228698"/>
                  <a:pt x="754785" y="300944"/>
                  <a:pt x="754785" y="390063"/>
                </a:cubicBezTo>
                <a:cubicBezTo>
                  <a:pt x="754785" y="479182"/>
                  <a:pt x="827031" y="551428"/>
                  <a:pt x="916150" y="551428"/>
                </a:cubicBezTo>
                <a:cubicBezTo>
                  <a:pt x="1005269" y="551428"/>
                  <a:pt x="1077515" y="479182"/>
                  <a:pt x="1077515" y="390063"/>
                </a:cubicBezTo>
                <a:cubicBezTo>
                  <a:pt x="1077515" y="300944"/>
                  <a:pt x="1005269" y="228698"/>
                  <a:pt x="916150" y="228698"/>
                </a:cubicBezTo>
                <a:close/>
                <a:moveTo>
                  <a:pt x="1506140" y="228698"/>
                </a:moveTo>
                <a:cubicBezTo>
                  <a:pt x="1417021" y="228698"/>
                  <a:pt x="1344775" y="300944"/>
                  <a:pt x="1344775" y="390063"/>
                </a:cubicBezTo>
                <a:cubicBezTo>
                  <a:pt x="1344775" y="479182"/>
                  <a:pt x="1417021" y="551428"/>
                  <a:pt x="1506140" y="551428"/>
                </a:cubicBezTo>
                <a:cubicBezTo>
                  <a:pt x="1595259" y="551428"/>
                  <a:pt x="1667506" y="479182"/>
                  <a:pt x="1667506" y="390063"/>
                </a:cubicBezTo>
                <a:cubicBezTo>
                  <a:pt x="1667506" y="300944"/>
                  <a:pt x="1595259" y="228698"/>
                  <a:pt x="1506140" y="228698"/>
                </a:cubicBezTo>
                <a:close/>
                <a:moveTo>
                  <a:pt x="2096130" y="228698"/>
                </a:moveTo>
                <a:cubicBezTo>
                  <a:pt x="2007011" y="228698"/>
                  <a:pt x="1934765" y="300944"/>
                  <a:pt x="1934765" y="390063"/>
                </a:cubicBezTo>
                <a:cubicBezTo>
                  <a:pt x="1934765" y="479182"/>
                  <a:pt x="2007011" y="551428"/>
                  <a:pt x="2096130" y="551428"/>
                </a:cubicBezTo>
                <a:cubicBezTo>
                  <a:pt x="2185249" y="551428"/>
                  <a:pt x="2257495" y="479182"/>
                  <a:pt x="2257495" y="390063"/>
                </a:cubicBezTo>
                <a:cubicBezTo>
                  <a:pt x="2257495" y="300944"/>
                  <a:pt x="2185249" y="228698"/>
                  <a:pt x="2096130" y="228698"/>
                </a:cubicBezTo>
                <a:close/>
                <a:moveTo>
                  <a:pt x="4629148" y="228698"/>
                </a:moveTo>
                <a:cubicBezTo>
                  <a:pt x="4540029" y="228698"/>
                  <a:pt x="4467783" y="300943"/>
                  <a:pt x="4467783" y="390062"/>
                </a:cubicBezTo>
                <a:cubicBezTo>
                  <a:pt x="4467783" y="479181"/>
                  <a:pt x="4540029" y="551427"/>
                  <a:pt x="4629148" y="551427"/>
                </a:cubicBezTo>
                <a:cubicBezTo>
                  <a:pt x="4718267" y="551427"/>
                  <a:pt x="4790513" y="479181"/>
                  <a:pt x="4790513" y="390062"/>
                </a:cubicBezTo>
                <a:cubicBezTo>
                  <a:pt x="4790513" y="300943"/>
                  <a:pt x="4718267" y="228698"/>
                  <a:pt x="4629148" y="228698"/>
                </a:cubicBezTo>
                <a:close/>
                <a:moveTo>
                  <a:pt x="5219138" y="228697"/>
                </a:moveTo>
                <a:cubicBezTo>
                  <a:pt x="5130019" y="228697"/>
                  <a:pt x="5057773" y="300943"/>
                  <a:pt x="5057773" y="390062"/>
                </a:cubicBezTo>
                <a:cubicBezTo>
                  <a:pt x="5057773" y="479181"/>
                  <a:pt x="5130019" y="551427"/>
                  <a:pt x="5219138" y="551427"/>
                </a:cubicBezTo>
                <a:cubicBezTo>
                  <a:pt x="5308257" y="551427"/>
                  <a:pt x="5380503" y="479181"/>
                  <a:pt x="5380503" y="390062"/>
                </a:cubicBezTo>
                <a:cubicBezTo>
                  <a:pt x="5380503" y="300943"/>
                  <a:pt x="5308257" y="228697"/>
                  <a:pt x="5219138" y="228697"/>
                </a:cubicBezTo>
                <a:close/>
                <a:moveTo>
                  <a:pt x="5809128" y="228697"/>
                </a:moveTo>
                <a:cubicBezTo>
                  <a:pt x="5720009" y="228697"/>
                  <a:pt x="5647763" y="300943"/>
                  <a:pt x="5647763" y="390062"/>
                </a:cubicBezTo>
                <a:cubicBezTo>
                  <a:pt x="5647763" y="479181"/>
                  <a:pt x="5720009" y="551427"/>
                  <a:pt x="5809128" y="551427"/>
                </a:cubicBezTo>
                <a:cubicBezTo>
                  <a:pt x="5898247" y="551427"/>
                  <a:pt x="5970493" y="479181"/>
                  <a:pt x="5970493" y="390062"/>
                </a:cubicBezTo>
                <a:cubicBezTo>
                  <a:pt x="5970493" y="300943"/>
                  <a:pt x="5898247" y="228697"/>
                  <a:pt x="5809128" y="228697"/>
                </a:cubicBezTo>
                <a:close/>
                <a:moveTo>
                  <a:pt x="8342147" y="228697"/>
                </a:moveTo>
                <a:cubicBezTo>
                  <a:pt x="8253028" y="228697"/>
                  <a:pt x="8180782" y="300943"/>
                  <a:pt x="8180782" y="390062"/>
                </a:cubicBezTo>
                <a:cubicBezTo>
                  <a:pt x="8180782" y="479181"/>
                  <a:pt x="8253028" y="551427"/>
                  <a:pt x="8342147" y="551427"/>
                </a:cubicBezTo>
                <a:cubicBezTo>
                  <a:pt x="8431266" y="551427"/>
                  <a:pt x="8503512" y="479181"/>
                  <a:pt x="8503512" y="390062"/>
                </a:cubicBezTo>
                <a:cubicBezTo>
                  <a:pt x="8503512" y="300943"/>
                  <a:pt x="8431266" y="228697"/>
                  <a:pt x="8342147" y="228697"/>
                </a:cubicBezTo>
                <a:close/>
                <a:moveTo>
                  <a:pt x="8932137" y="228697"/>
                </a:moveTo>
                <a:cubicBezTo>
                  <a:pt x="8843018" y="228697"/>
                  <a:pt x="8770772" y="300943"/>
                  <a:pt x="8770772" y="390062"/>
                </a:cubicBezTo>
                <a:cubicBezTo>
                  <a:pt x="8770772" y="479181"/>
                  <a:pt x="8843018" y="551427"/>
                  <a:pt x="8932137" y="551427"/>
                </a:cubicBezTo>
                <a:cubicBezTo>
                  <a:pt x="9021256" y="551427"/>
                  <a:pt x="9093502" y="479181"/>
                  <a:pt x="9093502" y="390062"/>
                </a:cubicBezTo>
                <a:cubicBezTo>
                  <a:pt x="9093502" y="300943"/>
                  <a:pt x="9021256" y="228697"/>
                  <a:pt x="8932137" y="228697"/>
                </a:cubicBezTo>
                <a:close/>
                <a:moveTo>
                  <a:pt x="9522127" y="228697"/>
                </a:moveTo>
                <a:cubicBezTo>
                  <a:pt x="9433008" y="228697"/>
                  <a:pt x="9360762" y="300943"/>
                  <a:pt x="9360762" y="390062"/>
                </a:cubicBezTo>
                <a:cubicBezTo>
                  <a:pt x="9360762" y="479181"/>
                  <a:pt x="9433008" y="551427"/>
                  <a:pt x="9522127" y="551427"/>
                </a:cubicBezTo>
                <a:cubicBezTo>
                  <a:pt x="9611246" y="551427"/>
                  <a:pt x="9683492" y="479181"/>
                  <a:pt x="9683492" y="390062"/>
                </a:cubicBezTo>
                <a:cubicBezTo>
                  <a:pt x="9683492" y="300943"/>
                  <a:pt x="9611246" y="228697"/>
                  <a:pt x="9522127" y="228697"/>
                </a:cubicBezTo>
                <a:close/>
                <a:moveTo>
                  <a:pt x="342386" y="0"/>
                </a:moveTo>
                <a:lnTo>
                  <a:pt x="9907633" y="0"/>
                </a:lnTo>
                <a:cubicBezTo>
                  <a:pt x="10100734" y="0"/>
                  <a:pt x="10280125" y="58702"/>
                  <a:pt x="10428933" y="159235"/>
                </a:cubicBezTo>
                <a:lnTo>
                  <a:pt x="10438278" y="166945"/>
                </a:lnTo>
                <a:lnTo>
                  <a:pt x="10438278" y="5624698"/>
                </a:lnTo>
                <a:lnTo>
                  <a:pt x="0" y="5624698"/>
                </a:lnTo>
                <a:lnTo>
                  <a:pt x="0" y="65754"/>
                </a:lnTo>
                <a:lnTo>
                  <a:pt x="65126" y="41918"/>
                </a:lnTo>
                <a:cubicBezTo>
                  <a:pt x="152712" y="14676"/>
                  <a:pt x="245836" y="0"/>
                  <a:pt x="342386" y="0"/>
                </a:cubicBezTo>
                <a:close/>
              </a:path>
            </a:pathLst>
          </a:cu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6" name="椭圆 5"/>
          <p:cNvSpPr/>
          <p:nvPr/>
        </p:nvSpPr>
        <p:spPr>
          <a:xfrm>
            <a:off x="5241289" y="4774472"/>
            <a:ext cx="469761" cy="469760"/>
          </a:xfrm>
          <a:prstGeom prst="ellipse">
            <a:avLst/>
          </a:prstGeom>
          <a:solidFill>
            <a:srgbClr val="9DC8FF"/>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7" name="椭圆 6"/>
          <p:cNvSpPr/>
          <p:nvPr/>
        </p:nvSpPr>
        <p:spPr>
          <a:xfrm>
            <a:off x="5977960" y="4774472"/>
            <a:ext cx="469761" cy="469760"/>
          </a:xfrm>
          <a:prstGeom prst="ellipse">
            <a:avLst/>
          </a:prstGeom>
          <a:solidFill>
            <a:srgbClr val="FFBF00"/>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1" name="椭圆 10"/>
          <p:cNvSpPr/>
          <p:nvPr/>
        </p:nvSpPr>
        <p:spPr>
          <a:xfrm>
            <a:off x="6714630" y="4774472"/>
            <a:ext cx="469761" cy="469760"/>
          </a:xfrm>
          <a:prstGeom prst="ellipse">
            <a:avLst/>
          </a:prstGeom>
          <a:solidFill>
            <a:srgbClr val="FF3A61"/>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5" name="椭圆 10"/>
          <p:cNvSpPr/>
          <p:nvPr/>
        </p:nvSpPr>
        <p:spPr>
          <a:xfrm>
            <a:off x="5353142" y="4886509"/>
            <a:ext cx="246054" cy="245685"/>
          </a:xfrm>
          <a:custGeom>
            <a:avLst/>
            <a:gdLst>
              <a:gd name="T0" fmla="*/ 12689 w 13001"/>
              <a:gd name="T1" fmla="*/ 11121 h 13001"/>
              <a:gd name="T2" fmla="*/ 10057 w 13001"/>
              <a:gd name="T3" fmla="*/ 8489 h 13001"/>
              <a:gd name="T4" fmla="*/ 10527 w 13001"/>
              <a:gd name="T5" fmla="*/ 7612 h 13001"/>
              <a:gd name="T6" fmla="*/ 10957 w 13001"/>
              <a:gd name="T7" fmla="*/ 5479 h 13001"/>
              <a:gd name="T8" fmla="*/ 10527 w 13001"/>
              <a:gd name="T9" fmla="*/ 3345 h 13001"/>
              <a:gd name="T10" fmla="*/ 9353 w 13001"/>
              <a:gd name="T11" fmla="*/ 1604 h 13001"/>
              <a:gd name="T12" fmla="*/ 7612 w 13001"/>
              <a:gd name="T13" fmla="*/ 431 h 13001"/>
              <a:gd name="T14" fmla="*/ 5479 w 13001"/>
              <a:gd name="T15" fmla="*/ 0 h 13001"/>
              <a:gd name="T16" fmla="*/ 3345 w 13001"/>
              <a:gd name="T17" fmla="*/ 431 h 13001"/>
              <a:gd name="T18" fmla="*/ 1604 w 13001"/>
              <a:gd name="T19" fmla="*/ 1604 h 13001"/>
              <a:gd name="T20" fmla="*/ 431 w 13001"/>
              <a:gd name="T21" fmla="*/ 3345 h 13001"/>
              <a:gd name="T22" fmla="*/ 0 w 13001"/>
              <a:gd name="T23" fmla="*/ 5479 h 13001"/>
              <a:gd name="T24" fmla="*/ 431 w 13001"/>
              <a:gd name="T25" fmla="*/ 7612 h 13001"/>
              <a:gd name="T26" fmla="*/ 1604 w 13001"/>
              <a:gd name="T27" fmla="*/ 9353 h 13001"/>
              <a:gd name="T28" fmla="*/ 3345 w 13001"/>
              <a:gd name="T29" fmla="*/ 10527 h 13001"/>
              <a:gd name="T30" fmla="*/ 5479 w 13001"/>
              <a:gd name="T31" fmla="*/ 10957 h 13001"/>
              <a:gd name="T32" fmla="*/ 7612 w 13001"/>
              <a:gd name="T33" fmla="*/ 10527 h 13001"/>
              <a:gd name="T34" fmla="*/ 8489 w 13001"/>
              <a:gd name="T35" fmla="*/ 10057 h 13001"/>
              <a:gd name="T36" fmla="*/ 11121 w 13001"/>
              <a:gd name="T37" fmla="*/ 12689 h 13001"/>
              <a:gd name="T38" fmla="*/ 12253 w 13001"/>
              <a:gd name="T39" fmla="*/ 12689 h 13001"/>
              <a:gd name="T40" fmla="*/ 12689 w 13001"/>
              <a:gd name="T41" fmla="*/ 12253 h 13001"/>
              <a:gd name="T42" fmla="*/ 12689 w 13001"/>
              <a:gd name="T43" fmla="*/ 11121 h 13001"/>
              <a:gd name="T44" fmla="*/ 2976 w 13001"/>
              <a:gd name="T45" fmla="*/ 6479 h 13001"/>
              <a:gd name="T46" fmla="*/ 1976 w 13001"/>
              <a:gd name="T47" fmla="*/ 5479 h 13001"/>
              <a:gd name="T48" fmla="*/ 2976 w 13001"/>
              <a:gd name="T49" fmla="*/ 4479 h 13001"/>
              <a:gd name="T50" fmla="*/ 4479 w 13001"/>
              <a:gd name="T51" fmla="*/ 4479 h 13001"/>
              <a:gd name="T52" fmla="*/ 4479 w 13001"/>
              <a:gd name="T53" fmla="*/ 2976 h 13001"/>
              <a:gd name="T54" fmla="*/ 5479 w 13001"/>
              <a:gd name="T55" fmla="*/ 1976 h 13001"/>
              <a:gd name="T56" fmla="*/ 6479 w 13001"/>
              <a:gd name="T57" fmla="*/ 2976 h 13001"/>
              <a:gd name="T58" fmla="*/ 6479 w 13001"/>
              <a:gd name="T59" fmla="*/ 4479 h 13001"/>
              <a:gd name="T60" fmla="*/ 7981 w 13001"/>
              <a:gd name="T61" fmla="*/ 4479 h 13001"/>
              <a:gd name="T62" fmla="*/ 8981 w 13001"/>
              <a:gd name="T63" fmla="*/ 5479 h 13001"/>
              <a:gd name="T64" fmla="*/ 7981 w 13001"/>
              <a:gd name="T65" fmla="*/ 6479 h 13001"/>
              <a:gd name="T66" fmla="*/ 6479 w 13001"/>
              <a:gd name="T67" fmla="*/ 6479 h 13001"/>
              <a:gd name="T68" fmla="*/ 6479 w 13001"/>
              <a:gd name="T69" fmla="*/ 7981 h 13001"/>
              <a:gd name="T70" fmla="*/ 5479 w 13001"/>
              <a:gd name="T71" fmla="*/ 8981 h 13001"/>
              <a:gd name="T72" fmla="*/ 4479 w 13001"/>
              <a:gd name="T73" fmla="*/ 7981 h 13001"/>
              <a:gd name="T74" fmla="*/ 4479 w 13001"/>
              <a:gd name="T75" fmla="*/ 6479 h 13001"/>
              <a:gd name="T76" fmla="*/ 2976 w 13001"/>
              <a:gd name="T77" fmla="*/ 6479 h 1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01" h="13001">
                <a:moveTo>
                  <a:pt x="12689" y="11121"/>
                </a:moveTo>
                <a:lnTo>
                  <a:pt x="10057" y="8489"/>
                </a:lnTo>
                <a:cubicBezTo>
                  <a:pt x="10240" y="8213"/>
                  <a:pt x="10396" y="7920"/>
                  <a:pt x="10527" y="7612"/>
                </a:cubicBezTo>
                <a:cubicBezTo>
                  <a:pt x="10812" y="6936"/>
                  <a:pt x="10957" y="6219"/>
                  <a:pt x="10957" y="5479"/>
                </a:cubicBezTo>
                <a:cubicBezTo>
                  <a:pt x="10957" y="4739"/>
                  <a:pt x="10812" y="4021"/>
                  <a:pt x="10527" y="3345"/>
                </a:cubicBezTo>
                <a:cubicBezTo>
                  <a:pt x="10251" y="2693"/>
                  <a:pt x="9856" y="2107"/>
                  <a:pt x="9353" y="1604"/>
                </a:cubicBezTo>
                <a:cubicBezTo>
                  <a:pt x="8851" y="1101"/>
                  <a:pt x="8264" y="707"/>
                  <a:pt x="7612" y="431"/>
                </a:cubicBezTo>
                <a:cubicBezTo>
                  <a:pt x="6936" y="145"/>
                  <a:pt x="6219" y="0"/>
                  <a:pt x="5479" y="0"/>
                </a:cubicBezTo>
                <a:cubicBezTo>
                  <a:pt x="4739" y="0"/>
                  <a:pt x="4021" y="144"/>
                  <a:pt x="3345" y="431"/>
                </a:cubicBezTo>
                <a:cubicBezTo>
                  <a:pt x="2693" y="707"/>
                  <a:pt x="2107" y="1101"/>
                  <a:pt x="1604" y="1604"/>
                </a:cubicBezTo>
                <a:cubicBezTo>
                  <a:pt x="1101" y="2107"/>
                  <a:pt x="707" y="2693"/>
                  <a:pt x="431" y="3345"/>
                </a:cubicBezTo>
                <a:cubicBezTo>
                  <a:pt x="145" y="4021"/>
                  <a:pt x="0" y="4739"/>
                  <a:pt x="0" y="5479"/>
                </a:cubicBezTo>
                <a:cubicBezTo>
                  <a:pt x="0" y="6219"/>
                  <a:pt x="145" y="6936"/>
                  <a:pt x="431" y="7612"/>
                </a:cubicBezTo>
                <a:cubicBezTo>
                  <a:pt x="707" y="8264"/>
                  <a:pt x="1101" y="8851"/>
                  <a:pt x="1604" y="9353"/>
                </a:cubicBezTo>
                <a:cubicBezTo>
                  <a:pt x="2107" y="9856"/>
                  <a:pt x="2693" y="10251"/>
                  <a:pt x="3345" y="10527"/>
                </a:cubicBezTo>
                <a:cubicBezTo>
                  <a:pt x="4021" y="10812"/>
                  <a:pt x="4739" y="10957"/>
                  <a:pt x="5479" y="10957"/>
                </a:cubicBezTo>
                <a:cubicBezTo>
                  <a:pt x="6219" y="10957"/>
                  <a:pt x="6936" y="10812"/>
                  <a:pt x="7612" y="10527"/>
                </a:cubicBezTo>
                <a:cubicBezTo>
                  <a:pt x="7920" y="10396"/>
                  <a:pt x="8213" y="10239"/>
                  <a:pt x="8489" y="10057"/>
                </a:cubicBezTo>
                <a:lnTo>
                  <a:pt x="11121" y="12689"/>
                </a:lnTo>
                <a:cubicBezTo>
                  <a:pt x="11433" y="13001"/>
                  <a:pt x="11940" y="13001"/>
                  <a:pt x="12253" y="12689"/>
                </a:cubicBezTo>
                <a:lnTo>
                  <a:pt x="12689" y="12253"/>
                </a:lnTo>
                <a:cubicBezTo>
                  <a:pt x="13001" y="11940"/>
                  <a:pt x="13001" y="11433"/>
                  <a:pt x="12689" y="11121"/>
                </a:cubicBezTo>
                <a:close/>
                <a:moveTo>
                  <a:pt x="2976" y="6479"/>
                </a:moveTo>
                <a:cubicBezTo>
                  <a:pt x="2424" y="6479"/>
                  <a:pt x="1976" y="6031"/>
                  <a:pt x="1976" y="5479"/>
                </a:cubicBezTo>
                <a:cubicBezTo>
                  <a:pt x="1976" y="4927"/>
                  <a:pt x="2424" y="4479"/>
                  <a:pt x="2976" y="4479"/>
                </a:cubicBezTo>
                <a:lnTo>
                  <a:pt x="4479" y="4479"/>
                </a:lnTo>
                <a:lnTo>
                  <a:pt x="4479" y="2976"/>
                </a:lnTo>
                <a:cubicBezTo>
                  <a:pt x="4479" y="2424"/>
                  <a:pt x="4927" y="1976"/>
                  <a:pt x="5479" y="1976"/>
                </a:cubicBezTo>
                <a:cubicBezTo>
                  <a:pt x="6031" y="1976"/>
                  <a:pt x="6479" y="2424"/>
                  <a:pt x="6479" y="2976"/>
                </a:cubicBezTo>
                <a:lnTo>
                  <a:pt x="6479" y="4479"/>
                </a:lnTo>
                <a:lnTo>
                  <a:pt x="7981" y="4479"/>
                </a:lnTo>
                <a:cubicBezTo>
                  <a:pt x="8533" y="4479"/>
                  <a:pt x="8981" y="4927"/>
                  <a:pt x="8981" y="5479"/>
                </a:cubicBezTo>
                <a:cubicBezTo>
                  <a:pt x="8981" y="6031"/>
                  <a:pt x="8533" y="6479"/>
                  <a:pt x="7981" y="6479"/>
                </a:cubicBezTo>
                <a:lnTo>
                  <a:pt x="6479" y="6479"/>
                </a:lnTo>
                <a:lnTo>
                  <a:pt x="6479" y="7981"/>
                </a:lnTo>
                <a:cubicBezTo>
                  <a:pt x="6479" y="8533"/>
                  <a:pt x="6031" y="8981"/>
                  <a:pt x="5479" y="8981"/>
                </a:cubicBezTo>
                <a:cubicBezTo>
                  <a:pt x="4927" y="8981"/>
                  <a:pt x="4479" y="8533"/>
                  <a:pt x="4479" y="7981"/>
                </a:cubicBezTo>
                <a:lnTo>
                  <a:pt x="4479" y="6479"/>
                </a:lnTo>
                <a:lnTo>
                  <a:pt x="2976" y="647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6" name="椭圆 11"/>
          <p:cNvSpPr/>
          <p:nvPr/>
        </p:nvSpPr>
        <p:spPr>
          <a:xfrm>
            <a:off x="6089813" y="4919833"/>
            <a:ext cx="246054" cy="179038"/>
          </a:xfrm>
          <a:custGeom>
            <a:avLst/>
            <a:gdLst>
              <a:gd name="connsiteX0" fmla="*/ 202379 w 606724"/>
              <a:gd name="connsiteY0" fmla="*/ 264752 h 441476"/>
              <a:gd name="connsiteX1" fmla="*/ 277521 w 606724"/>
              <a:gd name="connsiteY1" fmla="*/ 264752 h 441476"/>
              <a:gd name="connsiteX2" fmla="*/ 366033 w 606724"/>
              <a:gd name="connsiteY2" fmla="*/ 349892 h 441476"/>
              <a:gd name="connsiteX3" fmla="*/ 328692 w 606724"/>
              <a:gd name="connsiteY3" fmla="*/ 349892 h 441476"/>
              <a:gd name="connsiteX4" fmla="*/ 311635 w 606724"/>
              <a:gd name="connsiteY4" fmla="*/ 340228 h 441476"/>
              <a:gd name="connsiteX5" fmla="*/ 277521 w 606724"/>
              <a:gd name="connsiteY5" fmla="*/ 316757 h 441476"/>
              <a:gd name="connsiteX6" fmla="*/ 202379 w 606724"/>
              <a:gd name="connsiteY6" fmla="*/ 316757 h 441476"/>
              <a:gd name="connsiteX7" fmla="*/ 165960 w 606724"/>
              <a:gd name="connsiteY7" fmla="*/ 353114 h 441476"/>
              <a:gd name="connsiteX8" fmla="*/ 202379 w 606724"/>
              <a:gd name="connsiteY8" fmla="*/ 389471 h 441476"/>
              <a:gd name="connsiteX9" fmla="*/ 242485 w 606724"/>
              <a:gd name="connsiteY9" fmla="*/ 389471 h 441476"/>
              <a:gd name="connsiteX10" fmla="*/ 314401 w 606724"/>
              <a:gd name="connsiteY10" fmla="*/ 433652 h 441476"/>
              <a:gd name="connsiteX11" fmla="*/ 277521 w 606724"/>
              <a:gd name="connsiteY11" fmla="*/ 441476 h 441476"/>
              <a:gd name="connsiteX12" fmla="*/ 202379 w 606724"/>
              <a:gd name="connsiteY12" fmla="*/ 441476 h 441476"/>
              <a:gd name="connsiteX13" fmla="*/ 113867 w 606724"/>
              <a:gd name="connsiteY13" fmla="*/ 353114 h 441476"/>
              <a:gd name="connsiteX14" fmla="*/ 202379 w 606724"/>
              <a:gd name="connsiteY14" fmla="*/ 264752 h 441476"/>
              <a:gd name="connsiteX15" fmla="*/ 328704 w 606724"/>
              <a:gd name="connsiteY15" fmla="*/ 241209 h 441476"/>
              <a:gd name="connsiteX16" fmla="*/ 403863 w 606724"/>
              <a:gd name="connsiteY16" fmla="*/ 241209 h 441476"/>
              <a:gd name="connsiteX17" fmla="*/ 492856 w 606724"/>
              <a:gd name="connsiteY17" fmla="*/ 329637 h 441476"/>
              <a:gd name="connsiteX18" fmla="*/ 403863 w 606724"/>
              <a:gd name="connsiteY18" fmla="*/ 418525 h 441476"/>
              <a:gd name="connsiteX19" fmla="*/ 328704 w 606724"/>
              <a:gd name="connsiteY19" fmla="*/ 418525 h 441476"/>
              <a:gd name="connsiteX20" fmla="*/ 320404 w 606724"/>
              <a:gd name="connsiteY20" fmla="*/ 418064 h 441476"/>
              <a:gd name="connsiteX21" fmla="*/ 316715 w 606724"/>
              <a:gd name="connsiteY21" fmla="*/ 417604 h 441476"/>
              <a:gd name="connsiteX22" fmla="*/ 240172 w 606724"/>
              <a:gd name="connsiteY22" fmla="*/ 332861 h 441476"/>
              <a:gd name="connsiteX23" fmla="*/ 277521 w 606724"/>
              <a:gd name="connsiteY23" fmla="*/ 332861 h 441476"/>
              <a:gd name="connsiteX24" fmla="*/ 294582 w 606724"/>
              <a:gd name="connsiteY24" fmla="*/ 342532 h 441476"/>
              <a:gd name="connsiteX25" fmla="*/ 328704 w 606724"/>
              <a:gd name="connsiteY25" fmla="*/ 366021 h 441476"/>
              <a:gd name="connsiteX26" fmla="*/ 383114 w 606724"/>
              <a:gd name="connsiteY26" fmla="*/ 366021 h 441476"/>
              <a:gd name="connsiteX27" fmla="*/ 403863 w 606724"/>
              <a:gd name="connsiteY27" fmla="*/ 366021 h 441476"/>
              <a:gd name="connsiteX28" fmla="*/ 440290 w 606724"/>
              <a:gd name="connsiteY28" fmla="*/ 329637 h 441476"/>
              <a:gd name="connsiteX29" fmla="*/ 403863 w 606724"/>
              <a:gd name="connsiteY29" fmla="*/ 293252 h 441476"/>
              <a:gd name="connsiteX30" fmla="*/ 364208 w 606724"/>
              <a:gd name="connsiteY30" fmla="*/ 293252 h 441476"/>
              <a:gd name="connsiteX31" fmla="*/ 291815 w 606724"/>
              <a:gd name="connsiteY31" fmla="*/ 249499 h 441476"/>
              <a:gd name="connsiteX32" fmla="*/ 328704 w 606724"/>
              <a:gd name="connsiteY32" fmla="*/ 241209 h 441476"/>
              <a:gd name="connsiteX33" fmla="*/ 260025 w 606724"/>
              <a:gd name="connsiteY33" fmla="*/ 0 h 441476"/>
              <a:gd name="connsiteX34" fmla="*/ 349466 w 606724"/>
              <a:gd name="connsiteY34" fmla="*/ 29925 h 441476"/>
              <a:gd name="connsiteX35" fmla="*/ 360069 w 606724"/>
              <a:gd name="connsiteY35" fmla="*/ 33148 h 441476"/>
              <a:gd name="connsiteX36" fmla="*/ 367446 w 606724"/>
              <a:gd name="connsiteY36" fmla="*/ 32687 h 441476"/>
              <a:gd name="connsiteX37" fmla="*/ 473945 w 606724"/>
              <a:gd name="connsiteY37" fmla="*/ 86553 h 441476"/>
              <a:gd name="connsiteX38" fmla="*/ 485471 w 606724"/>
              <a:gd name="connsiteY38" fmla="*/ 92998 h 441476"/>
              <a:gd name="connsiteX39" fmla="*/ 606724 w 606724"/>
              <a:gd name="connsiteY39" fmla="*/ 224669 h 441476"/>
              <a:gd name="connsiteX40" fmla="*/ 516822 w 606724"/>
              <a:gd name="connsiteY40" fmla="*/ 349894 h 441476"/>
              <a:gd name="connsiteX41" fmla="*/ 518666 w 606724"/>
              <a:gd name="connsiteY41" fmla="*/ 329637 h 441476"/>
              <a:gd name="connsiteX42" fmla="*/ 513134 w 606724"/>
              <a:gd name="connsiteY42" fmla="*/ 294648 h 441476"/>
              <a:gd name="connsiteX43" fmla="*/ 554166 w 606724"/>
              <a:gd name="connsiteY43" fmla="*/ 224669 h 441476"/>
              <a:gd name="connsiteX44" fmla="*/ 473945 w 606724"/>
              <a:gd name="connsiteY44" fmla="*/ 144561 h 441476"/>
              <a:gd name="connsiteX45" fmla="*/ 466108 w 606724"/>
              <a:gd name="connsiteY45" fmla="*/ 145022 h 441476"/>
              <a:gd name="connsiteX46" fmla="*/ 439829 w 606724"/>
              <a:gd name="connsiteY46" fmla="*/ 130289 h 441476"/>
              <a:gd name="connsiteX47" fmla="*/ 367446 w 606724"/>
              <a:gd name="connsiteY47" fmla="*/ 84711 h 441476"/>
              <a:gd name="connsiteX48" fmla="*/ 351310 w 606724"/>
              <a:gd name="connsiteY48" fmla="*/ 86553 h 441476"/>
              <a:gd name="connsiteX49" fmla="*/ 327797 w 606724"/>
              <a:gd name="connsiteY49" fmla="*/ 79647 h 441476"/>
              <a:gd name="connsiteX50" fmla="*/ 260025 w 606724"/>
              <a:gd name="connsiteY50" fmla="*/ 52024 h 441476"/>
              <a:gd name="connsiteX51" fmla="*/ 166434 w 606724"/>
              <a:gd name="connsiteY51" fmla="*/ 125225 h 441476"/>
              <a:gd name="connsiteX52" fmla="*/ 139233 w 606724"/>
              <a:gd name="connsiteY52" fmla="*/ 145022 h 441476"/>
              <a:gd name="connsiteX53" fmla="*/ 132317 w 606724"/>
              <a:gd name="connsiteY53" fmla="*/ 144561 h 441476"/>
              <a:gd name="connsiteX54" fmla="*/ 52097 w 606724"/>
              <a:gd name="connsiteY54" fmla="*/ 224669 h 441476"/>
              <a:gd name="connsiteX55" fmla="*/ 101428 w 606724"/>
              <a:gd name="connsiteY55" fmla="*/ 298791 h 441476"/>
              <a:gd name="connsiteX56" fmla="*/ 88058 w 606724"/>
              <a:gd name="connsiteY56" fmla="*/ 348973 h 441476"/>
              <a:gd name="connsiteX57" fmla="*/ 0 w 606724"/>
              <a:gd name="connsiteY57" fmla="*/ 224669 h 441476"/>
              <a:gd name="connsiteX58" fmla="*/ 113876 w 606724"/>
              <a:gd name="connsiteY58" fmla="*/ 93459 h 441476"/>
              <a:gd name="connsiteX59" fmla="*/ 125863 w 606724"/>
              <a:gd name="connsiteY59" fmla="*/ 84711 h 441476"/>
              <a:gd name="connsiteX60" fmla="*/ 260025 w 606724"/>
              <a:gd name="connsiteY60" fmla="*/ 0 h 44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24" h="441476">
                <a:moveTo>
                  <a:pt x="202379" y="264752"/>
                </a:moveTo>
                <a:lnTo>
                  <a:pt x="277521" y="264752"/>
                </a:lnTo>
                <a:cubicBezTo>
                  <a:pt x="325465" y="264752"/>
                  <a:pt x="364650" y="302490"/>
                  <a:pt x="366033" y="349892"/>
                </a:cubicBezTo>
                <a:lnTo>
                  <a:pt x="328692" y="349892"/>
                </a:lnTo>
                <a:cubicBezTo>
                  <a:pt x="321316" y="349892"/>
                  <a:pt x="314401" y="346211"/>
                  <a:pt x="311635" y="340228"/>
                </a:cubicBezTo>
                <a:cubicBezTo>
                  <a:pt x="305642" y="325961"/>
                  <a:pt x="293195" y="316757"/>
                  <a:pt x="277521" y="316757"/>
                </a:cubicBezTo>
                <a:lnTo>
                  <a:pt x="202379" y="316757"/>
                </a:lnTo>
                <a:cubicBezTo>
                  <a:pt x="182556" y="316757"/>
                  <a:pt x="165960" y="332864"/>
                  <a:pt x="165960" y="353114"/>
                </a:cubicBezTo>
                <a:cubicBezTo>
                  <a:pt x="165960" y="373364"/>
                  <a:pt x="182556" y="389471"/>
                  <a:pt x="202379" y="389471"/>
                </a:cubicBezTo>
                <a:lnTo>
                  <a:pt x="242485" y="389471"/>
                </a:lnTo>
                <a:cubicBezTo>
                  <a:pt x="259081" y="412942"/>
                  <a:pt x="284897" y="429510"/>
                  <a:pt x="314401" y="433652"/>
                </a:cubicBezTo>
                <a:cubicBezTo>
                  <a:pt x="303337" y="438715"/>
                  <a:pt x="290890" y="441476"/>
                  <a:pt x="277521" y="441476"/>
                </a:cubicBezTo>
                <a:lnTo>
                  <a:pt x="202379" y="441476"/>
                </a:lnTo>
                <a:cubicBezTo>
                  <a:pt x="153513" y="441476"/>
                  <a:pt x="113867" y="401897"/>
                  <a:pt x="113867" y="353114"/>
                </a:cubicBezTo>
                <a:cubicBezTo>
                  <a:pt x="113867" y="304331"/>
                  <a:pt x="153513" y="264752"/>
                  <a:pt x="202379" y="264752"/>
                </a:cubicBezTo>
                <a:close/>
                <a:moveTo>
                  <a:pt x="328704" y="241209"/>
                </a:moveTo>
                <a:lnTo>
                  <a:pt x="403863" y="241209"/>
                </a:lnTo>
                <a:cubicBezTo>
                  <a:pt x="452740" y="241209"/>
                  <a:pt x="492856" y="280817"/>
                  <a:pt x="492856" y="329637"/>
                </a:cubicBezTo>
                <a:cubicBezTo>
                  <a:pt x="492856" y="378456"/>
                  <a:pt x="452740" y="418525"/>
                  <a:pt x="403863" y="418525"/>
                </a:cubicBezTo>
                <a:lnTo>
                  <a:pt x="328704" y="418525"/>
                </a:lnTo>
                <a:cubicBezTo>
                  <a:pt x="325937" y="418525"/>
                  <a:pt x="323170" y="418064"/>
                  <a:pt x="320404" y="418064"/>
                </a:cubicBezTo>
                <a:lnTo>
                  <a:pt x="316715" y="417604"/>
                </a:lnTo>
                <a:cubicBezTo>
                  <a:pt x="265994" y="411617"/>
                  <a:pt x="240172" y="364639"/>
                  <a:pt x="240172" y="332861"/>
                </a:cubicBezTo>
                <a:lnTo>
                  <a:pt x="277521" y="332861"/>
                </a:lnTo>
                <a:cubicBezTo>
                  <a:pt x="284438" y="332861"/>
                  <a:pt x="291815" y="336085"/>
                  <a:pt x="294582" y="342532"/>
                </a:cubicBezTo>
                <a:cubicBezTo>
                  <a:pt x="305649" y="366482"/>
                  <a:pt x="327320" y="366021"/>
                  <a:pt x="328704" y="366021"/>
                </a:cubicBezTo>
                <a:lnTo>
                  <a:pt x="383114" y="366021"/>
                </a:lnTo>
                <a:lnTo>
                  <a:pt x="403863" y="366021"/>
                </a:lnTo>
                <a:cubicBezTo>
                  <a:pt x="424152" y="366021"/>
                  <a:pt x="440290" y="349901"/>
                  <a:pt x="440290" y="329637"/>
                </a:cubicBezTo>
                <a:cubicBezTo>
                  <a:pt x="440290" y="309833"/>
                  <a:pt x="424152" y="293252"/>
                  <a:pt x="403863" y="293252"/>
                </a:cubicBezTo>
                <a:lnTo>
                  <a:pt x="364208" y="293252"/>
                </a:lnTo>
                <a:cubicBezTo>
                  <a:pt x="347609" y="269764"/>
                  <a:pt x="321787" y="253184"/>
                  <a:pt x="291815" y="249499"/>
                </a:cubicBezTo>
                <a:cubicBezTo>
                  <a:pt x="303343" y="243972"/>
                  <a:pt x="315793" y="241209"/>
                  <a:pt x="328704" y="241209"/>
                </a:cubicBezTo>
                <a:close/>
                <a:moveTo>
                  <a:pt x="260025" y="0"/>
                </a:moveTo>
                <a:cubicBezTo>
                  <a:pt x="292758" y="0"/>
                  <a:pt x="323648" y="10589"/>
                  <a:pt x="349466" y="29925"/>
                </a:cubicBezTo>
                <a:cubicBezTo>
                  <a:pt x="352232" y="32227"/>
                  <a:pt x="355920" y="33148"/>
                  <a:pt x="360069" y="33148"/>
                </a:cubicBezTo>
                <a:cubicBezTo>
                  <a:pt x="362375" y="32687"/>
                  <a:pt x="365141" y="32687"/>
                  <a:pt x="367446" y="32687"/>
                </a:cubicBezTo>
                <a:cubicBezTo>
                  <a:pt x="409861" y="32687"/>
                  <a:pt x="449511" y="53405"/>
                  <a:pt x="473945" y="86553"/>
                </a:cubicBezTo>
                <a:cubicBezTo>
                  <a:pt x="476712" y="90236"/>
                  <a:pt x="480861" y="92538"/>
                  <a:pt x="485471" y="92998"/>
                </a:cubicBezTo>
                <a:cubicBezTo>
                  <a:pt x="553244" y="98523"/>
                  <a:pt x="606724" y="155611"/>
                  <a:pt x="606724" y="224669"/>
                </a:cubicBezTo>
                <a:cubicBezTo>
                  <a:pt x="606724" y="282678"/>
                  <a:pt x="568919" y="331939"/>
                  <a:pt x="516822" y="349894"/>
                </a:cubicBezTo>
                <a:cubicBezTo>
                  <a:pt x="518205" y="343449"/>
                  <a:pt x="518666" y="336543"/>
                  <a:pt x="518666" y="329637"/>
                </a:cubicBezTo>
                <a:cubicBezTo>
                  <a:pt x="518666" y="317667"/>
                  <a:pt x="516822" y="305697"/>
                  <a:pt x="513134" y="294648"/>
                </a:cubicBezTo>
                <a:cubicBezTo>
                  <a:pt x="537569" y="280836"/>
                  <a:pt x="554166" y="254594"/>
                  <a:pt x="554166" y="224669"/>
                </a:cubicBezTo>
                <a:cubicBezTo>
                  <a:pt x="554166" y="180472"/>
                  <a:pt x="518205" y="144561"/>
                  <a:pt x="473945" y="144561"/>
                </a:cubicBezTo>
                <a:cubicBezTo>
                  <a:pt x="471179" y="144561"/>
                  <a:pt x="468874" y="144561"/>
                  <a:pt x="466108" y="145022"/>
                </a:cubicBezTo>
                <a:cubicBezTo>
                  <a:pt x="455043" y="145943"/>
                  <a:pt x="444439" y="139958"/>
                  <a:pt x="439829" y="130289"/>
                </a:cubicBezTo>
                <a:cubicBezTo>
                  <a:pt x="426459" y="102206"/>
                  <a:pt x="398797" y="84711"/>
                  <a:pt x="367446" y="84711"/>
                </a:cubicBezTo>
                <a:cubicBezTo>
                  <a:pt x="361914" y="84711"/>
                  <a:pt x="356381" y="85632"/>
                  <a:pt x="351310" y="86553"/>
                </a:cubicBezTo>
                <a:cubicBezTo>
                  <a:pt x="342550" y="88394"/>
                  <a:pt x="333790" y="85632"/>
                  <a:pt x="327797" y="79647"/>
                </a:cubicBezTo>
                <a:cubicBezTo>
                  <a:pt x="309355" y="62152"/>
                  <a:pt x="285382" y="52024"/>
                  <a:pt x="260025" y="52024"/>
                </a:cubicBezTo>
                <a:cubicBezTo>
                  <a:pt x="215765" y="52024"/>
                  <a:pt x="177499" y="82409"/>
                  <a:pt x="166434" y="125225"/>
                </a:cubicBezTo>
                <a:cubicBezTo>
                  <a:pt x="163668" y="137656"/>
                  <a:pt x="151681" y="145943"/>
                  <a:pt x="139233" y="145022"/>
                </a:cubicBezTo>
                <a:cubicBezTo>
                  <a:pt x="136928" y="144561"/>
                  <a:pt x="134623" y="144561"/>
                  <a:pt x="132317" y="144561"/>
                </a:cubicBezTo>
                <a:cubicBezTo>
                  <a:pt x="88058" y="144561"/>
                  <a:pt x="52097" y="180472"/>
                  <a:pt x="52097" y="224669"/>
                </a:cubicBezTo>
                <a:cubicBezTo>
                  <a:pt x="52097" y="257817"/>
                  <a:pt x="72844" y="286361"/>
                  <a:pt x="101428" y="298791"/>
                </a:cubicBezTo>
                <a:cubicBezTo>
                  <a:pt x="93590" y="313523"/>
                  <a:pt x="88519" y="331018"/>
                  <a:pt x="88058" y="348973"/>
                </a:cubicBezTo>
                <a:cubicBezTo>
                  <a:pt x="36883" y="331018"/>
                  <a:pt x="0" y="282217"/>
                  <a:pt x="0" y="224669"/>
                </a:cubicBezTo>
                <a:cubicBezTo>
                  <a:pt x="0" y="157913"/>
                  <a:pt x="49331" y="102666"/>
                  <a:pt x="113876" y="93459"/>
                </a:cubicBezTo>
                <a:cubicBezTo>
                  <a:pt x="118947" y="92998"/>
                  <a:pt x="123558" y="89775"/>
                  <a:pt x="125863" y="84711"/>
                </a:cubicBezTo>
                <a:cubicBezTo>
                  <a:pt x="150298" y="33608"/>
                  <a:pt x="201934" y="0"/>
                  <a:pt x="2600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7" name="椭圆 12"/>
          <p:cNvSpPr/>
          <p:nvPr/>
        </p:nvSpPr>
        <p:spPr>
          <a:xfrm>
            <a:off x="6855497" y="4886325"/>
            <a:ext cx="188028" cy="246054"/>
          </a:xfrm>
          <a:custGeom>
            <a:avLst/>
            <a:gdLst>
              <a:gd name="connsiteX0" fmla="*/ 230149 w 460298"/>
              <a:gd name="connsiteY0" fmla="*/ 291294 h 602347"/>
              <a:gd name="connsiteX1" fmla="*/ 265679 w 460298"/>
              <a:gd name="connsiteY1" fmla="*/ 326859 h 602347"/>
              <a:gd name="connsiteX2" fmla="*/ 230149 w 460298"/>
              <a:gd name="connsiteY2" fmla="*/ 362424 h 602347"/>
              <a:gd name="connsiteX3" fmla="*/ 194619 w 460298"/>
              <a:gd name="connsiteY3" fmla="*/ 326859 h 602347"/>
              <a:gd name="connsiteX4" fmla="*/ 230149 w 460298"/>
              <a:gd name="connsiteY4" fmla="*/ 291294 h 602347"/>
              <a:gd name="connsiteX5" fmla="*/ 203738 w 460298"/>
              <a:gd name="connsiteY5" fmla="*/ 110858 h 602347"/>
              <a:gd name="connsiteX6" fmla="*/ 256561 w 460298"/>
              <a:gd name="connsiteY6" fmla="*/ 110858 h 602347"/>
              <a:gd name="connsiteX7" fmla="*/ 275228 w 460298"/>
              <a:gd name="connsiteY7" fmla="*/ 118787 h 602347"/>
              <a:gd name="connsiteX8" fmla="*/ 281186 w 460298"/>
              <a:gd name="connsiteY8" fmla="*/ 137620 h 602347"/>
              <a:gd name="connsiteX9" fmla="*/ 280987 w 460298"/>
              <a:gd name="connsiteY9" fmla="*/ 138214 h 602347"/>
              <a:gd name="connsiteX10" fmla="*/ 259739 w 460298"/>
              <a:gd name="connsiteY10" fmla="*/ 261515 h 602347"/>
              <a:gd name="connsiteX11" fmla="*/ 200561 w 460298"/>
              <a:gd name="connsiteY11" fmla="*/ 261515 h 602347"/>
              <a:gd name="connsiteX12" fmla="*/ 179114 w 460298"/>
              <a:gd name="connsiteY12" fmla="*/ 137620 h 602347"/>
              <a:gd name="connsiteX13" fmla="*/ 185071 w 460298"/>
              <a:gd name="connsiteY13" fmla="*/ 118787 h 602347"/>
              <a:gd name="connsiteX14" fmla="*/ 203738 w 460298"/>
              <a:gd name="connsiteY14" fmla="*/ 110858 h 602347"/>
              <a:gd name="connsiteX15" fmla="*/ 230149 w 460298"/>
              <a:gd name="connsiteY15" fmla="*/ 65231 h 602347"/>
              <a:gd name="connsiteX16" fmla="*/ 63544 w 460298"/>
              <a:gd name="connsiteY16" fmla="*/ 231581 h 602347"/>
              <a:gd name="connsiteX17" fmla="*/ 230149 w 460298"/>
              <a:gd name="connsiteY17" fmla="*/ 397930 h 602347"/>
              <a:gd name="connsiteX18" fmla="*/ 396754 w 460298"/>
              <a:gd name="connsiteY18" fmla="*/ 231581 h 602347"/>
              <a:gd name="connsiteX19" fmla="*/ 230149 w 460298"/>
              <a:gd name="connsiteY19" fmla="*/ 65231 h 602347"/>
              <a:gd name="connsiteX20" fmla="*/ 230149 w 460298"/>
              <a:gd name="connsiteY20" fmla="*/ 0 h 602347"/>
              <a:gd name="connsiteX21" fmla="*/ 460298 w 460298"/>
              <a:gd name="connsiteY21" fmla="*/ 229796 h 602347"/>
              <a:gd name="connsiteX22" fmla="*/ 372726 w 460298"/>
              <a:gd name="connsiteY22" fmla="*/ 462368 h 602347"/>
              <a:gd name="connsiteX23" fmla="*/ 230149 w 460298"/>
              <a:gd name="connsiteY23" fmla="*/ 602347 h 602347"/>
              <a:gd name="connsiteX24" fmla="*/ 86579 w 460298"/>
              <a:gd name="connsiteY24" fmla="*/ 462368 h 602347"/>
              <a:gd name="connsiteX25" fmla="*/ 0 w 460298"/>
              <a:gd name="connsiteY25" fmla="*/ 229796 h 602347"/>
              <a:gd name="connsiteX26" fmla="*/ 230149 w 460298"/>
              <a:gd name="connsiteY26" fmla="*/ 0 h 6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0298" h="602347">
                <a:moveTo>
                  <a:pt x="230149" y="291294"/>
                </a:moveTo>
                <a:cubicBezTo>
                  <a:pt x="249772" y="291294"/>
                  <a:pt x="265679" y="307217"/>
                  <a:pt x="265679" y="326859"/>
                </a:cubicBezTo>
                <a:cubicBezTo>
                  <a:pt x="265679" y="346501"/>
                  <a:pt x="249772" y="362424"/>
                  <a:pt x="230149" y="362424"/>
                </a:cubicBezTo>
                <a:cubicBezTo>
                  <a:pt x="210526" y="362424"/>
                  <a:pt x="194619" y="346501"/>
                  <a:pt x="194619" y="326859"/>
                </a:cubicBezTo>
                <a:cubicBezTo>
                  <a:pt x="194619" y="307217"/>
                  <a:pt x="210526" y="291294"/>
                  <a:pt x="230149" y="291294"/>
                </a:cubicBezTo>
                <a:close/>
                <a:moveTo>
                  <a:pt x="203738" y="110858"/>
                </a:moveTo>
                <a:lnTo>
                  <a:pt x="256561" y="110858"/>
                </a:lnTo>
                <a:cubicBezTo>
                  <a:pt x="263909" y="110858"/>
                  <a:pt x="270462" y="113633"/>
                  <a:pt x="275228" y="118787"/>
                </a:cubicBezTo>
                <a:cubicBezTo>
                  <a:pt x="279796" y="123941"/>
                  <a:pt x="281980" y="130681"/>
                  <a:pt x="281186" y="137620"/>
                </a:cubicBezTo>
                <a:lnTo>
                  <a:pt x="280987" y="138214"/>
                </a:lnTo>
                <a:lnTo>
                  <a:pt x="259739" y="261515"/>
                </a:lnTo>
                <a:lnTo>
                  <a:pt x="200561" y="261515"/>
                </a:lnTo>
                <a:lnTo>
                  <a:pt x="179114" y="137620"/>
                </a:lnTo>
                <a:cubicBezTo>
                  <a:pt x="178319" y="130681"/>
                  <a:pt x="180504" y="123941"/>
                  <a:pt x="185071" y="118787"/>
                </a:cubicBezTo>
                <a:cubicBezTo>
                  <a:pt x="189837" y="113633"/>
                  <a:pt x="196390" y="110858"/>
                  <a:pt x="203738" y="110858"/>
                </a:cubicBezTo>
                <a:close/>
                <a:moveTo>
                  <a:pt x="230149" y="65231"/>
                </a:moveTo>
                <a:cubicBezTo>
                  <a:pt x="138208" y="65231"/>
                  <a:pt x="63544" y="139781"/>
                  <a:pt x="63544" y="231581"/>
                </a:cubicBezTo>
                <a:cubicBezTo>
                  <a:pt x="63544" y="323380"/>
                  <a:pt x="138208" y="397930"/>
                  <a:pt x="230149" y="397930"/>
                </a:cubicBezTo>
                <a:cubicBezTo>
                  <a:pt x="322090" y="397930"/>
                  <a:pt x="396754" y="323380"/>
                  <a:pt x="396754" y="231581"/>
                </a:cubicBezTo>
                <a:cubicBezTo>
                  <a:pt x="396754" y="139781"/>
                  <a:pt x="322090" y="65231"/>
                  <a:pt x="230149" y="65231"/>
                </a:cubicBezTo>
                <a:close/>
                <a:moveTo>
                  <a:pt x="230149" y="0"/>
                </a:moveTo>
                <a:cubicBezTo>
                  <a:pt x="357039" y="0"/>
                  <a:pt x="460298" y="103101"/>
                  <a:pt x="460298" y="229796"/>
                </a:cubicBezTo>
                <a:cubicBezTo>
                  <a:pt x="460298" y="297803"/>
                  <a:pt x="415023" y="394361"/>
                  <a:pt x="372726" y="462368"/>
                </a:cubicBezTo>
                <a:cubicBezTo>
                  <a:pt x="330430" y="529978"/>
                  <a:pt x="270857" y="602347"/>
                  <a:pt x="230149" y="602347"/>
                </a:cubicBezTo>
                <a:cubicBezTo>
                  <a:pt x="188250" y="602347"/>
                  <a:pt x="128478" y="529978"/>
                  <a:pt x="86579" y="462368"/>
                </a:cubicBezTo>
                <a:cubicBezTo>
                  <a:pt x="44679" y="394758"/>
                  <a:pt x="0" y="298200"/>
                  <a:pt x="0" y="229796"/>
                </a:cubicBezTo>
                <a:cubicBezTo>
                  <a:pt x="0" y="103101"/>
                  <a:pt x="103259" y="0"/>
                  <a:pt x="2301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4" name="文本框 13"/>
          <p:cNvSpPr txBox="1"/>
          <p:nvPr/>
        </p:nvSpPr>
        <p:spPr>
          <a:xfrm>
            <a:off x="3288084" y="3687532"/>
            <a:ext cx="5848568" cy="1198880"/>
          </a:xfrm>
          <a:prstGeom prst="rect">
            <a:avLst/>
          </a:prstGeom>
          <a:noFill/>
        </p:spPr>
        <p:txBody>
          <a:bodyPr wrap="square">
            <a:spAutoFit/>
            <a:scene3d>
              <a:camera prst="orthographicFront"/>
              <a:lightRig rig="threePt" dir="t"/>
            </a:scene3d>
            <a:sp3d contourW="12700"/>
          </a:bodyPr>
          <a:lstStyle/>
          <a:p>
            <a:pPr algn="ctr">
              <a:lnSpc>
                <a:spcPct val="200000"/>
              </a:lnSpc>
            </a:pPr>
            <a:r>
              <a:rPr lang="zh-CN" altLang="en-US" sz="900" dirty="0">
                <a:latin typeface="庞门正道标题体" panose="02010600030101010101" pitchFamily="2" charset="-122"/>
                <a:ea typeface="庞门正道标题体" panose="02010600030101010101" pitchFamily="2" charset="-122"/>
                <a:sym typeface="+mn-ea"/>
              </a:rPr>
              <a:t>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a:t>
            </a:r>
            <a:endParaRPr lang="en-US" altLang="zh-CN" sz="9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a:p>
            <a:pPr algn="ctr">
              <a:lnSpc>
                <a:spcPct val="200000"/>
              </a:lnSpc>
            </a:pPr>
            <a:endParaRPr lang="en-US" altLang="zh-CN" sz="9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sp>
        <p:nvSpPr>
          <p:cNvPr id="12" name="文本框 11"/>
          <p:cNvSpPr txBox="1"/>
          <p:nvPr/>
        </p:nvSpPr>
        <p:spPr>
          <a:xfrm>
            <a:off x="2999740" y="2637155"/>
            <a:ext cx="6424930" cy="1091565"/>
          </a:xfrm>
          <a:prstGeom prst="rect">
            <a:avLst/>
          </a:prstGeom>
          <a:noFill/>
        </p:spPr>
        <p:txBody>
          <a:bodyPr wrap="square" rtlCol="0">
            <a:spAutoFit/>
          </a:bodyPr>
          <a:lstStyle/>
          <a:p>
            <a:pPr algn="ctr"/>
            <a:r>
              <a:rPr lang="zh-CN" altLang="en-US" sz="6500" spc="500" dirty="0">
                <a:solidFill>
                  <a:schemeClr val="tx1">
                    <a:lumMod val="95000"/>
                    <a:lumOff val="5000"/>
                  </a:schemeClr>
                </a:solidFill>
                <a:uFillTx/>
                <a:latin typeface="庞门正道标题体" panose="02010600030101010101" pitchFamily="2" charset="-122"/>
                <a:ea typeface="庞门正道标题体" panose="02010600030101010101" pitchFamily="2" charset="-122"/>
              </a:rPr>
              <a:t>开学季主题班会</a:t>
            </a:r>
            <a:endParaRPr lang="zh-CN" altLang="en-US" sz="6500" spc="500" dirty="0">
              <a:solidFill>
                <a:schemeClr val="tx1">
                  <a:lumMod val="95000"/>
                  <a:lumOff val="5000"/>
                </a:schemeClr>
              </a:solidFill>
              <a:uFillTx/>
              <a:latin typeface="庞门正道标题体" panose="02010600030101010101" pitchFamily="2" charset="-122"/>
              <a:ea typeface="庞门正道标题体" panose="02010600030101010101" pitchFamily="2" charset="-122"/>
            </a:endParaRPr>
          </a:p>
        </p:txBody>
      </p:sp>
      <p:sp>
        <p:nvSpPr>
          <p:cNvPr id="13" name="文本框 12"/>
          <p:cNvSpPr txBox="1"/>
          <p:nvPr/>
        </p:nvSpPr>
        <p:spPr>
          <a:xfrm>
            <a:off x="5191638" y="1624185"/>
            <a:ext cx="2082800" cy="922020"/>
          </a:xfrm>
          <a:prstGeom prst="rect">
            <a:avLst/>
          </a:prstGeom>
          <a:noFill/>
        </p:spPr>
        <p:txBody>
          <a:bodyPr wrap="none" rtlCol="0">
            <a:spAutoFit/>
          </a:bodyPr>
          <a:lstStyle/>
          <a:p>
            <a:pPr algn="ctr"/>
            <a:r>
              <a:rPr lang="en-US" altLang="zh-CN" sz="5400" dirty="0">
                <a:solidFill>
                  <a:schemeClr val="tx1">
                    <a:lumMod val="75000"/>
                    <a:lumOff val="25000"/>
                  </a:schemeClr>
                </a:solidFill>
                <a:latin typeface="庞门正道标题体" panose="02010600030101010101" pitchFamily="2" charset="-122"/>
                <a:ea typeface="庞门正道标题体" panose="02010600030101010101" pitchFamily="2" charset="-122"/>
              </a:rPr>
              <a:t>2020</a:t>
            </a:r>
            <a:endParaRPr lang="en-US" sz="54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pic>
        <p:nvPicPr>
          <p:cNvPr id="2" name="背景音乐01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246773" y="1281332"/>
            <a:ext cx="609600" cy="609600"/>
          </a:xfrm>
          <a:prstGeom prst="rect">
            <a:avLst/>
          </a:prstGeom>
        </p:spPr>
      </p:pic>
      <p:pic>
        <p:nvPicPr>
          <p:cNvPr id="10" name="图片 9" descr="logo"/>
          <p:cNvPicPr>
            <a:picLocks noChangeAspect="1"/>
          </p:cNvPicPr>
          <p:nvPr/>
        </p:nvPicPr>
        <p:blipFill>
          <a:blip r:embed="rId4"/>
          <a:stretch>
            <a:fillRect/>
          </a:stretch>
        </p:blipFill>
        <p:spPr>
          <a:xfrm>
            <a:off x="10071735" y="0"/>
            <a:ext cx="1971675" cy="476250"/>
          </a:xfrm>
          <a:prstGeom prst="rect">
            <a:avLst/>
          </a:prstGeom>
        </p:spPr>
      </p:pic>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42" presetClass="entr" presetSubtype="0" fill="hold" grpId="0" nodeType="withEffect">
                                  <p:stCondLst>
                                    <p:cond delay="75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250"/>
                                        <p:tgtEl>
                                          <p:spTgt spid="12"/>
                                        </p:tgtEl>
                                      </p:cBhvr>
                                    </p:animEffect>
                                    <p:anim calcmode="lin" valueType="num">
                                      <p:cBhvr>
                                        <p:cTn id="45" dur="1250" fill="hold"/>
                                        <p:tgtEl>
                                          <p:spTgt spid="12"/>
                                        </p:tgtEl>
                                        <p:attrNameLst>
                                          <p:attrName>ppt_x</p:attrName>
                                        </p:attrNameLst>
                                      </p:cBhvr>
                                      <p:tavLst>
                                        <p:tav tm="0">
                                          <p:val>
                                            <p:strVal val="#ppt_x"/>
                                          </p:val>
                                        </p:tav>
                                        <p:tav tm="100000">
                                          <p:val>
                                            <p:strVal val="#ppt_x"/>
                                          </p:val>
                                        </p:tav>
                                      </p:tavLst>
                                    </p:anim>
                                    <p:anim calcmode="lin" valueType="num">
                                      <p:cBhvr>
                                        <p:cTn id="46" dur="1250" fill="hold"/>
                                        <p:tgtEl>
                                          <p:spTgt spid="1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7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250"/>
                                        <p:tgtEl>
                                          <p:spTgt spid="13"/>
                                        </p:tgtEl>
                                      </p:cBhvr>
                                    </p:animEffect>
                                    <p:anim calcmode="lin" valueType="num">
                                      <p:cBhvr>
                                        <p:cTn id="50" dur="1250" fill="hold"/>
                                        <p:tgtEl>
                                          <p:spTgt spid="13"/>
                                        </p:tgtEl>
                                        <p:attrNameLst>
                                          <p:attrName>ppt_x</p:attrName>
                                        </p:attrNameLst>
                                      </p:cBhvr>
                                      <p:tavLst>
                                        <p:tav tm="0">
                                          <p:val>
                                            <p:strVal val="#ppt_x"/>
                                          </p:val>
                                        </p:tav>
                                        <p:tav tm="100000">
                                          <p:val>
                                            <p:strVal val="#ppt_x"/>
                                          </p:val>
                                        </p:tav>
                                      </p:tavLst>
                                    </p:anim>
                                    <p:anim calcmode="lin" valueType="num">
                                      <p:cBhvr>
                                        <p:cTn id="51"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2"/>
                </p:tgtEl>
              </p:cMediaNode>
            </p:audio>
          </p:childTnLst>
        </p:cTn>
      </p:par>
    </p:tnLst>
    <p:bldLst>
      <p:bldP spid="6" grpId="0" bldLvl="0" animBg="1"/>
      <p:bldP spid="7" grpId="0" bldLvl="0" animBg="1"/>
      <p:bldP spid="11" grpId="0" bldLvl="0" animBg="1"/>
      <p:bldP spid="15" grpId="0" bldLvl="0" animBg="1"/>
      <p:bldP spid="16" grpId="0" bldLvl="0" animBg="1"/>
      <p:bldP spid="17" grpId="0" bldLvl="0" animBg="1"/>
      <p:bldP spid="14"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24067" y="1428192"/>
            <a:ext cx="2946400" cy="849313"/>
            <a:chOff x="1995262" y="1626312"/>
            <a:chExt cx="2946400" cy="849313"/>
          </a:xfrm>
        </p:grpSpPr>
        <p:grpSp>
          <p:nvGrpSpPr>
            <p:cNvPr id="28" name="组合 27"/>
            <p:cNvGrpSpPr/>
            <p:nvPr/>
          </p:nvGrpSpPr>
          <p:grpSpPr>
            <a:xfrm>
              <a:off x="1995262" y="1626312"/>
              <a:ext cx="2946400" cy="849313"/>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sp>
          <p:nvSpPr>
            <p:cNvPr id="37" name="文本框 7"/>
            <p:cNvSpPr txBox="1"/>
            <p:nvPr/>
          </p:nvSpPr>
          <p:spPr bwMode="auto">
            <a:xfrm>
              <a:off x="1995262" y="1695000"/>
              <a:ext cx="2895600"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en-US" altLang="zh-CN" sz="3600" kern="0" dirty="0">
                  <a:solidFill>
                    <a:schemeClr val="bg1"/>
                  </a:solidFill>
                  <a:latin typeface="微软雅黑" panose="020B0503020204020204" charset="-122"/>
                  <a:ea typeface="微软雅黑" panose="020B0503020204020204" charset="-122"/>
                </a:rPr>
                <a:t>PART 01</a:t>
              </a:r>
              <a:endParaRPr lang="en-US" altLang="zh-CN" sz="3600" kern="0" dirty="0">
                <a:solidFill>
                  <a:schemeClr val="bg1"/>
                </a:solidFill>
                <a:latin typeface="微软雅黑" panose="020B0503020204020204" charset="-122"/>
                <a:ea typeface="微软雅黑" panose="020B0503020204020204" charset="-122"/>
              </a:endParaRPr>
            </a:p>
          </p:txBody>
        </p:sp>
      </p:grpSp>
      <p:grpSp>
        <p:nvGrpSpPr>
          <p:cNvPr id="5" name="组合 4"/>
          <p:cNvGrpSpPr/>
          <p:nvPr/>
        </p:nvGrpSpPr>
        <p:grpSpPr>
          <a:xfrm>
            <a:off x="1341755" y="3829685"/>
            <a:ext cx="3170555" cy="1008380"/>
            <a:chOff x="1995262" y="3859471"/>
            <a:chExt cx="2895600" cy="920750"/>
          </a:xfrm>
        </p:grpSpPr>
        <p:grpSp>
          <p:nvGrpSpPr>
            <p:cNvPr id="31" name="组合 30"/>
            <p:cNvGrpSpPr/>
            <p:nvPr/>
          </p:nvGrpSpPr>
          <p:grpSpPr>
            <a:xfrm>
              <a:off x="2215925" y="3859471"/>
              <a:ext cx="2505075" cy="920750"/>
              <a:chOff x="1620839" y="4222297"/>
              <a:chExt cx="2505075" cy="920750"/>
            </a:xfrm>
          </p:grpSpPr>
          <p:sp>
            <p:nvSpPr>
              <p:cNvPr id="20" name="Freeform 17"/>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1" name="Freeform 18"/>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2" name="Freeform 19"/>
              <p:cNvSpPr/>
              <p:nvPr/>
            </p:nvSpPr>
            <p:spPr bwMode="auto">
              <a:xfrm>
                <a:off x="1620839" y="4222297"/>
                <a:ext cx="2454275" cy="831850"/>
              </a:xfrm>
              <a:custGeom>
                <a:avLst/>
                <a:gdLst>
                  <a:gd name="T0" fmla="*/ 0 w 1546"/>
                  <a:gd name="T1" fmla="*/ 524 h 524"/>
                  <a:gd name="T2" fmla="*/ 67 w 1546"/>
                  <a:gd name="T3" fmla="*/ 0 h 524"/>
                  <a:gd name="T4" fmla="*/ 1546 w 1546"/>
                  <a:gd name="T5" fmla="*/ 107 h 524"/>
                  <a:gd name="T6" fmla="*/ 1455 w 1546"/>
                  <a:gd name="T7" fmla="*/ 521 h 524"/>
                  <a:gd name="T8" fmla="*/ 0 w 1546"/>
                  <a:gd name="T9" fmla="*/ 524 h 524"/>
                </a:gdLst>
                <a:ahLst/>
                <a:cxnLst>
                  <a:cxn ang="0">
                    <a:pos x="T0" y="T1"/>
                  </a:cxn>
                  <a:cxn ang="0">
                    <a:pos x="T2" y="T3"/>
                  </a:cxn>
                  <a:cxn ang="0">
                    <a:pos x="T4" y="T5"/>
                  </a:cxn>
                  <a:cxn ang="0">
                    <a:pos x="T6" y="T7"/>
                  </a:cxn>
                  <a:cxn ang="0">
                    <a:pos x="T8" y="T9"/>
                  </a:cxn>
                </a:cxnLst>
                <a:rect l="0" t="0" r="r" b="b"/>
                <a:pathLst>
                  <a:path w="1546" h="524">
                    <a:moveTo>
                      <a:pt x="0" y="524"/>
                    </a:moveTo>
                    <a:lnTo>
                      <a:pt x="67" y="0"/>
                    </a:lnTo>
                    <a:lnTo>
                      <a:pt x="1546" y="107"/>
                    </a:lnTo>
                    <a:lnTo>
                      <a:pt x="1455" y="521"/>
                    </a:lnTo>
                    <a:lnTo>
                      <a:pt x="0" y="524"/>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sp>
          <p:nvSpPr>
            <p:cNvPr id="38" name="文本框 7"/>
            <p:cNvSpPr txBox="1"/>
            <p:nvPr/>
          </p:nvSpPr>
          <p:spPr bwMode="auto">
            <a:xfrm>
              <a:off x="1995262" y="3988743"/>
              <a:ext cx="2895600" cy="589094"/>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en-US" altLang="zh-CN" sz="3600" kern="0" dirty="0">
                  <a:solidFill>
                    <a:schemeClr val="bg1"/>
                  </a:solidFill>
                  <a:latin typeface="微软雅黑" panose="020B0503020204020204" charset="-122"/>
                  <a:ea typeface="微软雅黑" panose="020B0503020204020204" charset="-122"/>
                </a:rPr>
                <a:t>PART 03</a:t>
              </a:r>
              <a:endParaRPr lang="en-US" altLang="zh-CN" sz="3600" kern="0" dirty="0">
                <a:solidFill>
                  <a:schemeClr val="bg1"/>
                </a:solidFill>
                <a:latin typeface="微软雅黑" panose="020B0503020204020204" charset="-122"/>
                <a:ea typeface="微软雅黑" panose="020B0503020204020204" charset="-122"/>
              </a:endParaRPr>
            </a:p>
          </p:txBody>
        </p:sp>
      </p:grpSp>
      <p:grpSp>
        <p:nvGrpSpPr>
          <p:cNvPr id="6" name="组合 5"/>
          <p:cNvGrpSpPr/>
          <p:nvPr/>
        </p:nvGrpSpPr>
        <p:grpSpPr>
          <a:xfrm>
            <a:off x="7264400" y="1263650"/>
            <a:ext cx="3197225" cy="1251585"/>
            <a:chOff x="6691086" y="1484230"/>
            <a:chExt cx="2895600" cy="1133476"/>
          </a:xfrm>
        </p:grpSpPr>
        <p:grpSp>
          <p:nvGrpSpPr>
            <p:cNvPr id="29" name="组合 28"/>
            <p:cNvGrpSpPr/>
            <p:nvPr/>
          </p:nvGrpSpPr>
          <p:grpSpPr>
            <a:xfrm>
              <a:off x="6903017" y="1484230"/>
              <a:ext cx="2554287" cy="1133476"/>
              <a:chOff x="6307931" y="1847056"/>
              <a:chExt cx="2554287" cy="1133476"/>
            </a:xfrm>
          </p:grpSpPr>
          <p:sp>
            <p:nvSpPr>
              <p:cNvPr id="11" name="Freeform 8"/>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2" name="Freeform 9"/>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3" name="Freeform 10"/>
              <p:cNvSpPr/>
              <p:nvPr/>
            </p:nvSpPr>
            <p:spPr bwMode="auto">
              <a:xfrm>
                <a:off x="6307931" y="1847056"/>
                <a:ext cx="2503488" cy="1044575"/>
              </a:xfrm>
              <a:custGeom>
                <a:avLst/>
                <a:gdLst>
                  <a:gd name="T0" fmla="*/ 0 w 1577"/>
                  <a:gd name="T1" fmla="*/ 516 h 658"/>
                  <a:gd name="T2" fmla="*/ 117 w 1577"/>
                  <a:gd name="T3" fmla="*/ 0 h 658"/>
                  <a:gd name="T4" fmla="*/ 1577 w 1577"/>
                  <a:gd name="T5" fmla="*/ 257 h 658"/>
                  <a:gd name="T6" fmla="*/ 1446 w 1577"/>
                  <a:gd name="T7" fmla="*/ 658 h 658"/>
                  <a:gd name="T8" fmla="*/ 0 w 1577"/>
                  <a:gd name="T9" fmla="*/ 516 h 658"/>
                </a:gdLst>
                <a:ahLst/>
                <a:cxnLst>
                  <a:cxn ang="0">
                    <a:pos x="T0" y="T1"/>
                  </a:cxn>
                  <a:cxn ang="0">
                    <a:pos x="T2" y="T3"/>
                  </a:cxn>
                  <a:cxn ang="0">
                    <a:pos x="T4" y="T5"/>
                  </a:cxn>
                  <a:cxn ang="0">
                    <a:pos x="T6" y="T7"/>
                  </a:cxn>
                  <a:cxn ang="0">
                    <a:pos x="T8" y="T9"/>
                  </a:cxn>
                </a:cxnLst>
                <a:rect l="0" t="0" r="r" b="b"/>
                <a:pathLst>
                  <a:path w="1577" h="658">
                    <a:moveTo>
                      <a:pt x="0" y="516"/>
                    </a:moveTo>
                    <a:lnTo>
                      <a:pt x="117" y="0"/>
                    </a:lnTo>
                    <a:lnTo>
                      <a:pt x="1577" y="257"/>
                    </a:lnTo>
                    <a:lnTo>
                      <a:pt x="1446" y="658"/>
                    </a:lnTo>
                    <a:lnTo>
                      <a:pt x="0" y="516"/>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sp>
          <p:nvSpPr>
            <p:cNvPr id="39" name="文本框 7"/>
            <p:cNvSpPr txBox="1"/>
            <p:nvPr/>
          </p:nvSpPr>
          <p:spPr bwMode="auto">
            <a:xfrm>
              <a:off x="6691086" y="1695000"/>
              <a:ext cx="2895600" cy="584278"/>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en-US" altLang="zh-CN" sz="3600" kern="0" dirty="0">
                  <a:solidFill>
                    <a:schemeClr val="bg1"/>
                  </a:solidFill>
                  <a:latin typeface="微软雅黑" panose="020B0503020204020204" charset="-122"/>
                  <a:ea typeface="微软雅黑" panose="020B0503020204020204" charset="-122"/>
                </a:rPr>
                <a:t>PART 02</a:t>
              </a:r>
              <a:endParaRPr lang="en-US" altLang="zh-CN" sz="3600" kern="0" dirty="0">
                <a:solidFill>
                  <a:schemeClr val="bg1"/>
                </a:solidFill>
                <a:latin typeface="微软雅黑" panose="020B0503020204020204" charset="-122"/>
                <a:ea typeface="微软雅黑" panose="020B0503020204020204" charset="-122"/>
              </a:endParaRPr>
            </a:p>
          </p:txBody>
        </p:sp>
      </p:grpSp>
      <p:grpSp>
        <p:nvGrpSpPr>
          <p:cNvPr id="7" name="组合 6"/>
          <p:cNvGrpSpPr/>
          <p:nvPr/>
        </p:nvGrpSpPr>
        <p:grpSpPr>
          <a:xfrm>
            <a:off x="6988810" y="3829050"/>
            <a:ext cx="3159125" cy="1009650"/>
            <a:chOff x="6691086" y="3857090"/>
            <a:chExt cx="2895600" cy="925512"/>
          </a:xfrm>
        </p:grpSpPr>
        <p:grpSp>
          <p:nvGrpSpPr>
            <p:cNvPr id="30" name="组合 29"/>
            <p:cNvGrpSpPr/>
            <p:nvPr/>
          </p:nvGrpSpPr>
          <p:grpSpPr>
            <a:xfrm>
              <a:off x="6900635" y="3857090"/>
              <a:ext cx="2559050" cy="925512"/>
              <a:chOff x="6305549" y="4219916"/>
              <a:chExt cx="2559050" cy="925512"/>
            </a:xfrm>
          </p:grpSpPr>
          <p:sp>
            <p:nvSpPr>
              <p:cNvPr id="14" name="Freeform 11"/>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5" name="Freeform 12"/>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16" name="Freeform 13"/>
              <p:cNvSpPr/>
              <p:nvPr/>
            </p:nvSpPr>
            <p:spPr bwMode="auto">
              <a:xfrm>
                <a:off x="6305549" y="4219916"/>
                <a:ext cx="2508250" cy="831850"/>
              </a:xfrm>
              <a:custGeom>
                <a:avLst/>
                <a:gdLst>
                  <a:gd name="T0" fmla="*/ 45 w 1580"/>
                  <a:gd name="T1" fmla="*/ 462 h 524"/>
                  <a:gd name="T2" fmla="*/ 0 w 1580"/>
                  <a:gd name="T3" fmla="*/ 104 h 524"/>
                  <a:gd name="T4" fmla="*/ 1580 w 1580"/>
                  <a:gd name="T5" fmla="*/ 0 h 524"/>
                  <a:gd name="T6" fmla="*/ 1494 w 1580"/>
                  <a:gd name="T7" fmla="*/ 524 h 524"/>
                  <a:gd name="T8" fmla="*/ 45 w 1580"/>
                  <a:gd name="T9" fmla="*/ 462 h 524"/>
                </a:gdLst>
                <a:ahLst/>
                <a:cxnLst>
                  <a:cxn ang="0">
                    <a:pos x="T0" y="T1"/>
                  </a:cxn>
                  <a:cxn ang="0">
                    <a:pos x="T2" y="T3"/>
                  </a:cxn>
                  <a:cxn ang="0">
                    <a:pos x="T4" y="T5"/>
                  </a:cxn>
                  <a:cxn ang="0">
                    <a:pos x="T6" y="T7"/>
                  </a:cxn>
                  <a:cxn ang="0">
                    <a:pos x="T8" y="T9"/>
                  </a:cxn>
                </a:cxnLst>
                <a:rect l="0" t="0" r="r" b="b"/>
                <a:pathLst>
                  <a:path w="1580" h="524">
                    <a:moveTo>
                      <a:pt x="45" y="462"/>
                    </a:moveTo>
                    <a:lnTo>
                      <a:pt x="0" y="104"/>
                    </a:lnTo>
                    <a:lnTo>
                      <a:pt x="1580" y="0"/>
                    </a:lnTo>
                    <a:lnTo>
                      <a:pt x="1494" y="524"/>
                    </a:lnTo>
                    <a:lnTo>
                      <a:pt x="45" y="462"/>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sp>
          <p:nvSpPr>
            <p:cNvPr id="40" name="文本框 7"/>
            <p:cNvSpPr txBox="1"/>
            <p:nvPr/>
          </p:nvSpPr>
          <p:spPr bwMode="auto">
            <a:xfrm>
              <a:off x="6691086" y="3988743"/>
              <a:ext cx="2895600" cy="591396"/>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en-US" altLang="zh-CN" sz="3600" kern="0" dirty="0">
                  <a:solidFill>
                    <a:schemeClr val="bg1"/>
                  </a:solidFill>
                  <a:latin typeface="微软雅黑" panose="020B0503020204020204" charset="-122"/>
                  <a:ea typeface="微软雅黑" panose="020B0503020204020204" charset="-122"/>
                </a:rPr>
                <a:t>PART 04</a:t>
              </a:r>
              <a:endParaRPr lang="en-US" altLang="zh-CN" sz="3600" kern="0" dirty="0">
                <a:solidFill>
                  <a:schemeClr val="bg1"/>
                </a:solidFill>
                <a:latin typeface="微软雅黑" panose="020B0503020204020204" charset="-122"/>
                <a:ea typeface="微软雅黑" panose="020B0503020204020204" charset="-122"/>
              </a:endParaRPr>
            </a:p>
          </p:txBody>
        </p:sp>
      </p:grpSp>
      <p:sp>
        <p:nvSpPr>
          <p:cNvPr id="41" name="矩形 40"/>
          <p:cNvSpPr/>
          <p:nvPr/>
        </p:nvSpPr>
        <p:spPr>
          <a:xfrm>
            <a:off x="1374775" y="2137410"/>
            <a:ext cx="3988435" cy="1691640"/>
          </a:xfrm>
          <a:prstGeom prst="rect">
            <a:avLst/>
          </a:prstGeom>
          <a:noFill/>
        </p:spPr>
        <p:txBody>
          <a:bodyPr wrap="square">
            <a:spAutoFit/>
          </a:bodyPr>
          <a:lstStyle/>
          <a:p>
            <a:pPr algn="l">
              <a:lnSpc>
                <a:spcPct val="150000"/>
              </a:lnSpc>
            </a:pPr>
            <a:r>
              <a:rPr lang="zh-CN" altLang="en-US" sz="3200" spc="150" dirty="0">
                <a:solidFill>
                  <a:schemeClr val="tx1">
                    <a:lumMod val="85000"/>
                    <a:lumOff val="15000"/>
                  </a:schemeClr>
                </a:solidFill>
                <a:latin typeface="微软雅黑" panose="020B0503020204020204" charset="-122"/>
                <a:ea typeface="微软雅黑" panose="020B0503020204020204" charset="-122"/>
              </a:rPr>
              <a:t>学期计划</a:t>
            </a:r>
            <a:endParaRPr lang="en-US" altLang="zh-CN" sz="2000" spc="150" dirty="0">
              <a:solidFill>
                <a:schemeClr val="tx1">
                  <a:lumMod val="85000"/>
                  <a:lumOff val="15000"/>
                </a:schemeClr>
              </a:solidFill>
              <a:latin typeface="微软雅黑" panose="020B0503020204020204" charset="-122"/>
              <a:ea typeface="微软雅黑" panose="020B0503020204020204" charset="-122"/>
            </a:endParaRPr>
          </a:p>
          <a:p>
            <a:pPr algn="l">
              <a:lnSpc>
                <a:spcPct val="200000"/>
              </a:lnSpc>
            </a:pPr>
            <a:r>
              <a:rPr lang="zh-CN" altLang="en-US" sz="1000" dirty="0">
                <a:latin typeface="微软雅黑" panose="020B0503020204020204" charset="-122"/>
                <a:ea typeface="微软雅黑" panose="020B0503020204020204" charset="-122"/>
                <a:sym typeface="+mn-ea"/>
              </a:rPr>
              <a:t>单击此处输入文本内容，单击此处输入文本内容，单击此处输入文本内容单击此处输入文本内容单击此处输入文本内容</a:t>
            </a: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a:p>
            <a:pPr algn="l">
              <a:lnSpc>
                <a:spcPct val="200000"/>
              </a:lnSpc>
            </a:pP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p:txBody>
      </p:sp>
      <p:sp>
        <p:nvSpPr>
          <p:cNvPr id="42" name="文本框 41"/>
          <p:cNvSpPr txBox="1"/>
          <p:nvPr/>
        </p:nvSpPr>
        <p:spPr>
          <a:xfrm>
            <a:off x="4337832" y="370463"/>
            <a:ext cx="3279319" cy="923330"/>
          </a:xfrm>
          <a:prstGeom prst="rect">
            <a:avLst/>
          </a:prstGeom>
          <a:noFill/>
        </p:spPr>
        <p:txBody>
          <a:bodyPr wrap="square" rtlCol="0">
            <a:spAutoFit/>
          </a:bodyPr>
          <a:lstStyle/>
          <a:p>
            <a:pPr algn="ctr"/>
            <a:r>
              <a:rPr lang="zh-CN" altLang="en-US" sz="5400" dirty="0">
                <a:solidFill>
                  <a:schemeClr val="tx1">
                    <a:lumMod val="95000"/>
                    <a:lumOff val="5000"/>
                  </a:schemeClr>
                </a:solidFill>
                <a:latin typeface="庞门正道标题体" panose="02010600030101010101" pitchFamily="2" charset="-122"/>
                <a:ea typeface="庞门正道标题体" panose="02010600030101010101" pitchFamily="2" charset="-122"/>
              </a:rPr>
              <a:t>目录</a:t>
            </a:r>
            <a:endParaRPr lang="zh-CN" altLang="en-US" sz="5400" dirty="0">
              <a:solidFill>
                <a:schemeClr val="tx1">
                  <a:lumMod val="95000"/>
                  <a:lumOff val="5000"/>
                </a:schemeClr>
              </a:solidFill>
              <a:latin typeface="庞门正道标题体" panose="02010600030101010101" pitchFamily="2" charset="-122"/>
              <a:ea typeface="庞门正道标题体" panose="02010600030101010101" pitchFamily="2" charset="-122"/>
            </a:endParaRPr>
          </a:p>
        </p:txBody>
      </p:sp>
      <p:sp>
        <p:nvSpPr>
          <p:cNvPr id="43" name="文本框 42"/>
          <p:cNvSpPr txBox="1"/>
          <p:nvPr/>
        </p:nvSpPr>
        <p:spPr>
          <a:xfrm>
            <a:off x="4337831" y="1001405"/>
            <a:ext cx="3279319" cy="584775"/>
          </a:xfrm>
          <a:prstGeom prst="rect">
            <a:avLst/>
          </a:prstGeom>
          <a:noFill/>
        </p:spPr>
        <p:txBody>
          <a:bodyPr wrap="square" rtlCol="0">
            <a:spAutoFit/>
          </a:bodyPr>
          <a:lstStyle/>
          <a:p>
            <a:pPr algn="ctr"/>
            <a:r>
              <a:rPr lang="en-US" altLang="zh-CN" sz="3200" dirty="0">
                <a:solidFill>
                  <a:schemeClr val="tx1">
                    <a:lumMod val="95000"/>
                    <a:lumOff val="5000"/>
                  </a:schemeClr>
                </a:solidFill>
                <a:latin typeface="庞门正道标题体" panose="02010600030101010101" pitchFamily="2" charset="-122"/>
                <a:ea typeface="庞门正道标题体" panose="02010600030101010101" pitchFamily="2" charset="-122"/>
              </a:rPr>
              <a:t>contents</a:t>
            </a:r>
            <a:endParaRPr lang="zh-CN" altLang="en-US" sz="3200" dirty="0">
              <a:solidFill>
                <a:schemeClr val="tx1">
                  <a:lumMod val="95000"/>
                  <a:lumOff val="5000"/>
                </a:schemeClr>
              </a:solidFill>
              <a:latin typeface="庞门正道标题体" panose="02010600030101010101" pitchFamily="2" charset="-122"/>
              <a:ea typeface="庞门正道标题体" panose="02010600030101010101" pitchFamily="2" charset="-122"/>
            </a:endParaRPr>
          </a:p>
        </p:txBody>
      </p:sp>
      <p:sp>
        <p:nvSpPr>
          <p:cNvPr id="2" name="矩形 1"/>
          <p:cNvSpPr/>
          <p:nvPr/>
        </p:nvSpPr>
        <p:spPr>
          <a:xfrm>
            <a:off x="7295515" y="2137410"/>
            <a:ext cx="3988435" cy="1938020"/>
          </a:xfrm>
          <a:prstGeom prst="rect">
            <a:avLst/>
          </a:prstGeom>
          <a:noFill/>
        </p:spPr>
        <p:txBody>
          <a:bodyPr wrap="square">
            <a:spAutoFit/>
          </a:bodyPr>
          <a:lstStyle/>
          <a:p>
            <a:pPr algn="l">
              <a:lnSpc>
                <a:spcPct val="200000"/>
              </a:lnSpc>
            </a:pPr>
            <a:r>
              <a:rPr lang="zh-CN" altLang="en-US" sz="3200" spc="150" dirty="0">
                <a:solidFill>
                  <a:schemeClr val="tx1">
                    <a:lumMod val="85000"/>
                    <a:lumOff val="15000"/>
                  </a:schemeClr>
                </a:solidFill>
                <a:latin typeface="微软雅黑" panose="020B0503020204020204" charset="-122"/>
                <a:ea typeface="微软雅黑" panose="020B0503020204020204" charset="-122"/>
              </a:rPr>
              <a:t>重要课程</a:t>
            </a:r>
            <a:endParaRPr lang="zh-CN" altLang="en-US" sz="3200" spc="150" dirty="0">
              <a:solidFill>
                <a:schemeClr val="tx1">
                  <a:lumMod val="85000"/>
                  <a:lumOff val="15000"/>
                </a:schemeClr>
              </a:solidFill>
              <a:latin typeface="微软雅黑" panose="020B0503020204020204" charset="-122"/>
              <a:ea typeface="微软雅黑" panose="020B0503020204020204" charset="-122"/>
            </a:endParaRPr>
          </a:p>
          <a:p>
            <a:pPr algn="l">
              <a:lnSpc>
                <a:spcPct val="200000"/>
              </a:lnSpc>
            </a:pPr>
            <a:r>
              <a:rPr lang="zh-CN" altLang="en-US" sz="1000" dirty="0">
                <a:latin typeface="微软雅黑" panose="020B0503020204020204" charset="-122"/>
                <a:ea typeface="微软雅黑" panose="020B0503020204020204" charset="-122"/>
                <a:sym typeface="+mn-ea"/>
              </a:rPr>
              <a:t>单击此处输入文本内容，单击此处输入文本内容，单击此处输入文本内容单击此处输入文本内容单击此处输入文本内容</a:t>
            </a: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a:p>
            <a:pPr algn="l">
              <a:lnSpc>
                <a:spcPct val="200000"/>
              </a:lnSpc>
            </a:pP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p:txBody>
      </p:sp>
      <p:sp>
        <p:nvSpPr>
          <p:cNvPr id="3" name="矩形 2"/>
          <p:cNvSpPr/>
          <p:nvPr/>
        </p:nvSpPr>
        <p:spPr>
          <a:xfrm>
            <a:off x="1407795" y="4692650"/>
            <a:ext cx="3988435" cy="1691640"/>
          </a:xfrm>
          <a:prstGeom prst="rect">
            <a:avLst/>
          </a:prstGeom>
          <a:noFill/>
        </p:spPr>
        <p:txBody>
          <a:bodyPr wrap="square">
            <a:spAutoFit/>
          </a:bodyPr>
          <a:lstStyle/>
          <a:p>
            <a:pPr algn="l">
              <a:lnSpc>
                <a:spcPct val="150000"/>
              </a:lnSpc>
            </a:pPr>
            <a:r>
              <a:rPr lang="zh-CN" altLang="en-US" sz="3200" spc="150" dirty="0">
                <a:solidFill>
                  <a:schemeClr val="tx1">
                    <a:lumMod val="85000"/>
                    <a:lumOff val="15000"/>
                  </a:schemeClr>
                </a:solidFill>
                <a:latin typeface="微软雅黑" panose="020B0503020204020204" charset="-122"/>
                <a:ea typeface="微软雅黑" panose="020B0503020204020204" charset="-122"/>
              </a:rPr>
              <a:t>班级活动</a:t>
            </a:r>
            <a:endParaRPr lang="en-US" altLang="zh-CN" sz="2000" spc="150" dirty="0">
              <a:solidFill>
                <a:schemeClr val="tx1">
                  <a:lumMod val="85000"/>
                  <a:lumOff val="15000"/>
                </a:schemeClr>
              </a:solidFill>
              <a:latin typeface="微软雅黑" panose="020B0503020204020204" charset="-122"/>
              <a:ea typeface="微软雅黑" panose="020B0503020204020204" charset="-122"/>
            </a:endParaRPr>
          </a:p>
          <a:p>
            <a:pPr algn="l">
              <a:lnSpc>
                <a:spcPct val="200000"/>
              </a:lnSpc>
            </a:pPr>
            <a:r>
              <a:rPr lang="zh-CN" altLang="en-US" sz="1000" dirty="0">
                <a:latin typeface="微软雅黑" panose="020B0503020204020204" charset="-122"/>
                <a:ea typeface="微软雅黑" panose="020B0503020204020204" charset="-122"/>
                <a:sym typeface="+mn-ea"/>
              </a:rPr>
              <a:t>单击此处输入文本内容，单击此处输入文本内容，单击此处输入文本内容单击此处输入文本内容单击此处输入文本内容</a:t>
            </a: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a:p>
            <a:pPr algn="l">
              <a:lnSpc>
                <a:spcPct val="200000"/>
              </a:lnSpc>
            </a:pP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p:txBody>
      </p:sp>
      <p:sp>
        <p:nvSpPr>
          <p:cNvPr id="17" name="矩形 16"/>
          <p:cNvSpPr/>
          <p:nvPr/>
        </p:nvSpPr>
        <p:spPr>
          <a:xfrm>
            <a:off x="7328535" y="4692650"/>
            <a:ext cx="3988435" cy="1691640"/>
          </a:xfrm>
          <a:prstGeom prst="rect">
            <a:avLst/>
          </a:prstGeom>
          <a:noFill/>
        </p:spPr>
        <p:txBody>
          <a:bodyPr wrap="square">
            <a:spAutoFit/>
          </a:bodyPr>
          <a:lstStyle/>
          <a:p>
            <a:pPr algn="l">
              <a:lnSpc>
                <a:spcPct val="150000"/>
              </a:lnSpc>
            </a:pPr>
            <a:r>
              <a:rPr lang="zh-CN" altLang="en-US" sz="3200" spc="150" dirty="0">
                <a:solidFill>
                  <a:schemeClr val="tx1">
                    <a:lumMod val="85000"/>
                    <a:lumOff val="15000"/>
                  </a:schemeClr>
                </a:solidFill>
                <a:latin typeface="微软雅黑" panose="020B0503020204020204" charset="-122"/>
                <a:ea typeface="微软雅黑" panose="020B0503020204020204" charset="-122"/>
              </a:rPr>
              <a:t>注意事项</a:t>
            </a:r>
            <a:endParaRPr lang="en-US" altLang="zh-CN" sz="2000" spc="150" dirty="0">
              <a:solidFill>
                <a:schemeClr val="tx1">
                  <a:lumMod val="85000"/>
                  <a:lumOff val="15000"/>
                </a:schemeClr>
              </a:solidFill>
              <a:latin typeface="微软雅黑" panose="020B0503020204020204" charset="-122"/>
              <a:ea typeface="微软雅黑" panose="020B0503020204020204" charset="-122"/>
            </a:endParaRPr>
          </a:p>
          <a:p>
            <a:pPr algn="l">
              <a:lnSpc>
                <a:spcPct val="200000"/>
              </a:lnSpc>
            </a:pPr>
            <a:r>
              <a:rPr lang="zh-CN" altLang="en-US" sz="1000" dirty="0">
                <a:latin typeface="微软雅黑" panose="020B0503020204020204" charset="-122"/>
                <a:ea typeface="微软雅黑" panose="020B0503020204020204" charset="-122"/>
                <a:sym typeface="+mn-ea"/>
              </a:rPr>
              <a:t>单击此处输入文本内容，单击此处输入文本内容，单击此处输入文本内容单击此处输入文本内容单击此处输入文本内容</a:t>
            </a: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a:p>
            <a:pPr algn="l">
              <a:lnSpc>
                <a:spcPct val="200000"/>
              </a:lnSpc>
            </a:pP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75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1250"/>
                                        <p:tgtEl>
                                          <p:spTgt spid="42"/>
                                        </p:tgtEl>
                                      </p:cBhvr>
                                    </p:animEffect>
                                    <p:anim calcmode="lin" valueType="num">
                                      <p:cBhvr>
                                        <p:cTn id="37" dur="1250" fill="hold"/>
                                        <p:tgtEl>
                                          <p:spTgt spid="42"/>
                                        </p:tgtEl>
                                        <p:attrNameLst>
                                          <p:attrName>ppt_x</p:attrName>
                                        </p:attrNameLst>
                                      </p:cBhvr>
                                      <p:tavLst>
                                        <p:tav tm="0">
                                          <p:val>
                                            <p:strVal val="#ppt_x"/>
                                          </p:val>
                                        </p:tav>
                                        <p:tav tm="100000">
                                          <p:val>
                                            <p:strVal val="#ppt_x"/>
                                          </p:val>
                                        </p:tav>
                                      </p:tavLst>
                                    </p:anim>
                                    <p:anim calcmode="lin" valueType="num">
                                      <p:cBhvr>
                                        <p:cTn id="38" dur="1250" fill="hold"/>
                                        <p:tgtEl>
                                          <p:spTgt spid="4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75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1250"/>
                                        <p:tgtEl>
                                          <p:spTgt spid="43"/>
                                        </p:tgtEl>
                                      </p:cBhvr>
                                    </p:animEffect>
                                    <p:anim calcmode="lin" valueType="num">
                                      <p:cBhvr>
                                        <p:cTn id="42" dur="1250" fill="hold"/>
                                        <p:tgtEl>
                                          <p:spTgt spid="43"/>
                                        </p:tgtEl>
                                        <p:attrNameLst>
                                          <p:attrName>ppt_x</p:attrName>
                                        </p:attrNameLst>
                                      </p:cBhvr>
                                      <p:tavLst>
                                        <p:tav tm="0">
                                          <p:val>
                                            <p:strVal val="#ppt_x"/>
                                          </p:val>
                                        </p:tav>
                                        <p:tav tm="100000">
                                          <p:val>
                                            <p:strVal val="#ppt_x"/>
                                          </p:val>
                                        </p:tav>
                                      </p:tavLst>
                                    </p:anim>
                                    <p:anim calcmode="lin" valueType="num">
                                      <p:cBhvr>
                                        <p:cTn id="43" dur="1250" fill="hold"/>
                                        <p:tgtEl>
                                          <p:spTgt spid="43"/>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2" presetClass="entr" presetSubtype="0"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1000"/>
                                        <p:tgtEl>
                                          <p:spTgt spid="3"/>
                                        </p:tgtEl>
                                      </p:cBhvr>
                                    </p:animEffect>
                                    <p:anim calcmode="lin" valueType="num">
                                      <p:cBhvr>
                                        <p:cTn id="54" dur="1000" fill="hold"/>
                                        <p:tgtEl>
                                          <p:spTgt spid="3"/>
                                        </p:tgtEl>
                                        <p:attrNameLst>
                                          <p:attrName>ppt_x</p:attrName>
                                        </p:attrNameLst>
                                      </p:cBhvr>
                                      <p:tavLst>
                                        <p:tav tm="0">
                                          <p:val>
                                            <p:strVal val="#ppt_x"/>
                                          </p:val>
                                        </p:tav>
                                        <p:tav tm="100000">
                                          <p:val>
                                            <p:strVal val="#ppt_x"/>
                                          </p:val>
                                        </p:tav>
                                      </p:tavLst>
                                    </p:anim>
                                    <p:anim calcmode="lin" valueType="num">
                                      <p:cBhvr>
                                        <p:cTn id="55" dur="1000" fill="hold"/>
                                        <p:tgtEl>
                                          <p:spTgt spid="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2" grpId="0"/>
      <p:bldP spid="3"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1"/>
          <p:cNvSpPr/>
          <p:nvPr/>
        </p:nvSpPr>
        <p:spPr>
          <a:xfrm>
            <a:off x="381000" y="415701"/>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圆角 2"/>
          <p:cNvSpPr/>
          <p:nvPr/>
        </p:nvSpPr>
        <p:spPr>
          <a:xfrm>
            <a:off x="286871" y="338847"/>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形状 3"/>
          <p:cNvSpPr/>
          <p:nvPr/>
        </p:nvSpPr>
        <p:spPr>
          <a:xfrm>
            <a:off x="876862" y="338849"/>
            <a:ext cx="10438278" cy="5624698"/>
          </a:xfrm>
          <a:custGeom>
            <a:avLst/>
            <a:gdLst>
              <a:gd name="connsiteX0" fmla="*/ 916150 w 10438278"/>
              <a:gd name="connsiteY0" fmla="*/ 228698 h 5624698"/>
              <a:gd name="connsiteX1" fmla="*/ 754785 w 10438278"/>
              <a:gd name="connsiteY1" fmla="*/ 390063 h 5624698"/>
              <a:gd name="connsiteX2" fmla="*/ 916150 w 10438278"/>
              <a:gd name="connsiteY2" fmla="*/ 551428 h 5624698"/>
              <a:gd name="connsiteX3" fmla="*/ 1077515 w 10438278"/>
              <a:gd name="connsiteY3" fmla="*/ 390063 h 5624698"/>
              <a:gd name="connsiteX4" fmla="*/ 916150 w 10438278"/>
              <a:gd name="connsiteY4" fmla="*/ 228698 h 5624698"/>
              <a:gd name="connsiteX5" fmla="*/ 1506140 w 10438278"/>
              <a:gd name="connsiteY5" fmla="*/ 228698 h 5624698"/>
              <a:gd name="connsiteX6" fmla="*/ 1344775 w 10438278"/>
              <a:gd name="connsiteY6" fmla="*/ 390063 h 5624698"/>
              <a:gd name="connsiteX7" fmla="*/ 1506140 w 10438278"/>
              <a:gd name="connsiteY7" fmla="*/ 551428 h 5624698"/>
              <a:gd name="connsiteX8" fmla="*/ 1667506 w 10438278"/>
              <a:gd name="connsiteY8" fmla="*/ 390063 h 5624698"/>
              <a:gd name="connsiteX9" fmla="*/ 1506140 w 10438278"/>
              <a:gd name="connsiteY9" fmla="*/ 228698 h 5624698"/>
              <a:gd name="connsiteX10" fmla="*/ 2096130 w 10438278"/>
              <a:gd name="connsiteY10" fmla="*/ 228698 h 5624698"/>
              <a:gd name="connsiteX11" fmla="*/ 1934765 w 10438278"/>
              <a:gd name="connsiteY11" fmla="*/ 390063 h 5624698"/>
              <a:gd name="connsiteX12" fmla="*/ 2096130 w 10438278"/>
              <a:gd name="connsiteY12" fmla="*/ 551428 h 5624698"/>
              <a:gd name="connsiteX13" fmla="*/ 2257495 w 10438278"/>
              <a:gd name="connsiteY13" fmla="*/ 390063 h 5624698"/>
              <a:gd name="connsiteX14" fmla="*/ 2096130 w 10438278"/>
              <a:gd name="connsiteY14" fmla="*/ 228698 h 5624698"/>
              <a:gd name="connsiteX15" fmla="*/ 4629148 w 10438278"/>
              <a:gd name="connsiteY15" fmla="*/ 228698 h 5624698"/>
              <a:gd name="connsiteX16" fmla="*/ 4467783 w 10438278"/>
              <a:gd name="connsiteY16" fmla="*/ 390062 h 5624698"/>
              <a:gd name="connsiteX17" fmla="*/ 4629148 w 10438278"/>
              <a:gd name="connsiteY17" fmla="*/ 551427 h 5624698"/>
              <a:gd name="connsiteX18" fmla="*/ 4790513 w 10438278"/>
              <a:gd name="connsiteY18" fmla="*/ 390062 h 5624698"/>
              <a:gd name="connsiteX19" fmla="*/ 4629148 w 10438278"/>
              <a:gd name="connsiteY19" fmla="*/ 228698 h 5624698"/>
              <a:gd name="connsiteX20" fmla="*/ 5219138 w 10438278"/>
              <a:gd name="connsiteY20" fmla="*/ 228697 h 5624698"/>
              <a:gd name="connsiteX21" fmla="*/ 5057773 w 10438278"/>
              <a:gd name="connsiteY21" fmla="*/ 390062 h 5624698"/>
              <a:gd name="connsiteX22" fmla="*/ 5219138 w 10438278"/>
              <a:gd name="connsiteY22" fmla="*/ 551427 h 5624698"/>
              <a:gd name="connsiteX23" fmla="*/ 5380503 w 10438278"/>
              <a:gd name="connsiteY23" fmla="*/ 390062 h 5624698"/>
              <a:gd name="connsiteX24" fmla="*/ 5219138 w 10438278"/>
              <a:gd name="connsiteY24" fmla="*/ 228697 h 5624698"/>
              <a:gd name="connsiteX25" fmla="*/ 5809128 w 10438278"/>
              <a:gd name="connsiteY25" fmla="*/ 228697 h 5624698"/>
              <a:gd name="connsiteX26" fmla="*/ 5647763 w 10438278"/>
              <a:gd name="connsiteY26" fmla="*/ 390062 h 5624698"/>
              <a:gd name="connsiteX27" fmla="*/ 5809128 w 10438278"/>
              <a:gd name="connsiteY27" fmla="*/ 551427 h 5624698"/>
              <a:gd name="connsiteX28" fmla="*/ 5970493 w 10438278"/>
              <a:gd name="connsiteY28" fmla="*/ 390062 h 5624698"/>
              <a:gd name="connsiteX29" fmla="*/ 5809128 w 10438278"/>
              <a:gd name="connsiteY29" fmla="*/ 228697 h 5624698"/>
              <a:gd name="connsiteX30" fmla="*/ 8342147 w 10438278"/>
              <a:gd name="connsiteY30" fmla="*/ 228697 h 5624698"/>
              <a:gd name="connsiteX31" fmla="*/ 8180782 w 10438278"/>
              <a:gd name="connsiteY31" fmla="*/ 390062 h 5624698"/>
              <a:gd name="connsiteX32" fmla="*/ 8342147 w 10438278"/>
              <a:gd name="connsiteY32" fmla="*/ 551427 h 5624698"/>
              <a:gd name="connsiteX33" fmla="*/ 8503512 w 10438278"/>
              <a:gd name="connsiteY33" fmla="*/ 390062 h 5624698"/>
              <a:gd name="connsiteX34" fmla="*/ 8342147 w 10438278"/>
              <a:gd name="connsiteY34" fmla="*/ 228697 h 5624698"/>
              <a:gd name="connsiteX35" fmla="*/ 8932137 w 10438278"/>
              <a:gd name="connsiteY35" fmla="*/ 228697 h 5624698"/>
              <a:gd name="connsiteX36" fmla="*/ 8770772 w 10438278"/>
              <a:gd name="connsiteY36" fmla="*/ 390062 h 5624698"/>
              <a:gd name="connsiteX37" fmla="*/ 8932137 w 10438278"/>
              <a:gd name="connsiteY37" fmla="*/ 551427 h 5624698"/>
              <a:gd name="connsiteX38" fmla="*/ 9093502 w 10438278"/>
              <a:gd name="connsiteY38" fmla="*/ 390062 h 5624698"/>
              <a:gd name="connsiteX39" fmla="*/ 8932137 w 10438278"/>
              <a:gd name="connsiteY39" fmla="*/ 228697 h 5624698"/>
              <a:gd name="connsiteX40" fmla="*/ 9522127 w 10438278"/>
              <a:gd name="connsiteY40" fmla="*/ 228697 h 5624698"/>
              <a:gd name="connsiteX41" fmla="*/ 9360762 w 10438278"/>
              <a:gd name="connsiteY41" fmla="*/ 390062 h 5624698"/>
              <a:gd name="connsiteX42" fmla="*/ 9522127 w 10438278"/>
              <a:gd name="connsiteY42" fmla="*/ 551427 h 5624698"/>
              <a:gd name="connsiteX43" fmla="*/ 9683492 w 10438278"/>
              <a:gd name="connsiteY43" fmla="*/ 390062 h 5624698"/>
              <a:gd name="connsiteX44" fmla="*/ 9522127 w 10438278"/>
              <a:gd name="connsiteY44" fmla="*/ 228697 h 5624698"/>
              <a:gd name="connsiteX45" fmla="*/ 342386 w 10438278"/>
              <a:gd name="connsiteY45" fmla="*/ 0 h 5624698"/>
              <a:gd name="connsiteX46" fmla="*/ 9907633 w 10438278"/>
              <a:gd name="connsiteY46" fmla="*/ 0 h 5624698"/>
              <a:gd name="connsiteX47" fmla="*/ 10428933 w 10438278"/>
              <a:gd name="connsiteY47" fmla="*/ 159235 h 5624698"/>
              <a:gd name="connsiteX48" fmla="*/ 10438278 w 10438278"/>
              <a:gd name="connsiteY48" fmla="*/ 166945 h 5624698"/>
              <a:gd name="connsiteX49" fmla="*/ 10438278 w 10438278"/>
              <a:gd name="connsiteY49" fmla="*/ 5624698 h 5624698"/>
              <a:gd name="connsiteX50" fmla="*/ 0 w 10438278"/>
              <a:gd name="connsiteY50" fmla="*/ 5624698 h 5624698"/>
              <a:gd name="connsiteX51" fmla="*/ 0 w 10438278"/>
              <a:gd name="connsiteY51" fmla="*/ 65754 h 5624698"/>
              <a:gd name="connsiteX52" fmla="*/ 65126 w 10438278"/>
              <a:gd name="connsiteY52" fmla="*/ 41918 h 5624698"/>
              <a:gd name="connsiteX53" fmla="*/ 342386 w 10438278"/>
              <a:gd name="connsiteY53" fmla="*/ 0 h 562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438278" h="5624698">
                <a:moveTo>
                  <a:pt x="916150" y="228698"/>
                </a:moveTo>
                <a:cubicBezTo>
                  <a:pt x="827031" y="228698"/>
                  <a:pt x="754785" y="300944"/>
                  <a:pt x="754785" y="390063"/>
                </a:cubicBezTo>
                <a:cubicBezTo>
                  <a:pt x="754785" y="479182"/>
                  <a:pt x="827031" y="551428"/>
                  <a:pt x="916150" y="551428"/>
                </a:cubicBezTo>
                <a:cubicBezTo>
                  <a:pt x="1005269" y="551428"/>
                  <a:pt x="1077515" y="479182"/>
                  <a:pt x="1077515" y="390063"/>
                </a:cubicBezTo>
                <a:cubicBezTo>
                  <a:pt x="1077515" y="300944"/>
                  <a:pt x="1005269" y="228698"/>
                  <a:pt x="916150" y="228698"/>
                </a:cubicBezTo>
                <a:close/>
                <a:moveTo>
                  <a:pt x="1506140" y="228698"/>
                </a:moveTo>
                <a:cubicBezTo>
                  <a:pt x="1417021" y="228698"/>
                  <a:pt x="1344775" y="300944"/>
                  <a:pt x="1344775" y="390063"/>
                </a:cubicBezTo>
                <a:cubicBezTo>
                  <a:pt x="1344775" y="479182"/>
                  <a:pt x="1417021" y="551428"/>
                  <a:pt x="1506140" y="551428"/>
                </a:cubicBezTo>
                <a:cubicBezTo>
                  <a:pt x="1595259" y="551428"/>
                  <a:pt x="1667506" y="479182"/>
                  <a:pt x="1667506" y="390063"/>
                </a:cubicBezTo>
                <a:cubicBezTo>
                  <a:pt x="1667506" y="300944"/>
                  <a:pt x="1595259" y="228698"/>
                  <a:pt x="1506140" y="228698"/>
                </a:cubicBezTo>
                <a:close/>
                <a:moveTo>
                  <a:pt x="2096130" y="228698"/>
                </a:moveTo>
                <a:cubicBezTo>
                  <a:pt x="2007011" y="228698"/>
                  <a:pt x="1934765" y="300944"/>
                  <a:pt x="1934765" y="390063"/>
                </a:cubicBezTo>
                <a:cubicBezTo>
                  <a:pt x="1934765" y="479182"/>
                  <a:pt x="2007011" y="551428"/>
                  <a:pt x="2096130" y="551428"/>
                </a:cubicBezTo>
                <a:cubicBezTo>
                  <a:pt x="2185249" y="551428"/>
                  <a:pt x="2257495" y="479182"/>
                  <a:pt x="2257495" y="390063"/>
                </a:cubicBezTo>
                <a:cubicBezTo>
                  <a:pt x="2257495" y="300944"/>
                  <a:pt x="2185249" y="228698"/>
                  <a:pt x="2096130" y="228698"/>
                </a:cubicBezTo>
                <a:close/>
                <a:moveTo>
                  <a:pt x="4629148" y="228698"/>
                </a:moveTo>
                <a:cubicBezTo>
                  <a:pt x="4540029" y="228698"/>
                  <a:pt x="4467783" y="300943"/>
                  <a:pt x="4467783" y="390062"/>
                </a:cubicBezTo>
                <a:cubicBezTo>
                  <a:pt x="4467783" y="479181"/>
                  <a:pt x="4540029" y="551427"/>
                  <a:pt x="4629148" y="551427"/>
                </a:cubicBezTo>
                <a:cubicBezTo>
                  <a:pt x="4718267" y="551427"/>
                  <a:pt x="4790513" y="479181"/>
                  <a:pt x="4790513" y="390062"/>
                </a:cubicBezTo>
                <a:cubicBezTo>
                  <a:pt x="4790513" y="300943"/>
                  <a:pt x="4718267" y="228698"/>
                  <a:pt x="4629148" y="228698"/>
                </a:cubicBezTo>
                <a:close/>
                <a:moveTo>
                  <a:pt x="5219138" y="228697"/>
                </a:moveTo>
                <a:cubicBezTo>
                  <a:pt x="5130019" y="228697"/>
                  <a:pt x="5057773" y="300943"/>
                  <a:pt x="5057773" y="390062"/>
                </a:cubicBezTo>
                <a:cubicBezTo>
                  <a:pt x="5057773" y="479181"/>
                  <a:pt x="5130019" y="551427"/>
                  <a:pt x="5219138" y="551427"/>
                </a:cubicBezTo>
                <a:cubicBezTo>
                  <a:pt x="5308257" y="551427"/>
                  <a:pt x="5380503" y="479181"/>
                  <a:pt x="5380503" y="390062"/>
                </a:cubicBezTo>
                <a:cubicBezTo>
                  <a:pt x="5380503" y="300943"/>
                  <a:pt x="5308257" y="228697"/>
                  <a:pt x="5219138" y="228697"/>
                </a:cubicBezTo>
                <a:close/>
                <a:moveTo>
                  <a:pt x="5809128" y="228697"/>
                </a:moveTo>
                <a:cubicBezTo>
                  <a:pt x="5720009" y="228697"/>
                  <a:pt x="5647763" y="300943"/>
                  <a:pt x="5647763" y="390062"/>
                </a:cubicBezTo>
                <a:cubicBezTo>
                  <a:pt x="5647763" y="479181"/>
                  <a:pt x="5720009" y="551427"/>
                  <a:pt x="5809128" y="551427"/>
                </a:cubicBezTo>
                <a:cubicBezTo>
                  <a:pt x="5898247" y="551427"/>
                  <a:pt x="5970493" y="479181"/>
                  <a:pt x="5970493" y="390062"/>
                </a:cubicBezTo>
                <a:cubicBezTo>
                  <a:pt x="5970493" y="300943"/>
                  <a:pt x="5898247" y="228697"/>
                  <a:pt x="5809128" y="228697"/>
                </a:cubicBezTo>
                <a:close/>
                <a:moveTo>
                  <a:pt x="8342147" y="228697"/>
                </a:moveTo>
                <a:cubicBezTo>
                  <a:pt x="8253028" y="228697"/>
                  <a:pt x="8180782" y="300943"/>
                  <a:pt x="8180782" y="390062"/>
                </a:cubicBezTo>
                <a:cubicBezTo>
                  <a:pt x="8180782" y="479181"/>
                  <a:pt x="8253028" y="551427"/>
                  <a:pt x="8342147" y="551427"/>
                </a:cubicBezTo>
                <a:cubicBezTo>
                  <a:pt x="8431266" y="551427"/>
                  <a:pt x="8503512" y="479181"/>
                  <a:pt x="8503512" y="390062"/>
                </a:cubicBezTo>
                <a:cubicBezTo>
                  <a:pt x="8503512" y="300943"/>
                  <a:pt x="8431266" y="228697"/>
                  <a:pt x="8342147" y="228697"/>
                </a:cubicBezTo>
                <a:close/>
                <a:moveTo>
                  <a:pt x="8932137" y="228697"/>
                </a:moveTo>
                <a:cubicBezTo>
                  <a:pt x="8843018" y="228697"/>
                  <a:pt x="8770772" y="300943"/>
                  <a:pt x="8770772" y="390062"/>
                </a:cubicBezTo>
                <a:cubicBezTo>
                  <a:pt x="8770772" y="479181"/>
                  <a:pt x="8843018" y="551427"/>
                  <a:pt x="8932137" y="551427"/>
                </a:cubicBezTo>
                <a:cubicBezTo>
                  <a:pt x="9021256" y="551427"/>
                  <a:pt x="9093502" y="479181"/>
                  <a:pt x="9093502" y="390062"/>
                </a:cubicBezTo>
                <a:cubicBezTo>
                  <a:pt x="9093502" y="300943"/>
                  <a:pt x="9021256" y="228697"/>
                  <a:pt x="8932137" y="228697"/>
                </a:cubicBezTo>
                <a:close/>
                <a:moveTo>
                  <a:pt x="9522127" y="228697"/>
                </a:moveTo>
                <a:cubicBezTo>
                  <a:pt x="9433008" y="228697"/>
                  <a:pt x="9360762" y="300943"/>
                  <a:pt x="9360762" y="390062"/>
                </a:cubicBezTo>
                <a:cubicBezTo>
                  <a:pt x="9360762" y="479181"/>
                  <a:pt x="9433008" y="551427"/>
                  <a:pt x="9522127" y="551427"/>
                </a:cubicBezTo>
                <a:cubicBezTo>
                  <a:pt x="9611246" y="551427"/>
                  <a:pt x="9683492" y="479181"/>
                  <a:pt x="9683492" y="390062"/>
                </a:cubicBezTo>
                <a:cubicBezTo>
                  <a:pt x="9683492" y="300943"/>
                  <a:pt x="9611246" y="228697"/>
                  <a:pt x="9522127" y="228697"/>
                </a:cubicBezTo>
                <a:close/>
                <a:moveTo>
                  <a:pt x="342386" y="0"/>
                </a:moveTo>
                <a:lnTo>
                  <a:pt x="9907633" y="0"/>
                </a:lnTo>
                <a:cubicBezTo>
                  <a:pt x="10100734" y="0"/>
                  <a:pt x="10280125" y="58702"/>
                  <a:pt x="10428933" y="159235"/>
                </a:cubicBezTo>
                <a:lnTo>
                  <a:pt x="10438278" y="166945"/>
                </a:lnTo>
                <a:lnTo>
                  <a:pt x="10438278" y="5624698"/>
                </a:lnTo>
                <a:lnTo>
                  <a:pt x="0" y="5624698"/>
                </a:lnTo>
                <a:lnTo>
                  <a:pt x="0" y="65754"/>
                </a:lnTo>
                <a:lnTo>
                  <a:pt x="65126" y="41918"/>
                </a:lnTo>
                <a:cubicBezTo>
                  <a:pt x="152712" y="14676"/>
                  <a:pt x="245836" y="0"/>
                  <a:pt x="342386" y="0"/>
                </a:cubicBezTo>
                <a:close/>
              </a:path>
            </a:pathLst>
          </a:cu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6" name="图片 5" descr="预览图_千图网_编号32412161"/>
          <p:cNvPicPr>
            <a:picLocks noChangeAspect="1"/>
          </p:cNvPicPr>
          <p:nvPr/>
        </p:nvPicPr>
        <p:blipFill>
          <a:blip r:embed="rId1"/>
          <a:srcRect l="70353" t="18168" r="2472" b="74418"/>
          <a:stretch>
            <a:fillRect/>
          </a:stretch>
        </p:blipFill>
        <p:spPr>
          <a:xfrm>
            <a:off x="8334375" y="4655820"/>
            <a:ext cx="3373755" cy="920750"/>
          </a:xfrm>
          <a:prstGeom prst="rect">
            <a:avLst/>
          </a:prstGeom>
        </p:spPr>
      </p:pic>
      <p:pic>
        <p:nvPicPr>
          <p:cNvPr id="8" name="图片 7" descr="预览图_千图网_编号32412161"/>
          <p:cNvPicPr>
            <a:picLocks noChangeAspect="1"/>
          </p:cNvPicPr>
          <p:nvPr/>
        </p:nvPicPr>
        <p:blipFill>
          <a:blip r:embed="rId1"/>
          <a:srcRect l="82932" t="37775" r="2634" b="45474"/>
          <a:stretch>
            <a:fillRect/>
          </a:stretch>
        </p:blipFill>
        <p:spPr>
          <a:xfrm rot="16200000">
            <a:off x="1550670" y="-436245"/>
            <a:ext cx="2143125" cy="2488565"/>
          </a:xfrm>
          <a:prstGeom prst="rect">
            <a:avLst/>
          </a:prstGeom>
        </p:spPr>
      </p:pic>
      <p:sp>
        <p:nvSpPr>
          <p:cNvPr id="41" name="矩形 40"/>
          <p:cNvSpPr/>
          <p:nvPr/>
        </p:nvSpPr>
        <p:spPr>
          <a:xfrm>
            <a:off x="3450590" y="2958465"/>
            <a:ext cx="5816600" cy="1906905"/>
          </a:xfrm>
          <a:prstGeom prst="rect">
            <a:avLst/>
          </a:prstGeom>
          <a:noFill/>
        </p:spPr>
        <p:txBody>
          <a:bodyPr wrap="square">
            <a:spAutoFit/>
          </a:bodyPr>
          <a:lstStyle/>
          <a:p>
            <a:pPr algn="ctr">
              <a:lnSpc>
                <a:spcPct val="150000"/>
              </a:lnSpc>
            </a:pPr>
            <a:r>
              <a:rPr lang="zh-CN" altLang="en-US" sz="3600" spc="150" dirty="0">
                <a:solidFill>
                  <a:schemeClr val="tx1">
                    <a:lumMod val="85000"/>
                    <a:lumOff val="15000"/>
                  </a:schemeClr>
                </a:solidFill>
                <a:latin typeface="微软雅黑" panose="020B0503020204020204" charset="-122"/>
                <a:ea typeface="微软雅黑" panose="020B0503020204020204" charset="-122"/>
              </a:rPr>
              <a:t>学期计划</a:t>
            </a:r>
            <a:endParaRPr lang="en-US" altLang="zh-CN" sz="2000" spc="150" dirty="0">
              <a:solidFill>
                <a:schemeClr val="tx1">
                  <a:lumMod val="85000"/>
                  <a:lumOff val="15000"/>
                </a:schemeClr>
              </a:solidFill>
              <a:latin typeface="微软雅黑" panose="020B0503020204020204" charset="-122"/>
              <a:ea typeface="微软雅黑" panose="020B0503020204020204" charset="-122"/>
            </a:endParaRPr>
          </a:p>
          <a:p>
            <a:pPr algn="ctr">
              <a:lnSpc>
                <a:spcPct val="200000"/>
              </a:lnSpc>
            </a:pPr>
            <a:r>
              <a:rPr lang="zh-CN" altLang="en-US" sz="800" dirty="0">
                <a:latin typeface="微软雅黑" panose="020B0503020204020204" charset="-122"/>
                <a:ea typeface="微软雅黑" panose="020B0503020204020204" charset="-122"/>
                <a:sym typeface="+mn-ea"/>
              </a:rPr>
              <a:t>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a:t>
            </a: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a:p>
            <a:pPr algn="ctr">
              <a:lnSpc>
                <a:spcPct val="200000"/>
              </a:lnSpc>
            </a:pPr>
            <a:endParaRPr lang="en-US" altLang="zh-CN" sz="800" spc="150" dirty="0">
              <a:solidFill>
                <a:schemeClr val="tx1">
                  <a:lumMod val="85000"/>
                  <a:lumOff val="15000"/>
                </a:schemeClr>
              </a:solidFill>
              <a:latin typeface="微软雅黑" panose="020B0503020204020204" charset="-122"/>
              <a:ea typeface="微软雅黑" panose="020B0503020204020204" charset="-122"/>
            </a:endParaRPr>
          </a:p>
        </p:txBody>
      </p:sp>
      <p:sp>
        <p:nvSpPr>
          <p:cNvPr id="2" name="矩形 1"/>
          <p:cNvSpPr/>
          <p:nvPr/>
        </p:nvSpPr>
        <p:spPr>
          <a:xfrm>
            <a:off x="4580890" y="2133600"/>
            <a:ext cx="3404235" cy="922020"/>
          </a:xfrm>
          <a:prstGeom prst="rect">
            <a:avLst/>
          </a:prstGeom>
          <a:noFill/>
        </p:spPr>
        <p:txBody>
          <a:bodyPr wrap="square">
            <a:spAutoFit/>
          </a:bodyPr>
          <a:lstStyle/>
          <a:p>
            <a:pPr algn="ctr">
              <a:lnSpc>
                <a:spcPct val="150000"/>
              </a:lnSpc>
            </a:pPr>
            <a:r>
              <a:rPr lang="en-US" sz="3600" spc="150" dirty="0">
                <a:solidFill>
                  <a:schemeClr val="tx1">
                    <a:lumMod val="85000"/>
                    <a:lumOff val="15000"/>
                  </a:schemeClr>
                </a:solidFill>
                <a:latin typeface="微软雅黑" panose="020B0503020204020204" charset="-122"/>
                <a:ea typeface="微软雅黑" panose="020B0503020204020204" charset="-122"/>
              </a:rPr>
              <a:t>PART ONE</a:t>
            </a:r>
            <a:endParaRPr lang="en-US" sz="3600" spc="150"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grpSp>
        <p:nvGrpSpPr>
          <p:cNvPr id="3" name="Group 12"/>
          <p:cNvGrpSpPr/>
          <p:nvPr/>
        </p:nvGrpSpPr>
        <p:grpSpPr>
          <a:xfrm>
            <a:off x="8421453" y="4411049"/>
            <a:ext cx="260686" cy="297855"/>
            <a:chOff x="9162373" y="3045147"/>
            <a:chExt cx="406400" cy="464344"/>
          </a:xfrm>
          <a:solidFill>
            <a:schemeClr val="tx1">
              <a:lumMod val="85000"/>
              <a:lumOff val="15000"/>
            </a:schemeClr>
          </a:solidFill>
        </p:grpSpPr>
        <p:sp>
          <p:nvSpPr>
            <p:cNvPr id="18"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sp>
          <p:nvSpPr>
            <p:cNvPr id="19"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sp>
          <p:nvSpPr>
            <p:cNvPr id="24"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sp>
          <p:nvSpPr>
            <p:cNvPr id="25"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grpSp>
      <p:sp>
        <p:nvSpPr>
          <p:cNvPr id="26" name="AutoShape 117"/>
          <p:cNvSpPr/>
          <p:nvPr/>
        </p:nvSpPr>
        <p:spPr bwMode="auto">
          <a:xfrm>
            <a:off x="1138280" y="2578277"/>
            <a:ext cx="297855" cy="22351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85000"/>
              <a:lumOff val="15000"/>
            </a:schemeClr>
          </a:solid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grpSp>
        <p:nvGrpSpPr>
          <p:cNvPr id="27" name="Group 1"/>
          <p:cNvGrpSpPr/>
          <p:nvPr/>
        </p:nvGrpSpPr>
        <p:grpSpPr>
          <a:xfrm>
            <a:off x="1144703" y="4439710"/>
            <a:ext cx="297855" cy="297855"/>
            <a:chOff x="4427654" y="3049909"/>
            <a:chExt cx="464344" cy="464344"/>
          </a:xfrm>
          <a:solidFill>
            <a:schemeClr val="tx1">
              <a:lumMod val="85000"/>
              <a:lumOff val="15000"/>
            </a:schemeClr>
          </a:solidFill>
        </p:grpSpPr>
        <p:sp>
          <p:nvSpPr>
            <p:cNvPr id="29" name="AutoShape 123"/>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sp>
          <p:nvSpPr>
            <p:cNvPr id="30" name="AutoShape 124"/>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sp>
          <p:nvSpPr>
            <p:cNvPr id="31" name="AutoShape 125"/>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grpSp>
      <p:grpSp>
        <p:nvGrpSpPr>
          <p:cNvPr id="32" name="Group 6"/>
          <p:cNvGrpSpPr/>
          <p:nvPr/>
        </p:nvGrpSpPr>
        <p:grpSpPr>
          <a:xfrm>
            <a:off x="4774291" y="2634028"/>
            <a:ext cx="297855" cy="297855"/>
            <a:chOff x="3498967" y="3049909"/>
            <a:chExt cx="464344" cy="464344"/>
          </a:xfrm>
          <a:solidFill>
            <a:schemeClr val="tx1">
              <a:lumMod val="85000"/>
              <a:lumOff val="15000"/>
            </a:schemeClr>
          </a:solidFill>
        </p:grpSpPr>
        <p:sp>
          <p:nvSpPr>
            <p:cNvPr id="33" name="AutoShape 126"/>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sp>
          <p:nvSpPr>
            <p:cNvPr id="34" name="AutoShape 127"/>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grpSp>
      <p:grpSp>
        <p:nvGrpSpPr>
          <p:cNvPr id="35" name="Group 9"/>
          <p:cNvGrpSpPr/>
          <p:nvPr/>
        </p:nvGrpSpPr>
        <p:grpSpPr>
          <a:xfrm>
            <a:off x="4781698" y="4439199"/>
            <a:ext cx="223518" cy="298363"/>
            <a:chOff x="2639219" y="3510757"/>
            <a:chExt cx="348456" cy="465138"/>
          </a:xfrm>
          <a:solidFill>
            <a:schemeClr val="tx1">
              <a:lumMod val="85000"/>
              <a:lumOff val="15000"/>
            </a:schemeClr>
          </a:solidFill>
        </p:grpSpPr>
        <p:sp>
          <p:nvSpPr>
            <p:cNvPr id="36"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sp>
          <p:nvSpPr>
            <p:cNvPr id="37"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grpSp>
      <p:grpSp>
        <p:nvGrpSpPr>
          <p:cNvPr id="38" name="Group 17"/>
          <p:cNvGrpSpPr/>
          <p:nvPr/>
        </p:nvGrpSpPr>
        <p:grpSpPr>
          <a:xfrm>
            <a:off x="8402868" y="2541107"/>
            <a:ext cx="297855" cy="297855"/>
            <a:chOff x="8204317" y="2115665"/>
            <a:chExt cx="464344" cy="464344"/>
          </a:xfrm>
          <a:solidFill>
            <a:schemeClr val="tx1">
              <a:lumMod val="85000"/>
              <a:lumOff val="15000"/>
            </a:schemeClr>
          </a:solidFill>
        </p:grpSpPr>
        <p:sp>
          <p:nvSpPr>
            <p:cNvPr id="39"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sp>
          <p:nvSpPr>
            <p:cNvPr id="40"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2697" tIns="12697" rIns="12697" bIns="12697" anchor="ctr"/>
            <a:lstStyle/>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Lato" charset="0"/>
                <a:sym typeface="Gill Sans" charset="0"/>
              </a:endParaRPr>
            </a:p>
          </p:txBody>
        </p:sp>
      </p:grpSp>
      <p:sp>
        <p:nvSpPr>
          <p:cNvPr id="56" name="文本框 11"/>
          <p:cNvSpPr txBox="1"/>
          <p:nvPr/>
        </p:nvSpPr>
        <p:spPr>
          <a:xfrm>
            <a:off x="1477114" y="2464252"/>
            <a:ext cx="1889348" cy="400110"/>
          </a:xfrm>
          <a:prstGeom prst="rect">
            <a:avLst/>
          </a:prstGeom>
          <a:noFill/>
        </p:spPr>
        <p:txBody>
          <a:bodyPr wrap="square" rtlCol="0">
            <a:spAutoFit/>
          </a:bodyPr>
          <a:lstStyle/>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57" name="矩形 56"/>
          <p:cNvSpPr/>
          <p:nvPr/>
        </p:nvSpPr>
        <p:spPr>
          <a:xfrm>
            <a:off x="1477114" y="2795655"/>
            <a:ext cx="2694990" cy="830997"/>
          </a:xfrm>
          <a:prstGeom prst="rect">
            <a:avLst/>
          </a:prstGeom>
        </p:spPr>
        <p:txBody>
          <a:bodyPr wrap="square">
            <a:spAutoFit/>
          </a:bodyPr>
          <a:lstStyle/>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58" name="文本框 11"/>
          <p:cNvSpPr txBox="1"/>
          <p:nvPr/>
        </p:nvSpPr>
        <p:spPr>
          <a:xfrm>
            <a:off x="1477114" y="4406509"/>
            <a:ext cx="1889348" cy="400110"/>
          </a:xfrm>
          <a:prstGeom prst="rect">
            <a:avLst/>
          </a:prstGeom>
          <a:noFill/>
        </p:spPr>
        <p:txBody>
          <a:bodyPr wrap="square" rtlCol="0">
            <a:spAutoFit/>
          </a:bodyPr>
          <a:lstStyle/>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59" name="矩形 58"/>
          <p:cNvSpPr/>
          <p:nvPr/>
        </p:nvSpPr>
        <p:spPr>
          <a:xfrm>
            <a:off x="1477114" y="4737912"/>
            <a:ext cx="2694990" cy="830997"/>
          </a:xfrm>
          <a:prstGeom prst="rect">
            <a:avLst/>
          </a:prstGeom>
        </p:spPr>
        <p:txBody>
          <a:bodyPr wrap="square">
            <a:spAutoFit/>
          </a:bodyPr>
          <a:lstStyle/>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60" name="文本框 11"/>
          <p:cNvSpPr txBox="1"/>
          <p:nvPr/>
        </p:nvSpPr>
        <p:spPr>
          <a:xfrm>
            <a:off x="5163471" y="2464252"/>
            <a:ext cx="1889348" cy="400110"/>
          </a:xfrm>
          <a:prstGeom prst="rect">
            <a:avLst/>
          </a:prstGeom>
          <a:noFill/>
        </p:spPr>
        <p:txBody>
          <a:bodyPr wrap="square" rtlCol="0">
            <a:spAutoFit/>
          </a:bodyPr>
          <a:lstStyle/>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61" name="矩形 60"/>
          <p:cNvSpPr/>
          <p:nvPr/>
        </p:nvSpPr>
        <p:spPr>
          <a:xfrm>
            <a:off x="5163471" y="2795655"/>
            <a:ext cx="2694990" cy="830997"/>
          </a:xfrm>
          <a:prstGeom prst="rect">
            <a:avLst/>
          </a:prstGeom>
        </p:spPr>
        <p:txBody>
          <a:bodyPr wrap="square">
            <a:spAutoFit/>
          </a:bodyPr>
          <a:lstStyle/>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62" name="文本框 11"/>
          <p:cNvSpPr txBox="1"/>
          <p:nvPr/>
        </p:nvSpPr>
        <p:spPr>
          <a:xfrm>
            <a:off x="5163471" y="4406509"/>
            <a:ext cx="1889348" cy="400110"/>
          </a:xfrm>
          <a:prstGeom prst="rect">
            <a:avLst/>
          </a:prstGeom>
          <a:noFill/>
        </p:spPr>
        <p:txBody>
          <a:bodyPr wrap="square" rtlCol="0">
            <a:spAutoFit/>
          </a:bodyPr>
          <a:lstStyle/>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63" name="矩形 62"/>
          <p:cNvSpPr/>
          <p:nvPr/>
        </p:nvSpPr>
        <p:spPr>
          <a:xfrm>
            <a:off x="5163471" y="4737912"/>
            <a:ext cx="2694990" cy="830997"/>
          </a:xfrm>
          <a:prstGeom prst="rect">
            <a:avLst/>
          </a:prstGeom>
        </p:spPr>
        <p:txBody>
          <a:bodyPr wrap="square">
            <a:spAutoFit/>
          </a:bodyPr>
          <a:lstStyle/>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64" name="文本框 11"/>
          <p:cNvSpPr txBox="1"/>
          <p:nvPr/>
        </p:nvSpPr>
        <p:spPr>
          <a:xfrm>
            <a:off x="8849650" y="2464252"/>
            <a:ext cx="1889348" cy="400110"/>
          </a:xfrm>
          <a:prstGeom prst="rect">
            <a:avLst/>
          </a:prstGeom>
          <a:noFill/>
        </p:spPr>
        <p:txBody>
          <a:bodyPr wrap="square" rtlCol="0">
            <a:spAutoFit/>
          </a:bodyPr>
          <a:lstStyle/>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65" name="矩形 64"/>
          <p:cNvSpPr/>
          <p:nvPr/>
        </p:nvSpPr>
        <p:spPr>
          <a:xfrm>
            <a:off x="8849650" y="2795655"/>
            <a:ext cx="2694990" cy="830997"/>
          </a:xfrm>
          <a:prstGeom prst="rect">
            <a:avLst/>
          </a:prstGeom>
        </p:spPr>
        <p:txBody>
          <a:bodyPr wrap="square">
            <a:spAutoFit/>
          </a:bodyPr>
          <a:lstStyle/>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66" name="文本框 11"/>
          <p:cNvSpPr txBox="1"/>
          <p:nvPr/>
        </p:nvSpPr>
        <p:spPr>
          <a:xfrm>
            <a:off x="8849650" y="4406509"/>
            <a:ext cx="1889348" cy="400110"/>
          </a:xfrm>
          <a:prstGeom prst="rect">
            <a:avLst/>
          </a:prstGeom>
          <a:noFill/>
        </p:spPr>
        <p:txBody>
          <a:bodyPr wrap="square" rtlCol="0">
            <a:spAutoFit/>
          </a:bodyPr>
          <a:lstStyle/>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67" name="矩形 66"/>
          <p:cNvSpPr/>
          <p:nvPr/>
        </p:nvSpPr>
        <p:spPr>
          <a:xfrm>
            <a:off x="8849650" y="4737912"/>
            <a:ext cx="2694990" cy="830997"/>
          </a:xfrm>
          <a:prstGeom prst="rect">
            <a:avLst/>
          </a:prstGeom>
        </p:spPr>
        <p:txBody>
          <a:bodyPr wrap="square">
            <a:spAutoFit/>
          </a:bodyPr>
          <a:lstStyle/>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80" name="椭圆 79"/>
          <p:cNvSpPr/>
          <p:nvPr/>
        </p:nvSpPr>
        <p:spPr>
          <a:xfrm>
            <a:off x="11032587" y="6226809"/>
            <a:ext cx="150631" cy="15063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2" name="图形 8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34629" y="6064059"/>
            <a:ext cx="161925" cy="161925"/>
          </a:xfrm>
          <a:prstGeom prst="rect">
            <a:avLst/>
          </a:prstGeom>
        </p:spPr>
      </p:pic>
    </p:spTree>
  </p:cSld>
  <p:clrMapOvr>
    <a:masterClrMapping/>
  </p:clrMapOvr>
  <p:transition spd="slow" advClick="0" advTm="2000">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3" name="矩形 2"/>
          <p:cNvSpPr/>
          <p:nvPr/>
        </p:nvSpPr>
        <p:spPr>
          <a:xfrm>
            <a:off x="1144703" y="1905000"/>
            <a:ext cx="4951297" cy="1733550"/>
          </a:xfrm>
          <a:prstGeom prst="rect">
            <a:avLst/>
          </a:prstGeom>
          <a:blipFill dpi="0" rotWithShape="1">
            <a:blip r:embed="rId1"/>
            <a:srcRect/>
            <a:stretch>
              <a:fillRect t="-14000" b="-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8" name="矩形 37"/>
          <p:cNvSpPr/>
          <p:nvPr/>
        </p:nvSpPr>
        <p:spPr>
          <a:xfrm>
            <a:off x="6084777" y="1905000"/>
            <a:ext cx="4951297" cy="1733550"/>
          </a:xfrm>
          <a:prstGeom prst="rect">
            <a:avLst/>
          </a:prstGeom>
          <a:solidFill>
            <a:srgbClr val="8FAAD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9" name="矩形 38"/>
          <p:cNvSpPr/>
          <p:nvPr/>
        </p:nvSpPr>
        <p:spPr>
          <a:xfrm>
            <a:off x="6698967" y="2263943"/>
            <a:ext cx="3722915" cy="1129665"/>
          </a:xfrm>
          <a:prstGeom prst="rect">
            <a:avLst/>
          </a:prstGeom>
          <a:noFill/>
        </p:spPr>
        <p:txBody>
          <a:bodyPr wrap="square">
            <a:spAutoFit/>
          </a:bodyPr>
          <a:lstStyle/>
          <a:p>
            <a:pPr algn="ctr">
              <a:lnSpc>
                <a:spcPct val="150000"/>
              </a:lnSpc>
            </a:pPr>
            <a:r>
              <a:rPr lang="zh-CN" altLang="en-US" sz="1500" dirty="0">
                <a:solidFill>
                  <a:schemeClr val="bg1"/>
                </a:solidFill>
                <a:latin typeface="微软雅黑" panose="020B0503020204020204" charset="-122"/>
                <a:ea typeface="微软雅黑" panose="020B0503020204020204" charset="-122"/>
                <a:cs typeface="+mn-ea"/>
                <a:sym typeface="+mn-lt"/>
              </a:rPr>
              <a:t>输入标题内容，在此处添加文字说明，简要说明即可，在此处添加文字说明，简要说明即可，在此处添加文字说明。</a:t>
            </a:r>
            <a:endParaRPr lang="zh-CN" altLang="en-US" sz="1500" spc="150" dirty="0">
              <a:solidFill>
                <a:schemeClr val="bg1"/>
              </a:solidFill>
              <a:latin typeface="微软雅黑" panose="020B0503020204020204" charset="-122"/>
              <a:ea typeface="微软雅黑" panose="020B0503020204020204" charset="-122"/>
              <a:cs typeface="+mn-ea"/>
              <a:sym typeface="+mn-lt"/>
            </a:endParaRPr>
          </a:p>
        </p:txBody>
      </p:sp>
      <p:sp>
        <p:nvSpPr>
          <p:cNvPr id="40" name="文本框 39"/>
          <p:cNvSpPr txBox="1"/>
          <p:nvPr/>
        </p:nvSpPr>
        <p:spPr>
          <a:xfrm>
            <a:off x="1091233" y="4209067"/>
            <a:ext cx="1045029" cy="584775"/>
          </a:xfrm>
          <a:prstGeom prst="rect">
            <a:avLst/>
          </a:prstGeom>
          <a:noFill/>
          <a:ln>
            <a:noFill/>
          </a:ln>
        </p:spPr>
        <p:txBody>
          <a:bodyPr vert="horz" wrap="square" rtlCol="0">
            <a:spAutoFit/>
          </a:bodyPr>
          <a:lstStyle/>
          <a:p>
            <a:pPr algn="ctr"/>
            <a:r>
              <a:rPr lang="en-US" altLang="zh-CN" sz="3200" dirty="0">
                <a:solidFill>
                  <a:schemeClr val="tx1">
                    <a:lumMod val="75000"/>
                    <a:lumOff val="25000"/>
                  </a:schemeClr>
                </a:solidFill>
                <a:latin typeface="微软雅黑" panose="020B0503020204020204" charset="-122"/>
                <a:ea typeface="微软雅黑" panose="020B0503020204020204" charset="-122"/>
              </a:rPr>
              <a:t>01</a:t>
            </a:r>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41" name="矩形 40"/>
          <p:cNvSpPr/>
          <p:nvPr/>
        </p:nvSpPr>
        <p:spPr>
          <a:xfrm>
            <a:off x="2107234" y="3965290"/>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微软雅黑" panose="020B0503020204020204" charset="-122"/>
                <a:ea typeface="微软雅黑" panose="020B0503020204020204" charset="-122"/>
              </a:rPr>
              <a:t>关键字</a:t>
            </a:r>
            <a:endParaRPr lang="en-US" altLang="zh-CN" sz="2000" spc="15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微软雅黑" panose="020B0503020204020204" charset="-122"/>
              <a:ea typeface="微软雅黑" panose="020B0503020204020204" charset="-122"/>
            </a:endParaRPr>
          </a:p>
        </p:txBody>
      </p:sp>
      <p:sp>
        <p:nvSpPr>
          <p:cNvPr id="42" name="文本框 41"/>
          <p:cNvSpPr txBox="1"/>
          <p:nvPr/>
        </p:nvSpPr>
        <p:spPr>
          <a:xfrm>
            <a:off x="1089085" y="5342721"/>
            <a:ext cx="1045029" cy="584775"/>
          </a:xfrm>
          <a:prstGeom prst="rect">
            <a:avLst/>
          </a:prstGeom>
          <a:noFill/>
          <a:ln>
            <a:noFill/>
          </a:ln>
        </p:spPr>
        <p:txBody>
          <a:bodyPr vert="horz" wrap="square" rtlCol="0">
            <a:spAutoFit/>
          </a:bodyPr>
          <a:lstStyle/>
          <a:p>
            <a:pPr algn="ctr"/>
            <a:r>
              <a:rPr lang="en-US" altLang="zh-CN" sz="3200" dirty="0">
                <a:solidFill>
                  <a:schemeClr val="tx1">
                    <a:lumMod val="75000"/>
                    <a:lumOff val="25000"/>
                  </a:schemeClr>
                </a:solidFill>
                <a:latin typeface="微软雅黑" panose="020B0503020204020204" charset="-122"/>
                <a:ea typeface="微软雅黑" panose="020B0503020204020204" charset="-122"/>
              </a:rPr>
              <a:t>02</a:t>
            </a:r>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43" name="矩形 42"/>
          <p:cNvSpPr/>
          <p:nvPr/>
        </p:nvSpPr>
        <p:spPr>
          <a:xfrm>
            <a:off x="2105086" y="5098944"/>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微软雅黑" panose="020B0503020204020204" charset="-122"/>
                <a:ea typeface="微软雅黑" panose="020B0503020204020204" charset="-122"/>
              </a:rPr>
              <a:t>关键字</a:t>
            </a:r>
            <a:endParaRPr lang="en-US" altLang="zh-CN" sz="2000" spc="15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微软雅黑" panose="020B0503020204020204" charset="-122"/>
              <a:ea typeface="微软雅黑" panose="020B0503020204020204" charset="-122"/>
            </a:endParaRPr>
          </a:p>
        </p:txBody>
      </p:sp>
      <p:sp>
        <p:nvSpPr>
          <p:cNvPr id="44" name="文本框 43"/>
          <p:cNvSpPr txBox="1"/>
          <p:nvPr/>
        </p:nvSpPr>
        <p:spPr>
          <a:xfrm>
            <a:off x="6174348" y="4209067"/>
            <a:ext cx="1045029" cy="584775"/>
          </a:xfrm>
          <a:prstGeom prst="rect">
            <a:avLst/>
          </a:prstGeom>
          <a:noFill/>
          <a:ln>
            <a:noFill/>
          </a:ln>
        </p:spPr>
        <p:txBody>
          <a:bodyPr vert="horz" wrap="square" rtlCol="0">
            <a:spAutoFit/>
          </a:bodyPr>
          <a:lstStyle/>
          <a:p>
            <a:pPr algn="ctr"/>
            <a:r>
              <a:rPr lang="en-US" altLang="zh-CN" sz="3200" dirty="0">
                <a:solidFill>
                  <a:schemeClr val="tx1">
                    <a:lumMod val="75000"/>
                    <a:lumOff val="25000"/>
                  </a:schemeClr>
                </a:solidFill>
                <a:latin typeface="微软雅黑" panose="020B0503020204020204" charset="-122"/>
                <a:ea typeface="微软雅黑" panose="020B0503020204020204" charset="-122"/>
              </a:rPr>
              <a:t>03</a:t>
            </a:r>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45" name="矩形 44"/>
          <p:cNvSpPr/>
          <p:nvPr/>
        </p:nvSpPr>
        <p:spPr>
          <a:xfrm>
            <a:off x="7190349" y="3965290"/>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微软雅黑" panose="020B0503020204020204" charset="-122"/>
                <a:ea typeface="微软雅黑" panose="020B0503020204020204" charset="-122"/>
              </a:rPr>
              <a:t>关键字</a:t>
            </a:r>
            <a:endParaRPr lang="en-US" altLang="zh-CN" sz="2000" spc="15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微软雅黑" panose="020B0503020204020204" charset="-122"/>
              <a:ea typeface="微软雅黑" panose="020B0503020204020204" charset="-122"/>
            </a:endParaRPr>
          </a:p>
        </p:txBody>
      </p:sp>
      <p:sp>
        <p:nvSpPr>
          <p:cNvPr id="46" name="文本框 45"/>
          <p:cNvSpPr txBox="1"/>
          <p:nvPr/>
        </p:nvSpPr>
        <p:spPr>
          <a:xfrm>
            <a:off x="6172200" y="5342721"/>
            <a:ext cx="1045029" cy="584775"/>
          </a:xfrm>
          <a:prstGeom prst="rect">
            <a:avLst/>
          </a:prstGeom>
          <a:noFill/>
          <a:ln>
            <a:noFill/>
          </a:ln>
        </p:spPr>
        <p:txBody>
          <a:bodyPr vert="horz" wrap="square" rtlCol="0">
            <a:spAutoFit/>
          </a:bodyPr>
          <a:lstStyle/>
          <a:p>
            <a:pPr algn="ctr"/>
            <a:r>
              <a:rPr lang="en-US" altLang="zh-CN" sz="3200" dirty="0">
                <a:solidFill>
                  <a:schemeClr val="tx1">
                    <a:lumMod val="75000"/>
                    <a:lumOff val="25000"/>
                  </a:schemeClr>
                </a:solidFill>
                <a:latin typeface="微软雅黑" panose="020B0503020204020204" charset="-122"/>
                <a:ea typeface="微软雅黑" panose="020B0503020204020204" charset="-122"/>
              </a:rPr>
              <a:t>04</a:t>
            </a:r>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47" name="矩形 46"/>
          <p:cNvSpPr/>
          <p:nvPr/>
        </p:nvSpPr>
        <p:spPr>
          <a:xfrm>
            <a:off x="7188201" y="5098944"/>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微软雅黑" panose="020B0503020204020204" charset="-122"/>
                <a:ea typeface="微软雅黑" panose="020B0503020204020204" charset="-122"/>
              </a:rPr>
              <a:t>关键字</a:t>
            </a:r>
            <a:endParaRPr lang="en-US" altLang="zh-CN" sz="2000" spc="15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微软雅黑" panose="020B0503020204020204" charset="-122"/>
              <a:ea typeface="微软雅黑" panose="020B0503020204020204" charset="-122"/>
            </a:endParaRPr>
          </a:p>
        </p:txBody>
      </p:sp>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Tree>
  </p:cSld>
  <p:clrMapOvr>
    <a:masterClrMapping/>
  </p:clrMapOvr>
  <p:transition spd="slow" advClick="0" advTm="2000">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pic>
        <p:nvPicPr>
          <p:cNvPr id="4" name="图片 3" descr="预览图_千图网_编号32912639"/>
          <p:cNvPicPr>
            <a:picLocks noChangeAspect="1"/>
          </p:cNvPicPr>
          <p:nvPr/>
        </p:nvPicPr>
        <p:blipFill>
          <a:blip r:embed="rId1"/>
          <a:srcRect l="4026" t="30531" r="47312" b="31952"/>
          <a:stretch>
            <a:fillRect/>
          </a:stretch>
        </p:blipFill>
        <p:spPr>
          <a:xfrm>
            <a:off x="364490" y="1162050"/>
            <a:ext cx="5455920" cy="5624830"/>
          </a:xfrm>
          <a:prstGeom prst="rect">
            <a:avLst/>
          </a:prstGeom>
        </p:spPr>
      </p:pic>
      <p:grpSp>
        <p:nvGrpSpPr>
          <p:cNvPr id="2" name="Group 18"/>
          <p:cNvGrpSpPr/>
          <p:nvPr/>
        </p:nvGrpSpPr>
        <p:grpSpPr>
          <a:xfrm>
            <a:off x="6453748" y="4162544"/>
            <a:ext cx="291655" cy="291655"/>
            <a:chOff x="8204317" y="2115665"/>
            <a:chExt cx="464344" cy="464344"/>
          </a:xfrm>
          <a:solidFill>
            <a:schemeClr val="tx1">
              <a:lumMod val="95000"/>
              <a:lumOff val="5000"/>
            </a:schemeClr>
          </a:solidFill>
        </p:grpSpPr>
        <p:sp>
          <p:nvSpPr>
            <p:cNvPr id="20" name="AutoShape 81"/>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2697" tIns="12697" rIns="12697" bIns="12697" anchor="ctr"/>
            <a:p>
              <a:pPr algn="ctr" defTabSz="152400" fontAlgn="base" hangingPunct="0">
                <a:spcBef>
                  <a:spcPct val="0"/>
                </a:spcBef>
                <a:spcAft>
                  <a:spcPct val="0"/>
                </a:spcAft>
              </a:pPr>
              <a:endParaRPr lang="en-US" sz="1000">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21" name="AutoShape 82"/>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2697" tIns="12697" rIns="12697" bIns="12697" anchor="ctr"/>
            <a:p>
              <a:pPr algn="ctr" defTabSz="152400" fontAlgn="base" hangingPunct="0">
                <a:spcBef>
                  <a:spcPct val="0"/>
                </a:spcBef>
                <a:spcAft>
                  <a:spcPct val="0"/>
                </a:spcAft>
              </a:pPr>
              <a:endParaRPr lang="en-US" sz="1000">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grpSp>
      <p:sp>
        <p:nvSpPr>
          <p:cNvPr id="24" name="AutoShape 112"/>
          <p:cNvSpPr/>
          <p:nvPr/>
        </p:nvSpPr>
        <p:spPr bwMode="auto">
          <a:xfrm>
            <a:off x="9218304" y="4166687"/>
            <a:ext cx="291655" cy="292153"/>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tx1">
              <a:lumMod val="95000"/>
              <a:lumOff val="5000"/>
            </a:schemeClr>
          </a:solidFill>
          <a:ln>
            <a:noFill/>
          </a:ln>
          <a:effectLst/>
        </p:spPr>
        <p:txBody>
          <a:bodyPr lIns="12697" tIns="12697" rIns="12697" bIns="12697" anchor="ctr"/>
          <a:p>
            <a:pPr algn="ctr" defTabSz="152400" fontAlgn="base" hangingPunct="0">
              <a:spcBef>
                <a:spcPct val="0"/>
              </a:spcBef>
              <a:spcAft>
                <a:spcPct val="0"/>
              </a:spcAft>
            </a:pPr>
            <a:endParaRPr lang="en-US" sz="1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Gill Sans" charset="0"/>
            </a:endParaRPr>
          </a:p>
        </p:txBody>
      </p:sp>
      <p:sp>
        <p:nvSpPr>
          <p:cNvPr id="3" name="文本框 11"/>
          <p:cNvSpPr txBox="1"/>
          <p:nvPr/>
        </p:nvSpPr>
        <p:spPr>
          <a:xfrm>
            <a:off x="6293260" y="2783677"/>
            <a:ext cx="3352800" cy="645160"/>
          </a:xfrm>
          <a:prstGeom prst="rect">
            <a:avLst/>
          </a:prstGeom>
          <a:noFill/>
        </p:spPr>
        <p:txBody>
          <a:bodyPr wrap="square" rtlCol="0">
            <a:spAutoFit/>
          </a:bodyPr>
          <a:p>
            <a:pPr algn="ctr">
              <a:defRPr/>
            </a:pPr>
            <a:r>
              <a:rPr lang="zh-CN" altLang="en-US" sz="36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请输入内容</a:t>
            </a:r>
            <a:endParaRPr lang="zh-CN" altLang="en-US" sz="36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endParaRPr>
          </a:p>
        </p:txBody>
      </p:sp>
      <p:sp>
        <p:nvSpPr>
          <p:cNvPr id="29" name="矩形 28"/>
          <p:cNvSpPr/>
          <p:nvPr/>
        </p:nvSpPr>
        <p:spPr>
          <a:xfrm>
            <a:off x="6557254" y="3277928"/>
            <a:ext cx="2824812" cy="369332"/>
          </a:xfrm>
          <a:prstGeom prst="rect">
            <a:avLst/>
          </a:prstGeom>
        </p:spPr>
        <p:txBody>
          <a:bodyPr wrap="none">
            <a:spAutoFit/>
          </a:bodyPr>
          <a:p>
            <a:r>
              <a:rPr lang="zh-CN" altLang="en-US" dirty="0">
                <a:latin typeface="微软雅黑" panose="020B0503020204020204" charset="-122"/>
                <a:ea typeface="微软雅黑" panose="020B0503020204020204" charset="-122"/>
              </a:rPr>
              <a:t>PLEASE ENTER A SUBTITLE</a:t>
            </a:r>
            <a:endParaRPr lang="zh-CN" altLang="en-US" dirty="0">
              <a:latin typeface="微软雅黑" panose="020B0503020204020204" charset="-122"/>
              <a:ea typeface="微软雅黑" panose="020B0503020204020204" charset="-122"/>
            </a:endParaRPr>
          </a:p>
        </p:txBody>
      </p:sp>
      <p:pic>
        <p:nvPicPr>
          <p:cNvPr id="30" name="图形 29"/>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3175877">
            <a:off x="5673948" y="2751959"/>
            <a:ext cx="619719" cy="709764"/>
          </a:xfrm>
          <a:prstGeom prst="rect">
            <a:avLst/>
          </a:prstGeom>
        </p:spPr>
      </p:pic>
      <p:pic>
        <p:nvPicPr>
          <p:cNvPr id="31" name="图形 30"/>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424123" flipH="1">
            <a:off x="9645654" y="2751959"/>
            <a:ext cx="619719" cy="709764"/>
          </a:xfrm>
          <a:prstGeom prst="rect">
            <a:avLst/>
          </a:prstGeom>
        </p:spPr>
      </p:pic>
      <p:sp>
        <p:nvSpPr>
          <p:cNvPr id="32" name="文本框 11"/>
          <p:cNvSpPr txBox="1"/>
          <p:nvPr/>
        </p:nvSpPr>
        <p:spPr>
          <a:xfrm>
            <a:off x="5661129" y="4542691"/>
            <a:ext cx="1889348" cy="400110"/>
          </a:xfrm>
          <a:prstGeom prst="rect">
            <a:avLst/>
          </a:prstGeom>
          <a:noFill/>
        </p:spPr>
        <p:txBody>
          <a:bodyPr wrap="square" rtlCol="0">
            <a:spAutoFit/>
          </a:bodyPr>
          <a:p>
            <a:pPr>
              <a:defRPr/>
            </a:pPr>
            <a:r>
              <a:rPr lang="zh-CN" altLang="en-US" sz="20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请输入小标题</a:t>
            </a:r>
            <a:endParaRPr lang="zh-CN" altLang="en-US" sz="20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endParaRPr>
          </a:p>
        </p:txBody>
      </p:sp>
      <p:sp>
        <p:nvSpPr>
          <p:cNvPr id="33" name="矩形 32"/>
          <p:cNvSpPr/>
          <p:nvPr/>
        </p:nvSpPr>
        <p:spPr>
          <a:xfrm>
            <a:off x="5258308" y="4874094"/>
            <a:ext cx="2694990" cy="830997"/>
          </a:xfrm>
          <a:prstGeom prst="rect">
            <a:avLst/>
          </a:prstGeom>
        </p:spPr>
        <p:txBody>
          <a:bodyPr wrap="square">
            <a:spAutoFit/>
          </a:bodyPr>
          <a:p>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mn-lt"/>
              </a:rPr>
              <a:t>这里可以输入你的文字内容这里可以输入你的文字内容</a:t>
            </a:r>
            <a:endPar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mn-lt"/>
            </a:endParaRPr>
          </a:p>
          <a:p>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mn-lt"/>
              </a:rPr>
              <a:t>这里可以输入你的文字内容</a:t>
            </a:r>
            <a:endPar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
        <p:nvSpPr>
          <p:cNvPr id="34" name="文本框 11"/>
          <p:cNvSpPr txBox="1"/>
          <p:nvPr/>
        </p:nvSpPr>
        <p:spPr>
          <a:xfrm>
            <a:off x="8565285" y="4542691"/>
            <a:ext cx="1889348" cy="400110"/>
          </a:xfrm>
          <a:prstGeom prst="rect">
            <a:avLst/>
          </a:prstGeom>
          <a:noFill/>
        </p:spPr>
        <p:txBody>
          <a:bodyPr wrap="square" rtlCol="0">
            <a:spAutoFit/>
          </a:bodyPr>
          <a:p>
            <a:pPr>
              <a:defRPr/>
            </a:pPr>
            <a:r>
              <a:rPr lang="zh-CN" altLang="en-US" sz="20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rPr>
              <a:t>请输入小标题</a:t>
            </a:r>
            <a:endParaRPr lang="zh-CN" altLang="en-US" sz="2000" dirty="0">
              <a:solidFill>
                <a:schemeClr val="tx1">
                  <a:lumMod val="95000"/>
                  <a:lumOff val="5000"/>
                </a:schemeClr>
              </a:solidFill>
              <a:latin typeface="微软雅黑" panose="020B0503020204020204" charset="-122"/>
              <a:ea typeface="微软雅黑" panose="020B0503020204020204" charset="-122"/>
              <a:cs typeface="微软雅黑" panose="020B0503020204020204" charset="-122"/>
            </a:endParaRPr>
          </a:p>
        </p:txBody>
      </p:sp>
      <p:sp>
        <p:nvSpPr>
          <p:cNvPr id="35" name="矩形 34"/>
          <p:cNvSpPr/>
          <p:nvPr/>
        </p:nvSpPr>
        <p:spPr>
          <a:xfrm>
            <a:off x="8162464" y="4874094"/>
            <a:ext cx="2694990" cy="830997"/>
          </a:xfrm>
          <a:prstGeom prst="rect">
            <a:avLst/>
          </a:prstGeom>
        </p:spPr>
        <p:txBody>
          <a:bodyPr wrap="square">
            <a:spAutoFit/>
          </a:bodyPr>
          <a:p>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mn-lt"/>
              </a:rPr>
              <a:t>这里可以输入你的文字内容这里可以输入你的文字内容</a:t>
            </a:r>
            <a:endPar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mn-lt"/>
            </a:endParaRPr>
          </a:p>
          <a:p>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mn-lt"/>
              </a:rPr>
              <a:t>这里可以输入你的文字内容</a:t>
            </a:r>
            <a:endPar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
        <p:nvSpPr>
          <p:cNvPr id="39" name="六边形 38"/>
          <p:cNvSpPr/>
          <p:nvPr/>
        </p:nvSpPr>
        <p:spPr>
          <a:xfrm>
            <a:off x="8102389" y="1487670"/>
            <a:ext cx="132664" cy="114366"/>
          </a:xfrm>
          <a:prstGeom prst="hexagon">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7" name="图形 46"/>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31928" y="1302142"/>
            <a:ext cx="422705" cy="730127"/>
          </a:xfrm>
          <a:prstGeom prst="rect">
            <a:avLst/>
          </a:prstGeom>
        </p:spPr>
      </p:pic>
    </p:spTree>
  </p:cSld>
  <p:clrMapOvr>
    <a:masterClrMapping/>
  </p:clrMapOvr>
  <p:transition spd="slow" advClick="0" advTm="2000">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
        <p:nvSpPr>
          <p:cNvPr id="11" name="矩形 10"/>
          <p:cNvSpPr/>
          <p:nvPr/>
        </p:nvSpPr>
        <p:spPr>
          <a:xfrm>
            <a:off x="622469" y="1674430"/>
            <a:ext cx="3573170" cy="2582779"/>
          </a:xfrm>
          <a:prstGeom prst="rect">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庞门正道标题体" panose="02010600030101010101" pitchFamily="2" charset="-122"/>
            </a:endParaRPr>
          </a:p>
        </p:txBody>
      </p:sp>
      <p:sp>
        <p:nvSpPr>
          <p:cNvPr id="20" name="矩形 19"/>
          <p:cNvSpPr/>
          <p:nvPr/>
        </p:nvSpPr>
        <p:spPr>
          <a:xfrm>
            <a:off x="4195639" y="1674430"/>
            <a:ext cx="3697843" cy="2582779"/>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庞门正道标题体" panose="02010600030101010101" pitchFamily="2" charset="-122"/>
            </a:endParaRPr>
          </a:p>
        </p:txBody>
      </p:sp>
      <p:sp>
        <p:nvSpPr>
          <p:cNvPr id="38" name="Freeform 17"/>
          <p:cNvSpPr>
            <a:spLocks noEditPoints="1"/>
          </p:cNvSpPr>
          <p:nvPr/>
        </p:nvSpPr>
        <p:spPr bwMode="auto">
          <a:xfrm>
            <a:off x="2120060" y="2141928"/>
            <a:ext cx="471366" cy="471366"/>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a typeface="庞门正道标题体" panose="02010600030101010101" pitchFamily="2" charset="-122"/>
            </a:endParaRPr>
          </a:p>
        </p:txBody>
      </p:sp>
      <p:sp>
        <p:nvSpPr>
          <p:cNvPr id="39" name="矩形 38"/>
          <p:cNvSpPr/>
          <p:nvPr/>
        </p:nvSpPr>
        <p:spPr>
          <a:xfrm>
            <a:off x="971384" y="2798715"/>
            <a:ext cx="2890229" cy="1291590"/>
          </a:xfrm>
          <a:prstGeom prst="rect">
            <a:avLst/>
          </a:prstGeom>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Tx/>
              <a:buNone/>
              <a:defRPr/>
            </a:pPr>
            <a:r>
              <a:rPr lang="zh-CN" altLang="en-US" sz="2000" dirty="0">
                <a:solidFill>
                  <a:schemeClr val="bg1"/>
                </a:solidFill>
                <a:latin typeface="庞门正道标题体" panose="02010600030101010101" pitchFamily="2" charset="-122"/>
                <a:ea typeface="庞门正道标题体" panose="02010600030101010101" pitchFamily="2" charset="-122"/>
                <a:sym typeface="+mn-ea"/>
              </a:rPr>
              <a:t>输入标题内容</a:t>
            </a:r>
            <a:endParaRPr lang="zh-CN" altLang="en-US" sz="2000" dirty="0">
              <a:solidFill>
                <a:srgbClr val="128C89"/>
              </a:solidFill>
              <a:latin typeface="庞门正道标题体" panose="02010600030101010101" pitchFamily="2" charset="-122"/>
              <a:ea typeface="庞门正道标题体" panose="02010600030101010101" pitchFamily="2" charset="-122"/>
              <a:sym typeface="+mn-ea"/>
            </a:endParaRPr>
          </a:p>
          <a:p>
            <a:pPr marL="0" marR="0" lvl="0" indent="0" algn="ctr" defTabSz="914400" rtl="0" eaLnBrk="1" fontAlgn="base" latinLnBrk="0" hangingPunct="1">
              <a:lnSpc>
                <a:spcPct val="150000"/>
              </a:lnSpc>
              <a:spcBef>
                <a:spcPct val="0"/>
              </a:spcBef>
              <a:spcAft>
                <a:spcPct val="0"/>
              </a:spcAft>
              <a:buClrTx/>
              <a:buSzTx/>
              <a:buFontTx/>
              <a:buNone/>
              <a:defRPr/>
            </a:pPr>
            <a:r>
              <a:rPr lang="zh-CN" altLang="en-US" sz="800" noProof="0" dirty="0">
                <a:ln>
                  <a:noFill/>
                </a:ln>
                <a:solidFill>
                  <a:schemeClr val="bg1"/>
                </a:solidFill>
                <a:effectLst/>
                <a:uLnTx/>
                <a:uFillTx/>
                <a:latin typeface="庞门正道标题体" panose="02010600030101010101" pitchFamily="2" charset="-122"/>
                <a:ea typeface="庞门正道标题体" panose="02010600030101010101" pitchFamily="2" charset="-122"/>
                <a:sym typeface="Gill Sans" charset="0"/>
              </a:rPr>
              <a:t>此处添加详细文本描述，建议与标题相关并符合整体语言风格，语言描述尽量简洁生动。此处添加详细文本描述，建议与标题相关并符合整体语言风格，语言描述尽量简洁生动</a:t>
            </a:r>
            <a:r>
              <a:rPr lang="zh-CN" altLang="en-US" sz="800" noProof="0" dirty="0">
                <a:ln>
                  <a:noFill/>
                </a:ln>
                <a:solidFill>
                  <a:schemeClr val="tx1">
                    <a:lumMod val="50000"/>
                    <a:lumOff val="50000"/>
                  </a:schemeClr>
                </a:solidFill>
                <a:effectLst/>
                <a:uLnTx/>
                <a:uFillTx/>
                <a:latin typeface="庞门正道标题体" panose="02010600030101010101" pitchFamily="2" charset="-122"/>
                <a:ea typeface="庞门正道标题体" panose="02010600030101010101" pitchFamily="2" charset="-122"/>
                <a:sym typeface="Gill Sans" charset="0"/>
              </a:rPr>
              <a:t>。</a:t>
            </a:r>
            <a:endParaRPr lang="zh-CN" altLang="en-US" sz="800" spc="150" noProof="0" dirty="0">
              <a:ln>
                <a:noFill/>
              </a:ln>
              <a:solidFill>
                <a:schemeClr val="tx1">
                  <a:lumMod val="50000"/>
                  <a:lumOff val="50000"/>
                </a:schemeClr>
              </a:solidFill>
              <a:effectLst/>
              <a:uLnTx/>
              <a:uFillTx/>
              <a:latin typeface="庞门正道标题体" panose="02010600030101010101" pitchFamily="2" charset="-122"/>
              <a:ea typeface="庞门正道标题体" panose="02010600030101010101" pitchFamily="2" charset="-122"/>
              <a:sym typeface="Gill Sans" charset="0"/>
            </a:endParaRPr>
          </a:p>
          <a:p>
            <a:pPr marL="0" marR="0" lvl="0" indent="0" algn="ctr" defTabSz="914400" rtl="0" eaLnBrk="1" fontAlgn="base" latinLnBrk="0" hangingPunct="1">
              <a:lnSpc>
                <a:spcPct val="150000"/>
              </a:lnSpc>
              <a:spcBef>
                <a:spcPct val="0"/>
              </a:spcBef>
              <a:spcAft>
                <a:spcPct val="0"/>
              </a:spcAft>
              <a:buClrTx/>
              <a:buSzTx/>
              <a:buFontTx/>
              <a:buNone/>
              <a:defRPr/>
            </a:pPr>
            <a:endParaRPr lang="en-US" altLang="zh-CN" sz="800" dirty="0">
              <a:solidFill>
                <a:schemeClr val="bg1"/>
              </a:solidFill>
              <a:latin typeface="庞门正道标题体" panose="02010600030101010101" pitchFamily="2" charset="-122"/>
              <a:ea typeface="庞门正道标题体" panose="02010600030101010101" pitchFamily="2" charset="-122"/>
            </a:endParaRPr>
          </a:p>
        </p:txBody>
      </p:sp>
      <p:sp>
        <p:nvSpPr>
          <p:cNvPr id="40" name="矩形 39"/>
          <p:cNvSpPr/>
          <p:nvPr/>
        </p:nvSpPr>
        <p:spPr>
          <a:xfrm>
            <a:off x="7893482" y="1687346"/>
            <a:ext cx="3573170" cy="2582779"/>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庞门正道标题体" panose="02010600030101010101" pitchFamily="2" charset="-122"/>
            </a:endParaRPr>
          </a:p>
        </p:txBody>
      </p:sp>
      <p:sp>
        <p:nvSpPr>
          <p:cNvPr id="41" name="Freeform 17"/>
          <p:cNvSpPr>
            <a:spLocks noEditPoints="1"/>
          </p:cNvSpPr>
          <p:nvPr/>
        </p:nvSpPr>
        <p:spPr bwMode="auto">
          <a:xfrm>
            <a:off x="9391073" y="2154844"/>
            <a:ext cx="471366" cy="471366"/>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a typeface="庞门正道标题体" panose="02010600030101010101" pitchFamily="2" charset="-122"/>
            </a:endParaRPr>
          </a:p>
        </p:txBody>
      </p:sp>
      <p:sp>
        <p:nvSpPr>
          <p:cNvPr id="42" name="矩形 41"/>
          <p:cNvSpPr/>
          <p:nvPr/>
        </p:nvSpPr>
        <p:spPr>
          <a:xfrm>
            <a:off x="8226899" y="2811631"/>
            <a:ext cx="2890229" cy="953135"/>
          </a:xfrm>
          <a:prstGeom prst="rect">
            <a:avLst/>
          </a:prstGeom>
        </p:spPr>
        <p:txBody>
          <a:bodyPr wrap="square">
            <a:spAutoFit/>
          </a:bodyPr>
          <a:lstStyle/>
          <a:p>
            <a:pPr algn="ctr"/>
            <a:r>
              <a:rPr lang="zh-CN" altLang="en-US" sz="2000" dirty="0">
                <a:solidFill>
                  <a:schemeClr val="bg1"/>
                </a:solidFill>
                <a:latin typeface="庞门正道标题体" panose="02010600030101010101" pitchFamily="2" charset="-122"/>
                <a:ea typeface="庞门正道标题体" panose="02010600030101010101" pitchFamily="2" charset="-122"/>
                <a:sym typeface="+mn-ea"/>
              </a:rPr>
              <a:t>输入标题内容</a:t>
            </a:r>
            <a:endParaRPr lang="zh-CN" altLang="en-US" sz="2000" spc="600" dirty="0">
              <a:solidFill>
                <a:schemeClr val="bg1"/>
              </a:solidFill>
              <a:latin typeface="庞门正道标题体" panose="02010600030101010101" pitchFamily="2" charset="-122"/>
              <a:ea typeface="庞门正道标题体" panose="02010600030101010101" pitchFamily="2" charset="-122"/>
            </a:endParaRPr>
          </a:p>
          <a:p>
            <a:pPr algn="ctr">
              <a:lnSpc>
                <a:spcPct val="150000"/>
              </a:lnSpc>
              <a:spcAft>
                <a:spcPts val="600"/>
              </a:spcAft>
            </a:pPr>
            <a:r>
              <a:rPr lang="zh-CN" altLang="en-US" sz="800" noProof="0" dirty="0">
                <a:ln>
                  <a:noFill/>
                </a:ln>
                <a:solidFill>
                  <a:schemeClr val="bg1"/>
                </a:solidFill>
                <a:effectLst/>
                <a:uLnTx/>
                <a:uFillTx/>
                <a:latin typeface="庞门正道标题体" panose="02010600030101010101" pitchFamily="2" charset="-122"/>
                <a:ea typeface="庞门正道标题体" panose="02010600030101010101" pitchFamily="2" charset="-122"/>
                <a:sym typeface="Gill Sans" charset="0"/>
              </a:rPr>
              <a:t>此处添加详细文本描述，建议与标题相关并符合整体语言风格，语言描述尽量简洁生动。此处添加详细文本描述，建议与标题相关并符合整体语言风格，语言描述尽量简洁生动</a:t>
            </a:r>
            <a:endParaRPr lang="en-US" altLang="zh-CN" sz="800" dirty="0">
              <a:solidFill>
                <a:schemeClr val="bg1"/>
              </a:solidFill>
              <a:latin typeface="庞门正道标题体" panose="02010600030101010101" pitchFamily="2" charset="-122"/>
              <a:ea typeface="庞门正道标题体" panose="02010600030101010101" pitchFamily="2" charset="-122"/>
            </a:endParaRPr>
          </a:p>
        </p:txBody>
      </p:sp>
      <p:sp>
        <p:nvSpPr>
          <p:cNvPr id="43" name="矩形 42"/>
          <p:cNvSpPr/>
          <p:nvPr/>
        </p:nvSpPr>
        <p:spPr>
          <a:xfrm>
            <a:off x="1075957" y="4530917"/>
            <a:ext cx="4737796" cy="1568450"/>
          </a:xfrm>
          <a:prstGeom prst="rect">
            <a:avLst/>
          </a:prstGeom>
          <a:noFill/>
        </p:spPr>
        <p:txBody>
          <a:bodyPr wrap="square">
            <a:spAutoFit/>
          </a:bodyPr>
          <a:lstStyle/>
          <a:p>
            <a:pPr marL="0" lvl="1">
              <a:lnSpc>
                <a:spcPct val="150000"/>
              </a:lnSpc>
            </a:pPr>
            <a:r>
              <a:rPr lang="en-US" altLang="zh-CN" sz="2400" dirty="0">
                <a:solidFill>
                  <a:schemeClr val="tx1">
                    <a:lumMod val="65000"/>
                    <a:lumOff val="35000"/>
                  </a:schemeClr>
                </a:solidFill>
                <a:latin typeface="庞门正道标题体" panose="02010600030101010101" pitchFamily="2" charset="-122"/>
                <a:ea typeface="庞门正道标题体" panose="02010600030101010101" pitchFamily="2" charset="-122"/>
              </a:rPr>
              <a:t>01</a:t>
            </a:r>
            <a:r>
              <a:rPr lang="zh-CN" altLang="en-US" sz="2400" dirty="0">
                <a:solidFill>
                  <a:schemeClr val="tx1">
                    <a:lumMod val="65000"/>
                    <a:lumOff val="35000"/>
                  </a:schemeClr>
                </a:solidFill>
                <a:latin typeface="庞门正道标题体" panose="02010600030101010101" pitchFamily="2" charset="-122"/>
                <a:ea typeface="庞门正道标题体" panose="02010600030101010101" pitchFamily="2" charset="-122"/>
              </a:rPr>
              <a:t>输入标题</a:t>
            </a:r>
            <a:endParaRPr lang="zh-CN" altLang="en-US" sz="2400" dirty="0">
              <a:solidFill>
                <a:srgbClr val="128C89"/>
              </a:solidFill>
              <a:latin typeface="庞门正道标题体" panose="02010600030101010101" pitchFamily="2" charset="-122"/>
              <a:ea typeface="庞门正道标题体" panose="02010600030101010101" pitchFamily="2" charset="-122"/>
            </a:endParaRPr>
          </a:p>
          <a:p>
            <a:pPr marL="0" marR="0" lvl="0" indent="0" algn="l" defTabSz="914400" rtl="0" eaLnBrk="1" fontAlgn="base" latinLnBrk="0" hangingPunct="1">
              <a:lnSpc>
                <a:spcPct val="150000"/>
              </a:lnSpc>
              <a:spcBef>
                <a:spcPct val="0"/>
              </a:spcBef>
              <a:spcAft>
                <a:spcPct val="0"/>
              </a:spcAft>
              <a:buClrTx/>
              <a:buSzTx/>
              <a:buFontTx/>
              <a:buNone/>
              <a:defRPr/>
            </a:pPr>
            <a:r>
              <a:rPr lang="zh-CN" altLang="en-US" sz="1000" noProof="0" dirty="0">
                <a:ln>
                  <a:noFill/>
                </a:ln>
                <a:solidFill>
                  <a:schemeClr val="tx1">
                    <a:lumMod val="50000"/>
                    <a:lumOff val="50000"/>
                  </a:schemeClr>
                </a:solidFill>
                <a:effectLst/>
                <a:uLnTx/>
                <a:uFillTx/>
                <a:latin typeface="庞门正道标题体" panose="02010600030101010101" pitchFamily="2" charset="-122"/>
                <a:ea typeface="庞门正道标题体" panose="02010600030101010101" pitchFamily="2" charset="-122"/>
                <a:sym typeface="Gill Sans" charset="0"/>
              </a:rPr>
              <a:t>此处添加详细文本描述，建议与标题相关并符合整体语言风格，语言描述尽量简洁生动。此处添加详细文本描述，建议与标题相关并符合整体语言风格，语言描述尽量简洁生动。建议与标题相关并符合整体语言风格，语言描述尽量简洁生动。</a:t>
            </a:r>
            <a:endParaRPr lang="zh-CN" altLang="en-US" sz="1000" spc="150" noProof="0" dirty="0">
              <a:ln>
                <a:noFill/>
              </a:ln>
              <a:solidFill>
                <a:schemeClr val="tx1">
                  <a:lumMod val="50000"/>
                  <a:lumOff val="50000"/>
                </a:schemeClr>
              </a:solidFill>
              <a:effectLst/>
              <a:uLnTx/>
              <a:uFillTx/>
              <a:latin typeface="庞门正道标题体" panose="02010600030101010101" pitchFamily="2" charset="-122"/>
              <a:ea typeface="庞门正道标题体" panose="02010600030101010101" pitchFamily="2" charset="-122"/>
              <a:sym typeface="Gill Sans" charset="0"/>
            </a:endParaRPr>
          </a:p>
          <a:p>
            <a:pPr marL="0" marR="0" lvl="0" indent="0" algn="ctr" defTabSz="914400" rtl="0" eaLnBrk="1" fontAlgn="base" latinLnBrk="0" hangingPunct="1">
              <a:lnSpc>
                <a:spcPct val="150000"/>
              </a:lnSpc>
              <a:spcBef>
                <a:spcPct val="0"/>
              </a:spcBef>
              <a:spcAft>
                <a:spcPct val="0"/>
              </a:spcAft>
              <a:buClrTx/>
              <a:buSzTx/>
              <a:buFontTx/>
              <a:buNone/>
              <a:defRPr/>
            </a:pPr>
            <a:endParaRPr lang="en-US" altLang="zh-CN" sz="1000" spc="150" dirty="0">
              <a:solidFill>
                <a:schemeClr val="bg1">
                  <a:lumMod val="65000"/>
                </a:schemeClr>
              </a:solidFill>
              <a:latin typeface="庞门正道标题体" panose="02010600030101010101" pitchFamily="2" charset="-122"/>
              <a:ea typeface="庞门正道标题体" panose="02010600030101010101" pitchFamily="2" charset="-122"/>
            </a:endParaRPr>
          </a:p>
        </p:txBody>
      </p:sp>
      <p:sp>
        <p:nvSpPr>
          <p:cNvPr id="44" name="矩形 43"/>
          <p:cNvSpPr/>
          <p:nvPr/>
        </p:nvSpPr>
        <p:spPr>
          <a:xfrm>
            <a:off x="6255345" y="4528336"/>
            <a:ext cx="4737796" cy="1568450"/>
          </a:xfrm>
          <a:prstGeom prst="rect">
            <a:avLst/>
          </a:prstGeom>
          <a:noFill/>
        </p:spPr>
        <p:txBody>
          <a:bodyPr wrap="square">
            <a:spAutoFit/>
          </a:bodyPr>
          <a:lstStyle/>
          <a:p>
            <a:pPr marL="0" lvl="1">
              <a:lnSpc>
                <a:spcPct val="150000"/>
              </a:lnSpc>
            </a:pPr>
            <a:r>
              <a:rPr lang="en-US" altLang="zh-CN" sz="2400" dirty="0">
                <a:solidFill>
                  <a:schemeClr val="tx1">
                    <a:lumMod val="65000"/>
                    <a:lumOff val="35000"/>
                  </a:schemeClr>
                </a:solidFill>
                <a:latin typeface="庞门正道标题体" panose="02010600030101010101" pitchFamily="2" charset="-122"/>
                <a:ea typeface="庞门正道标题体" panose="02010600030101010101" pitchFamily="2" charset="-122"/>
              </a:rPr>
              <a:t>02</a:t>
            </a:r>
            <a:r>
              <a:rPr lang="zh-CN" altLang="en-US" sz="2400" dirty="0">
                <a:solidFill>
                  <a:schemeClr val="tx1">
                    <a:lumMod val="65000"/>
                    <a:lumOff val="35000"/>
                  </a:schemeClr>
                </a:solidFill>
                <a:latin typeface="庞门正道标题体" panose="02010600030101010101" pitchFamily="2" charset="-122"/>
                <a:ea typeface="庞门正道标题体" panose="02010600030101010101" pitchFamily="2" charset="-122"/>
                <a:sym typeface="+mn-ea"/>
              </a:rPr>
              <a:t>输入标题</a:t>
            </a:r>
            <a:endParaRPr lang="zh-CN" altLang="en-US" sz="2400" dirty="0">
              <a:solidFill>
                <a:srgbClr val="128C89"/>
              </a:solidFill>
              <a:latin typeface="庞门正道标题体" panose="02010600030101010101" pitchFamily="2" charset="-122"/>
              <a:ea typeface="庞门正道标题体" panose="02010600030101010101" pitchFamily="2" charset="-122"/>
            </a:endParaRPr>
          </a:p>
          <a:p>
            <a:pPr marL="0" marR="0" lvl="0" indent="0" algn="l" defTabSz="914400" rtl="0" eaLnBrk="1" fontAlgn="base" latinLnBrk="0" hangingPunct="1">
              <a:lnSpc>
                <a:spcPct val="150000"/>
              </a:lnSpc>
              <a:spcBef>
                <a:spcPct val="0"/>
              </a:spcBef>
              <a:spcAft>
                <a:spcPct val="0"/>
              </a:spcAft>
              <a:buClrTx/>
              <a:buSzTx/>
              <a:buFontTx/>
              <a:buNone/>
              <a:defRPr/>
            </a:pPr>
            <a:r>
              <a:rPr lang="zh-CN" altLang="en-US" sz="1000" noProof="0" dirty="0">
                <a:ln>
                  <a:noFill/>
                </a:ln>
                <a:solidFill>
                  <a:schemeClr val="tx1">
                    <a:lumMod val="50000"/>
                    <a:lumOff val="50000"/>
                  </a:schemeClr>
                </a:solidFill>
                <a:effectLst/>
                <a:uLnTx/>
                <a:uFillTx/>
                <a:latin typeface="庞门正道标题体" panose="02010600030101010101" pitchFamily="2" charset="-122"/>
                <a:ea typeface="庞门正道标题体" panose="02010600030101010101" pitchFamily="2" charset="-122"/>
                <a:sym typeface="Gill Sans" charset="0"/>
              </a:rPr>
              <a:t>此处添加详细文本描述，建议与标题相关并符合整体语言风格，语言描述尽量简洁生动。此处添加详细文本描述，建议与标题相关并符合整体语言风格，语言描述尽量简洁生动。建议与标题相关并符合整体语言风格，语言描述尽量简洁生动。</a:t>
            </a:r>
            <a:endParaRPr lang="zh-CN" altLang="en-US" sz="1000" spc="150" noProof="0" dirty="0">
              <a:ln>
                <a:noFill/>
              </a:ln>
              <a:solidFill>
                <a:schemeClr val="tx1">
                  <a:lumMod val="50000"/>
                  <a:lumOff val="50000"/>
                </a:schemeClr>
              </a:solidFill>
              <a:effectLst/>
              <a:uLnTx/>
              <a:uFillTx/>
              <a:latin typeface="庞门正道标题体" panose="02010600030101010101" pitchFamily="2" charset="-122"/>
              <a:ea typeface="庞门正道标题体" panose="02010600030101010101" pitchFamily="2" charset="-122"/>
              <a:sym typeface="Gill Sans" charset="0"/>
            </a:endParaRPr>
          </a:p>
          <a:p>
            <a:pPr marL="0" marR="0" lvl="0" indent="0" algn="ctr" defTabSz="914400" rtl="0" eaLnBrk="1" fontAlgn="base" latinLnBrk="0" hangingPunct="1">
              <a:lnSpc>
                <a:spcPct val="150000"/>
              </a:lnSpc>
              <a:spcBef>
                <a:spcPct val="0"/>
              </a:spcBef>
              <a:spcAft>
                <a:spcPct val="0"/>
              </a:spcAft>
              <a:buClrTx/>
              <a:buSzTx/>
              <a:buFontTx/>
              <a:buNone/>
              <a:defRPr/>
            </a:pPr>
            <a:endParaRPr lang="en-US" altLang="zh-CN" sz="1000" spc="150" dirty="0">
              <a:solidFill>
                <a:schemeClr val="bg1">
                  <a:lumMod val="65000"/>
                </a:schemeClr>
              </a:solidFill>
              <a:latin typeface="庞门正道标题体" panose="02010600030101010101" pitchFamily="2" charset="-122"/>
              <a:ea typeface="庞门正道标题体" panose="02010600030101010101" pitchFamily="2" charset="-122"/>
            </a:endParaRPr>
          </a:p>
        </p:txBody>
      </p:sp>
    </p:spTree>
  </p:cSld>
  <p:clrMapOvr>
    <a:masterClrMapping/>
  </p:clrMapOvr>
  <p:transition spd="slow" advClick="0" advTm="2000">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
        <p:nvSpPr>
          <p:cNvPr id="55" name="Donut 4"/>
          <p:cNvSpPr/>
          <p:nvPr/>
        </p:nvSpPr>
        <p:spPr>
          <a:xfrm>
            <a:off x="3857634" y="2801639"/>
            <a:ext cx="171016" cy="171016"/>
          </a:xfrm>
          <a:prstGeom prst="donut">
            <a:avLst/>
          </a:prstGeom>
          <a:solidFill>
            <a:srgbClr val="FF42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r">
              <a:lnSpc>
                <a:spcPct val="150000"/>
              </a:lnSpc>
            </a:pPr>
            <a:endParaRPr lang="en-US" sz="1600">
              <a:solidFill>
                <a:schemeClr val="tx1"/>
              </a:solidFill>
              <a:latin typeface="Lato" panose="020F0502020204030203" pitchFamily="34" charset="77"/>
            </a:endParaRPr>
          </a:p>
        </p:txBody>
      </p:sp>
      <p:sp>
        <p:nvSpPr>
          <p:cNvPr id="56" name="Donut 37"/>
          <p:cNvSpPr/>
          <p:nvPr/>
        </p:nvSpPr>
        <p:spPr>
          <a:xfrm>
            <a:off x="3857634" y="4992951"/>
            <a:ext cx="171016" cy="171016"/>
          </a:xfrm>
          <a:prstGeom prst="donut">
            <a:avLst/>
          </a:prstGeom>
          <a:solidFill>
            <a:srgbClr val="FF42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r">
              <a:lnSpc>
                <a:spcPct val="150000"/>
              </a:lnSpc>
            </a:pPr>
            <a:endParaRPr lang="en-US" sz="1600">
              <a:solidFill>
                <a:schemeClr val="tx1"/>
              </a:solidFill>
              <a:latin typeface="Lato" panose="020F0502020204030203" pitchFamily="34" charset="77"/>
            </a:endParaRPr>
          </a:p>
        </p:txBody>
      </p:sp>
      <p:sp>
        <p:nvSpPr>
          <p:cNvPr id="57" name="Donut 33"/>
          <p:cNvSpPr/>
          <p:nvPr/>
        </p:nvSpPr>
        <p:spPr>
          <a:xfrm>
            <a:off x="8320602" y="2854016"/>
            <a:ext cx="171016" cy="171016"/>
          </a:xfrm>
          <a:prstGeom prst="donut">
            <a:avLst/>
          </a:prstGeom>
          <a:solidFill>
            <a:srgbClr val="FF42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1600">
              <a:solidFill>
                <a:schemeClr val="tx1"/>
              </a:solidFill>
              <a:latin typeface="Lato" panose="020F0502020204030203" pitchFamily="34" charset="77"/>
            </a:endParaRPr>
          </a:p>
        </p:txBody>
      </p:sp>
      <p:sp>
        <p:nvSpPr>
          <p:cNvPr id="60" name="Donut 41"/>
          <p:cNvSpPr/>
          <p:nvPr/>
        </p:nvSpPr>
        <p:spPr>
          <a:xfrm>
            <a:off x="8320602" y="5045327"/>
            <a:ext cx="171016" cy="171016"/>
          </a:xfrm>
          <a:prstGeom prst="donut">
            <a:avLst/>
          </a:prstGeom>
          <a:solidFill>
            <a:srgbClr val="FF42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1600">
              <a:solidFill>
                <a:schemeClr val="tx1"/>
              </a:solidFill>
              <a:latin typeface="Lato" panose="020F0502020204030203" pitchFamily="34" charset="77"/>
            </a:endParaRPr>
          </a:p>
        </p:txBody>
      </p:sp>
      <p:sp>
        <p:nvSpPr>
          <p:cNvPr id="61" name="Shape 2330"/>
          <p:cNvSpPr/>
          <p:nvPr/>
        </p:nvSpPr>
        <p:spPr>
          <a:xfrm>
            <a:off x="4758843" y="3453605"/>
            <a:ext cx="1271053" cy="823535"/>
          </a:xfrm>
          <a:custGeom>
            <a:avLst/>
            <a:gdLst/>
            <a:ahLst/>
            <a:cxnLst>
              <a:cxn ang="0">
                <a:pos x="wd2" y="hd2"/>
              </a:cxn>
              <a:cxn ang="5400000">
                <a:pos x="wd2" y="hd2"/>
              </a:cxn>
              <a:cxn ang="10800000">
                <a:pos x="wd2" y="hd2"/>
              </a:cxn>
              <a:cxn ang="16200000">
                <a:pos x="wd2" y="hd2"/>
              </a:cxn>
            </a:cxnLst>
            <a:rect l="0" t="0" r="r" b="b"/>
            <a:pathLst>
              <a:path w="21600" h="21600" extrusionOk="0">
                <a:moveTo>
                  <a:pt x="21289" y="8308"/>
                </a:moveTo>
                <a:cubicBezTo>
                  <a:pt x="21101" y="8075"/>
                  <a:pt x="20832" y="7958"/>
                  <a:pt x="20525" y="7958"/>
                </a:cubicBezTo>
                <a:cubicBezTo>
                  <a:pt x="20295" y="7958"/>
                  <a:pt x="20102" y="8133"/>
                  <a:pt x="19908" y="8308"/>
                </a:cubicBezTo>
                <a:cubicBezTo>
                  <a:pt x="19715" y="8548"/>
                  <a:pt x="19484" y="8904"/>
                  <a:pt x="19140" y="8904"/>
                </a:cubicBezTo>
                <a:cubicBezTo>
                  <a:pt x="17986" y="8904"/>
                  <a:pt x="17986" y="8904"/>
                  <a:pt x="17986" y="8904"/>
                </a:cubicBezTo>
                <a:cubicBezTo>
                  <a:pt x="17986" y="3085"/>
                  <a:pt x="17986" y="3085"/>
                  <a:pt x="17986" y="3085"/>
                </a:cubicBezTo>
                <a:cubicBezTo>
                  <a:pt x="17642" y="3500"/>
                  <a:pt x="17642" y="3500"/>
                  <a:pt x="17642" y="3500"/>
                </a:cubicBezTo>
                <a:cubicBezTo>
                  <a:pt x="17604" y="3564"/>
                  <a:pt x="17604" y="3623"/>
                  <a:pt x="17566" y="4096"/>
                </a:cubicBezTo>
                <a:cubicBezTo>
                  <a:pt x="17487" y="4511"/>
                  <a:pt x="17369" y="5165"/>
                  <a:pt x="17025" y="5580"/>
                </a:cubicBezTo>
                <a:cubicBezTo>
                  <a:pt x="16760" y="5995"/>
                  <a:pt x="16374" y="6351"/>
                  <a:pt x="15912" y="6409"/>
                </a:cubicBezTo>
                <a:cubicBezTo>
                  <a:pt x="15489" y="6468"/>
                  <a:pt x="14951" y="6111"/>
                  <a:pt x="14569" y="5463"/>
                </a:cubicBezTo>
                <a:cubicBezTo>
                  <a:pt x="14183" y="4750"/>
                  <a:pt x="14028" y="3979"/>
                  <a:pt x="14108" y="3325"/>
                </a:cubicBezTo>
                <a:cubicBezTo>
                  <a:pt x="14145" y="2612"/>
                  <a:pt x="14414" y="2080"/>
                  <a:pt x="14720" y="1666"/>
                </a:cubicBezTo>
                <a:cubicBezTo>
                  <a:pt x="15065" y="1192"/>
                  <a:pt x="15489" y="1069"/>
                  <a:pt x="15795" y="1011"/>
                </a:cubicBezTo>
                <a:cubicBezTo>
                  <a:pt x="16143" y="1011"/>
                  <a:pt x="16219" y="1011"/>
                  <a:pt x="16257" y="953"/>
                </a:cubicBezTo>
                <a:cubicBezTo>
                  <a:pt x="16643" y="415"/>
                  <a:pt x="16643" y="415"/>
                  <a:pt x="16643" y="415"/>
                </a:cubicBezTo>
                <a:cubicBezTo>
                  <a:pt x="16567" y="298"/>
                  <a:pt x="16492" y="123"/>
                  <a:pt x="16450" y="0"/>
                </a:cubicBezTo>
                <a:cubicBezTo>
                  <a:pt x="12916" y="473"/>
                  <a:pt x="10107" y="1607"/>
                  <a:pt x="8953" y="2845"/>
                </a:cubicBezTo>
                <a:cubicBezTo>
                  <a:pt x="8189" y="3623"/>
                  <a:pt x="7304" y="4219"/>
                  <a:pt x="6535" y="4990"/>
                </a:cubicBezTo>
                <a:cubicBezTo>
                  <a:pt x="5033" y="1905"/>
                  <a:pt x="2384" y="713"/>
                  <a:pt x="1461" y="894"/>
                </a:cubicBezTo>
                <a:cubicBezTo>
                  <a:pt x="1347" y="953"/>
                  <a:pt x="1230" y="953"/>
                  <a:pt x="1192" y="1069"/>
                </a:cubicBezTo>
                <a:cubicBezTo>
                  <a:pt x="730" y="2255"/>
                  <a:pt x="655" y="3798"/>
                  <a:pt x="1037" y="5048"/>
                </a:cubicBezTo>
                <a:cubicBezTo>
                  <a:pt x="2539" y="9967"/>
                  <a:pt x="2539" y="9967"/>
                  <a:pt x="2539" y="9967"/>
                </a:cubicBezTo>
                <a:cubicBezTo>
                  <a:pt x="1578" y="11458"/>
                  <a:pt x="730" y="13532"/>
                  <a:pt x="0" y="15722"/>
                </a:cubicBezTo>
                <a:cubicBezTo>
                  <a:pt x="1578" y="15722"/>
                  <a:pt x="1578" y="15722"/>
                  <a:pt x="1578" y="15722"/>
                </a:cubicBezTo>
                <a:cubicBezTo>
                  <a:pt x="1578" y="17744"/>
                  <a:pt x="1578" y="17744"/>
                  <a:pt x="1578" y="17744"/>
                </a:cubicBezTo>
                <a:cubicBezTo>
                  <a:pt x="1578" y="17744"/>
                  <a:pt x="1578" y="17744"/>
                  <a:pt x="1578" y="17802"/>
                </a:cubicBezTo>
                <a:cubicBezTo>
                  <a:pt x="1578" y="18340"/>
                  <a:pt x="1347" y="18632"/>
                  <a:pt x="1154" y="18930"/>
                </a:cubicBezTo>
                <a:cubicBezTo>
                  <a:pt x="999" y="19286"/>
                  <a:pt x="881" y="19520"/>
                  <a:pt x="881" y="19941"/>
                </a:cubicBezTo>
                <a:cubicBezTo>
                  <a:pt x="881" y="20414"/>
                  <a:pt x="961" y="20829"/>
                  <a:pt x="1117" y="21069"/>
                </a:cubicBezTo>
                <a:cubicBezTo>
                  <a:pt x="1268" y="21367"/>
                  <a:pt x="1498" y="21542"/>
                  <a:pt x="1960" y="21600"/>
                </a:cubicBezTo>
                <a:cubicBezTo>
                  <a:pt x="2384" y="21600"/>
                  <a:pt x="2615" y="21425"/>
                  <a:pt x="2766" y="21127"/>
                </a:cubicBezTo>
                <a:cubicBezTo>
                  <a:pt x="2921" y="20829"/>
                  <a:pt x="2997" y="20356"/>
                  <a:pt x="2997" y="19941"/>
                </a:cubicBezTo>
                <a:cubicBezTo>
                  <a:pt x="2997" y="19520"/>
                  <a:pt x="2884" y="19286"/>
                  <a:pt x="2728" y="18988"/>
                </a:cubicBezTo>
                <a:cubicBezTo>
                  <a:pt x="2577" y="18632"/>
                  <a:pt x="2384" y="18340"/>
                  <a:pt x="2384" y="17802"/>
                </a:cubicBezTo>
                <a:cubicBezTo>
                  <a:pt x="2384" y="15722"/>
                  <a:pt x="2384" y="15722"/>
                  <a:pt x="2384" y="15722"/>
                </a:cubicBezTo>
                <a:cubicBezTo>
                  <a:pt x="10687" y="15722"/>
                  <a:pt x="10687" y="15722"/>
                  <a:pt x="10687" y="15722"/>
                </a:cubicBezTo>
                <a:cubicBezTo>
                  <a:pt x="10687" y="15547"/>
                  <a:pt x="10687" y="15547"/>
                  <a:pt x="10687" y="15547"/>
                </a:cubicBezTo>
                <a:cubicBezTo>
                  <a:pt x="10687" y="15430"/>
                  <a:pt x="10649" y="15372"/>
                  <a:pt x="10418" y="14957"/>
                </a:cubicBezTo>
                <a:cubicBezTo>
                  <a:pt x="10225" y="14601"/>
                  <a:pt x="9994" y="14005"/>
                  <a:pt x="9994" y="13292"/>
                </a:cubicBezTo>
                <a:cubicBezTo>
                  <a:pt x="9994" y="12702"/>
                  <a:pt x="10070" y="11989"/>
                  <a:pt x="10380" y="11458"/>
                </a:cubicBezTo>
                <a:cubicBezTo>
                  <a:pt x="10649" y="10978"/>
                  <a:pt x="11144" y="10622"/>
                  <a:pt x="11723" y="10563"/>
                </a:cubicBezTo>
                <a:cubicBezTo>
                  <a:pt x="12298" y="10563"/>
                  <a:pt x="12836" y="10978"/>
                  <a:pt x="13104" y="11458"/>
                </a:cubicBezTo>
                <a:cubicBezTo>
                  <a:pt x="13373" y="12048"/>
                  <a:pt x="13453" y="12702"/>
                  <a:pt x="13453" y="13292"/>
                </a:cubicBezTo>
                <a:cubicBezTo>
                  <a:pt x="13453" y="14005"/>
                  <a:pt x="13260" y="14543"/>
                  <a:pt x="13067" y="14899"/>
                </a:cubicBezTo>
                <a:cubicBezTo>
                  <a:pt x="12878" y="15307"/>
                  <a:pt x="12836" y="15372"/>
                  <a:pt x="12836" y="15430"/>
                </a:cubicBezTo>
                <a:cubicBezTo>
                  <a:pt x="12836" y="15722"/>
                  <a:pt x="12836" y="15722"/>
                  <a:pt x="12836" y="15722"/>
                </a:cubicBezTo>
                <a:cubicBezTo>
                  <a:pt x="17986" y="15722"/>
                  <a:pt x="17986" y="15722"/>
                  <a:pt x="17986" y="15722"/>
                </a:cubicBezTo>
                <a:cubicBezTo>
                  <a:pt x="17986" y="10090"/>
                  <a:pt x="17986" y="10090"/>
                  <a:pt x="17986" y="10090"/>
                </a:cubicBezTo>
                <a:cubicBezTo>
                  <a:pt x="19103" y="10090"/>
                  <a:pt x="19103" y="10090"/>
                  <a:pt x="19103" y="10090"/>
                </a:cubicBezTo>
                <a:lnTo>
                  <a:pt x="19140" y="10090"/>
                </a:lnTo>
                <a:cubicBezTo>
                  <a:pt x="19484" y="10149"/>
                  <a:pt x="19678" y="10505"/>
                  <a:pt x="19908" y="10745"/>
                </a:cubicBezTo>
                <a:cubicBezTo>
                  <a:pt x="20102" y="10978"/>
                  <a:pt x="20295" y="11160"/>
                  <a:pt x="20525" y="11160"/>
                </a:cubicBezTo>
                <a:cubicBezTo>
                  <a:pt x="20832" y="11160"/>
                  <a:pt x="21101" y="11101"/>
                  <a:pt x="21289" y="10862"/>
                </a:cubicBezTo>
                <a:cubicBezTo>
                  <a:pt x="21445" y="10622"/>
                  <a:pt x="21600" y="10265"/>
                  <a:pt x="21600" y="9552"/>
                </a:cubicBezTo>
                <a:cubicBezTo>
                  <a:pt x="21600" y="8904"/>
                  <a:pt x="21482" y="8548"/>
                  <a:pt x="21289" y="8308"/>
                </a:cubicBez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62" name="Shape 2331"/>
          <p:cNvSpPr/>
          <p:nvPr/>
        </p:nvSpPr>
        <p:spPr>
          <a:xfrm>
            <a:off x="5875451" y="3463412"/>
            <a:ext cx="735080" cy="590348"/>
          </a:xfrm>
          <a:custGeom>
            <a:avLst/>
            <a:gdLst/>
            <a:ahLst/>
            <a:cxnLst>
              <a:cxn ang="0">
                <a:pos x="wd2" y="hd2"/>
              </a:cxn>
              <a:cxn ang="5400000">
                <a:pos x="wd2" y="hd2"/>
              </a:cxn>
              <a:cxn ang="10800000">
                <a:pos x="wd2" y="hd2"/>
              </a:cxn>
              <a:cxn ang="16200000">
                <a:pos x="wd2" y="hd2"/>
              </a:cxn>
            </a:cxnLst>
            <a:rect l="0" t="0" r="r" b="b"/>
            <a:pathLst>
              <a:path w="21600" h="21600" extrusionOk="0">
                <a:moveTo>
                  <a:pt x="14422" y="1826"/>
                </a:moveTo>
                <a:cubicBezTo>
                  <a:pt x="13827" y="2486"/>
                  <a:pt x="13297" y="3146"/>
                  <a:pt x="12629" y="3716"/>
                </a:cubicBezTo>
                <a:cubicBezTo>
                  <a:pt x="12767" y="3969"/>
                  <a:pt x="12767" y="3969"/>
                  <a:pt x="12767" y="3969"/>
                </a:cubicBezTo>
                <a:cubicBezTo>
                  <a:pt x="12832" y="4051"/>
                  <a:pt x="12898" y="4051"/>
                  <a:pt x="13427" y="4304"/>
                </a:cubicBezTo>
                <a:cubicBezTo>
                  <a:pt x="13892" y="4548"/>
                  <a:pt x="14487" y="4964"/>
                  <a:pt x="14886" y="5796"/>
                </a:cubicBezTo>
                <a:cubicBezTo>
                  <a:pt x="15285" y="6465"/>
                  <a:pt x="15554" y="7369"/>
                  <a:pt x="15489" y="8354"/>
                </a:cubicBezTo>
                <a:cubicBezTo>
                  <a:pt x="15358" y="9267"/>
                  <a:pt x="14821" y="10343"/>
                  <a:pt x="13957" y="10931"/>
                </a:cubicBezTo>
                <a:cubicBezTo>
                  <a:pt x="13094" y="11591"/>
                  <a:pt x="12165" y="11754"/>
                  <a:pt x="11497" y="11428"/>
                </a:cubicBezTo>
                <a:cubicBezTo>
                  <a:pt x="10706" y="11094"/>
                  <a:pt x="10176" y="10434"/>
                  <a:pt x="9842" y="9683"/>
                </a:cubicBezTo>
                <a:cubicBezTo>
                  <a:pt x="9443" y="8861"/>
                  <a:pt x="9443" y="7947"/>
                  <a:pt x="9508" y="7287"/>
                </a:cubicBezTo>
                <a:cubicBezTo>
                  <a:pt x="9573" y="6546"/>
                  <a:pt x="9573" y="6374"/>
                  <a:pt x="9508" y="6293"/>
                </a:cubicBezTo>
                <a:cubicBezTo>
                  <a:pt x="9305" y="5796"/>
                  <a:pt x="9305" y="5796"/>
                  <a:pt x="9305" y="5796"/>
                </a:cubicBezTo>
                <a:cubicBezTo>
                  <a:pt x="6249" y="7034"/>
                  <a:pt x="2867" y="6709"/>
                  <a:pt x="0" y="4720"/>
                </a:cubicBezTo>
                <a:cubicBezTo>
                  <a:pt x="0" y="10597"/>
                  <a:pt x="0" y="10597"/>
                  <a:pt x="0" y="10597"/>
                </a:cubicBezTo>
                <a:cubicBezTo>
                  <a:pt x="269" y="10597"/>
                  <a:pt x="269" y="10597"/>
                  <a:pt x="269" y="10597"/>
                </a:cubicBezTo>
                <a:cubicBezTo>
                  <a:pt x="399" y="10597"/>
                  <a:pt x="399" y="10515"/>
                  <a:pt x="864" y="10099"/>
                </a:cubicBezTo>
                <a:cubicBezTo>
                  <a:pt x="1263" y="9774"/>
                  <a:pt x="1931" y="9267"/>
                  <a:pt x="2664" y="9267"/>
                </a:cubicBezTo>
                <a:cubicBezTo>
                  <a:pt x="3324" y="9267"/>
                  <a:pt x="4057" y="9439"/>
                  <a:pt x="4725" y="10099"/>
                </a:cubicBezTo>
                <a:cubicBezTo>
                  <a:pt x="5320" y="10678"/>
                  <a:pt x="5719" y="11754"/>
                  <a:pt x="5719" y="12993"/>
                </a:cubicBezTo>
                <a:cubicBezTo>
                  <a:pt x="5719" y="14322"/>
                  <a:pt x="5255" y="15398"/>
                  <a:pt x="4725" y="15976"/>
                </a:cubicBezTo>
                <a:cubicBezTo>
                  <a:pt x="4123" y="16555"/>
                  <a:pt x="3397" y="16718"/>
                  <a:pt x="2664" y="16718"/>
                </a:cubicBezTo>
                <a:cubicBezTo>
                  <a:pt x="1865" y="16718"/>
                  <a:pt x="1263" y="16229"/>
                  <a:pt x="864" y="15813"/>
                </a:cubicBezTo>
                <a:cubicBezTo>
                  <a:pt x="399" y="15398"/>
                  <a:pt x="269" y="15235"/>
                  <a:pt x="138" y="15235"/>
                </a:cubicBezTo>
                <a:cubicBezTo>
                  <a:pt x="0" y="15235"/>
                  <a:pt x="0" y="15235"/>
                  <a:pt x="0" y="15235"/>
                </a:cubicBezTo>
                <a:cubicBezTo>
                  <a:pt x="0" y="21600"/>
                  <a:pt x="0" y="21600"/>
                  <a:pt x="0" y="21600"/>
                </a:cubicBezTo>
                <a:cubicBezTo>
                  <a:pt x="8978" y="21600"/>
                  <a:pt x="8978" y="21600"/>
                  <a:pt x="8978" y="21600"/>
                </a:cubicBezTo>
                <a:cubicBezTo>
                  <a:pt x="8978" y="21356"/>
                  <a:pt x="8978" y="21356"/>
                  <a:pt x="8978" y="21356"/>
                </a:cubicBezTo>
                <a:cubicBezTo>
                  <a:pt x="8978" y="21193"/>
                  <a:pt x="8906" y="21112"/>
                  <a:pt x="8506" y="20533"/>
                </a:cubicBezTo>
                <a:cubicBezTo>
                  <a:pt x="8245" y="20036"/>
                  <a:pt x="7773" y="19204"/>
                  <a:pt x="7773" y="18209"/>
                </a:cubicBezTo>
                <a:cubicBezTo>
                  <a:pt x="7773" y="17387"/>
                  <a:pt x="7911" y="16392"/>
                  <a:pt x="8441" y="15651"/>
                </a:cubicBezTo>
                <a:cubicBezTo>
                  <a:pt x="8906" y="14982"/>
                  <a:pt x="9777" y="14484"/>
                  <a:pt x="10771" y="14403"/>
                </a:cubicBezTo>
                <a:cubicBezTo>
                  <a:pt x="11765" y="14403"/>
                  <a:pt x="12702" y="14982"/>
                  <a:pt x="13159" y="15651"/>
                </a:cubicBezTo>
                <a:cubicBezTo>
                  <a:pt x="13631" y="16474"/>
                  <a:pt x="13761" y="17387"/>
                  <a:pt x="13761" y="18209"/>
                </a:cubicBezTo>
                <a:cubicBezTo>
                  <a:pt x="13761" y="19204"/>
                  <a:pt x="13427" y="19954"/>
                  <a:pt x="13094" y="20452"/>
                </a:cubicBezTo>
                <a:cubicBezTo>
                  <a:pt x="12767" y="21021"/>
                  <a:pt x="12767" y="21112"/>
                  <a:pt x="12767" y="21193"/>
                </a:cubicBezTo>
                <a:cubicBezTo>
                  <a:pt x="12767" y="21600"/>
                  <a:pt x="12767" y="21600"/>
                  <a:pt x="12767" y="21600"/>
                </a:cubicBezTo>
                <a:cubicBezTo>
                  <a:pt x="21600" y="21600"/>
                  <a:pt x="21600" y="21600"/>
                  <a:pt x="21600" y="21600"/>
                </a:cubicBezTo>
                <a:cubicBezTo>
                  <a:pt x="21600" y="1239"/>
                  <a:pt x="21600" y="1239"/>
                  <a:pt x="21600" y="1239"/>
                </a:cubicBezTo>
                <a:cubicBezTo>
                  <a:pt x="19611" y="741"/>
                  <a:pt x="17550" y="325"/>
                  <a:pt x="15489" y="0"/>
                </a:cubicBezTo>
                <a:cubicBezTo>
                  <a:pt x="15155" y="660"/>
                  <a:pt x="14821" y="1239"/>
                  <a:pt x="14422" y="1826"/>
                </a:cubicBez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63" name="Shape 2332"/>
          <p:cNvSpPr/>
          <p:nvPr/>
        </p:nvSpPr>
        <p:spPr>
          <a:xfrm>
            <a:off x="6670693" y="3510267"/>
            <a:ext cx="671897" cy="5424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9635"/>
                  <a:pt x="0" y="9635"/>
                  <a:pt x="0" y="9635"/>
                </a:cubicBezTo>
                <a:cubicBezTo>
                  <a:pt x="358" y="9635"/>
                  <a:pt x="358" y="9635"/>
                  <a:pt x="358" y="9635"/>
                </a:cubicBezTo>
                <a:cubicBezTo>
                  <a:pt x="429" y="9635"/>
                  <a:pt x="501" y="9546"/>
                  <a:pt x="1017" y="9094"/>
                </a:cubicBezTo>
                <a:cubicBezTo>
                  <a:pt x="1454" y="8740"/>
                  <a:pt x="2106" y="8190"/>
                  <a:pt x="2909" y="8190"/>
                </a:cubicBezTo>
                <a:cubicBezTo>
                  <a:pt x="3703" y="8190"/>
                  <a:pt x="4506" y="8377"/>
                  <a:pt x="5166" y="9094"/>
                </a:cubicBezTo>
                <a:cubicBezTo>
                  <a:pt x="5817" y="9723"/>
                  <a:pt x="6246" y="10893"/>
                  <a:pt x="6246" y="12240"/>
                </a:cubicBezTo>
                <a:cubicBezTo>
                  <a:pt x="6246" y="13686"/>
                  <a:pt x="5817" y="14856"/>
                  <a:pt x="5166" y="15485"/>
                </a:cubicBezTo>
                <a:cubicBezTo>
                  <a:pt x="4506" y="16114"/>
                  <a:pt x="3703" y="16291"/>
                  <a:pt x="2909" y="16291"/>
                </a:cubicBezTo>
                <a:cubicBezTo>
                  <a:pt x="2026" y="16291"/>
                  <a:pt x="1375" y="15760"/>
                  <a:pt x="946" y="15308"/>
                </a:cubicBezTo>
                <a:cubicBezTo>
                  <a:pt x="429" y="14856"/>
                  <a:pt x="286" y="14679"/>
                  <a:pt x="143" y="14679"/>
                </a:cubicBezTo>
                <a:cubicBezTo>
                  <a:pt x="0" y="14679"/>
                  <a:pt x="0" y="14679"/>
                  <a:pt x="0" y="14679"/>
                </a:cubicBezTo>
                <a:cubicBezTo>
                  <a:pt x="0" y="21600"/>
                  <a:pt x="0" y="21600"/>
                  <a:pt x="0" y="21600"/>
                </a:cubicBezTo>
                <a:cubicBezTo>
                  <a:pt x="9886" y="21600"/>
                  <a:pt x="9886" y="21600"/>
                  <a:pt x="9886" y="21600"/>
                </a:cubicBezTo>
                <a:cubicBezTo>
                  <a:pt x="9886" y="21335"/>
                  <a:pt x="9886" y="21335"/>
                  <a:pt x="9886" y="21335"/>
                </a:cubicBezTo>
                <a:cubicBezTo>
                  <a:pt x="9815" y="21158"/>
                  <a:pt x="9743" y="21069"/>
                  <a:pt x="9385" y="20440"/>
                </a:cubicBezTo>
                <a:cubicBezTo>
                  <a:pt x="9020" y="19899"/>
                  <a:pt x="8511" y="18995"/>
                  <a:pt x="8511" y="17913"/>
                </a:cubicBezTo>
                <a:cubicBezTo>
                  <a:pt x="8511" y="17018"/>
                  <a:pt x="8734" y="15937"/>
                  <a:pt x="9234" y="15131"/>
                </a:cubicBezTo>
                <a:cubicBezTo>
                  <a:pt x="9743" y="14403"/>
                  <a:pt x="10689" y="13863"/>
                  <a:pt x="11785" y="13774"/>
                </a:cubicBezTo>
                <a:cubicBezTo>
                  <a:pt x="12874" y="13774"/>
                  <a:pt x="13891" y="14403"/>
                  <a:pt x="14400" y="15131"/>
                </a:cubicBezTo>
                <a:cubicBezTo>
                  <a:pt x="14980" y="16025"/>
                  <a:pt x="15131" y="17018"/>
                  <a:pt x="15131" y="17913"/>
                </a:cubicBezTo>
                <a:cubicBezTo>
                  <a:pt x="15131" y="18995"/>
                  <a:pt x="14694" y="19811"/>
                  <a:pt x="14400" y="20351"/>
                </a:cubicBezTo>
                <a:cubicBezTo>
                  <a:pt x="14034" y="20971"/>
                  <a:pt x="13963" y="21069"/>
                  <a:pt x="13963" y="21158"/>
                </a:cubicBezTo>
                <a:cubicBezTo>
                  <a:pt x="13963" y="21600"/>
                  <a:pt x="13963" y="21600"/>
                  <a:pt x="13963" y="21600"/>
                </a:cubicBezTo>
                <a:cubicBezTo>
                  <a:pt x="21600" y="21600"/>
                  <a:pt x="21600" y="21600"/>
                  <a:pt x="21600" y="21600"/>
                </a:cubicBezTo>
                <a:cubicBezTo>
                  <a:pt x="20297" y="18100"/>
                  <a:pt x="18691" y="14856"/>
                  <a:pt x="16879" y="12152"/>
                </a:cubicBezTo>
                <a:cubicBezTo>
                  <a:pt x="12803" y="5860"/>
                  <a:pt x="6691" y="2153"/>
                  <a:pt x="0" y="0"/>
                </a:cubicBez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0" name="Shape 2333"/>
          <p:cNvSpPr/>
          <p:nvPr/>
        </p:nvSpPr>
        <p:spPr>
          <a:xfrm>
            <a:off x="4339438" y="4112846"/>
            <a:ext cx="910466" cy="1298626"/>
          </a:xfrm>
          <a:custGeom>
            <a:avLst/>
            <a:gdLst/>
            <a:ahLst/>
            <a:cxnLst>
              <a:cxn ang="0">
                <a:pos x="wd2" y="hd2"/>
              </a:cxn>
              <a:cxn ang="5400000">
                <a:pos x="wd2" y="hd2"/>
              </a:cxn>
              <a:cxn ang="10800000">
                <a:pos x="wd2" y="hd2"/>
              </a:cxn>
              <a:cxn ang="16200000">
                <a:pos x="wd2" y="hd2"/>
              </a:cxn>
            </a:cxnLst>
            <a:rect l="0" t="0" r="r" b="b"/>
            <a:pathLst>
              <a:path w="21294" h="21600" extrusionOk="0">
                <a:moveTo>
                  <a:pt x="17849" y="5907"/>
                </a:moveTo>
                <a:lnTo>
                  <a:pt x="17901" y="5907"/>
                </a:lnTo>
                <a:cubicBezTo>
                  <a:pt x="18381" y="5944"/>
                  <a:pt x="18699" y="6174"/>
                  <a:pt x="18959" y="6322"/>
                </a:cubicBezTo>
                <a:cubicBezTo>
                  <a:pt x="19225" y="6511"/>
                  <a:pt x="19485" y="6622"/>
                  <a:pt x="19803" y="6622"/>
                </a:cubicBezTo>
                <a:cubicBezTo>
                  <a:pt x="20230" y="6622"/>
                  <a:pt x="20600" y="6548"/>
                  <a:pt x="20866" y="6396"/>
                </a:cubicBezTo>
                <a:cubicBezTo>
                  <a:pt x="21080" y="6248"/>
                  <a:pt x="21294" y="6022"/>
                  <a:pt x="21294" y="5570"/>
                </a:cubicBezTo>
                <a:cubicBezTo>
                  <a:pt x="21294" y="5154"/>
                  <a:pt x="21132" y="4928"/>
                  <a:pt x="20866" y="4776"/>
                </a:cubicBezTo>
                <a:cubicBezTo>
                  <a:pt x="20600" y="4628"/>
                  <a:pt x="20230" y="4554"/>
                  <a:pt x="19803" y="4554"/>
                </a:cubicBezTo>
                <a:cubicBezTo>
                  <a:pt x="19485" y="4554"/>
                  <a:pt x="19225" y="4665"/>
                  <a:pt x="18959" y="4817"/>
                </a:cubicBezTo>
                <a:cubicBezTo>
                  <a:pt x="18699" y="4928"/>
                  <a:pt x="18381" y="5154"/>
                  <a:pt x="17901" y="5154"/>
                </a:cubicBezTo>
                <a:cubicBezTo>
                  <a:pt x="15947" y="5154"/>
                  <a:pt x="15947" y="5154"/>
                  <a:pt x="15947" y="5154"/>
                </a:cubicBezTo>
                <a:cubicBezTo>
                  <a:pt x="15947" y="0"/>
                  <a:pt x="15947" y="0"/>
                  <a:pt x="15947" y="0"/>
                </a:cubicBezTo>
                <a:cubicBezTo>
                  <a:pt x="14034" y="0"/>
                  <a:pt x="14034" y="0"/>
                  <a:pt x="14034" y="0"/>
                </a:cubicBezTo>
                <a:cubicBezTo>
                  <a:pt x="14034" y="337"/>
                  <a:pt x="14034" y="337"/>
                  <a:pt x="14034" y="337"/>
                </a:cubicBezTo>
                <a:cubicBezTo>
                  <a:pt x="14034" y="374"/>
                  <a:pt x="14034" y="415"/>
                  <a:pt x="14358" y="678"/>
                </a:cubicBezTo>
                <a:cubicBezTo>
                  <a:pt x="14566" y="900"/>
                  <a:pt x="14884" y="1241"/>
                  <a:pt x="14884" y="1693"/>
                </a:cubicBezTo>
                <a:cubicBezTo>
                  <a:pt x="14884" y="2072"/>
                  <a:pt x="14780" y="2483"/>
                  <a:pt x="14358" y="2857"/>
                </a:cubicBezTo>
                <a:cubicBezTo>
                  <a:pt x="13982" y="3198"/>
                  <a:pt x="13248" y="3424"/>
                  <a:pt x="12451" y="3424"/>
                </a:cubicBezTo>
                <a:cubicBezTo>
                  <a:pt x="11659" y="3383"/>
                  <a:pt x="10965" y="3161"/>
                  <a:pt x="10601" y="2857"/>
                </a:cubicBezTo>
                <a:cubicBezTo>
                  <a:pt x="10231" y="2483"/>
                  <a:pt x="10069" y="2072"/>
                  <a:pt x="10069" y="1693"/>
                </a:cubicBezTo>
                <a:cubicBezTo>
                  <a:pt x="10069" y="1241"/>
                  <a:pt x="10439" y="863"/>
                  <a:pt x="10653" y="637"/>
                </a:cubicBezTo>
                <a:cubicBezTo>
                  <a:pt x="10965" y="374"/>
                  <a:pt x="11017" y="337"/>
                  <a:pt x="11069" y="263"/>
                </a:cubicBezTo>
                <a:cubicBezTo>
                  <a:pt x="11069" y="0"/>
                  <a:pt x="11069" y="0"/>
                  <a:pt x="11069" y="0"/>
                </a:cubicBezTo>
                <a:cubicBezTo>
                  <a:pt x="9167" y="0"/>
                  <a:pt x="9167" y="0"/>
                  <a:pt x="9167" y="0"/>
                </a:cubicBezTo>
                <a:cubicBezTo>
                  <a:pt x="8214" y="1426"/>
                  <a:pt x="7480" y="2857"/>
                  <a:pt x="6838" y="4028"/>
                </a:cubicBezTo>
                <a:cubicBezTo>
                  <a:pt x="6312" y="4028"/>
                  <a:pt x="6312" y="4028"/>
                  <a:pt x="6312" y="4028"/>
                </a:cubicBezTo>
                <a:cubicBezTo>
                  <a:pt x="-306" y="4517"/>
                  <a:pt x="12" y="7826"/>
                  <a:pt x="12" y="10198"/>
                </a:cubicBezTo>
                <a:cubicBezTo>
                  <a:pt x="-202" y="13922"/>
                  <a:pt x="2445" y="17913"/>
                  <a:pt x="6312" y="17913"/>
                </a:cubicBezTo>
                <a:cubicBezTo>
                  <a:pt x="9751" y="17913"/>
                  <a:pt x="9751" y="17913"/>
                  <a:pt x="9751" y="17913"/>
                </a:cubicBezTo>
                <a:cubicBezTo>
                  <a:pt x="11283" y="19339"/>
                  <a:pt x="13248" y="20548"/>
                  <a:pt x="15520" y="21600"/>
                </a:cubicBezTo>
                <a:cubicBezTo>
                  <a:pt x="15947" y="21600"/>
                  <a:pt x="15947" y="21600"/>
                  <a:pt x="15947" y="21600"/>
                </a:cubicBezTo>
                <a:cubicBezTo>
                  <a:pt x="15947" y="17235"/>
                  <a:pt x="15947" y="17235"/>
                  <a:pt x="15947" y="17235"/>
                </a:cubicBezTo>
                <a:cubicBezTo>
                  <a:pt x="17849" y="17235"/>
                  <a:pt x="17849" y="17235"/>
                  <a:pt x="17849" y="17235"/>
                </a:cubicBezTo>
                <a:lnTo>
                  <a:pt x="17901" y="17235"/>
                </a:lnTo>
                <a:cubicBezTo>
                  <a:pt x="18381" y="17272"/>
                  <a:pt x="18699" y="17498"/>
                  <a:pt x="18959" y="17650"/>
                </a:cubicBezTo>
                <a:cubicBezTo>
                  <a:pt x="19225" y="17798"/>
                  <a:pt x="19485" y="17913"/>
                  <a:pt x="19803" y="17913"/>
                </a:cubicBezTo>
                <a:cubicBezTo>
                  <a:pt x="20230" y="17913"/>
                  <a:pt x="20600" y="17839"/>
                  <a:pt x="20866" y="17687"/>
                </a:cubicBezTo>
                <a:cubicBezTo>
                  <a:pt x="21080" y="17535"/>
                  <a:pt x="21294" y="17309"/>
                  <a:pt x="21294" y="16898"/>
                </a:cubicBezTo>
                <a:cubicBezTo>
                  <a:pt x="21294" y="16446"/>
                  <a:pt x="21132" y="16220"/>
                  <a:pt x="20866" y="16072"/>
                </a:cubicBezTo>
                <a:cubicBezTo>
                  <a:pt x="20600" y="15919"/>
                  <a:pt x="20230" y="15841"/>
                  <a:pt x="19803" y="15841"/>
                </a:cubicBezTo>
                <a:cubicBezTo>
                  <a:pt x="19485" y="15841"/>
                  <a:pt x="19225" y="15956"/>
                  <a:pt x="18959" y="16109"/>
                </a:cubicBezTo>
                <a:cubicBezTo>
                  <a:pt x="18699" y="16257"/>
                  <a:pt x="18381" y="16446"/>
                  <a:pt x="17901" y="16446"/>
                </a:cubicBezTo>
                <a:cubicBezTo>
                  <a:pt x="15947" y="16446"/>
                  <a:pt x="15947" y="16446"/>
                  <a:pt x="15947" y="16446"/>
                </a:cubicBezTo>
                <a:cubicBezTo>
                  <a:pt x="15947" y="5907"/>
                  <a:pt x="15947" y="5907"/>
                  <a:pt x="15947" y="5907"/>
                </a:cubicBezTo>
                <a:lnTo>
                  <a:pt x="17849" y="5907"/>
                </a:ln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1" name="Shape 2334"/>
          <p:cNvSpPr/>
          <p:nvPr/>
        </p:nvSpPr>
        <p:spPr>
          <a:xfrm>
            <a:off x="5082387" y="3898184"/>
            <a:ext cx="1180635" cy="1101398"/>
          </a:xfrm>
          <a:custGeom>
            <a:avLst/>
            <a:gdLst/>
            <a:ahLst/>
            <a:cxnLst>
              <a:cxn ang="0">
                <a:pos x="wd2" y="hd2"/>
              </a:cxn>
              <a:cxn ang="5400000">
                <a:pos x="wd2" y="hd2"/>
              </a:cxn>
              <a:cxn ang="10800000">
                <a:pos x="wd2" y="hd2"/>
              </a:cxn>
              <a:cxn ang="16200000">
                <a:pos x="wd2" y="hd2"/>
              </a:cxn>
            </a:cxnLst>
            <a:rect l="0" t="0" r="r" b="b"/>
            <a:pathLst>
              <a:path w="21600" h="21600" extrusionOk="0">
                <a:moveTo>
                  <a:pt x="21270" y="9843"/>
                </a:moveTo>
                <a:cubicBezTo>
                  <a:pt x="21062" y="9669"/>
                  <a:pt x="20778" y="9582"/>
                  <a:pt x="20443" y="9582"/>
                </a:cubicBezTo>
                <a:cubicBezTo>
                  <a:pt x="20195" y="9582"/>
                  <a:pt x="19987" y="9712"/>
                  <a:pt x="19779" y="9892"/>
                </a:cubicBezTo>
                <a:cubicBezTo>
                  <a:pt x="19530" y="10023"/>
                  <a:pt x="19323" y="10289"/>
                  <a:pt x="18952" y="10289"/>
                </a:cubicBezTo>
                <a:cubicBezTo>
                  <a:pt x="17547" y="10289"/>
                  <a:pt x="17547" y="10289"/>
                  <a:pt x="17547" y="10289"/>
                </a:cubicBezTo>
                <a:cubicBezTo>
                  <a:pt x="17547" y="4214"/>
                  <a:pt x="17547" y="4214"/>
                  <a:pt x="17547" y="4214"/>
                </a:cubicBezTo>
                <a:cubicBezTo>
                  <a:pt x="7162" y="4214"/>
                  <a:pt x="7162" y="4214"/>
                  <a:pt x="7162" y="4214"/>
                </a:cubicBezTo>
                <a:cubicBezTo>
                  <a:pt x="7162" y="2839"/>
                  <a:pt x="7162" y="2839"/>
                  <a:pt x="7162" y="2839"/>
                </a:cubicBezTo>
                <a:cubicBezTo>
                  <a:pt x="7162" y="2441"/>
                  <a:pt x="7411" y="2219"/>
                  <a:pt x="7578" y="1952"/>
                </a:cubicBezTo>
                <a:cubicBezTo>
                  <a:pt x="7741" y="1729"/>
                  <a:pt x="7822" y="1550"/>
                  <a:pt x="7822" y="1240"/>
                </a:cubicBezTo>
                <a:cubicBezTo>
                  <a:pt x="7822" y="930"/>
                  <a:pt x="7781" y="576"/>
                  <a:pt x="7619" y="354"/>
                </a:cubicBezTo>
                <a:cubicBezTo>
                  <a:pt x="7452" y="136"/>
                  <a:pt x="7203" y="0"/>
                  <a:pt x="6706" y="0"/>
                </a:cubicBezTo>
                <a:cubicBezTo>
                  <a:pt x="6250" y="44"/>
                  <a:pt x="5960" y="179"/>
                  <a:pt x="5834" y="397"/>
                </a:cubicBezTo>
                <a:cubicBezTo>
                  <a:pt x="5671" y="576"/>
                  <a:pt x="5590" y="886"/>
                  <a:pt x="5590" y="1240"/>
                </a:cubicBezTo>
                <a:cubicBezTo>
                  <a:pt x="5590" y="1550"/>
                  <a:pt x="5712" y="1729"/>
                  <a:pt x="5879" y="1996"/>
                </a:cubicBezTo>
                <a:cubicBezTo>
                  <a:pt x="6042" y="2219"/>
                  <a:pt x="6290" y="2441"/>
                  <a:pt x="6331" y="2839"/>
                </a:cubicBezTo>
                <a:cubicBezTo>
                  <a:pt x="6331" y="2882"/>
                  <a:pt x="6331" y="2882"/>
                  <a:pt x="6331" y="2882"/>
                </a:cubicBezTo>
                <a:cubicBezTo>
                  <a:pt x="6331" y="4214"/>
                  <a:pt x="6331" y="4214"/>
                  <a:pt x="6331" y="4214"/>
                </a:cubicBezTo>
                <a:cubicBezTo>
                  <a:pt x="0" y="4214"/>
                  <a:pt x="0" y="4214"/>
                  <a:pt x="0" y="4214"/>
                </a:cubicBezTo>
                <a:cubicBezTo>
                  <a:pt x="0" y="9495"/>
                  <a:pt x="0" y="9495"/>
                  <a:pt x="0" y="9495"/>
                </a:cubicBezTo>
                <a:cubicBezTo>
                  <a:pt x="416" y="9495"/>
                  <a:pt x="416" y="9495"/>
                  <a:pt x="416" y="9495"/>
                </a:cubicBezTo>
                <a:cubicBezTo>
                  <a:pt x="502" y="9495"/>
                  <a:pt x="502" y="9446"/>
                  <a:pt x="791" y="9228"/>
                </a:cubicBezTo>
                <a:cubicBezTo>
                  <a:pt x="1039" y="9049"/>
                  <a:pt x="1451" y="8782"/>
                  <a:pt x="1902" y="8782"/>
                </a:cubicBezTo>
                <a:cubicBezTo>
                  <a:pt x="2359" y="8782"/>
                  <a:pt x="2815" y="8870"/>
                  <a:pt x="3190" y="9228"/>
                </a:cubicBezTo>
                <a:cubicBezTo>
                  <a:pt x="3561" y="9538"/>
                  <a:pt x="3809" y="10153"/>
                  <a:pt x="3809" y="10822"/>
                </a:cubicBezTo>
                <a:cubicBezTo>
                  <a:pt x="3809" y="11490"/>
                  <a:pt x="3561" y="12062"/>
                  <a:pt x="3190" y="12372"/>
                </a:cubicBezTo>
                <a:cubicBezTo>
                  <a:pt x="2815" y="12682"/>
                  <a:pt x="2359" y="12818"/>
                  <a:pt x="1902" y="12818"/>
                </a:cubicBezTo>
                <a:cubicBezTo>
                  <a:pt x="1410" y="12818"/>
                  <a:pt x="1039" y="12508"/>
                  <a:pt x="791" y="12285"/>
                </a:cubicBezTo>
                <a:cubicBezTo>
                  <a:pt x="502" y="12062"/>
                  <a:pt x="416" y="12018"/>
                  <a:pt x="334" y="11975"/>
                </a:cubicBezTo>
                <a:cubicBezTo>
                  <a:pt x="0" y="11975"/>
                  <a:pt x="0" y="11975"/>
                  <a:pt x="0" y="11975"/>
                </a:cubicBezTo>
                <a:cubicBezTo>
                  <a:pt x="0" y="17386"/>
                  <a:pt x="0" y="17386"/>
                  <a:pt x="0" y="17386"/>
                </a:cubicBezTo>
                <a:cubicBezTo>
                  <a:pt x="8776" y="17386"/>
                  <a:pt x="8776" y="17386"/>
                  <a:pt x="8776" y="17386"/>
                </a:cubicBezTo>
                <a:cubicBezTo>
                  <a:pt x="8776" y="18718"/>
                  <a:pt x="8776" y="18718"/>
                  <a:pt x="8776" y="18718"/>
                </a:cubicBezTo>
                <a:cubicBezTo>
                  <a:pt x="8730" y="19115"/>
                  <a:pt x="8527" y="19381"/>
                  <a:pt x="8319" y="19604"/>
                </a:cubicBezTo>
                <a:cubicBezTo>
                  <a:pt x="8152" y="19866"/>
                  <a:pt x="8030" y="20045"/>
                  <a:pt x="8030" y="20355"/>
                </a:cubicBezTo>
                <a:cubicBezTo>
                  <a:pt x="8030" y="20670"/>
                  <a:pt x="8111" y="20980"/>
                  <a:pt x="8274" y="21203"/>
                </a:cubicBezTo>
                <a:cubicBezTo>
                  <a:pt x="8441" y="21426"/>
                  <a:pt x="8690" y="21556"/>
                  <a:pt x="9187" y="21600"/>
                </a:cubicBezTo>
                <a:cubicBezTo>
                  <a:pt x="9643" y="21600"/>
                  <a:pt x="9892" y="21426"/>
                  <a:pt x="10059" y="21203"/>
                </a:cubicBezTo>
                <a:cubicBezTo>
                  <a:pt x="10222" y="21024"/>
                  <a:pt x="10303" y="20670"/>
                  <a:pt x="10303" y="20355"/>
                </a:cubicBezTo>
                <a:cubicBezTo>
                  <a:pt x="10303" y="20045"/>
                  <a:pt x="10181" y="19866"/>
                  <a:pt x="10018" y="19604"/>
                </a:cubicBezTo>
                <a:cubicBezTo>
                  <a:pt x="9851" y="19381"/>
                  <a:pt x="9643" y="19163"/>
                  <a:pt x="9643" y="18761"/>
                </a:cubicBezTo>
                <a:cubicBezTo>
                  <a:pt x="9643" y="17386"/>
                  <a:pt x="9643" y="17386"/>
                  <a:pt x="9643" y="17386"/>
                </a:cubicBezTo>
                <a:cubicBezTo>
                  <a:pt x="17547" y="17386"/>
                  <a:pt x="17547" y="17386"/>
                  <a:pt x="17547" y="17386"/>
                </a:cubicBezTo>
                <a:cubicBezTo>
                  <a:pt x="17547" y="11175"/>
                  <a:pt x="17547" y="11175"/>
                  <a:pt x="17547" y="11175"/>
                </a:cubicBezTo>
                <a:cubicBezTo>
                  <a:pt x="18911" y="11175"/>
                  <a:pt x="18911" y="11175"/>
                  <a:pt x="18911" y="11175"/>
                </a:cubicBezTo>
                <a:lnTo>
                  <a:pt x="18952" y="11175"/>
                </a:lnTo>
                <a:cubicBezTo>
                  <a:pt x="19323" y="11219"/>
                  <a:pt x="19530" y="11490"/>
                  <a:pt x="19779" y="11665"/>
                </a:cubicBezTo>
                <a:cubicBezTo>
                  <a:pt x="19987" y="11888"/>
                  <a:pt x="20195" y="12018"/>
                  <a:pt x="20443" y="12018"/>
                </a:cubicBezTo>
                <a:cubicBezTo>
                  <a:pt x="20778" y="12018"/>
                  <a:pt x="21062" y="11931"/>
                  <a:pt x="21229" y="11752"/>
                </a:cubicBezTo>
                <a:cubicBezTo>
                  <a:pt x="21433" y="11577"/>
                  <a:pt x="21600" y="11311"/>
                  <a:pt x="21600" y="10778"/>
                </a:cubicBezTo>
                <a:cubicBezTo>
                  <a:pt x="21600" y="10289"/>
                  <a:pt x="21473" y="10023"/>
                  <a:pt x="21270" y="9843"/>
                </a:cubicBez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2" name="Shape 2335"/>
          <p:cNvSpPr/>
          <p:nvPr/>
        </p:nvSpPr>
        <p:spPr>
          <a:xfrm>
            <a:off x="6099862" y="3898184"/>
            <a:ext cx="735080" cy="1101398"/>
          </a:xfrm>
          <a:custGeom>
            <a:avLst/>
            <a:gdLst/>
            <a:ahLst/>
            <a:cxnLst>
              <a:cxn ang="0">
                <a:pos x="wd2" y="hd2"/>
              </a:cxn>
              <a:cxn ang="5400000">
                <a:pos x="wd2" y="hd2"/>
              </a:cxn>
              <a:cxn ang="10800000">
                <a:pos x="wd2" y="hd2"/>
              </a:cxn>
              <a:cxn ang="16200000">
                <a:pos x="wd2" y="hd2"/>
              </a:cxn>
            </a:cxnLst>
            <a:rect l="0" t="0" r="r" b="b"/>
            <a:pathLst>
              <a:path w="21600" h="21600" extrusionOk="0">
                <a:moveTo>
                  <a:pt x="4979" y="2839"/>
                </a:moveTo>
                <a:cubicBezTo>
                  <a:pt x="4979" y="2441"/>
                  <a:pt x="5313" y="2219"/>
                  <a:pt x="5581" y="1952"/>
                </a:cubicBezTo>
                <a:cubicBezTo>
                  <a:pt x="5850" y="1729"/>
                  <a:pt x="6046" y="1550"/>
                  <a:pt x="6046" y="1240"/>
                </a:cubicBezTo>
                <a:cubicBezTo>
                  <a:pt x="6046" y="930"/>
                  <a:pt x="5915" y="576"/>
                  <a:pt x="5647" y="354"/>
                </a:cubicBezTo>
                <a:cubicBezTo>
                  <a:pt x="5378" y="136"/>
                  <a:pt x="4979" y="0"/>
                  <a:pt x="4188" y="0"/>
                </a:cubicBezTo>
                <a:cubicBezTo>
                  <a:pt x="3462" y="44"/>
                  <a:pt x="3056" y="179"/>
                  <a:pt x="2794" y="397"/>
                </a:cubicBezTo>
                <a:cubicBezTo>
                  <a:pt x="2526" y="576"/>
                  <a:pt x="2395" y="886"/>
                  <a:pt x="2395" y="1240"/>
                </a:cubicBezTo>
                <a:cubicBezTo>
                  <a:pt x="2395" y="1550"/>
                  <a:pt x="2591" y="1729"/>
                  <a:pt x="2860" y="1996"/>
                </a:cubicBezTo>
                <a:cubicBezTo>
                  <a:pt x="3194" y="2219"/>
                  <a:pt x="3527" y="2441"/>
                  <a:pt x="3593" y="2839"/>
                </a:cubicBezTo>
                <a:cubicBezTo>
                  <a:pt x="3593" y="2882"/>
                  <a:pt x="3593" y="2882"/>
                  <a:pt x="3593" y="2882"/>
                </a:cubicBezTo>
                <a:cubicBezTo>
                  <a:pt x="3593" y="4214"/>
                  <a:pt x="3593" y="4214"/>
                  <a:pt x="3593" y="4214"/>
                </a:cubicBezTo>
                <a:cubicBezTo>
                  <a:pt x="0" y="4214"/>
                  <a:pt x="0" y="4214"/>
                  <a:pt x="0" y="4214"/>
                </a:cubicBezTo>
                <a:cubicBezTo>
                  <a:pt x="0" y="9495"/>
                  <a:pt x="0" y="9495"/>
                  <a:pt x="0" y="9495"/>
                </a:cubicBezTo>
                <a:cubicBezTo>
                  <a:pt x="530" y="9495"/>
                  <a:pt x="530" y="9495"/>
                  <a:pt x="530" y="9495"/>
                </a:cubicBezTo>
                <a:cubicBezTo>
                  <a:pt x="660" y="9495"/>
                  <a:pt x="660" y="9446"/>
                  <a:pt x="1125" y="9228"/>
                </a:cubicBezTo>
                <a:cubicBezTo>
                  <a:pt x="1524" y="9049"/>
                  <a:pt x="2127" y="8782"/>
                  <a:pt x="2925" y="8782"/>
                </a:cubicBezTo>
                <a:cubicBezTo>
                  <a:pt x="3593" y="8782"/>
                  <a:pt x="4319" y="8870"/>
                  <a:pt x="4979" y="9228"/>
                </a:cubicBezTo>
                <a:cubicBezTo>
                  <a:pt x="5581" y="9538"/>
                  <a:pt x="5981" y="10153"/>
                  <a:pt x="5981" y="10822"/>
                </a:cubicBezTo>
                <a:cubicBezTo>
                  <a:pt x="5981" y="11490"/>
                  <a:pt x="5516" y="12062"/>
                  <a:pt x="4979" y="12372"/>
                </a:cubicBezTo>
                <a:cubicBezTo>
                  <a:pt x="4384" y="12682"/>
                  <a:pt x="3593" y="12818"/>
                  <a:pt x="2925" y="12818"/>
                </a:cubicBezTo>
                <a:cubicBezTo>
                  <a:pt x="2127" y="12818"/>
                  <a:pt x="1524" y="12508"/>
                  <a:pt x="1125" y="12285"/>
                </a:cubicBezTo>
                <a:cubicBezTo>
                  <a:pt x="660" y="12062"/>
                  <a:pt x="530" y="12018"/>
                  <a:pt x="399" y="11975"/>
                </a:cubicBezTo>
                <a:cubicBezTo>
                  <a:pt x="0" y="11975"/>
                  <a:pt x="0" y="11975"/>
                  <a:pt x="0" y="11975"/>
                </a:cubicBezTo>
                <a:cubicBezTo>
                  <a:pt x="0" y="17386"/>
                  <a:pt x="0" y="17386"/>
                  <a:pt x="0" y="17386"/>
                </a:cubicBezTo>
                <a:cubicBezTo>
                  <a:pt x="7577" y="17386"/>
                  <a:pt x="7577" y="17386"/>
                  <a:pt x="7577" y="17386"/>
                </a:cubicBezTo>
                <a:cubicBezTo>
                  <a:pt x="7577" y="18718"/>
                  <a:pt x="7577" y="18718"/>
                  <a:pt x="7577" y="18718"/>
                </a:cubicBezTo>
                <a:cubicBezTo>
                  <a:pt x="7512" y="19115"/>
                  <a:pt x="7113" y="19381"/>
                  <a:pt x="6844" y="19604"/>
                </a:cubicBezTo>
                <a:cubicBezTo>
                  <a:pt x="6510" y="19866"/>
                  <a:pt x="6315" y="20045"/>
                  <a:pt x="6315" y="20355"/>
                </a:cubicBezTo>
                <a:cubicBezTo>
                  <a:pt x="6315" y="20670"/>
                  <a:pt x="6445" y="20980"/>
                  <a:pt x="6714" y="21203"/>
                </a:cubicBezTo>
                <a:cubicBezTo>
                  <a:pt x="6982" y="21426"/>
                  <a:pt x="7374" y="21556"/>
                  <a:pt x="8173" y="21600"/>
                </a:cubicBezTo>
                <a:cubicBezTo>
                  <a:pt x="8906" y="21600"/>
                  <a:pt x="9305" y="21426"/>
                  <a:pt x="9573" y="21203"/>
                </a:cubicBezTo>
                <a:cubicBezTo>
                  <a:pt x="9835" y="21024"/>
                  <a:pt x="9965" y="20670"/>
                  <a:pt x="9965" y="20355"/>
                </a:cubicBezTo>
                <a:cubicBezTo>
                  <a:pt x="9965" y="20045"/>
                  <a:pt x="9769" y="19866"/>
                  <a:pt x="9501" y="19604"/>
                </a:cubicBezTo>
                <a:cubicBezTo>
                  <a:pt x="9305" y="19381"/>
                  <a:pt x="8906" y="19163"/>
                  <a:pt x="8906" y="18761"/>
                </a:cubicBezTo>
                <a:cubicBezTo>
                  <a:pt x="8906" y="17386"/>
                  <a:pt x="8906" y="17386"/>
                  <a:pt x="8906" y="17386"/>
                </a:cubicBezTo>
                <a:cubicBezTo>
                  <a:pt x="21600" y="17386"/>
                  <a:pt x="21600" y="17386"/>
                  <a:pt x="21600" y="17386"/>
                </a:cubicBezTo>
                <a:cubicBezTo>
                  <a:pt x="21600" y="11975"/>
                  <a:pt x="21600" y="11975"/>
                  <a:pt x="21600" y="11975"/>
                </a:cubicBezTo>
                <a:cubicBezTo>
                  <a:pt x="21339" y="11975"/>
                  <a:pt x="21339" y="11975"/>
                  <a:pt x="21339" y="11975"/>
                </a:cubicBezTo>
                <a:cubicBezTo>
                  <a:pt x="21266" y="12018"/>
                  <a:pt x="21135" y="12062"/>
                  <a:pt x="20671" y="12285"/>
                </a:cubicBezTo>
                <a:cubicBezTo>
                  <a:pt x="20272" y="12508"/>
                  <a:pt x="19669" y="12818"/>
                  <a:pt x="18871" y="12818"/>
                </a:cubicBezTo>
                <a:cubicBezTo>
                  <a:pt x="18145" y="12818"/>
                  <a:pt x="17412" y="12682"/>
                  <a:pt x="16817" y="12372"/>
                </a:cubicBezTo>
                <a:cubicBezTo>
                  <a:pt x="16215" y="12062"/>
                  <a:pt x="15815" y="11490"/>
                  <a:pt x="15815" y="10822"/>
                </a:cubicBezTo>
                <a:cubicBezTo>
                  <a:pt x="15750" y="10153"/>
                  <a:pt x="16215" y="9538"/>
                  <a:pt x="16817" y="9228"/>
                </a:cubicBezTo>
                <a:cubicBezTo>
                  <a:pt x="17412" y="8870"/>
                  <a:pt x="18145" y="8782"/>
                  <a:pt x="18871" y="8782"/>
                </a:cubicBezTo>
                <a:cubicBezTo>
                  <a:pt x="19604" y="8782"/>
                  <a:pt x="20206" y="9049"/>
                  <a:pt x="20598" y="9228"/>
                </a:cubicBezTo>
                <a:cubicBezTo>
                  <a:pt x="21070" y="9446"/>
                  <a:pt x="21135" y="9495"/>
                  <a:pt x="21201" y="9495"/>
                </a:cubicBezTo>
                <a:cubicBezTo>
                  <a:pt x="21600" y="9495"/>
                  <a:pt x="21600" y="9495"/>
                  <a:pt x="21600" y="9495"/>
                </a:cubicBezTo>
                <a:cubicBezTo>
                  <a:pt x="21600" y="4214"/>
                  <a:pt x="21600" y="4214"/>
                  <a:pt x="21600" y="4214"/>
                </a:cubicBezTo>
                <a:cubicBezTo>
                  <a:pt x="4979" y="4214"/>
                  <a:pt x="4979" y="4214"/>
                  <a:pt x="4979" y="4214"/>
                </a:cubicBezTo>
                <a:lnTo>
                  <a:pt x="4979" y="2839"/>
                </a:ln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3" name="Shape 2336"/>
          <p:cNvSpPr/>
          <p:nvPr/>
        </p:nvSpPr>
        <p:spPr>
          <a:xfrm>
            <a:off x="6679407" y="3898184"/>
            <a:ext cx="1299546" cy="1101398"/>
          </a:xfrm>
          <a:custGeom>
            <a:avLst/>
            <a:gdLst/>
            <a:ahLst/>
            <a:cxnLst>
              <a:cxn ang="0">
                <a:pos x="wd2" y="hd2"/>
              </a:cxn>
              <a:cxn ang="5400000">
                <a:pos x="wd2" y="hd2"/>
              </a:cxn>
              <a:cxn ang="10800000">
                <a:pos x="wd2" y="hd2"/>
              </a:cxn>
              <a:cxn ang="16200000">
                <a:pos x="wd2" y="hd2"/>
              </a:cxn>
            </a:cxnLst>
            <a:rect l="0" t="0" r="r" b="b"/>
            <a:pathLst>
              <a:path w="21513" h="21600" extrusionOk="0">
                <a:moveTo>
                  <a:pt x="20852" y="9180"/>
                </a:moveTo>
                <a:cubicBezTo>
                  <a:pt x="20443" y="9049"/>
                  <a:pt x="19952" y="9402"/>
                  <a:pt x="19842" y="9935"/>
                </a:cubicBezTo>
                <a:cubicBezTo>
                  <a:pt x="19842" y="9935"/>
                  <a:pt x="19617" y="11088"/>
                  <a:pt x="19204" y="12154"/>
                </a:cubicBezTo>
                <a:cubicBezTo>
                  <a:pt x="18979" y="12682"/>
                  <a:pt x="18681" y="13171"/>
                  <a:pt x="18456" y="13481"/>
                </a:cubicBezTo>
                <a:cubicBezTo>
                  <a:pt x="18194" y="13796"/>
                  <a:pt x="18006" y="13883"/>
                  <a:pt x="17822" y="13883"/>
                </a:cubicBezTo>
                <a:cubicBezTo>
                  <a:pt x="17483" y="13840"/>
                  <a:pt x="17143" y="13660"/>
                  <a:pt x="16808" y="13438"/>
                </a:cubicBezTo>
                <a:cubicBezTo>
                  <a:pt x="17033" y="13171"/>
                  <a:pt x="17332" y="12948"/>
                  <a:pt x="17520" y="12726"/>
                </a:cubicBezTo>
                <a:cubicBezTo>
                  <a:pt x="18043" y="12018"/>
                  <a:pt x="18419" y="11398"/>
                  <a:pt x="18607" y="10555"/>
                </a:cubicBezTo>
                <a:cubicBezTo>
                  <a:pt x="18791" y="9625"/>
                  <a:pt x="18791" y="8516"/>
                  <a:pt x="18456" y="7581"/>
                </a:cubicBezTo>
                <a:cubicBezTo>
                  <a:pt x="18084" y="6607"/>
                  <a:pt x="17221" y="5721"/>
                  <a:pt x="16134" y="5765"/>
                </a:cubicBezTo>
                <a:cubicBezTo>
                  <a:pt x="15124" y="5765"/>
                  <a:pt x="14453" y="6607"/>
                  <a:pt x="14077" y="7407"/>
                </a:cubicBezTo>
                <a:cubicBezTo>
                  <a:pt x="13701" y="8250"/>
                  <a:pt x="13513" y="9180"/>
                  <a:pt x="13476" y="9979"/>
                </a:cubicBezTo>
                <a:cubicBezTo>
                  <a:pt x="13439" y="11132"/>
                  <a:pt x="13815" y="12241"/>
                  <a:pt x="14339" y="13215"/>
                </a:cubicBezTo>
                <a:cubicBezTo>
                  <a:pt x="13963" y="13481"/>
                  <a:pt x="13586" y="13796"/>
                  <a:pt x="13288" y="13927"/>
                </a:cubicBezTo>
                <a:cubicBezTo>
                  <a:pt x="13288" y="13883"/>
                  <a:pt x="13251" y="13796"/>
                  <a:pt x="13288" y="13704"/>
                </a:cubicBezTo>
                <a:cubicBezTo>
                  <a:pt x="13026" y="10555"/>
                  <a:pt x="12393" y="7232"/>
                  <a:pt x="11379" y="4214"/>
                </a:cubicBezTo>
                <a:cubicBezTo>
                  <a:pt x="6366" y="4214"/>
                  <a:pt x="6366" y="4214"/>
                  <a:pt x="6366" y="4214"/>
                </a:cubicBezTo>
                <a:cubicBezTo>
                  <a:pt x="6366" y="2839"/>
                  <a:pt x="6366" y="2839"/>
                  <a:pt x="6366" y="2839"/>
                </a:cubicBezTo>
                <a:cubicBezTo>
                  <a:pt x="6366" y="2441"/>
                  <a:pt x="6591" y="2219"/>
                  <a:pt x="6701" y="1952"/>
                </a:cubicBezTo>
                <a:cubicBezTo>
                  <a:pt x="6848" y="1729"/>
                  <a:pt x="6963" y="1550"/>
                  <a:pt x="6963" y="1240"/>
                </a:cubicBezTo>
                <a:cubicBezTo>
                  <a:pt x="6963" y="930"/>
                  <a:pt x="6885" y="576"/>
                  <a:pt x="6738" y="354"/>
                </a:cubicBezTo>
                <a:cubicBezTo>
                  <a:pt x="6591" y="136"/>
                  <a:pt x="6366" y="0"/>
                  <a:pt x="5953" y="0"/>
                </a:cubicBezTo>
                <a:cubicBezTo>
                  <a:pt x="5503" y="44"/>
                  <a:pt x="5278" y="179"/>
                  <a:pt x="5127" y="397"/>
                </a:cubicBezTo>
                <a:cubicBezTo>
                  <a:pt x="4976" y="576"/>
                  <a:pt x="4902" y="886"/>
                  <a:pt x="4902" y="1240"/>
                </a:cubicBezTo>
                <a:cubicBezTo>
                  <a:pt x="4902" y="1550"/>
                  <a:pt x="5013" y="1729"/>
                  <a:pt x="5201" y="1996"/>
                </a:cubicBezTo>
                <a:cubicBezTo>
                  <a:pt x="5352" y="2219"/>
                  <a:pt x="5577" y="2441"/>
                  <a:pt x="5614" y="2839"/>
                </a:cubicBezTo>
                <a:cubicBezTo>
                  <a:pt x="5614" y="2882"/>
                  <a:pt x="5614" y="2882"/>
                  <a:pt x="5614" y="2882"/>
                </a:cubicBezTo>
                <a:cubicBezTo>
                  <a:pt x="5614" y="4214"/>
                  <a:pt x="5614" y="4214"/>
                  <a:pt x="5614" y="4214"/>
                </a:cubicBezTo>
                <a:cubicBezTo>
                  <a:pt x="3594" y="4214"/>
                  <a:pt x="3594" y="4214"/>
                  <a:pt x="3594" y="4214"/>
                </a:cubicBezTo>
                <a:cubicBezTo>
                  <a:pt x="3594" y="10289"/>
                  <a:pt x="3594" y="10289"/>
                  <a:pt x="3594" y="10289"/>
                </a:cubicBezTo>
                <a:cubicBezTo>
                  <a:pt x="2359" y="10289"/>
                  <a:pt x="2359" y="10289"/>
                  <a:pt x="2359" y="10289"/>
                </a:cubicBezTo>
                <a:cubicBezTo>
                  <a:pt x="2061" y="10289"/>
                  <a:pt x="1836" y="10023"/>
                  <a:pt x="1648" y="9892"/>
                </a:cubicBezTo>
                <a:cubicBezTo>
                  <a:pt x="1460" y="9712"/>
                  <a:pt x="1272" y="9582"/>
                  <a:pt x="1010" y="9582"/>
                </a:cubicBezTo>
                <a:cubicBezTo>
                  <a:pt x="748" y="9582"/>
                  <a:pt x="487" y="9669"/>
                  <a:pt x="303" y="9843"/>
                </a:cubicBezTo>
                <a:cubicBezTo>
                  <a:pt x="110" y="10023"/>
                  <a:pt x="0" y="10289"/>
                  <a:pt x="0" y="10778"/>
                </a:cubicBezTo>
                <a:cubicBezTo>
                  <a:pt x="0" y="11311"/>
                  <a:pt x="110" y="11577"/>
                  <a:pt x="303" y="11752"/>
                </a:cubicBezTo>
                <a:cubicBezTo>
                  <a:pt x="487" y="11931"/>
                  <a:pt x="748" y="12018"/>
                  <a:pt x="1010" y="12018"/>
                </a:cubicBezTo>
                <a:cubicBezTo>
                  <a:pt x="1272" y="12018"/>
                  <a:pt x="1460" y="11888"/>
                  <a:pt x="1648" y="11665"/>
                </a:cubicBezTo>
                <a:cubicBezTo>
                  <a:pt x="1836" y="11490"/>
                  <a:pt x="2061" y="11219"/>
                  <a:pt x="2396" y="11175"/>
                </a:cubicBezTo>
                <a:cubicBezTo>
                  <a:pt x="3594" y="11175"/>
                  <a:pt x="3594" y="11175"/>
                  <a:pt x="3594" y="11175"/>
                </a:cubicBezTo>
                <a:cubicBezTo>
                  <a:pt x="3594" y="17386"/>
                  <a:pt x="3594" y="17386"/>
                  <a:pt x="3594" y="17386"/>
                </a:cubicBezTo>
                <a:cubicBezTo>
                  <a:pt x="7826" y="17386"/>
                  <a:pt x="7826" y="17386"/>
                  <a:pt x="7826" y="17386"/>
                </a:cubicBezTo>
                <a:cubicBezTo>
                  <a:pt x="7826" y="18718"/>
                  <a:pt x="7826" y="18718"/>
                  <a:pt x="7826" y="18718"/>
                </a:cubicBezTo>
                <a:cubicBezTo>
                  <a:pt x="7789" y="19115"/>
                  <a:pt x="7560" y="19381"/>
                  <a:pt x="7413" y="19604"/>
                </a:cubicBezTo>
                <a:cubicBezTo>
                  <a:pt x="7261" y="19866"/>
                  <a:pt x="7147" y="20045"/>
                  <a:pt x="7147" y="20355"/>
                </a:cubicBezTo>
                <a:cubicBezTo>
                  <a:pt x="7147" y="20670"/>
                  <a:pt x="7188" y="20980"/>
                  <a:pt x="7335" y="21203"/>
                </a:cubicBezTo>
                <a:cubicBezTo>
                  <a:pt x="7486" y="21426"/>
                  <a:pt x="7711" y="21556"/>
                  <a:pt x="8161" y="21600"/>
                </a:cubicBezTo>
                <a:cubicBezTo>
                  <a:pt x="8574" y="21600"/>
                  <a:pt x="8799" y="21426"/>
                  <a:pt x="8946" y="21203"/>
                </a:cubicBezTo>
                <a:cubicBezTo>
                  <a:pt x="9093" y="21024"/>
                  <a:pt x="9171" y="20670"/>
                  <a:pt x="9171" y="20355"/>
                </a:cubicBezTo>
                <a:cubicBezTo>
                  <a:pt x="9171" y="20045"/>
                  <a:pt x="9056" y="19866"/>
                  <a:pt x="8946" y="19604"/>
                </a:cubicBezTo>
                <a:cubicBezTo>
                  <a:pt x="8799" y="19381"/>
                  <a:pt x="8574" y="19163"/>
                  <a:pt x="8574" y="18761"/>
                </a:cubicBezTo>
                <a:cubicBezTo>
                  <a:pt x="8574" y="17386"/>
                  <a:pt x="8574" y="17386"/>
                  <a:pt x="8574" y="17386"/>
                </a:cubicBezTo>
                <a:cubicBezTo>
                  <a:pt x="13288" y="17386"/>
                  <a:pt x="13288" y="17386"/>
                  <a:pt x="13288" y="17386"/>
                </a:cubicBezTo>
                <a:cubicBezTo>
                  <a:pt x="13402" y="16766"/>
                  <a:pt x="13402" y="16368"/>
                  <a:pt x="13366" y="16010"/>
                </a:cubicBezTo>
                <a:cubicBezTo>
                  <a:pt x="13513" y="15966"/>
                  <a:pt x="13627" y="15923"/>
                  <a:pt x="13774" y="15831"/>
                </a:cubicBezTo>
                <a:cubicBezTo>
                  <a:pt x="14339" y="15569"/>
                  <a:pt x="14936" y="15167"/>
                  <a:pt x="15537" y="14678"/>
                </a:cubicBezTo>
                <a:cubicBezTo>
                  <a:pt x="16134" y="15254"/>
                  <a:pt x="16845" y="15743"/>
                  <a:pt x="17671" y="15831"/>
                </a:cubicBezTo>
                <a:cubicBezTo>
                  <a:pt x="18456" y="15923"/>
                  <a:pt x="19126" y="15477"/>
                  <a:pt x="19617" y="14901"/>
                </a:cubicBezTo>
                <a:cubicBezTo>
                  <a:pt x="20104" y="14373"/>
                  <a:pt x="20443" y="13660"/>
                  <a:pt x="20701" y="12992"/>
                </a:cubicBezTo>
                <a:cubicBezTo>
                  <a:pt x="21224" y="11665"/>
                  <a:pt x="21490" y="10376"/>
                  <a:pt x="21490" y="10376"/>
                </a:cubicBezTo>
                <a:cubicBezTo>
                  <a:pt x="21600" y="9843"/>
                  <a:pt x="21302" y="9272"/>
                  <a:pt x="20852" y="9180"/>
                </a:cubicBezTo>
                <a:close/>
                <a:moveTo>
                  <a:pt x="15684" y="11975"/>
                </a:moveTo>
                <a:cubicBezTo>
                  <a:pt x="15349" y="11355"/>
                  <a:pt x="15160" y="10643"/>
                  <a:pt x="15160" y="10066"/>
                </a:cubicBezTo>
                <a:cubicBezTo>
                  <a:pt x="15160" y="9582"/>
                  <a:pt x="15349" y="8870"/>
                  <a:pt x="15573" y="8380"/>
                </a:cubicBezTo>
                <a:cubicBezTo>
                  <a:pt x="15798" y="7896"/>
                  <a:pt x="15986" y="7717"/>
                  <a:pt x="16134" y="7717"/>
                </a:cubicBezTo>
                <a:cubicBezTo>
                  <a:pt x="16620" y="7717"/>
                  <a:pt x="16735" y="7896"/>
                  <a:pt x="16919" y="8337"/>
                </a:cubicBezTo>
                <a:cubicBezTo>
                  <a:pt x="17070" y="8782"/>
                  <a:pt x="17070" y="9538"/>
                  <a:pt x="16955" y="10066"/>
                </a:cubicBezTo>
                <a:cubicBezTo>
                  <a:pt x="16919" y="10333"/>
                  <a:pt x="16698" y="10865"/>
                  <a:pt x="16285" y="11398"/>
                </a:cubicBezTo>
                <a:cubicBezTo>
                  <a:pt x="16134" y="11577"/>
                  <a:pt x="15872" y="11752"/>
                  <a:pt x="15684" y="11975"/>
                </a:cubicBezTo>
                <a:close/>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4" name="Shape 2337"/>
          <p:cNvSpPr/>
          <p:nvPr/>
        </p:nvSpPr>
        <p:spPr>
          <a:xfrm>
            <a:off x="5082387" y="4842916"/>
            <a:ext cx="961968" cy="567466"/>
          </a:xfrm>
          <a:custGeom>
            <a:avLst/>
            <a:gdLst/>
            <a:ahLst/>
            <a:cxnLst>
              <a:cxn ang="0">
                <a:pos x="wd2" y="hd2"/>
              </a:cxn>
              <a:cxn ang="5400000">
                <a:pos x="wd2" y="hd2"/>
              </a:cxn>
              <a:cxn ang="10800000">
                <a:pos x="wd2" y="hd2"/>
              </a:cxn>
              <a:cxn ang="16200000">
                <a:pos x="wd2" y="hd2"/>
              </a:cxn>
            </a:cxnLst>
            <a:rect l="0" t="0" r="r" b="b"/>
            <a:pathLst>
              <a:path w="21558" h="21600" extrusionOk="0">
                <a:moveTo>
                  <a:pt x="21140" y="8958"/>
                </a:moveTo>
                <a:cubicBezTo>
                  <a:pt x="20891" y="8610"/>
                  <a:pt x="20537" y="8431"/>
                  <a:pt x="20183" y="8431"/>
                </a:cubicBezTo>
                <a:cubicBezTo>
                  <a:pt x="19828" y="8431"/>
                  <a:pt x="19573" y="8695"/>
                  <a:pt x="19319" y="9042"/>
                </a:cubicBezTo>
                <a:cubicBezTo>
                  <a:pt x="19064" y="9381"/>
                  <a:pt x="18759" y="9813"/>
                  <a:pt x="18355" y="9813"/>
                </a:cubicBezTo>
                <a:cubicBezTo>
                  <a:pt x="16478" y="9813"/>
                  <a:pt x="16478" y="9813"/>
                  <a:pt x="16478" y="9813"/>
                </a:cubicBezTo>
                <a:cubicBezTo>
                  <a:pt x="16478" y="0"/>
                  <a:pt x="16478" y="0"/>
                  <a:pt x="16478" y="0"/>
                </a:cubicBezTo>
                <a:cubicBezTo>
                  <a:pt x="12724" y="0"/>
                  <a:pt x="12724" y="0"/>
                  <a:pt x="12724" y="0"/>
                </a:cubicBezTo>
                <a:cubicBezTo>
                  <a:pt x="12724" y="432"/>
                  <a:pt x="12724" y="432"/>
                  <a:pt x="12724" y="432"/>
                </a:cubicBezTo>
                <a:cubicBezTo>
                  <a:pt x="12724" y="517"/>
                  <a:pt x="12724" y="602"/>
                  <a:pt x="13029" y="1213"/>
                </a:cubicBezTo>
                <a:cubicBezTo>
                  <a:pt x="13234" y="1720"/>
                  <a:pt x="13538" y="2491"/>
                  <a:pt x="13538" y="3525"/>
                </a:cubicBezTo>
                <a:cubicBezTo>
                  <a:pt x="13538" y="4390"/>
                  <a:pt x="13438" y="5339"/>
                  <a:pt x="13029" y="6194"/>
                </a:cubicBezTo>
                <a:cubicBezTo>
                  <a:pt x="12674" y="6880"/>
                  <a:pt x="11971" y="7482"/>
                  <a:pt x="11207" y="7482"/>
                </a:cubicBezTo>
                <a:cubicBezTo>
                  <a:pt x="10448" y="7397"/>
                  <a:pt x="9789" y="6880"/>
                  <a:pt x="9435" y="6194"/>
                </a:cubicBezTo>
                <a:cubicBezTo>
                  <a:pt x="9031" y="5339"/>
                  <a:pt x="8926" y="4390"/>
                  <a:pt x="8926" y="3525"/>
                </a:cubicBezTo>
                <a:cubicBezTo>
                  <a:pt x="8926" y="2491"/>
                  <a:pt x="9286" y="1636"/>
                  <a:pt x="9485" y="1119"/>
                </a:cubicBezTo>
                <a:cubicBezTo>
                  <a:pt x="9789" y="517"/>
                  <a:pt x="9839" y="432"/>
                  <a:pt x="9839" y="263"/>
                </a:cubicBezTo>
                <a:cubicBezTo>
                  <a:pt x="9839" y="0"/>
                  <a:pt x="9839" y="0"/>
                  <a:pt x="9839" y="0"/>
                </a:cubicBezTo>
                <a:cubicBezTo>
                  <a:pt x="0" y="0"/>
                  <a:pt x="0" y="0"/>
                  <a:pt x="0" y="0"/>
                </a:cubicBezTo>
                <a:cubicBezTo>
                  <a:pt x="0" y="8262"/>
                  <a:pt x="0" y="8262"/>
                  <a:pt x="0" y="8262"/>
                </a:cubicBezTo>
                <a:cubicBezTo>
                  <a:pt x="509" y="8262"/>
                  <a:pt x="509" y="8262"/>
                  <a:pt x="509" y="8262"/>
                </a:cubicBezTo>
                <a:cubicBezTo>
                  <a:pt x="615" y="8262"/>
                  <a:pt x="615" y="8262"/>
                  <a:pt x="969" y="7830"/>
                </a:cubicBezTo>
                <a:cubicBezTo>
                  <a:pt x="1274" y="7397"/>
                  <a:pt x="1777" y="6965"/>
                  <a:pt x="2331" y="6965"/>
                </a:cubicBezTo>
                <a:cubicBezTo>
                  <a:pt x="2890" y="6965"/>
                  <a:pt x="3450" y="7144"/>
                  <a:pt x="3909" y="7745"/>
                </a:cubicBezTo>
                <a:cubicBezTo>
                  <a:pt x="4363" y="8347"/>
                  <a:pt x="4668" y="9559"/>
                  <a:pt x="4668" y="10847"/>
                </a:cubicBezTo>
                <a:cubicBezTo>
                  <a:pt x="4668" y="12135"/>
                  <a:pt x="4363" y="13253"/>
                  <a:pt x="3909" y="13855"/>
                </a:cubicBezTo>
                <a:cubicBezTo>
                  <a:pt x="3450" y="14550"/>
                  <a:pt x="2890" y="14720"/>
                  <a:pt x="2331" y="14720"/>
                </a:cubicBezTo>
                <a:cubicBezTo>
                  <a:pt x="1728" y="14720"/>
                  <a:pt x="1274" y="14203"/>
                  <a:pt x="969" y="13770"/>
                </a:cubicBezTo>
                <a:cubicBezTo>
                  <a:pt x="615" y="13253"/>
                  <a:pt x="509" y="13169"/>
                  <a:pt x="410" y="13169"/>
                </a:cubicBezTo>
                <a:cubicBezTo>
                  <a:pt x="0" y="13169"/>
                  <a:pt x="0" y="13169"/>
                  <a:pt x="0" y="13169"/>
                </a:cubicBezTo>
                <a:cubicBezTo>
                  <a:pt x="0" y="21600"/>
                  <a:pt x="0" y="21600"/>
                  <a:pt x="0" y="21600"/>
                </a:cubicBezTo>
                <a:cubicBezTo>
                  <a:pt x="6849" y="21600"/>
                  <a:pt x="6849" y="21600"/>
                  <a:pt x="6849" y="21600"/>
                </a:cubicBezTo>
                <a:cubicBezTo>
                  <a:pt x="6849" y="21083"/>
                  <a:pt x="6849" y="21083"/>
                  <a:pt x="6849" y="21083"/>
                </a:cubicBezTo>
                <a:cubicBezTo>
                  <a:pt x="6849" y="20914"/>
                  <a:pt x="6799" y="20820"/>
                  <a:pt x="6495" y="20228"/>
                </a:cubicBezTo>
                <a:cubicBezTo>
                  <a:pt x="6240" y="19711"/>
                  <a:pt x="5936" y="18846"/>
                  <a:pt x="5936" y="17812"/>
                </a:cubicBezTo>
                <a:cubicBezTo>
                  <a:pt x="5936" y="16957"/>
                  <a:pt x="6035" y="16007"/>
                  <a:pt x="6445" y="15152"/>
                </a:cubicBezTo>
                <a:cubicBezTo>
                  <a:pt x="6799" y="14466"/>
                  <a:pt x="7453" y="13949"/>
                  <a:pt x="8217" y="13855"/>
                </a:cubicBezTo>
                <a:cubicBezTo>
                  <a:pt x="8976" y="13855"/>
                  <a:pt x="9684" y="14466"/>
                  <a:pt x="10039" y="15152"/>
                </a:cubicBezTo>
                <a:cubicBezTo>
                  <a:pt x="10393" y="16007"/>
                  <a:pt x="10498" y="16957"/>
                  <a:pt x="10498" y="17812"/>
                </a:cubicBezTo>
                <a:cubicBezTo>
                  <a:pt x="10498" y="18846"/>
                  <a:pt x="10244" y="19626"/>
                  <a:pt x="9989" y="20143"/>
                </a:cubicBezTo>
                <a:cubicBezTo>
                  <a:pt x="9740" y="20735"/>
                  <a:pt x="9684" y="20820"/>
                  <a:pt x="9684" y="20914"/>
                </a:cubicBezTo>
                <a:cubicBezTo>
                  <a:pt x="9684" y="21600"/>
                  <a:pt x="9684" y="21600"/>
                  <a:pt x="9684" y="21600"/>
                </a:cubicBezTo>
                <a:cubicBezTo>
                  <a:pt x="16478" y="21600"/>
                  <a:pt x="16478" y="21600"/>
                  <a:pt x="16478" y="21600"/>
                </a:cubicBezTo>
                <a:cubicBezTo>
                  <a:pt x="16478" y="11618"/>
                  <a:pt x="16478" y="11618"/>
                  <a:pt x="16478" y="11618"/>
                </a:cubicBezTo>
                <a:cubicBezTo>
                  <a:pt x="18305" y="11618"/>
                  <a:pt x="18305" y="11618"/>
                  <a:pt x="18305" y="11618"/>
                </a:cubicBezTo>
                <a:cubicBezTo>
                  <a:pt x="18759" y="11702"/>
                  <a:pt x="19064" y="12219"/>
                  <a:pt x="19319" y="12567"/>
                </a:cubicBezTo>
                <a:cubicBezTo>
                  <a:pt x="19573" y="12905"/>
                  <a:pt x="19828" y="13169"/>
                  <a:pt x="20183" y="13169"/>
                </a:cubicBezTo>
                <a:cubicBezTo>
                  <a:pt x="20537" y="13169"/>
                  <a:pt x="20891" y="12999"/>
                  <a:pt x="21140" y="12652"/>
                </a:cubicBezTo>
                <a:cubicBezTo>
                  <a:pt x="21401" y="12304"/>
                  <a:pt x="21550" y="11787"/>
                  <a:pt x="21550" y="10847"/>
                </a:cubicBezTo>
                <a:cubicBezTo>
                  <a:pt x="21600" y="9813"/>
                  <a:pt x="21401" y="9296"/>
                  <a:pt x="21140" y="8958"/>
                </a:cubicBez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5" name="Shape 2338"/>
          <p:cNvSpPr/>
          <p:nvPr/>
        </p:nvSpPr>
        <p:spPr>
          <a:xfrm>
            <a:off x="5875451" y="4842916"/>
            <a:ext cx="735080" cy="567466"/>
          </a:xfrm>
          <a:custGeom>
            <a:avLst/>
            <a:gdLst/>
            <a:ahLst/>
            <a:cxnLst>
              <a:cxn ang="0">
                <a:pos x="wd2" y="hd2"/>
              </a:cxn>
              <a:cxn ang="5400000">
                <a:pos x="wd2" y="hd2"/>
              </a:cxn>
              <a:cxn ang="10800000">
                <a:pos x="wd2" y="hd2"/>
              </a:cxn>
              <a:cxn ang="16200000">
                <a:pos x="wd2" y="hd2"/>
              </a:cxn>
            </a:cxnLst>
            <a:rect l="0" t="0" r="r" b="b"/>
            <a:pathLst>
              <a:path w="21600" h="21600" extrusionOk="0">
                <a:moveTo>
                  <a:pt x="16686" y="432"/>
                </a:moveTo>
                <a:cubicBezTo>
                  <a:pt x="16686" y="517"/>
                  <a:pt x="16752" y="602"/>
                  <a:pt x="17085" y="1213"/>
                </a:cubicBezTo>
                <a:cubicBezTo>
                  <a:pt x="17354" y="1720"/>
                  <a:pt x="17746" y="2491"/>
                  <a:pt x="17746" y="3525"/>
                </a:cubicBezTo>
                <a:cubicBezTo>
                  <a:pt x="17746" y="4390"/>
                  <a:pt x="17615" y="5339"/>
                  <a:pt x="17085" y="6194"/>
                </a:cubicBezTo>
                <a:cubicBezTo>
                  <a:pt x="16621" y="6880"/>
                  <a:pt x="15685" y="7482"/>
                  <a:pt x="14690" y="7482"/>
                </a:cubicBezTo>
                <a:cubicBezTo>
                  <a:pt x="13696" y="7397"/>
                  <a:pt x="12832" y="6880"/>
                  <a:pt x="12360" y="6194"/>
                </a:cubicBezTo>
                <a:cubicBezTo>
                  <a:pt x="11896" y="5339"/>
                  <a:pt x="11765" y="4390"/>
                  <a:pt x="11765" y="3525"/>
                </a:cubicBezTo>
                <a:cubicBezTo>
                  <a:pt x="11765" y="2491"/>
                  <a:pt x="12165" y="1636"/>
                  <a:pt x="12498" y="1119"/>
                </a:cubicBezTo>
                <a:cubicBezTo>
                  <a:pt x="12832" y="517"/>
                  <a:pt x="12963" y="432"/>
                  <a:pt x="12963" y="263"/>
                </a:cubicBezTo>
                <a:cubicBezTo>
                  <a:pt x="12963" y="0"/>
                  <a:pt x="12963" y="0"/>
                  <a:pt x="12963" y="0"/>
                </a:cubicBezTo>
                <a:cubicBezTo>
                  <a:pt x="0" y="0"/>
                  <a:pt x="0" y="0"/>
                  <a:pt x="0" y="0"/>
                </a:cubicBezTo>
                <a:cubicBezTo>
                  <a:pt x="0" y="8262"/>
                  <a:pt x="0" y="8262"/>
                  <a:pt x="0" y="8262"/>
                </a:cubicBezTo>
                <a:cubicBezTo>
                  <a:pt x="733" y="8262"/>
                  <a:pt x="733" y="8262"/>
                  <a:pt x="733" y="8262"/>
                </a:cubicBezTo>
                <a:cubicBezTo>
                  <a:pt x="798" y="8262"/>
                  <a:pt x="864" y="8262"/>
                  <a:pt x="1328" y="7830"/>
                </a:cubicBezTo>
                <a:cubicBezTo>
                  <a:pt x="1727" y="7397"/>
                  <a:pt x="2330" y="6965"/>
                  <a:pt x="3063" y="6965"/>
                </a:cubicBezTo>
                <a:cubicBezTo>
                  <a:pt x="3789" y="6965"/>
                  <a:pt x="4522" y="7144"/>
                  <a:pt x="5117" y="7745"/>
                </a:cubicBezTo>
                <a:cubicBezTo>
                  <a:pt x="5719" y="8347"/>
                  <a:pt x="6119" y="9559"/>
                  <a:pt x="6119" y="10847"/>
                </a:cubicBezTo>
                <a:cubicBezTo>
                  <a:pt x="6119" y="12135"/>
                  <a:pt x="5719" y="13253"/>
                  <a:pt x="5117" y="13855"/>
                </a:cubicBezTo>
                <a:cubicBezTo>
                  <a:pt x="4522" y="14550"/>
                  <a:pt x="3789" y="14720"/>
                  <a:pt x="3063" y="14720"/>
                </a:cubicBezTo>
                <a:cubicBezTo>
                  <a:pt x="2265" y="14720"/>
                  <a:pt x="1662" y="14203"/>
                  <a:pt x="1263" y="13770"/>
                </a:cubicBezTo>
                <a:cubicBezTo>
                  <a:pt x="798" y="13253"/>
                  <a:pt x="668" y="13169"/>
                  <a:pt x="595" y="13169"/>
                </a:cubicBezTo>
                <a:cubicBezTo>
                  <a:pt x="0" y="13169"/>
                  <a:pt x="0" y="13169"/>
                  <a:pt x="0" y="13169"/>
                </a:cubicBezTo>
                <a:cubicBezTo>
                  <a:pt x="0" y="21600"/>
                  <a:pt x="0" y="21600"/>
                  <a:pt x="0" y="21600"/>
                </a:cubicBezTo>
                <a:cubicBezTo>
                  <a:pt x="8978" y="21600"/>
                  <a:pt x="8978" y="21600"/>
                  <a:pt x="8978" y="21600"/>
                </a:cubicBezTo>
                <a:cubicBezTo>
                  <a:pt x="8978" y="21083"/>
                  <a:pt x="8978" y="21083"/>
                  <a:pt x="8978" y="21083"/>
                </a:cubicBezTo>
                <a:cubicBezTo>
                  <a:pt x="8978" y="20914"/>
                  <a:pt x="8906" y="20820"/>
                  <a:pt x="8506" y="20228"/>
                </a:cubicBezTo>
                <a:cubicBezTo>
                  <a:pt x="8245" y="19711"/>
                  <a:pt x="7773" y="18846"/>
                  <a:pt x="7773" y="17812"/>
                </a:cubicBezTo>
                <a:cubicBezTo>
                  <a:pt x="7773" y="16957"/>
                  <a:pt x="7911" y="16007"/>
                  <a:pt x="8441" y="15152"/>
                </a:cubicBezTo>
                <a:cubicBezTo>
                  <a:pt x="8906" y="14466"/>
                  <a:pt x="9777" y="13949"/>
                  <a:pt x="10771" y="13855"/>
                </a:cubicBezTo>
                <a:cubicBezTo>
                  <a:pt x="11765" y="13855"/>
                  <a:pt x="12702" y="14466"/>
                  <a:pt x="13159" y="15152"/>
                </a:cubicBezTo>
                <a:cubicBezTo>
                  <a:pt x="13631" y="16007"/>
                  <a:pt x="13761" y="16957"/>
                  <a:pt x="13761" y="17812"/>
                </a:cubicBezTo>
                <a:cubicBezTo>
                  <a:pt x="13761" y="18846"/>
                  <a:pt x="13427" y="19626"/>
                  <a:pt x="13094" y="20143"/>
                </a:cubicBezTo>
                <a:cubicBezTo>
                  <a:pt x="12767" y="20735"/>
                  <a:pt x="12767" y="20820"/>
                  <a:pt x="12767" y="20914"/>
                </a:cubicBezTo>
                <a:cubicBezTo>
                  <a:pt x="12767" y="21600"/>
                  <a:pt x="12767" y="21600"/>
                  <a:pt x="12767" y="21600"/>
                </a:cubicBezTo>
                <a:cubicBezTo>
                  <a:pt x="21600" y="21600"/>
                  <a:pt x="21600" y="21600"/>
                  <a:pt x="21600" y="21600"/>
                </a:cubicBezTo>
                <a:cubicBezTo>
                  <a:pt x="21600" y="0"/>
                  <a:pt x="21600" y="0"/>
                  <a:pt x="21600" y="0"/>
                </a:cubicBezTo>
                <a:cubicBezTo>
                  <a:pt x="16686" y="0"/>
                  <a:pt x="16686" y="0"/>
                  <a:pt x="16686" y="0"/>
                </a:cubicBezTo>
                <a:lnTo>
                  <a:pt x="16686" y="432"/>
                </a:ln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7" name="Shape 2339"/>
          <p:cNvSpPr/>
          <p:nvPr/>
        </p:nvSpPr>
        <p:spPr>
          <a:xfrm>
            <a:off x="6670693" y="4842916"/>
            <a:ext cx="798264" cy="785398"/>
          </a:xfrm>
          <a:custGeom>
            <a:avLst/>
            <a:gdLst/>
            <a:ahLst/>
            <a:cxnLst>
              <a:cxn ang="0">
                <a:pos x="wd2" y="hd2"/>
              </a:cxn>
              <a:cxn ang="5400000">
                <a:pos x="wd2" y="hd2"/>
              </a:cxn>
              <a:cxn ang="10800000">
                <a:pos x="wd2" y="hd2"/>
              </a:cxn>
              <a:cxn ang="16200000">
                <a:pos x="wd2" y="hd2"/>
              </a:cxn>
            </a:cxnLst>
            <a:rect l="0" t="0" r="r" b="b"/>
            <a:pathLst>
              <a:path w="21600" h="21600" extrusionOk="0">
                <a:moveTo>
                  <a:pt x="15356" y="313"/>
                </a:moveTo>
                <a:cubicBezTo>
                  <a:pt x="15356" y="374"/>
                  <a:pt x="15416" y="435"/>
                  <a:pt x="15724" y="877"/>
                </a:cubicBezTo>
                <a:cubicBezTo>
                  <a:pt x="15971" y="1244"/>
                  <a:pt x="16339" y="1802"/>
                  <a:pt x="16339" y="2550"/>
                </a:cubicBezTo>
                <a:cubicBezTo>
                  <a:pt x="16339" y="3175"/>
                  <a:pt x="16218" y="3862"/>
                  <a:pt x="15724" y="4480"/>
                </a:cubicBezTo>
                <a:cubicBezTo>
                  <a:pt x="15296" y="4977"/>
                  <a:pt x="14500" y="5412"/>
                  <a:pt x="13584" y="5412"/>
                </a:cubicBezTo>
                <a:cubicBezTo>
                  <a:pt x="12662" y="5351"/>
                  <a:pt x="11866" y="4977"/>
                  <a:pt x="11378" y="4480"/>
                </a:cubicBezTo>
                <a:cubicBezTo>
                  <a:pt x="10957" y="3862"/>
                  <a:pt x="10830" y="3175"/>
                  <a:pt x="10830" y="2550"/>
                </a:cubicBezTo>
                <a:cubicBezTo>
                  <a:pt x="10830" y="1802"/>
                  <a:pt x="11198" y="1183"/>
                  <a:pt x="11499" y="809"/>
                </a:cubicBezTo>
                <a:cubicBezTo>
                  <a:pt x="11806" y="374"/>
                  <a:pt x="11926" y="313"/>
                  <a:pt x="11926" y="190"/>
                </a:cubicBezTo>
                <a:cubicBezTo>
                  <a:pt x="11926" y="0"/>
                  <a:pt x="11926" y="0"/>
                  <a:pt x="11926" y="0"/>
                </a:cubicBezTo>
                <a:cubicBezTo>
                  <a:pt x="0" y="0"/>
                  <a:pt x="0" y="0"/>
                  <a:pt x="0" y="0"/>
                </a:cubicBezTo>
                <a:cubicBezTo>
                  <a:pt x="0" y="15624"/>
                  <a:pt x="0" y="15624"/>
                  <a:pt x="0" y="15624"/>
                </a:cubicBezTo>
                <a:cubicBezTo>
                  <a:pt x="2193" y="15624"/>
                  <a:pt x="2193" y="15624"/>
                  <a:pt x="2193" y="15624"/>
                </a:cubicBezTo>
                <a:cubicBezTo>
                  <a:pt x="2193" y="17555"/>
                  <a:pt x="2193" y="17555"/>
                  <a:pt x="2193" y="17555"/>
                </a:cubicBezTo>
                <a:lnTo>
                  <a:pt x="2193" y="17616"/>
                </a:lnTo>
                <a:cubicBezTo>
                  <a:pt x="2133" y="18173"/>
                  <a:pt x="1772" y="18486"/>
                  <a:pt x="1524" y="18799"/>
                </a:cubicBezTo>
                <a:cubicBezTo>
                  <a:pt x="1284" y="19173"/>
                  <a:pt x="1096" y="19424"/>
                  <a:pt x="1096" y="19859"/>
                </a:cubicBezTo>
                <a:cubicBezTo>
                  <a:pt x="1096" y="20356"/>
                  <a:pt x="1157" y="20798"/>
                  <a:pt x="1404" y="21042"/>
                </a:cubicBezTo>
                <a:cubicBezTo>
                  <a:pt x="1645" y="21348"/>
                  <a:pt x="2012" y="21600"/>
                  <a:pt x="2748" y="21600"/>
                </a:cubicBezTo>
                <a:cubicBezTo>
                  <a:pt x="3423" y="21600"/>
                  <a:pt x="3791" y="21416"/>
                  <a:pt x="4038" y="21104"/>
                </a:cubicBezTo>
                <a:cubicBezTo>
                  <a:pt x="4285" y="20798"/>
                  <a:pt x="4406" y="20295"/>
                  <a:pt x="4406" y="19859"/>
                </a:cubicBezTo>
                <a:cubicBezTo>
                  <a:pt x="4406" y="19486"/>
                  <a:pt x="4225" y="19173"/>
                  <a:pt x="3978" y="18860"/>
                </a:cubicBezTo>
                <a:cubicBezTo>
                  <a:pt x="3791" y="18486"/>
                  <a:pt x="3423" y="18173"/>
                  <a:pt x="3423" y="17616"/>
                </a:cubicBezTo>
                <a:cubicBezTo>
                  <a:pt x="3423" y="15624"/>
                  <a:pt x="3423" y="15624"/>
                  <a:pt x="3423" y="15624"/>
                </a:cubicBezTo>
                <a:cubicBezTo>
                  <a:pt x="10402" y="15624"/>
                  <a:pt x="10402" y="15624"/>
                  <a:pt x="10402" y="15624"/>
                </a:cubicBezTo>
                <a:cubicBezTo>
                  <a:pt x="15109" y="12449"/>
                  <a:pt x="18725" y="8281"/>
                  <a:pt x="20624" y="3175"/>
                </a:cubicBezTo>
                <a:cubicBezTo>
                  <a:pt x="21052" y="1863"/>
                  <a:pt x="21359" y="877"/>
                  <a:pt x="21600" y="0"/>
                </a:cubicBezTo>
                <a:cubicBezTo>
                  <a:pt x="15356" y="0"/>
                  <a:pt x="15356" y="0"/>
                  <a:pt x="15356" y="0"/>
                </a:cubicBezTo>
                <a:lnTo>
                  <a:pt x="15356" y="313"/>
                </a:ln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8" name="Shape 2340"/>
          <p:cNvSpPr/>
          <p:nvPr/>
        </p:nvSpPr>
        <p:spPr>
          <a:xfrm>
            <a:off x="5101996" y="5248269"/>
            <a:ext cx="938794" cy="764837"/>
          </a:xfrm>
          <a:custGeom>
            <a:avLst/>
            <a:gdLst/>
            <a:ahLst/>
            <a:cxnLst>
              <a:cxn ang="0">
                <a:pos x="wd2" y="hd2"/>
              </a:cxn>
              <a:cxn ang="5400000">
                <a:pos x="wd2" y="hd2"/>
              </a:cxn>
              <a:cxn ang="10800000">
                <a:pos x="wd2" y="hd2"/>
              </a:cxn>
              <a:cxn ang="16200000">
                <a:pos x="wd2" y="hd2"/>
              </a:cxn>
            </a:cxnLst>
            <a:rect l="0" t="0" r="r" b="b"/>
            <a:pathLst>
              <a:path w="21600" h="21093" extrusionOk="0">
                <a:moveTo>
                  <a:pt x="8538" y="3995"/>
                </a:moveTo>
                <a:cubicBezTo>
                  <a:pt x="8538" y="3436"/>
                  <a:pt x="8850" y="3123"/>
                  <a:pt x="9061" y="2816"/>
                </a:cubicBezTo>
                <a:cubicBezTo>
                  <a:pt x="9265" y="2434"/>
                  <a:pt x="9368" y="2189"/>
                  <a:pt x="9368" y="1745"/>
                </a:cubicBezTo>
                <a:cubicBezTo>
                  <a:pt x="9368" y="1309"/>
                  <a:pt x="9316" y="811"/>
                  <a:pt x="9112" y="559"/>
                </a:cubicBezTo>
                <a:cubicBezTo>
                  <a:pt x="8901" y="245"/>
                  <a:pt x="8589" y="0"/>
                  <a:pt x="7964" y="0"/>
                </a:cubicBezTo>
                <a:cubicBezTo>
                  <a:pt x="7389" y="61"/>
                  <a:pt x="7026" y="245"/>
                  <a:pt x="6867" y="559"/>
                </a:cubicBezTo>
                <a:cubicBezTo>
                  <a:pt x="6662" y="873"/>
                  <a:pt x="6560" y="1309"/>
                  <a:pt x="6560" y="1745"/>
                </a:cubicBezTo>
                <a:cubicBezTo>
                  <a:pt x="6560" y="2189"/>
                  <a:pt x="6713" y="2434"/>
                  <a:pt x="6923" y="2816"/>
                </a:cubicBezTo>
                <a:cubicBezTo>
                  <a:pt x="7128" y="3123"/>
                  <a:pt x="7441" y="3436"/>
                  <a:pt x="7492" y="3995"/>
                </a:cubicBezTo>
                <a:cubicBezTo>
                  <a:pt x="7492" y="4057"/>
                  <a:pt x="7492" y="4057"/>
                  <a:pt x="7492" y="4057"/>
                </a:cubicBezTo>
                <a:cubicBezTo>
                  <a:pt x="7492" y="6184"/>
                  <a:pt x="7492" y="6184"/>
                  <a:pt x="7492" y="6184"/>
                </a:cubicBezTo>
                <a:cubicBezTo>
                  <a:pt x="0" y="6184"/>
                  <a:pt x="0" y="6184"/>
                  <a:pt x="0" y="6184"/>
                </a:cubicBezTo>
                <a:cubicBezTo>
                  <a:pt x="159" y="6245"/>
                  <a:pt x="261" y="6368"/>
                  <a:pt x="415" y="6430"/>
                </a:cubicBezTo>
                <a:cubicBezTo>
                  <a:pt x="415" y="12239"/>
                  <a:pt x="415" y="12239"/>
                  <a:pt x="415" y="12239"/>
                </a:cubicBezTo>
                <a:cubicBezTo>
                  <a:pt x="364" y="15048"/>
                  <a:pt x="1302" y="17857"/>
                  <a:pt x="2865" y="19855"/>
                </a:cubicBezTo>
                <a:cubicBezTo>
                  <a:pt x="7600" y="21409"/>
                  <a:pt x="10510" y="21600"/>
                  <a:pt x="14785" y="19855"/>
                </a:cubicBezTo>
                <a:cubicBezTo>
                  <a:pt x="16342" y="17857"/>
                  <a:pt x="17229" y="15048"/>
                  <a:pt x="17229" y="12239"/>
                </a:cubicBezTo>
                <a:cubicBezTo>
                  <a:pt x="17229" y="11611"/>
                  <a:pt x="17229" y="11611"/>
                  <a:pt x="17229" y="11611"/>
                </a:cubicBezTo>
                <a:cubicBezTo>
                  <a:pt x="18525" y="11734"/>
                  <a:pt x="19935" y="11795"/>
                  <a:pt x="21339" y="11795"/>
                </a:cubicBezTo>
                <a:cubicBezTo>
                  <a:pt x="21390" y="11795"/>
                  <a:pt x="21498" y="11795"/>
                  <a:pt x="21600" y="11795"/>
                </a:cubicBezTo>
                <a:cubicBezTo>
                  <a:pt x="21600" y="6184"/>
                  <a:pt x="21600" y="6184"/>
                  <a:pt x="21600" y="6184"/>
                </a:cubicBezTo>
                <a:cubicBezTo>
                  <a:pt x="8538" y="6184"/>
                  <a:pt x="8538" y="6184"/>
                  <a:pt x="8538" y="6184"/>
                </a:cubicBezTo>
                <a:lnTo>
                  <a:pt x="8538" y="3995"/>
                </a:ln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79" name="Shape 2341"/>
          <p:cNvSpPr/>
          <p:nvPr/>
        </p:nvSpPr>
        <p:spPr>
          <a:xfrm>
            <a:off x="6099862" y="5248268"/>
            <a:ext cx="854911" cy="745329"/>
          </a:xfrm>
          <a:custGeom>
            <a:avLst/>
            <a:gdLst/>
            <a:ahLst/>
            <a:cxnLst>
              <a:cxn ang="0">
                <a:pos x="wd2" y="hd2"/>
              </a:cxn>
              <a:cxn ang="5400000">
                <a:pos x="wd2" y="hd2"/>
              </a:cxn>
              <a:cxn ang="10800000">
                <a:pos x="wd2" y="hd2"/>
              </a:cxn>
              <a:cxn ang="16200000">
                <a:pos x="wd2" y="hd2"/>
              </a:cxn>
            </a:cxnLst>
            <a:rect l="0" t="0" r="r" b="b"/>
            <a:pathLst>
              <a:path w="21600" h="21357" extrusionOk="0">
                <a:moveTo>
                  <a:pt x="18629" y="6744"/>
                </a:moveTo>
                <a:cubicBezTo>
                  <a:pt x="18629" y="6879"/>
                  <a:pt x="18685" y="6879"/>
                  <a:pt x="18973" y="7325"/>
                </a:cubicBezTo>
                <a:cubicBezTo>
                  <a:pt x="19197" y="7715"/>
                  <a:pt x="19540" y="8303"/>
                  <a:pt x="19540" y="9082"/>
                </a:cubicBezTo>
                <a:cubicBezTo>
                  <a:pt x="19540" y="9734"/>
                  <a:pt x="19428" y="10442"/>
                  <a:pt x="18973" y="11087"/>
                </a:cubicBezTo>
                <a:cubicBezTo>
                  <a:pt x="18573" y="11675"/>
                  <a:pt x="17830" y="12065"/>
                  <a:pt x="16969" y="12065"/>
                </a:cubicBezTo>
                <a:cubicBezTo>
                  <a:pt x="16114" y="12065"/>
                  <a:pt x="15372" y="11611"/>
                  <a:pt x="14916" y="11087"/>
                </a:cubicBezTo>
                <a:cubicBezTo>
                  <a:pt x="14516" y="10506"/>
                  <a:pt x="14404" y="9734"/>
                  <a:pt x="14404" y="9082"/>
                </a:cubicBezTo>
                <a:cubicBezTo>
                  <a:pt x="14404" y="8303"/>
                  <a:pt x="14741" y="7715"/>
                  <a:pt x="15028" y="7325"/>
                </a:cubicBezTo>
                <a:cubicBezTo>
                  <a:pt x="15315" y="6879"/>
                  <a:pt x="15428" y="6744"/>
                  <a:pt x="15428" y="6617"/>
                </a:cubicBezTo>
                <a:cubicBezTo>
                  <a:pt x="15428" y="6425"/>
                  <a:pt x="15428" y="6425"/>
                  <a:pt x="15428" y="6425"/>
                </a:cubicBezTo>
                <a:cubicBezTo>
                  <a:pt x="4281" y="6425"/>
                  <a:pt x="4281" y="6425"/>
                  <a:pt x="4281" y="6425"/>
                </a:cubicBezTo>
                <a:cubicBezTo>
                  <a:pt x="4281" y="4151"/>
                  <a:pt x="4281" y="4151"/>
                  <a:pt x="4281" y="4151"/>
                </a:cubicBezTo>
                <a:cubicBezTo>
                  <a:pt x="4281" y="3570"/>
                  <a:pt x="4568" y="3245"/>
                  <a:pt x="4799" y="2926"/>
                </a:cubicBezTo>
                <a:cubicBezTo>
                  <a:pt x="5030" y="2529"/>
                  <a:pt x="5199" y="2274"/>
                  <a:pt x="5199" y="1814"/>
                </a:cubicBezTo>
                <a:cubicBezTo>
                  <a:pt x="5199" y="1360"/>
                  <a:pt x="5086" y="843"/>
                  <a:pt x="4855" y="581"/>
                </a:cubicBezTo>
                <a:cubicBezTo>
                  <a:pt x="4625" y="255"/>
                  <a:pt x="4281" y="0"/>
                  <a:pt x="3601" y="0"/>
                </a:cubicBezTo>
                <a:cubicBezTo>
                  <a:pt x="2977" y="64"/>
                  <a:pt x="2627" y="255"/>
                  <a:pt x="2403" y="581"/>
                </a:cubicBezTo>
                <a:cubicBezTo>
                  <a:pt x="2172" y="907"/>
                  <a:pt x="2060" y="1360"/>
                  <a:pt x="2060" y="1814"/>
                </a:cubicBezTo>
                <a:cubicBezTo>
                  <a:pt x="2060" y="2274"/>
                  <a:pt x="2228" y="2529"/>
                  <a:pt x="2459" y="2926"/>
                </a:cubicBezTo>
                <a:cubicBezTo>
                  <a:pt x="2746" y="3245"/>
                  <a:pt x="3033" y="3570"/>
                  <a:pt x="3089" y="4151"/>
                </a:cubicBezTo>
                <a:cubicBezTo>
                  <a:pt x="3089" y="4215"/>
                  <a:pt x="3089" y="4215"/>
                  <a:pt x="3089" y="4215"/>
                </a:cubicBezTo>
                <a:cubicBezTo>
                  <a:pt x="3089" y="6425"/>
                  <a:pt x="3089" y="6425"/>
                  <a:pt x="3089" y="6425"/>
                </a:cubicBezTo>
                <a:cubicBezTo>
                  <a:pt x="0" y="6425"/>
                  <a:pt x="0" y="6425"/>
                  <a:pt x="0" y="6425"/>
                </a:cubicBezTo>
                <a:cubicBezTo>
                  <a:pt x="0" y="12192"/>
                  <a:pt x="0" y="12192"/>
                  <a:pt x="0" y="12192"/>
                </a:cubicBezTo>
                <a:cubicBezTo>
                  <a:pt x="967" y="12192"/>
                  <a:pt x="1885" y="12192"/>
                  <a:pt x="2802" y="12065"/>
                </a:cubicBezTo>
                <a:cubicBezTo>
                  <a:pt x="2802" y="12716"/>
                  <a:pt x="2802" y="12716"/>
                  <a:pt x="2802" y="12716"/>
                </a:cubicBezTo>
                <a:cubicBezTo>
                  <a:pt x="2802" y="15635"/>
                  <a:pt x="3770" y="18554"/>
                  <a:pt x="5486" y="20629"/>
                </a:cubicBezTo>
                <a:cubicBezTo>
                  <a:pt x="10685" y="21600"/>
                  <a:pt x="13774" y="21600"/>
                  <a:pt x="18629" y="20629"/>
                </a:cubicBezTo>
                <a:cubicBezTo>
                  <a:pt x="20346" y="18554"/>
                  <a:pt x="21319" y="15635"/>
                  <a:pt x="21263" y="12716"/>
                </a:cubicBezTo>
                <a:cubicBezTo>
                  <a:pt x="21263" y="6617"/>
                  <a:pt x="21263" y="6617"/>
                  <a:pt x="21263" y="6617"/>
                </a:cubicBezTo>
                <a:cubicBezTo>
                  <a:pt x="21375" y="6553"/>
                  <a:pt x="21488" y="6489"/>
                  <a:pt x="21600" y="6425"/>
                </a:cubicBezTo>
                <a:cubicBezTo>
                  <a:pt x="18629" y="6425"/>
                  <a:pt x="18629" y="6425"/>
                  <a:pt x="18629" y="6425"/>
                </a:cubicBezTo>
                <a:lnTo>
                  <a:pt x="18629" y="6744"/>
                </a:ln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80" name="Shape 2342"/>
          <p:cNvSpPr/>
          <p:nvPr/>
        </p:nvSpPr>
        <p:spPr>
          <a:xfrm>
            <a:off x="5570470" y="2413796"/>
            <a:ext cx="1166815" cy="1008335"/>
          </a:xfrm>
          <a:custGeom>
            <a:avLst/>
            <a:gdLst/>
            <a:ahLst/>
            <a:cxnLst>
              <a:cxn ang="0">
                <a:pos x="wd2" y="hd2"/>
              </a:cxn>
              <a:cxn ang="5400000">
                <a:pos x="wd2" y="hd2"/>
              </a:cxn>
              <a:cxn ang="10800000">
                <a:pos x="wd2" y="hd2"/>
              </a:cxn>
              <a:cxn ang="16200000">
                <a:pos x="wd2" y="hd2"/>
              </a:cxn>
            </a:cxnLst>
            <a:rect l="0" t="0" r="r" b="b"/>
            <a:pathLst>
              <a:path w="21426" h="21452" extrusionOk="0">
                <a:moveTo>
                  <a:pt x="16823" y="416"/>
                </a:moveTo>
                <a:cubicBezTo>
                  <a:pt x="16410" y="-15"/>
                  <a:pt x="15788" y="-110"/>
                  <a:pt x="15289" y="126"/>
                </a:cubicBezTo>
                <a:cubicBezTo>
                  <a:pt x="6483" y="4552"/>
                  <a:pt x="6483" y="4552"/>
                  <a:pt x="6483" y="4552"/>
                </a:cubicBezTo>
                <a:cubicBezTo>
                  <a:pt x="5444" y="5082"/>
                  <a:pt x="-41" y="11147"/>
                  <a:pt x="86" y="12345"/>
                </a:cubicBezTo>
                <a:cubicBezTo>
                  <a:pt x="86" y="12398"/>
                  <a:pt x="0" y="12445"/>
                  <a:pt x="0" y="12493"/>
                </a:cubicBezTo>
                <a:lnTo>
                  <a:pt x="86" y="12445"/>
                </a:lnTo>
                <a:cubicBezTo>
                  <a:pt x="1166" y="19708"/>
                  <a:pt x="1166" y="19708"/>
                  <a:pt x="1166" y="19708"/>
                </a:cubicBezTo>
                <a:cubicBezTo>
                  <a:pt x="1166" y="20192"/>
                  <a:pt x="1370" y="20675"/>
                  <a:pt x="1660" y="21012"/>
                </a:cubicBezTo>
                <a:cubicBezTo>
                  <a:pt x="1996" y="21348"/>
                  <a:pt x="2495" y="21490"/>
                  <a:pt x="2953" y="21443"/>
                </a:cubicBezTo>
                <a:cubicBezTo>
                  <a:pt x="1538" y="18416"/>
                  <a:pt x="1828" y="14611"/>
                  <a:pt x="3947" y="11962"/>
                </a:cubicBezTo>
                <a:cubicBezTo>
                  <a:pt x="4115" y="11767"/>
                  <a:pt x="4237" y="11625"/>
                  <a:pt x="4319" y="11531"/>
                </a:cubicBezTo>
                <a:cubicBezTo>
                  <a:pt x="4446" y="11384"/>
                  <a:pt x="4614" y="11242"/>
                  <a:pt x="4736" y="11195"/>
                </a:cubicBezTo>
                <a:cubicBezTo>
                  <a:pt x="6483" y="10716"/>
                  <a:pt x="8348" y="10233"/>
                  <a:pt x="9641" y="9896"/>
                </a:cubicBezTo>
                <a:cubicBezTo>
                  <a:pt x="9681" y="9896"/>
                  <a:pt x="11342" y="9944"/>
                  <a:pt x="11886" y="11000"/>
                </a:cubicBezTo>
                <a:cubicBezTo>
                  <a:pt x="9849" y="13407"/>
                  <a:pt x="9849" y="13407"/>
                  <a:pt x="9849" y="13407"/>
                </a:cubicBezTo>
                <a:cubicBezTo>
                  <a:pt x="9432" y="13938"/>
                  <a:pt x="9142" y="14611"/>
                  <a:pt x="9101" y="15283"/>
                </a:cubicBezTo>
                <a:cubicBezTo>
                  <a:pt x="9060" y="15961"/>
                  <a:pt x="9264" y="16581"/>
                  <a:pt x="9641" y="17018"/>
                </a:cubicBezTo>
                <a:cubicBezTo>
                  <a:pt x="10426" y="17837"/>
                  <a:pt x="11841" y="17643"/>
                  <a:pt x="12712" y="16629"/>
                </a:cubicBezTo>
                <a:cubicBezTo>
                  <a:pt x="14994" y="13791"/>
                  <a:pt x="16078" y="11767"/>
                  <a:pt x="18860" y="11336"/>
                </a:cubicBezTo>
                <a:cubicBezTo>
                  <a:pt x="19399" y="11242"/>
                  <a:pt x="19817" y="10858"/>
                  <a:pt x="20026" y="10280"/>
                </a:cubicBezTo>
                <a:cubicBezTo>
                  <a:pt x="21309" y="6622"/>
                  <a:pt x="21309" y="6622"/>
                  <a:pt x="21309" y="6622"/>
                </a:cubicBezTo>
                <a:cubicBezTo>
                  <a:pt x="21559" y="5950"/>
                  <a:pt x="21396" y="5182"/>
                  <a:pt x="20937" y="4699"/>
                </a:cubicBezTo>
                <a:lnTo>
                  <a:pt x="16823" y="416"/>
                </a:ln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81" name="Shape 2343"/>
          <p:cNvSpPr/>
          <p:nvPr/>
        </p:nvSpPr>
        <p:spPr>
          <a:xfrm>
            <a:off x="5626606" y="2913134"/>
            <a:ext cx="796649" cy="826094"/>
          </a:xfrm>
          <a:custGeom>
            <a:avLst/>
            <a:gdLst/>
            <a:ahLst/>
            <a:cxnLst>
              <a:cxn ang="0">
                <a:pos x="wd2" y="hd2"/>
              </a:cxn>
              <a:cxn ang="5400000">
                <a:pos x="wd2" y="hd2"/>
              </a:cxn>
              <a:cxn ang="10800000">
                <a:pos x="wd2" y="hd2"/>
              </a:cxn>
              <a:cxn ang="16200000">
                <a:pos x="wd2" y="hd2"/>
              </a:cxn>
            </a:cxnLst>
            <a:rect l="0" t="0" r="r" b="b"/>
            <a:pathLst>
              <a:path w="21181" h="21553" extrusionOk="0">
                <a:moveTo>
                  <a:pt x="18669" y="14755"/>
                </a:moveTo>
                <a:cubicBezTo>
                  <a:pt x="20772" y="12511"/>
                  <a:pt x="21554" y="9443"/>
                  <a:pt x="21015" y="6671"/>
                </a:cubicBezTo>
                <a:cubicBezTo>
                  <a:pt x="20890" y="6078"/>
                  <a:pt x="20292" y="5724"/>
                  <a:pt x="19688" y="5846"/>
                </a:cubicBezTo>
                <a:cubicBezTo>
                  <a:pt x="19451" y="5904"/>
                  <a:pt x="19267" y="6020"/>
                  <a:pt x="19090" y="6136"/>
                </a:cubicBezTo>
                <a:cubicBezTo>
                  <a:pt x="18610" y="6729"/>
                  <a:pt x="18065" y="7258"/>
                  <a:pt x="17460" y="7909"/>
                </a:cubicBezTo>
                <a:cubicBezTo>
                  <a:pt x="15962" y="9508"/>
                  <a:pt x="13609" y="9914"/>
                  <a:pt x="11986" y="8496"/>
                </a:cubicBezTo>
                <a:cubicBezTo>
                  <a:pt x="11927" y="8496"/>
                  <a:pt x="11927" y="8438"/>
                  <a:pt x="11927" y="8438"/>
                </a:cubicBezTo>
                <a:cubicBezTo>
                  <a:pt x="11145" y="7729"/>
                  <a:pt x="10784" y="6729"/>
                  <a:pt x="10843" y="5666"/>
                </a:cubicBezTo>
                <a:cubicBezTo>
                  <a:pt x="10968" y="4602"/>
                  <a:pt x="11388" y="3661"/>
                  <a:pt x="12170" y="2836"/>
                </a:cubicBezTo>
                <a:lnTo>
                  <a:pt x="12229" y="2836"/>
                </a:lnTo>
                <a:cubicBezTo>
                  <a:pt x="12229" y="2836"/>
                  <a:pt x="12229" y="2778"/>
                  <a:pt x="12288" y="2714"/>
                </a:cubicBezTo>
                <a:cubicBezTo>
                  <a:pt x="13189" y="1831"/>
                  <a:pt x="13189" y="1831"/>
                  <a:pt x="13189" y="1831"/>
                </a:cubicBezTo>
                <a:cubicBezTo>
                  <a:pt x="13609" y="1412"/>
                  <a:pt x="13609" y="709"/>
                  <a:pt x="13189" y="297"/>
                </a:cubicBezTo>
                <a:cubicBezTo>
                  <a:pt x="12952" y="122"/>
                  <a:pt x="12650" y="0"/>
                  <a:pt x="12354" y="0"/>
                </a:cubicBezTo>
                <a:cubicBezTo>
                  <a:pt x="12288" y="0"/>
                  <a:pt x="12229" y="0"/>
                  <a:pt x="12170" y="0"/>
                </a:cubicBezTo>
                <a:cubicBezTo>
                  <a:pt x="10422" y="413"/>
                  <a:pt x="8076" y="941"/>
                  <a:pt x="5855" y="1412"/>
                </a:cubicBezTo>
                <a:cubicBezTo>
                  <a:pt x="5730" y="1476"/>
                  <a:pt x="5671" y="1476"/>
                  <a:pt x="5553" y="1534"/>
                </a:cubicBezTo>
                <a:cubicBezTo>
                  <a:pt x="5494" y="1592"/>
                  <a:pt x="5428" y="1650"/>
                  <a:pt x="5310" y="1715"/>
                </a:cubicBezTo>
                <a:cubicBezTo>
                  <a:pt x="5191" y="1831"/>
                  <a:pt x="5007" y="2005"/>
                  <a:pt x="4830" y="2185"/>
                </a:cubicBezTo>
                <a:cubicBezTo>
                  <a:pt x="3503" y="3603"/>
                  <a:pt x="2727" y="5311"/>
                  <a:pt x="2484" y="7026"/>
                </a:cubicBezTo>
                <a:cubicBezTo>
                  <a:pt x="2063" y="9624"/>
                  <a:pt x="2786" y="12395"/>
                  <a:pt x="4587" y="14458"/>
                </a:cubicBezTo>
                <a:cubicBezTo>
                  <a:pt x="3023" y="15876"/>
                  <a:pt x="3023" y="15876"/>
                  <a:pt x="3023" y="15876"/>
                </a:cubicBezTo>
                <a:cubicBezTo>
                  <a:pt x="2602" y="16173"/>
                  <a:pt x="2123" y="16173"/>
                  <a:pt x="1695" y="16173"/>
                </a:cubicBezTo>
                <a:cubicBezTo>
                  <a:pt x="1275" y="16231"/>
                  <a:pt x="973" y="16231"/>
                  <a:pt x="677" y="16527"/>
                </a:cubicBezTo>
                <a:cubicBezTo>
                  <a:pt x="315" y="16817"/>
                  <a:pt x="79" y="17172"/>
                  <a:pt x="13" y="17526"/>
                </a:cubicBezTo>
                <a:cubicBezTo>
                  <a:pt x="-46" y="17881"/>
                  <a:pt x="79" y="18300"/>
                  <a:pt x="552" y="18828"/>
                </a:cubicBezTo>
                <a:cubicBezTo>
                  <a:pt x="973" y="19299"/>
                  <a:pt x="1400" y="19479"/>
                  <a:pt x="1761" y="19421"/>
                </a:cubicBezTo>
                <a:cubicBezTo>
                  <a:pt x="2123" y="19421"/>
                  <a:pt x="2543" y="19183"/>
                  <a:pt x="2845" y="18886"/>
                </a:cubicBezTo>
                <a:cubicBezTo>
                  <a:pt x="3148" y="18648"/>
                  <a:pt x="3266" y="18358"/>
                  <a:pt x="3325" y="17939"/>
                </a:cubicBezTo>
                <a:cubicBezTo>
                  <a:pt x="3443" y="17584"/>
                  <a:pt x="3443" y="17114"/>
                  <a:pt x="3805" y="16817"/>
                </a:cubicBezTo>
                <a:cubicBezTo>
                  <a:pt x="5494" y="15348"/>
                  <a:pt x="5494" y="15348"/>
                  <a:pt x="5494" y="15348"/>
                </a:cubicBezTo>
                <a:cubicBezTo>
                  <a:pt x="8260" y="17765"/>
                  <a:pt x="12111" y="18300"/>
                  <a:pt x="15357" y="16991"/>
                </a:cubicBezTo>
                <a:cubicBezTo>
                  <a:pt x="16198" y="18300"/>
                  <a:pt x="16198" y="18300"/>
                  <a:pt x="16198" y="18300"/>
                </a:cubicBezTo>
                <a:cubicBezTo>
                  <a:pt x="16441" y="18828"/>
                  <a:pt x="16323" y="19241"/>
                  <a:pt x="16257" y="19653"/>
                </a:cubicBezTo>
                <a:cubicBezTo>
                  <a:pt x="16257" y="20066"/>
                  <a:pt x="16257" y="20362"/>
                  <a:pt x="16441" y="20717"/>
                </a:cubicBezTo>
                <a:cubicBezTo>
                  <a:pt x="16678" y="21129"/>
                  <a:pt x="16980" y="21368"/>
                  <a:pt x="17342" y="21484"/>
                </a:cubicBezTo>
                <a:cubicBezTo>
                  <a:pt x="17703" y="21600"/>
                  <a:pt x="18130" y="21600"/>
                  <a:pt x="18728" y="21245"/>
                </a:cubicBezTo>
                <a:cubicBezTo>
                  <a:pt x="19333" y="20891"/>
                  <a:pt x="19510" y="20536"/>
                  <a:pt x="19569" y="20182"/>
                </a:cubicBezTo>
                <a:cubicBezTo>
                  <a:pt x="19629" y="19769"/>
                  <a:pt x="19451" y="19357"/>
                  <a:pt x="19208" y="19009"/>
                </a:cubicBezTo>
                <a:cubicBezTo>
                  <a:pt x="19031" y="18712"/>
                  <a:pt x="18728" y="18532"/>
                  <a:pt x="18367" y="18416"/>
                </a:cubicBezTo>
                <a:cubicBezTo>
                  <a:pt x="18005" y="18235"/>
                  <a:pt x="17585" y="18119"/>
                  <a:pt x="17283" y="17707"/>
                </a:cubicBezTo>
                <a:cubicBezTo>
                  <a:pt x="16501" y="16469"/>
                  <a:pt x="16501" y="16469"/>
                  <a:pt x="16501" y="16469"/>
                </a:cubicBezTo>
                <a:cubicBezTo>
                  <a:pt x="17283" y="15999"/>
                  <a:pt x="18005" y="15406"/>
                  <a:pt x="18669" y="14755"/>
                </a:cubicBezTo>
              </a:path>
            </a:pathLst>
          </a:custGeom>
          <a:solidFill>
            <a:srgbClr val="C0DED2"/>
          </a:solidFill>
          <a:ln w="12700" cap="flat">
            <a:noFill/>
            <a:miter lim="400000"/>
          </a:ln>
          <a:effectLst/>
        </p:spPr>
        <p:txBody>
          <a:bodyPr wrap="square" lIns="0" tIns="0" rIns="0" bIns="0" numCol="1" anchor="ctr">
            <a:noAutofit/>
          </a:bodyPr>
          <a:p>
            <a:pPr lvl="0">
              <a:defRPr sz="900"/>
            </a:pPr>
            <a:endParaRPr sz="600"/>
          </a:p>
        </p:txBody>
      </p:sp>
      <p:sp>
        <p:nvSpPr>
          <p:cNvPr id="82" name="Shape 2344"/>
          <p:cNvSpPr/>
          <p:nvPr/>
        </p:nvSpPr>
        <p:spPr>
          <a:xfrm>
            <a:off x="6430850" y="2041072"/>
            <a:ext cx="766508" cy="746142"/>
          </a:xfrm>
          <a:custGeom>
            <a:avLst/>
            <a:gdLst/>
            <a:ahLst/>
            <a:cxnLst>
              <a:cxn ang="0">
                <a:pos x="wd2" y="hd2"/>
              </a:cxn>
              <a:cxn ang="5400000">
                <a:pos x="wd2" y="hd2"/>
              </a:cxn>
              <a:cxn ang="10800000">
                <a:pos x="wd2" y="hd2"/>
              </a:cxn>
              <a:cxn ang="16200000">
                <a:pos x="wd2" y="hd2"/>
              </a:cxn>
            </a:cxnLst>
            <a:rect l="0" t="0" r="r" b="b"/>
            <a:pathLst>
              <a:path w="21204" h="21319" extrusionOk="0">
                <a:moveTo>
                  <a:pt x="20649" y="12976"/>
                </a:moveTo>
                <a:cubicBezTo>
                  <a:pt x="6809" y="304"/>
                  <a:pt x="6809" y="304"/>
                  <a:pt x="6809" y="304"/>
                </a:cubicBezTo>
                <a:cubicBezTo>
                  <a:pt x="6433" y="-20"/>
                  <a:pt x="5804" y="-84"/>
                  <a:pt x="5305" y="107"/>
                </a:cubicBezTo>
                <a:cubicBezTo>
                  <a:pt x="5052" y="177"/>
                  <a:pt x="4868" y="304"/>
                  <a:pt x="4676" y="559"/>
                </a:cubicBezTo>
                <a:cubicBezTo>
                  <a:pt x="362" y="5729"/>
                  <a:pt x="362" y="5729"/>
                  <a:pt x="362" y="5729"/>
                </a:cubicBezTo>
                <a:cubicBezTo>
                  <a:pt x="-206" y="6379"/>
                  <a:pt x="-76" y="7545"/>
                  <a:pt x="546" y="8060"/>
                </a:cubicBezTo>
                <a:cubicBezTo>
                  <a:pt x="14632" y="21000"/>
                  <a:pt x="14632" y="21000"/>
                  <a:pt x="14632" y="21000"/>
                </a:cubicBezTo>
                <a:cubicBezTo>
                  <a:pt x="15254" y="21516"/>
                  <a:pt x="16320" y="21389"/>
                  <a:pt x="16826" y="20739"/>
                </a:cubicBezTo>
                <a:cubicBezTo>
                  <a:pt x="20895" y="15244"/>
                  <a:pt x="20895" y="15244"/>
                  <a:pt x="20895" y="15244"/>
                </a:cubicBezTo>
                <a:cubicBezTo>
                  <a:pt x="21394" y="14594"/>
                  <a:pt x="21271" y="13492"/>
                  <a:pt x="20649" y="12976"/>
                </a:cubicBezTo>
                <a:close/>
                <a:moveTo>
                  <a:pt x="17326" y="17052"/>
                </a:moveTo>
                <a:cubicBezTo>
                  <a:pt x="16013" y="17638"/>
                  <a:pt x="14570" y="16988"/>
                  <a:pt x="14009" y="15696"/>
                </a:cubicBezTo>
                <a:cubicBezTo>
                  <a:pt x="13510" y="14403"/>
                  <a:pt x="14071" y="12849"/>
                  <a:pt x="15384" y="12326"/>
                </a:cubicBezTo>
                <a:cubicBezTo>
                  <a:pt x="16642" y="11747"/>
                  <a:pt x="18078" y="12397"/>
                  <a:pt x="18638" y="13690"/>
                </a:cubicBezTo>
                <a:cubicBezTo>
                  <a:pt x="19206" y="14982"/>
                  <a:pt x="18577" y="16536"/>
                  <a:pt x="17326" y="17052"/>
                </a:cubicBezTo>
                <a:close/>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83" name="Shape 2345"/>
          <p:cNvSpPr/>
          <p:nvPr/>
        </p:nvSpPr>
        <p:spPr>
          <a:xfrm>
            <a:off x="6584632" y="3757618"/>
            <a:ext cx="239416" cy="121797"/>
          </a:xfrm>
          <a:custGeom>
            <a:avLst/>
            <a:gdLst/>
            <a:ahLst/>
            <a:cxnLst>
              <a:cxn ang="0">
                <a:pos x="wd2" y="hd2"/>
              </a:cxn>
              <a:cxn ang="5400000">
                <a:pos x="wd2" y="hd2"/>
              </a:cxn>
              <a:cxn ang="10800000">
                <a:pos x="wd2" y="hd2"/>
              </a:cxn>
              <a:cxn ang="16200000">
                <a:pos x="wd2" y="hd2"/>
              </a:cxn>
            </a:cxnLst>
            <a:rect l="0" t="0" r="r" b="b"/>
            <a:pathLst>
              <a:path w="21600" h="21600" extrusionOk="0">
                <a:moveTo>
                  <a:pt x="19974" y="2361"/>
                </a:moveTo>
                <a:cubicBezTo>
                  <a:pt x="18950" y="787"/>
                  <a:pt x="17525" y="0"/>
                  <a:pt x="15899" y="0"/>
                </a:cubicBezTo>
                <a:cubicBezTo>
                  <a:pt x="14652" y="0"/>
                  <a:pt x="13650" y="1181"/>
                  <a:pt x="12626" y="2361"/>
                </a:cubicBezTo>
                <a:cubicBezTo>
                  <a:pt x="11602" y="3979"/>
                  <a:pt x="10399" y="6384"/>
                  <a:pt x="8551" y="6384"/>
                </a:cubicBezTo>
                <a:cubicBezTo>
                  <a:pt x="0" y="6384"/>
                  <a:pt x="0" y="6384"/>
                  <a:pt x="0" y="6384"/>
                </a:cubicBezTo>
                <a:cubicBezTo>
                  <a:pt x="0" y="14385"/>
                  <a:pt x="0" y="14385"/>
                  <a:pt x="0" y="14385"/>
                </a:cubicBezTo>
                <a:cubicBezTo>
                  <a:pt x="8351" y="14385"/>
                  <a:pt x="8351" y="14385"/>
                  <a:pt x="8351" y="14385"/>
                </a:cubicBezTo>
                <a:cubicBezTo>
                  <a:pt x="8551" y="14385"/>
                  <a:pt x="8551" y="14385"/>
                  <a:pt x="8551" y="14385"/>
                </a:cubicBezTo>
                <a:cubicBezTo>
                  <a:pt x="10399" y="14779"/>
                  <a:pt x="11602" y="17184"/>
                  <a:pt x="12626" y="18802"/>
                </a:cubicBezTo>
                <a:cubicBezTo>
                  <a:pt x="13650" y="20376"/>
                  <a:pt x="14652" y="21600"/>
                  <a:pt x="15899" y="21600"/>
                </a:cubicBezTo>
                <a:cubicBezTo>
                  <a:pt x="17525" y="21600"/>
                  <a:pt x="18950" y="21206"/>
                  <a:pt x="19974" y="19589"/>
                </a:cubicBezTo>
                <a:cubicBezTo>
                  <a:pt x="20999" y="17971"/>
                  <a:pt x="21600" y="15566"/>
                  <a:pt x="21600" y="10756"/>
                </a:cubicBezTo>
                <a:cubicBezTo>
                  <a:pt x="21600" y="6384"/>
                  <a:pt x="20999" y="3979"/>
                  <a:pt x="19974" y="2361"/>
                </a:cubicBezTo>
              </a:path>
            </a:pathLst>
          </a:custGeom>
          <a:solidFill>
            <a:srgbClr val="ABCFDF"/>
          </a:solidFill>
          <a:ln w="12700" cap="flat">
            <a:noFill/>
            <a:miter lim="400000"/>
          </a:ln>
          <a:effectLst/>
        </p:spPr>
        <p:txBody>
          <a:bodyPr wrap="square" lIns="0" tIns="0" rIns="0" bIns="0" numCol="1" anchor="ctr">
            <a:noAutofit/>
          </a:bodyPr>
          <a:p>
            <a:pPr lvl="0">
              <a:defRPr sz="900"/>
            </a:pPr>
            <a:endParaRPr sz="600"/>
          </a:p>
        </p:txBody>
      </p:sp>
      <p:sp>
        <p:nvSpPr>
          <p:cNvPr id="84" name="文本框 11"/>
          <p:cNvSpPr txBox="1"/>
          <p:nvPr/>
        </p:nvSpPr>
        <p:spPr>
          <a:xfrm>
            <a:off x="8551794" y="2705111"/>
            <a:ext cx="1889348" cy="400110"/>
          </a:xfrm>
          <a:prstGeom prst="rect">
            <a:avLst/>
          </a:prstGeom>
          <a:noFill/>
        </p:spPr>
        <p:txBody>
          <a:bodyPr wrap="square" rtlCol="0">
            <a:spAutoFit/>
          </a:bodyPr>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85" name="矩形 84"/>
          <p:cNvSpPr/>
          <p:nvPr/>
        </p:nvSpPr>
        <p:spPr>
          <a:xfrm>
            <a:off x="8551794" y="3036514"/>
            <a:ext cx="2694990" cy="830997"/>
          </a:xfrm>
          <a:prstGeom prst="rect">
            <a:avLst/>
          </a:prstGeom>
        </p:spPr>
        <p:txBody>
          <a:bodyPr wrap="square">
            <a:spAutoFit/>
          </a:bodyPr>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86" name="文本框 11"/>
          <p:cNvSpPr txBox="1"/>
          <p:nvPr/>
        </p:nvSpPr>
        <p:spPr>
          <a:xfrm>
            <a:off x="8551794" y="4920120"/>
            <a:ext cx="1889348" cy="400110"/>
          </a:xfrm>
          <a:prstGeom prst="rect">
            <a:avLst/>
          </a:prstGeom>
          <a:noFill/>
        </p:spPr>
        <p:txBody>
          <a:bodyPr wrap="square" rtlCol="0">
            <a:spAutoFit/>
          </a:bodyPr>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87" name="矩形 86"/>
          <p:cNvSpPr/>
          <p:nvPr/>
        </p:nvSpPr>
        <p:spPr>
          <a:xfrm>
            <a:off x="8551794" y="5251523"/>
            <a:ext cx="2694990" cy="830997"/>
          </a:xfrm>
          <a:prstGeom prst="rect">
            <a:avLst/>
          </a:prstGeom>
        </p:spPr>
        <p:txBody>
          <a:bodyPr wrap="square">
            <a:spAutoFit/>
          </a:bodyPr>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88" name="文本框 11"/>
          <p:cNvSpPr txBox="1"/>
          <p:nvPr/>
        </p:nvSpPr>
        <p:spPr>
          <a:xfrm>
            <a:off x="2119946" y="2705111"/>
            <a:ext cx="1889348" cy="400110"/>
          </a:xfrm>
          <a:prstGeom prst="rect">
            <a:avLst/>
          </a:prstGeom>
          <a:noFill/>
        </p:spPr>
        <p:txBody>
          <a:bodyPr wrap="square" rtlCol="0">
            <a:spAutoFit/>
          </a:bodyPr>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89" name="矩形 88"/>
          <p:cNvSpPr/>
          <p:nvPr/>
        </p:nvSpPr>
        <p:spPr>
          <a:xfrm>
            <a:off x="1314304" y="3036514"/>
            <a:ext cx="2694990" cy="830997"/>
          </a:xfrm>
          <a:prstGeom prst="rect">
            <a:avLst/>
          </a:prstGeom>
        </p:spPr>
        <p:txBody>
          <a:bodyPr wrap="square">
            <a:spAutoFit/>
          </a:bodyPr>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90" name="文本框 11"/>
          <p:cNvSpPr txBox="1"/>
          <p:nvPr/>
        </p:nvSpPr>
        <p:spPr>
          <a:xfrm>
            <a:off x="2119946" y="4920120"/>
            <a:ext cx="1889348" cy="400110"/>
          </a:xfrm>
          <a:prstGeom prst="rect">
            <a:avLst/>
          </a:prstGeom>
          <a:noFill/>
        </p:spPr>
        <p:txBody>
          <a:bodyPr wrap="square" rtlCol="0">
            <a:spAutoFit/>
          </a:bodyPr>
          <a:p>
            <a:pPr>
              <a:defRPr/>
            </a:pPr>
            <a:r>
              <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rPr>
              <a:t>请输入小标题</a:t>
            </a:r>
            <a:endParaRPr lang="zh-CN" altLang="en-US" sz="2000" dirty="0">
              <a:solidFill>
                <a:schemeClr val="tx1">
                  <a:lumMod val="95000"/>
                  <a:lumOff val="5000"/>
                </a:schemeClr>
              </a:solidFill>
              <a:latin typeface="沐瑶软笔手写体" panose="02010600010101010101" pitchFamily="2" charset="0"/>
              <a:ea typeface="沐瑶软笔手写体" panose="02010600010101010101" pitchFamily="2" charset="0"/>
              <a:cs typeface="微软雅黑" panose="020B0503020204020204" charset="-122"/>
            </a:endParaRPr>
          </a:p>
        </p:txBody>
      </p:sp>
      <p:sp>
        <p:nvSpPr>
          <p:cNvPr id="91" name="矩形 90"/>
          <p:cNvSpPr/>
          <p:nvPr/>
        </p:nvSpPr>
        <p:spPr>
          <a:xfrm>
            <a:off x="1314304" y="5251523"/>
            <a:ext cx="2694990" cy="830997"/>
          </a:xfrm>
          <a:prstGeom prst="rect">
            <a:avLst/>
          </a:prstGeom>
        </p:spPr>
        <p:txBody>
          <a:bodyPr wrap="square">
            <a:spAutoFit/>
          </a:bodyPr>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这里可以输入你的文字内容这里可以输入你的文字内容</a:t>
            </a:r>
            <a:endParaRPr lang="en-US" altLang="zh-CN"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a:p>
            <a:r>
              <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rPr>
              <a:t>这里可以输入你的文字内容</a:t>
            </a:r>
            <a:endParaRPr lang="zh-CN" altLang="en-US" sz="1600" dirty="0">
              <a:solidFill>
                <a:schemeClr val="tx1">
                  <a:lumMod val="95000"/>
                  <a:lumOff val="5000"/>
                </a:schemeClr>
              </a:solidFill>
              <a:latin typeface="沐瑶软笔手写体" panose="02010600010101010101" pitchFamily="2" charset="0"/>
              <a:ea typeface="沐瑶软笔手写体" panose="02010600010101010101" pitchFamily="2" charset="0"/>
              <a:cs typeface="+mn-ea"/>
              <a:sym typeface="+mn-lt"/>
            </a:endParaRPr>
          </a:p>
        </p:txBody>
      </p:sp>
      <p:sp>
        <p:nvSpPr>
          <p:cNvPr id="92" name="等腰三角形 91"/>
          <p:cNvSpPr/>
          <p:nvPr/>
        </p:nvSpPr>
        <p:spPr>
          <a:xfrm rot="2084494">
            <a:off x="2140707" y="1818330"/>
            <a:ext cx="132664" cy="114365"/>
          </a:xfrm>
          <a:prstGeom prst="triangl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3" name="六边形 92"/>
          <p:cNvSpPr/>
          <p:nvPr/>
        </p:nvSpPr>
        <p:spPr>
          <a:xfrm>
            <a:off x="12059336" y="3938304"/>
            <a:ext cx="132664" cy="114366"/>
          </a:xfrm>
          <a:prstGeom prst="hexagon">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94" name="图形 75"/>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109" y="3245218"/>
            <a:ext cx="161925" cy="161925"/>
          </a:xfrm>
          <a:prstGeom prst="rect">
            <a:avLst/>
          </a:prstGeom>
        </p:spPr>
      </p:pic>
      <p:pic>
        <p:nvPicPr>
          <p:cNvPr id="95" name="图形 8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7539" y="5993937"/>
            <a:ext cx="400050" cy="409575"/>
          </a:xfrm>
          <a:prstGeom prst="rect">
            <a:avLst/>
          </a:prstGeom>
        </p:spPr>
      </p:pic>
    </p:spTree>
  </p:cSld>
  <p:clrMapOvr>
    <a:masterClrMapping/>
  </p:clrMapOvr>
  <p:transition spd="slow" advClick="0" advTm="2000">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1"/>
          <p:cNvSpPr/>
          <p:nvPr/>
        </p:nvSpPr>
        <p:spPr>
          <a:xfrm>
            <a:off x="381000" y="415701"/>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7" name="矩形: 圆角 2"/>
          <p:cNvSpPr/>
          <p:nvPr/>
        </p:nvSpPr>
        <p:spPr>
          <a:xfrm>
            <a:off x="286871" y="338847"/>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9" name="任意多边形: 形状 3"/>
          <p:cNvSpPr/>
          <p:nvPr/>
        </p:nvSpPr>
        <p:spPr>
          <a:xfrm>
            <a:off x="876862" y="338849"/>
            <a:ext cx="10438278" cy="5624698"/>
          </a:xfrm>
          <a:custGeom>
            <a:avLst/>
            <a:gdLst>
              <a:gd name="connsiteX0" fmla="*/ 916150 w 10438278"/>
              <a:gd name="connsiteY0" fmla="*/ 228698 h 5624698"/>
              <a:gd name="connsiteX1" fmla="*/ 754785 w 10438278"/>
              <a:gd name="connsiteY1" fmla="*/ 390063 h 5624698"/>
              <a:gd name="connsiteX2" fmla="*/ 916150 w 10438278"/>
              <a:gd name="connsiteY2" fmla="*/ 551428 h 5624698"/>
              <a:gd name="connsiteX3" fmla="*/ 1077515 w 10438278"/>
              <a:gd name="connsiteY3" fmla="*/ 390063 h 5624698"/>
              <a:gd name="connsiteX4" fmla="*/ 916150 w 10438278"/>
              <a:gd name="connsiteY4" fmla="*/ 228698 h 5624698"/>
              <a:gd name="connsiteX5" fmla="*/ 1506140 w 10438278"/>
              <a:gd name="connsiteY5" fmla="*/ 228698 h 5624698"/>
              <a:gd name="connsiteX6" fmla="*/ 1344775 w 10438278"/>
              <a:gd name="connsiteY6" fmla="*/ 390063 h 5624698"/>
              <a:gd name="connsiteX7" fmla="*/ 1506140 w 10438278"/>
              <a:gd name="connsiteY7" fmla="*/ 551428 h 5624698"/>
              <a:gd name="connsiteX8" fmla="*/ 1667506 w 10438278"/>
              <a:gd name="connsiteY8" fmla="*/ 390063 h 5624698"/>
              <a:gd name="connsiteX9" fmla="*/ 1506140 w 10438278"/>
              <a:gd name="connsiteY9" fmla="*/ 228698 h 5624698"/>
              <a:gd name="connsiteX10" fmla="*/ 2096130 w 10438278"/>
              <a:gd name="connsiteY10" fmla="*/ 228698 h 5624698"/>
              <a:gd name="connsiteX11" fmla="*/ 1934765 w 10438278"/>
              <a:gd name="connsiteY11" fmla="*/ 390063 h 5624698"/>
              <a:gd name="connsiteX12" fmla="*/ 2096130 w 10438278"/>
              <a:gd name="connsiteY12" fmla="*/ 551428 h 5624698"/>
              <a:gd name="connsiteX13" fmla="*/ 2257495 w 10438278"/>
              <a:gd name="connsiteY13" fmla="*/ 390063 h 5624698"/>
              <a:gd name="connsiteX14" fmla="*/ 2096130 w 10438278"/>
              <a:gd name="connsiteY14" fmla="*/ 228698 h 5624698"/>
              <a:gd name="connsiteX15" fmla="*/ 4629148 w 10438278"/>
              <a:gd name="connsiteY15" fmla="*/ 228698 h 5624698"/>
              <a:gd name="connsiteX16" fmla="*/ 4467783 w 10438278"/>
              <a:gd name="connsiteY16" fmla="*/ 390062 h 5624698"/>
              <a:gd name="connsiteX17" fmla="*/ 4629148 w 10438278"/>
              <a:gd name="connsiteY17" fmla="*/ 551427 h 5624698"/>
              <a:gd name="connsiteX18" fmla="*/ 4790513 w 10438278"/>
              <a:gd name="connsiteY18" fmla="*/ 390062 h 5624698"/>
              <a:gd name="connsiteX19" fmla="*/ 4629148 w 10438278"/>
              <a:gd name="connsiteY19" fmla="*/ 228698 h 5624698"/>
              <a:gd name="connsiteX20" fmla="*/ 5219138 w 10438278"/>
              <a:gd name="connsiteY20" fmla="*/ 228697 h 5624698"/>
              <a:gd name="connsiteX21" fmla="*/ 5057773 w 10438278"/>
              <a:gd name="connsiteY21" fmla="*/ 390062 h 5624698"/>
              <a:gd name="connsiteX22" fmla="*/ 5219138 w 10438278"/>
              <a:gd name="connsiteY22" fmla="*/ 551427 h 5624698"/>
              <a:gd name="connsiteX23" fmla="*/ 5380503 w 10438278"/>
              <a:gd name="connsiteY23" fmla="*/ 390062 h 5624698"/>
              <a:gd name="connsiteX24" fmla="*/ 5219138 w 10438278"/>
              <a:gd name="connsiteY24" fmla="*/ 228697 h 5624698"/>
              <a:gd name="connsiteX25" fmla="*/ 5809128 w 10438278"/>
              <a:gd name="connsiteY25" fmla="*/ 228697 h 5624698"/>
              <a:gd name="connsiteX26" fmla="*/ 5647763 w 10438278"/>
              <a:gd name="connsiteY26" fmla="*/ 390062 h 5624698"/>
              <a:gd name="connsiteX27" fmla="*/ 5809128 w 10438278"/>
              <a:gd name="connsiteY27" fmla="*/ 551427 h 5624698"/>
              <a:gd name="connsiteX28" fmla="*/ 5970493 w 10438278"/>
              <a:gd name="connsiteY28" fmla="*/ 390062 h 5624698"/>
              <a:gd name="connsiteX29" fmla="*/ 5809128 w 10438278"/>
              <a:gd name="connsiteY29" fmla="*/ 228697 h 5624698"/>
              <a:gd name="connsiteX30" fmla="*/ 8342147 w 10438278"/>
              <a:gd name="connsiteY30" fmla="*/ 228697 h 5624698"/>
              <a:gd name="connsiteX31" fmla="*/ 8180782 w 10438278"/>
              <a:gd name="connsiteY31" fmla="*/ 390062 h 5624698"/>
              <a:gd name="connsiteX32" fmla="*/ 8342147 w 10438278"/>
              <a:gd name="connsiteY32" fmla="*/ 551427 h 5624698"/>
              <a:gd name="connsiteX33" fmla="*/ 8503512 w 10438278"/>
              <a:gd name="connsiteY33" fmla="*/ 390062 h 5624698"/>
              <a:gd name="connsiteX34" fmla="*/ 8342147 w 10438278"/>
              <a:gd name="connsiteY34" fmla="*/ 228697 h 5624698"/>
              <a:gd name="connsiteX35" fmla="*/ 8932137 w 10438278"/>
              <a:gd name="connsiteY35" fmla="*/ 228697 h 5624698"/>
              <a:gd name="connsiteX36" fmla="*/ 8770772 w 10438278"/>
              <a:gd name="connsiteY36" fmla="*/ 390062 h 5624698"/>
              <a:gd name="connsiteX37" fmla="*/ 8932137 w 10438278"/>
              <a:gd name="connsiteY37" fmla="*/ 551427 h 5624698"/>
              <a:gd name="connsiteX38" fmla="*/ 9093502 w 10438278"/>
              <a:gd name="connsiteY38" fmla="*/ 390062 h 5624698"/>
              <a:gd name="connsiteX39" fmla="*/ 8932137 w 10438278"/>
              <a:gd name="connsiteY39" fmla="*/ 228697 h 5624698"/>
              <a:gd name="connsiteX40" fmla="*/ 9522127 w 10438278"/>
              <a:gd name="connsiteY40" fmla="*/ 228697 h 5624698"/>
              <a:gd name="connsiteX41" fmla="*/ 9360762 w 10438278"/>
              <a:gd name="connsiteY41" fmla="*/ 390062 h 5624698"/>
              <a:gd name="connsiteX42" fmla="*/ 9522127 w 10438278"/>
              <a:gd name="connsiteY42" fmla="*/ 551427 h 5624698"/>
              <a:gd name="connsiteX43" fmla="*/ 9683492 w 10438278"/>
              <a:gd name="connsiteY43" fmla="*/ 390062 h 5624698"/>
              <a:gd name="connsiteX44" fmla="*/ 9522127 w 10438278"/>
              <a:gd name="connsiteY44" fmla="*/ 228697 h 5624698"/>
              <a:gd name="connsiteX45" fmla="*/ 342386 w 10438278"/>
              <a:gd name="connsiteY45" fmla="*/ 0 h 5624698"/>
              <a:gd name="connsiteX46" fmla="*/ 9907633 w 10438278"/>
              <a:gd name="connsiteY46" fmla="*/ 0 h 5624698"/>
              <a:gd name="connsiteX47" fmla="*/ 10428933 w 10438278"/>
              <a:gd name="connsiteY47" fmla="*/ 159235 h 5624698"/>
              <a:gd name="connsiteX48" fmla="*/ 10438278 w 10438278"/>
              <a:gd name="connsiteY48" fmla="*/ 166945 h 5624698"/>
              <a:gd name="connsiteX49" fmla="*/ 10438278 w 10438278"/>
              <a:gd name="connsiteY49" fmla="*/ 5624698 h 5624698"/>
              <a:gd name="connsiteX50" fmla="*/ 0 w 10438278"/>
              <a:gd name="connsiteY50" fmla="*/ 5624698 h 5624698"/>
              <a:gd name="connsiteX51" fmla="*/ 0 w 10438278"/>
              <a:gd name="connsiteY51" fmla="*/ 65754 h 5624698"/>
              <a:gd name="connsiteX52" fmla="*/ 65126 w 10438278"/>
              <a:gd name="connsiteY52" fmla="*/ 41918 h 5624698"/>
              <a:gd name="connsiteX53" fmla="*/ 342386 w 10438278"/>
              <a:gd name="connsiteY53" fmla="*/ 0 h 562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438278" h="5624698">
                <a:moveTo>
                  <a:pt x="916150" y="228698"/>
                </a:moveTo>
                <a:cubicBezTo>
                  <a:pt x="827031" y="228698"/>
                  <a:pt x="754785" y="300944"/>
                  <a:pt x="754785" y="390063"/>
                </a:cubicBezTo>
                <a:cubicBezTo>
                  <a:pt x="754785" y="479182"/>
                  <a:pt x="827031" y="551428"/>
                  <a:pt x="916150" y="551428"/>
                </a:cubicBezTo>
                <a:cubicBezTo>
                  <a:pt x="1005269" y="551428"/>
                  <a:pt x="1077515" y="479182"/>
                  <a:pt x="1077515" y="390063"/>
                </a:cubicBezTo>
                <a:cubicBezTo>
                  <a:pt x="1077515" y="300944"/>
                  <a:pt x="1005269" y="228698"/>
                  <a:pt x="916150" y="228698"/>
                </a:cubicBezTo>
                <a:close/>
                <a:moveTo>
                  <a:pt x="1506140" y="228698"/>
                </a:moveTo>
                <a:cubicBezTo>
                  <a:pt x="1417021" y="228698"/>
                  <a:pt x="1344775" y="300944"/>
                  <a:pt x="1344775" y="390063"/>
                </a:cubicBezTo>
                <a:cubicBezTo>
                  <a:pt x="1344775" y="479182"/>
                  <a:pt x="1417021" y="551428"/>
                  <a:pt x="1506140" y="551428"/>
                </a:cubicBezTo>
                <a:cubicBezTo>
                  <a:pt x="1595259" y="551428"/>
                  <a:pt x="1667506" y="479182"/>
                  <a:pt x="1667506" y="390063"/>
                </a:cubicBezTo>
                <a:cubicBezTo>
                  <a:pt x="1667506" y="300944"/>
                  <a:pt x="1595259" y="228698"/>
                  <a:pt x="1506140" y="228698"/>
                </a:cubicBezTo>
                <a:close/>
                <a:moveTo>
                  <a:pt x="2096130" y="228698"/>
                </a:moveTo>
                <a:cubicBezTo>
                  <a:pt x="2007011" y="228698"/>
                  <a:pt x="1934765" y="300944"/>
                  <a:pt x="1934765" y="390063"/>
                </a:cubicBezTo>
                <a:cubicBezTo>
                  <a:pt x="1934765" y="479182"/>
                  <a:pt x="2007011" y="551428"/>
                  <a:pt x="2096130" y="551428"/>
                </a:cubicBezTo>
                <a:cubicBezTo>
                  <a:pt x="2185249" y="551428"/>
                  <a:pt x="2257495" y="479182"/>
                  <a:pt x="2257495" y="390063"/>
                </a:cubicBezTo>
                <a:cubicBezTo>
                  <a:pt x="2257495" y="300944"/>
                  <a:pt x="2185249" y="228698"/>
                  <a:pt x="2096130" y="228698"/>
                </a:cubicBezTo>
                <a:close/>
                <a:moveTo>
                  <a:pt x="4629148" y="228698"/>
                </a:moveTo>
                <a:cubicBezTo>
                  <a:pt x="4540029" y="228698"/>
                  <a:pt x="4467783" y="300943"/>
                  <a:pt x="4467783" y="390062"/>
                </a:cubicBezTo>
                <a:cubicBezTo>
                  <a:pt x="4467783" y="479181"/>
                  <a:pt x="4540029" y="551427"/>
                  <a:pt x="4629148" y="551427"/>
                </a:cubicBezTo>
                <a:cubicBezTo>
                  <a:pt x="4718267" y="551427"/>
                  <a:pt x="4790513" y="479181"/>
                  <a:pt x="4790513" y="390062"/>
                </a:cubicBezTo>
                <a:cubicBezTo>
                  <a:pt x="4790513" y="300943"/>
                  <a:pt x="4718267" y="228698"/>
                  <a:pt x="4629148" y="228698"/>
                </a:cubicBezTo>
                <a:close/>
                <a:moveTo>
                  <a:pt x="5219138" y="228697"/>
                </a:moveTo>
                <a:cubicBezTo>
                  <a:pt x="5130019" y="228697"/>
                  <a:pt x="5057773" y="300943"/>
                  <a:pt x="5057773" y="390062"/>
                </a:cubicBezTo>
                <a:cubicBezTo>
                  <a:pt x="5057773" y="479181"/>
                  <a:pt x="5130019" y="551427"/>
                  <a:pt x="5219138" y="551427"/>
                </a:cubicBezTo>
                <a:cubicBezTo>
                  <a:pt x="5308257" y="551427"/>
                  <a:pt x="5380503" y="479181"/>
                  <a:pt x="5380503" y="390062"/>
                </a:cubicBezTo>
                <a:cubicBezTo>
                  <a:pt x="5380503" y="300943"/>
                  <a:pt x="5308257" y="228697"/>
                  <a:pt x="5219138" y="228697"/>
                </a:cubicBezTo>
                <a:close/>
                <a:moveTo>
                  <a:pt x="5809128" y="228697"/>
                </a:moveTo>
                <a:cubicBezTo>
                  <a:pt x="5720009" y="228697"/>
                  <a:pt x="5647763" y="300943"/>
                  <a:pt x="5647763" y="390062"/>
                </a:cubicBezTo>
                <a:cubicBezTo>
                  <a:pt x="5647763" y="479181"/>
                  <a:pt x="5720009" y="551427"/>
                  <a:pt x="5809128" y="551427"/>
                </a:cubicBezTo>
                <a:cubicBezTo>
                  <a:pt x="5898247" y="551427"/>
                  <a:pt x="5970493" y="479181"/>
                  <a:pt x="5970493" y="390062"/>
                </a:cubicBezTo>
                <a:cubicBezTo>
                  <a:pt x="5970493" y="300943"/>
                  <a:pt x="5898247" y="228697"/>
                  <a:pt x="5809128" y="228697"/>
                </a:cubicBezTo>
                <a:close/>
                <a:moveTo>
                  <a:pt x="8342147" y="228697"/>
                </a:moveTo>
                <a:cubicBezTo>
                  <a:pt x="8253028" y="228697"/>
                  <a:pt x="8180782" y="300943"/>
                  <a:pt x="8180782" y="390062"/>
                </a:cubicBezTo>
                <a:cubicBezTo>
                  <a:pt x="8180782" y="479181"/>
                  <a:pt x="8253028" y="551427"/>
                  <a:pt x="8342147" y="551427"/>
                </a:cubicBezTo>
                <a:cubicBezTo>
                  <a:pt x="8431266" y="551427"/>
                  <a:pt x="8503512" y="479181"/>
                  <a:pt x="8503512" y="390062"/>
                </a:cubicBezTo>
                <a:cubicBezTo>
                  <a:pt x="8503512" y="300943"/>
                  <a:pt x="8431266" y="228697"/>
                  <a:pt x="8342147" y="228697"/>
                </a:cubicBezTo>
                <a:close/>
                <a:moveTo>
                  <a:pt x="8932137" y="228697"/>
                </a:moveTo>
                <a:cubicBezTo>
                  <a:pt x="8843018" y="228697"/>
                  <a:pt x="8770772" y="300943"/>
                  <a:pt x="8770772" y="390062"/>
                </a:cubicBezTo>
                <a:cubicBezTo>
                  <a:pt x="8770772" y="479181"/>
                  <a:pt x="8843018" y="551427"/>
                  <a:pt x="8932137" y="551427"/>
                </a:cubicBezTo>
                <a:cubicBezTo>
                  <a:pt x="9021256" y="551427"/>
                  <a:pt x="9093502" y="479181"/>
                  <a:pt x="9093502" y="390062"/>
                </a:cubicBezTo>
                <a:cubicBezTo>
                  <a:pt x="9093502" y="300943"/>
                  <a:pt x="9021256" y="228697"/>
                  <a:pt x="8932137" y="228697"/>
                </a:cubicBezTo>
                <a:close/>
                <a:moveTo>
                  <a:pt x="9522127" y="228697"/>
                </a:moveTo>
                <a:cubicBezTo>
                  <a:pt x="9433008" y="228697"/>
                  <a:pt x="9360762" y="300943"/>
                  <a:pt x="9360762" y="390062"/>
                </a:cubicBezTo>
                <a:cubicBezTo>
                  <a:pt x="9360762" y="479181"/>
                  <a:pt x="9433008" y="551427"/>
                  <a:pt x="9522127" y="551427"/>
                </a:cubicBezTo>
                <a:cubicBezTo>
                  <a:pt x="9611246" y="551427"/>
                  <a:pt x="9683492" y="479181"/>
                  <a:pt x="9683492" y="390062"/>
                </a:cubicBezTo>
                <a:cubicBezTo>
                  <a:pt x="9683492" y="300943"/>
                  <a:pt x="9611246" y="228697"/>
                  <a:pt x="9522127" y="228697"/>
                </a:cubicBezTo>
                <a:close/>
                <a:moveTo>
                  <a:pt x="342386" y="0"/>
                </a:moveTo>
                <a:lnTo>
                  <a:pt x="9907633" y="0"/>
                </a:lnTo>
                <a:cubicBezTo>
                  <a:pt x="10100734" y="0"/>
                  <a:pt x="10280125" y="58702"/>
                  <a:pt x="10428933" y="159235"/>
                </a:cubicBezTo>
                <a:lnTo>
                  <a:pt x="10438278" y="166945"/>
                </a:lnTo>
                <a:lnTo>
                  <a:pt x="10438278" y="5624698"/>
                </a:lnTo>
                <a:lnTo>
                  <a:pt x="0" y="5624698"/>
                </a:lnTo>
                <a:lnTo>
                  <a:pt x="0" y="65754"/>
                </a:lnTo>
                <a:lnTo>
                  <a:pt x="65126" y="41918"/>
                </a:lnTo>
                <a:cubicBezTo>
                  <a:pt x="152712" y="14676"/>
                  <a:pt x="245836" y="0"/>
                  <a:pt x="342386" y="0"/>
                </a:cubicBezTo>
                <a:close/>
              </a:path>
            </a:pathLst>
          </a:cu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pic>
        <p:nvPicPr>
          <p:cNvPr id="11" name="图片 10" descr="预览图_千图网_编号32412161"/>
          <p:cNvPicPr>
            <a:picLocks noChangeAspect="1"/>
          </p:cNvPicPr>
          <p:nvPr/>
        </p:nvPicPr>
        <p:blipFill>
          <a:blip r:embed="rId1"/>
          <a:srcRect l="70353" t="18168" r="2472" b="74418"/>
          <a:stretch>
            <a:fillRect/>
          </a:stretch>
        </p:blipFill>
        <p:spPr>
          <a:xfrm>
            <a:off x="8334375" y="4655820"/>
            <a:ext cx="3373755" cy="920750"/>
          </a:xfrm>
          <a:prstGeom prst="rect">
            <a:avLst/>
          </a:prstGeom>
        </p:spPr>
      </p:pic>
      <p:pic>
        <p:nvPicPr>
          <p:cNvPr id="12" name="图片 11" descr="预览图_千图网_编号32412161"/>
          <p:cNvPicPr>
            <a:picLocks noChangeAspect="1"/>
          </p:cNvPicPr>
          <p:nvPr/>
        </p:nvPicPr>
        <p:blipFill>
          <a:blip r:embed="rId1"/>
          <a:srcRect l="82932" t="37775" r="2634" b="45474"/>
          <a:stretch>
            <a:fillRect/>
          </a:stretch>
        </p:blipFill>
        <p:spPr>
          <a:xfrm rot="16200000">
            <a:off x="1550670" y="-436245"/>
            <a:ext cx="2143125" cy="2488565"/>
          </a:xfrm>
          <a:prstGeom prst="rect">
            <a:avLst/>
          </a:prstGeom>
        </p:spPr>
      </p:pic>
      <p:sp>
        <p:nvSpPr>
          <p:cNvPr id="41" name="矩形 40"/>
          <p:cNvSpPr/>
          <p:nvPr/>
        </p:nvSpPr>
        <p:spPr>
          <a:xfrm>
            <a:off x="3623310" y="2973070"/>
            <a:ext cx="5816600" cy="1906905"/>
          </a:xfrm>
          <a:prstGeom prst="rect">
            <a:avLst/>
          </a:prstGeom>
          <a:noFill/>
        </p:spPr>
        <p:txBody>
          <a:bodyPr wrap="square">
            <a:spAutoFit/>
          </a:bodyPr>
          <a:lstStyle/>
          <a:p>
            <a:pPr algn="ctr">
              <a:lnSpc>
                <a:spcPct val="150000"/>
              </a:lnSpc>
            </a:pPr>
            <a:r>
              <a:rPr lang="zh-CN" altLang="en-US" sz="36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重要活动</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gn="ctr">
              <a:lnSpc>
                <a:spcPct val="200000"/>
              </a:lnSpc>
            </a:pPr>
            <a:r>
              <a:rPr lang="zh-CN" altLang="en-US" sz="800" dirty="0">
                <a:latin typeface="庞门正道标题体" panose="02010600030101010101" pitchFamily="2" charset="-122"/>
                <a:ea typeface="庞门正道标题体" panose="02010600030101010101" pitchFamily="2" charset="-122"/>
                <a:sym typeface="+mn-ea"/>
              </a:rPr>
              <a:t>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a:t>
            </a:r>
            <a:endParaRPr lang="en-US" altLang="zh-CN"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gn="ctr">
              <a:lnSpc>
                <a:spcPct val="200000"/>
              </a:lnSpc>
            </a:pPr>
            <a:endParaRPr lang="en-US" altLang="zh-CN"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
        <p:nvSpPr>
          <p:cNvPr id="2" name="矩形 1"/>
          <p:cNvSpPr/>
          <p:nvPr/>
        </p:nvSpPr>
        <p:spPr>
          <a:xfrm>
            <a:off x="4753610" y="2148205"/>
            <a:ext cx="3404235" cy="922020"/>
          </a:xfrm>
          <a:prstGeom prst="rect">
            <a:avLst/>
          </a:prstGeom>
          <a:noFill/>
        </p:spPr>
        <p:txBody>
          <a:bodyPr wrap="square">
            <a:spAutoFit/>
          </a:bodyPr>
          <a:lstStyle/>
          <a:p>
            <a:pPr algn="ctr">
              <a:lnSpc>
                <a:spcPct val="150000"/>
              </a:lnSpc>
            </a:pPr>
            <a:r>
              <a:rPr lang="en-US" sz="36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PART TWO</a:t>
            </a:r>
            <a:endParaRPr lang="en-US"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4195445" y="277495"/>
            <a:ext cx="3743325" cy="884555"/>
            <a:chOff x="6607" y="437"/>
            <a:chExt cx="5895" cy="1393"/>
          </a:xfrm>
        </p:grpSpPr>
        <p:grpSp>
          <p:nvGrpSpPr>
            <p:cNvPr id="3" name="组合 2"/>
            <p:cNvGrpSpPr/>
            <p:nvPr/>
          </p:nvGrpSpPr>
          <p:grpSpPr>
            <a:xfrm>
              <a:off x="7320" y="630"/>
              <a:ext cx="4408" cy="1200"/>
              <a:chOff x="1400176" y="1989138"/>
              <a:chExt cx="2946400" cy="849313"/>
            </a:xfrm>
          </p:grpSpPr>
          <p:sp>
            <p:nvSpPr>
              <p:cNvPr id="4"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7"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1"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12" name="矩形 11"/>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grpSp>
        <p:nvGrpSpPr>
          <p:cNvPr id="8" name="组合 7"/>
          <p:cNvGrpSpPr/>
          <p:nvPr/>
        </p:nvGrpSpPr>
        <p:grpSpPr>
          <a:xfrm>
            <a:off x="732091" y="1813340"/>
            <a:ext cx="4833938" cy="2050356"/>
            <a:chOff x="1071562" y="3040350"/>
            <a:chExt cx="4149378" cy="2050356"/>
          </a:xfrm>
        </p:grpSpPr>
        <p:sp>
          <p:nvSpPr>
            <p:cNvPr id="9" name="Rectangle 17"/>
            <p:cNvSpPr/>
            <p:nvPr/>
          </p:nvSpPr>
          <p:spPr bwMode="auto">
            <a:xfrm>
              <a:off x="1095734" y="5038839"/>
              <a:ext cx="4054289" cy="51867"/>
            </a:xfrm>
            <a:prstGeom prst="rect">
              <a:avLst/>
            </a:prstGeom>
            <a:solidFill>
              <a:schemeClr val="bg1">
                <a:lumMod val="85000"/>
              </a:schemeClr>
            </a:solidFill>
            <a:ln>
              <a:noFill/>
            </a:ln>
          </p:spPr>
          <p:txBody>
            <a:bodyPr lIns="0" tIns="0" rIns="0" bIns="0"/>
            <a:lstStyle/>
            <a:p>
              <a:endParaRPr lang="en-US">
                <a:latin typeface="庞门正道标题体" panose="02010600030101010101" pitchFamily="2" charset="-122"/>
                <a:ea typeface="庞门正道标题体" panose="02010600030101010101" pitchFamily="2" charset="-122"/>
              </a:endParaRPr>
            </a:p>
          </p:txBody>
        </p:sp>
        <p:sp>
          <p:nvSpPr>
            <p:cNvPr id="10" name="Rectangle 22"/>
            <p:cNvSpPr/>
            <p:nvPr/>
          </p:nvSpPr>
          <p:spPr bwMode="auto">
            <a:xfrm>
              <a:off x="1114784" y="3810795"/>
              <a:ext cx="587829" cy="785572"/>
            </a:xfrm>
            <a:prstGeom prst="rect">
              <a:avLst/>
            </a:prstGeom>
            <a:solidFill>
              <a:srgbClr val="9DC8FF"/>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5" name="Rectangle 23"/>
            <p:cNvSpPr/>
            <p:nvPr/>
          </p:nvSpPr>
          <p:spPr bwMode="auto">
            <a:xfrm>
              <a:off x="1114784" y="4206827"/>
              <a:ext cx="587829" cy="38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40%</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6" name="Rectangle 25"/>
            <p:cNvSpPr/>
            <p:nvPr/>
          </p:nvSpPr>
          <p:spPr bwMode="auto">
            <a:xfrm>
              <a:off x="1980319" y="3040350"/>
              <a:ext cx="589979" cy="1556017"/>
            </a:xfrm>
            <a:prstGeom prst="rect">
              <a:avLst/>
            </a:prstGeom>
            <a:solidFill>
              <a:srgbClr val="C0DED2"/>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28" name="Rectangle 26"/>
            <p:cNvSpPr/>
            <p:nvPr/>
          </p:nvSpPr>
          <p:spPr bwMode="auto">
            <a:xfrm>
              <a:off x="1986814" y="4208174"/>
              <a:ext cx="588897" cy="38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85%</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31" name="Rectangle 28"/>
            <p:cNvSpPr/>
            <p:nvPr/>
          </p:nvSpPr>
          <p:spPr bwMode="auto">
            <a:xfrm>
              <a:off x="2835047" y="4197638"/>
              <a:ext cx="587829" cy="397649"/>
            </a:xfrm>
            <a:prstGeom prst="rect">
              <a:avLst/>
            </a:prstGeom>
            <a:solidFill>
              <a:schemeClr val="bg1">
                <a:lumMod val="85000"/>
              </a:schemeClr>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32" name="Rectangle 29"/>
            <p:cNvSpPr/>
            <p:nvPr/>
          </p:nvSpPr>
          <p:spPr bwMode="auto">
            <a:xfrm>
              <a:off x="2826402" y="4206283"/>
              <a:ext cx="587829" cy="380360"/>
            </a:xfrm>
            <a:prstGeom prst="rect">
              <a:avLst/>
            </a:prstGeom>
            <a:solidFill>
              <a:srgbClr val="9DC8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20%</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33" name="Rectangle 31"/>
            <p:cNvSpPr/>
            <p:nvPr/>
          </p:nvSpPr>
          <p:spPr bwMode="auto">
            <a:xfrm>
              <a:off x="3701662" y="3205677"/>
              <a:ext cx="587829" cy="1390690"/>
            </a:xfrm>
            <a:prstGeom prst="rect">
              <a:avLst/>
            </a:prstGeom>
            <a:solidFill>
              <a:srgbClr val="C0DED2"/>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34" name="Rectangle 32"/>
            <p:cNvSpPr/>
            <p:nvPr/>
          </p:nvSpPr>
          <p:spPr bwMode="auto">
            <a:xfrm>
              <a:off x="3699501" y="4207060"/>
              <a:ext cx="587829" cy="38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75%</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35" name="Rectangle 34"/>
            <p:cNvSpPr/>
            <p:nvPr/>
          </p:nvSpPr>
          <p:spPr bwMode="auto">
            <a:xfrm>
              <a:off x="4580164" y="3449886"/>
              <a:ext cx="588909" cy="1145401"/>
            </a:xfrm>
            <a:prstGeom prst="rect">
              <a:avLst/>
            </a:prstGeom>
            <a:solidFill>
              <a:srgbClr val="9DC8FF"/>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36" name="Rectangle 35"/>
            <p:cNvSpPr/>
            <p:nvPr/>
          </p:nvSpPr>
          <p:spPr bwMode="auto">
            <a:xfrm>
              <a:off x="4580164" y="4206997"/>
              <a:ext cx="588909" cy="38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65%</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37" name="Rectangle 36"/>
            <p:cNvSpPr/>
            <p:nvPr/>
          </p:nvSpPr>
          <p:spPr bwMode="auto">
            <a:xfrm>
              <a:off x="1071562"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Fact One</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38" name="Rectangle 37"/>
            <p:cNvSpPr/>
            <p:nvPr/>
          </p:nvSpPr>
          <p:spPr bwMode="auto">
            <a:xfrm>
              <a:off x="1927370"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Two</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39" name="Rectangle 38"/>
            <p:cNvSpPr/>
            <p:nvPr/>
          </p:nvSpPr>
          <p:spPr bwMode="auto">
            <a:xfrm>
              <a:off x="2783180"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Three</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40" name="Rectangle 39"/>
            <p:cNvSpPr/>
            <p:nvPr/>
          </p:nvSpPr>
          <p:spPr bwMode="auto">
            <a:xfrm>
              <a:off x="3638989"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Four</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41" name="Rectangle 40"/>
            <p:cNvSpPr/>
            <p:nvPr/>
          </p:nvSpPr>
          <p:spPr bwMode="auto">
            <a:xfrm>
              <a:off x="4529377"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Five</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grpSp>
      <p:grpSp>
        <p:nvGrpSpPr>
          <p:cNvPr id="42" name="组合 41"/>
          <p:cNvGrpSpPr/>
          <p:nvPr/>
        </p:nvGrpSpPr>
        <p:grpSpPr>
          <a:xfrm>
            <a:off x="6701628" y="1801148"/>
            <a:ext cx="4833938" cy="2050356"/>
            <a:chOff x="1071562" y="3040350"/>
            <a:chExt cx="4149378" cy="2050356"/>
          </a:xfrm>
        </p:grpSpPr>
        <p:sp>
          <p:nvSpPr>
            <p:cNvPr id="43" name="Rectangle 17"/>
            <p:cNvSpPr/>
            <p:nvPr/>
          </p:nvSpPr>
          <p:spPr bwMode="auto">
            <a:xfrm>
              <a:off x="1095734" y="5038839"/>
              <a:ext cx="4054289" cy="51867"/>
            </a:xfrm>
            <a:prstGeom prst="rect">
              <a:avLst/>
            </a:prstGeom>
            <a:solidFill>
              <a:schemeClr val="bg1">
                <a:lumMod val="85000"/>
              </a:schemeClr>
            </a:solidFill>
            <a:ln>
              <a:noFill/>
            </a:ln>
          </p:spPr>
          <p:txBody>
            <a:bodyPr lIns="0" tIns="0" rIns="0" bIns="0"/>
            <a:lstStyle/>
            <a:p>
              <a:endParaRPr lang="en-US">
                <a:latin typeface="庞门正道标题体" panose="02010600030101010101" pitchFamily="2" charset="-122"/>
                <a:ea typeface="庞门正道标题体" panose="02010600030101010101" pitchFamily="2" charset="-122"/>
              </a:endParaRPr>
            </a:p>
          </p:txBody>
        </p:sp>
        <p:sp>
          <p:nvSpPr>
            <p:cNvPr id="44" name="Rectangle 22"/>
            <p:cNvSpPr/>
            <p:nvPr/>
          </p:nvSpPr>
          <p:spPr bwMode="auto">
            <a:xfrm>
              <a:off x="1114784" y="3810795"/>
              <a:ext cx="587829" cy="785572"/>
            </a:xfrm>
            <a:prstGeom prst="rect">
              <a:avLst/>
            </a:prstGeom>
            <a:solidFill>
              <a:srgbClr val="9DC8FF"/>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45" name="Rectangle 23"/>
            <p:cNvSpPr/>
            <p:nvPr/>
          </p:nvSpPr>
          <p:spPr bwMode="auto">
            <a:xfrm>
              <a:off x="1114784" y="4206827"/>
              <a:ext cx="587829" cy="38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40%</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46" name="Rectangle 25"/>
            <p:cNvSpPr/>
            <p:nvPr/>
          </p:nvSpPr>
          <p:spPr bwMode="auto">
            <a:xfrm>
              <a:off x="1980319" y="3040350"/>
              <a:ext cx="589979" cy="1556017"/>
            </a:xfrm>
            <a:prstGeom prst="rect">
              <a:avLst/>
            </a:prstGeom>
            <a:solidFill>
              <a:srgbClr val="C0DED2"/>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47" name="Rectangle 26"/>
            <p:cNvSpPr/>
            <p:nvPr/>
          </p:nvSpPr>
          <p:spPr bwMode="auto">
            <a:xfrm>
              <a:off x="1986814" y="4208174"/>
              <a:ext cx="588897" cy="38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85%</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48" name="Rectangle 28"/>
            <p:cNvSpPr/>
            <p:nvPr/>
          </p:nvSpPr>
          <p:spPr bwMode="auto">
            <a:xfrm>
              <a:off x="2835047" y="4197638"/>
              <a:ext cx="587829" cy="397649"/>
            </a:xfrm>
            <a:prstGeom prst="rect">
              <a:avLst/>
            </a:prstGeom>
            <a:solidFill>
              <a:schemeClr val="bg1">
                <a:lumMod val="85000"/>
              </a:schemeClr>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49" name="Rectangle 29"/>
            <p:cNvSpPr/>
            <p:nvPr/>
          </p:nvSpPr>
          <p:spPr bwMode="auto">
            <a:xfrm>
              <a:off x="2826402" y="4206283"/>
              <a:ext cx="587829" cy="380360"/>
            </a:xfrm>
            <a:prstGeom prst="rect">
              <a:avLst/>
            </a:prstGeom>
            <a:solidFill>
              <a:srgbClr val="9DC8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20%</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51" name="Rectangle 31"/>
            <p:cNvSpPr/>
            <p:nvPr/>
          </p:nvSpPr>
          <p:spPr bwMode="auto">
            <a:xfrm>
              <a:off x="3701662" y="3205677"/>
              <a:ext cx="587829" cy="1390690"/>
            </a:xfrm>
            <a:prstGeom prst="rect">
              <a:avLst/>
            </a:prstGeom>
            <a:solidFill>
              <a:srgbClr val="C0DED2"/>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52" name="Rectangle 32"/>
            <p:cNvSpPr/>
            <p:nvPr/>
          </p:nvSpPr>
          <p:spPr bwMode="auto">
            <a:xfrm>
              <a:off x="3699501" y="4207060"/>
              <a:ext cx="587829" cy="38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75%</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53" name="Rectangle 34"/>
            <p:cNvSpPr/>
            <p:nvPr/>
          </p:nvSpPr>
          <p:spPr bwMode="auto">
            <a:xfrm>
              <a:off x="4580164" y="3449886"/>
              <a:ext cx="588909" cy="1145401"/>
            </a:xfrm>
            <a:prstGeom prst="rect">
              <a:avLst/>
            </a:prstGeom>
            <a:solidFill>
              <a:srgbClr val="9DC8FF"/>
            </a:solidFill>
            <a:ln>
              <a:noFill/>
            </a:ln>
          </p:spPr>
          <p:txBody>
            <a:bodyPr lIns="0" tIns="0" rIns="0" bIns="0"/>
            <a:lstStyle/>
            <a:p>
              <a:endParaRPr lang="en-US" sz="700" dirty="0">
                <a:latin typeface="庞门正道标题体" panose="02010600030101010101" pitchFamily="2" charset="-122"/>
                <a:ea typeface="庞门正道标题体" panose="02010600030101010101" pitchFamily="2" charset="-122"/>
                <a:cs typeface="Lato" charset="0"/>
              </a:endParaRPr>
            </a:p>
          </p:txBody>
        </p:sp>
        <p:sp>
          <p:nvSpPr>
            <p:cNvPr id="54" name="Rectangle 35"/>
            <p:cNvSpPr/>
            <p:nvPr/>
          </p:nvSpPr>
          <p:spPr bwMode="auto">
            <a:xfrm>
              <a:off x="4580164" y="4206997"/>
              <a:ext cx="588909" cy="38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65%</a:t>
              </a:r>
              <a:endParaRPr lang="en-US"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55" name="Rectangle 36"/>
            <p:cNvSpPr/>
            <p:nvPr/>
          </p:nvSpPr>
          <p:spPr bwMode="auto">
            <a:xfrm>
              <a:off x="1071562"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Fact One</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56" name="Rectangle 37"/>
            <p:cNvSpPr/>
            <p:nvPr/>
          </p:nvSpPr>
          <p:spPr bwMode="auto">
            <a:xfrm>
              <a:off x="1927370"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Two</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57" name="Rectangle 38"/>
            <p:cNvSpPr/>
            <p:nvPr/>
          </p:nvSpPr>
          <p:spPr bwMode="auto">
            <a:xfrm>
              <a:off x="2783180"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Three</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58" name="Rectangle 39"/>
            <p:cNvSpPr/>
            <p:nvPr/>
          </p:nvSpPr>
          <p:spPr bwMode="auto">
            <a:xfrm>
              <a:off x="3638989"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Four</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sp>
          <p:nvSpPr>
            <p:cNvPr id="59" name="Rectangle 40"/>
            <p:cNvSpPr/>
            <p:nvPr/>
          </p:nvSpPr>
          <p:spPr bwMode="auto">
            <a:xfrm>
              <a:off x="4529377" y="4633506"/>
              <a:ext cx="691563" cy="3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rPr>
                <a:t>Five</a:t>
              </a:r>
              <a:endParaRPr lang="en-US" sz="1400" dirty="0">
                <a:solidFill>
                  <a:srgbClr val="6A6D77"/>
                </a:solidFill>
                <a:latin typeface="庞门正道标题体" panose="02010600030101010101" pitchFamily="2" charset="-122"/>
                <a:ea typeface="庞门正道标题体" panose="02010600030101010101" pitchFamily="2" charset="-122"/>
                <a:cs typeface="Lato" charset="0"/>
                <a:sym typeface="Bebas Neue" charset="0"/>
              </a:endParaRPr>
            </a:p>
          </p:txBody>
        </p:sp>
      </p:grpSp>
      <p:grpSp>
        <p:nvGrpSpPr>
          <p:cNvPr id="69" name="Group 6"/>
          <p:cNvGrpSpPr/>
          <p:nvPr/>
        </p:nvGrpSpPr>
        <p:grpSpPr bwMode="auto">
          <a:xfrm>
            <a:off x="641985" y="4355465"/>
            <a:ext cx="431165" cy="471805"/>
            <a:chOff x="-11" y="69"/>
            <a:chExt cx="736" cy="792"/>
          </a:xfrm>
        </p:grpSpPr>
        <p:sp>
          <p:nvSpPr>
            <p:cNvPr id="70" name="Oval 9"/>
            <p:cNvSpPr/>
            <p:nvPr/>
          </p:nvSpPr>
          <p:spPr bwMode="auto">
            <a:xfrm>
              <a:off x="5" y="105"/>
              <a:ext cx="720" cy="720"/>
            </a:xfrm>
            <a:prstGeom prst="ellipse">
              <a:avLst/>
            </a:prstGeom>
            <a:gradFill>
              <a:gsLst>
                <a:gs pos="1000">
                  <a:srgbClr val="FE8C67"/>
                </a:gs>
                <a:gs pos="100000">
                  <a:srgbClr val="EC354A"/>
                </a:gs>
              </a:gsLst>
              <a:path path="circle">
                <a:fillToRect l="100000" t="100000"/>
              </a:path>
            </a:gra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latin typeface="庞门正道标题体" panose="02010600030101010101" pitchFamily="2" charset="-122"/>
                <a:ea typeface="庞门正道标题体" panose="02010600030101010101" pitchFamily="2" charset="-122"/>
              </a:endParaRPr>
            </a:p>
          </p:txBody>
        </p:sp>
        <p:sp>
          <p:nvSpPr>
            <p:cNvPr id="71" name="Rectangle 10"/>
            <p:cNvSpPr/>
            <p:nvPr/>
          </p:nvSpPr>
          <p:spPr bwMode="auto">
            <a:xfrm>
              <a:off x="-11" y="69"/>
              <a:ext cx="720" cy="792"/>
            </a:xfrm>
            <a:prstGeom prst="rect">
              <a:avLst/>
            </a:prstGeom>
            <a:solidFill>
              <a:srgbClr val="C0DED2"/>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2000"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1</a:t>
              </a:r>
              <a:endParaRPr lang="en-US" sz="2000"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grpSp>
      <p:grpSp>
        <p:nvGrpSpPr>
          <p:cNvPr id="72" name="Group 6"/>
          <p:cNvGrpSpPr/>
          <p:nvPr/>
        </p:nvGrpSpPr>
        <p:grpSpPr bwMode="auto">
          <a:xfrm>
            <a:off x="624205" y="5351145"/>
            <a:ext cx="431165" cy="471805"/>
            <a:chOff x="-11" y="69"/>
            <a:chExt cx="736" cy="792"/>
          </a:xfrm>
        </p:grpSpPr>
        <p:sp>
          <p:nvSpPr>
            <p:cNvPr id="73" name="Oval 9"/>
            <p:cNvSpPr/>
            <p:nvPr/>
          </p:nvSpPr>
          <p:spPr bwMode="auto">
            <a:xfrm>
              <a:off x="5" y="105"/>
              <a:ext cx="720" cy="720"/>
            </a:xfrm>
            <a:prstGeom prst="ellipse">
              <a:avLst/>
            </a:prstGeom>
            <a:gradFill>
              <a:gsLst>
                <a:gs pos="1000">
                  <a:srgbClr val="FE8C67"/>
                </a:gs>
                <a:gs pos="100000">
                  <a:srgbClr val="EC354A"/>
                </a:gs>
              </a:gsLst>
              <a:path path="circle">
                <a:fillToRect l="100000" t="100000"/>
              </a:path>
            </a:gra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latin typeface="庞门正道标题体" panose="02010600030101010101" pitchFamily="2" charset="-122"/>
                <a:ea typeface="庞门正道标题体" panose="02010600030101010101" pitchFamily="2" charset="-122"/>
              </a:endParaRPr>
            </a:p>
          </p:txBody>
        </p:sp>
        <p:sp>
          <p:nvSpPr>
            <p:cNvPr id="74" name="Rectangle 10"/>
            <p:cNvSpPr/>
            <p:nvPr/>
          </p:nvSpPr>
          <p:spPr bwMode="auto">
            <a:xfrm>
              <a:off x="-11" y="69"/>
              <a:ext cx="720" cy="792"/>
            </a:xfrm>
            <a:prstGeom prst="rect">
              <a:avLst/>
            </a:prstGeom>
            <a:solidFill>
              <a:srgbClr val="9DC8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2000"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2</a:t>
              </a:r>
              <a:endParaRPr lang="en-US" sz="2000"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grpSp>
      <p:sp>
        <p:nvSpPr>
          <p:cNvPr id="75" name="矩形 74"/>
          <p:cNvSpPr/>
          <p:nvPr/>
        </p:nvSpPr>
        <p:spPr>
          <a:xfrm>
            <a:off x="1247775" y="4102100"/>
            <a:ext cx="4599305" cy="1183640"/>
          </a:xfrm>
          <a:prstGeom prst="rect">
            <a:avLst/>
          </a:prstGeom>
          <a:noFill/>
        </p:spPr>
        <p:txBody>
          <a:bodyPr wrap="square">
            <a:spAutoFit/>
          </a:bodyPr>
          <a:lstStyle/>
          <a:p>
            <a:pPr marL="0" lvl="1">
              <a:lnSpc>
                <a:spcPct val="140000"/>
              </a:lnSpc>
            </a:pPr>
            <a:r>
              <a:rPr lang="zh-CN" altLang="en-US" sz="2000" spc="500" dirty="0">
                <a:solidFill>
                  <a:schemeClr val="tx1">
                    <a:lumMod val="65000"/>
                    <a:lumOff val="35000"/>
                  </a:schemeClr>
                </a:solidFill>
                <a:latin typeface="庞门正道标题体" panose="02010600030101010101" pitchFamily="2" charset="-122"/>
                <a:ea typeface="庞门正道标题体" panose="02010600030101010101" pitchFamily="2" charset="-122"/>
              </a:rPr>
              <a:t>输入标题内容</a:t>
            </a:r>
            <a:endParaRPr lang="zh-CN" altLang="en-US" sz="2400" dirty="0">
              <a:solidFill>
                <a:schemeClr val="tx1">
                  <a:lumMod val="65000"/>
                  <a:lumOff val="35000"/>
                </a:schemeClr>
              </a:solidFill>
              <a:latin typeface="庞门正道标题体" panose="02010600030101010101" pitchFamily="2" charset="-122"/>
              <a:ea typeface="庞门正道标题体" panose="02010600030101010101" pitchFamily="2" charset="-122"/>
            </a:endParaRPr>
          </a:p>
          <a:p>
            <a:pPr marL="0" marR="0" lvl="0" indent="0" algn="l" defTabSz="914400" rtl="0" eaLnBrk="1" fontAlgn="base" latinLnBrk="0" hangingPunct="1">
              <a:lnSpc>
                <a:spcPct val="140000"/>
              </a:lnSpc>
              <a:spcBef>
                <a:spcPct val="0"/>
              </a:spcBef>
              <a:spcAft>
                <a:spcPct val="0"/>
              </a:spcAft>
              <a:buClrTx/>
              <a:buSzTx/>
              <a:buFontTx/>
              <a:buNone/>
              <a:defRPr/>
            </a:pPr>
            <a:r>
              <a:rPr lang="zh-CN" altLang="en-US" sz="100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rPr>
              <a:t>此处添加详细文本描述，建议与标题相关并符合整体语言风格，语言描述尽量简洁生动。此处添加详细文本描述，</a:t>
            </a:r>
            <a:endParaRPr lang="zh-CN" altLang="en-US" sz="1000" spc="15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endParaRPr>
          </a:p>
          <a:p>
            <a:pPr marL="0" marR="0" lvl="0" indent="0" algn="ctr" defTabSz="914400" rtl="0" eaLnBrk="1" fontAlgn="base" latinLnBrk="0" hangingPunct="1">
              <a:lnSpc>
                <a:spcPct val="150000"/>
              </a:lnSpc>
              <a:spcBef>
                <a:spcPct val="0"/>
              </a:spcBef>
              <a:spcAft>
                <a:spcPct val="0"/>
              </a:spcAft>
              <a:buClrTx/>
              <a:buSzTx/>
              <a:buFontTx/>
              <a:buNone/>
              <a:defRPr/>
            </a:pPr>
            <a:endParaRPr lang="zh-CN" altLang="en-US" sz="1000" spc="15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endParaRPr>
          </a:p>
        </p:txBody>
      </p:sp>
      <p:sp>
        <p:nvSpPr>
          <p:cNvPr id="76" name="矩形 75"/>
          <p:cNvSpPr/>
          <p:nvPr/>
        </p:nvSpPr>
        <p:spPr>
          <a:xfrm>
            <a:off x="1202055" y="5259705"/>
            <a:ext cx="4599305" cy="1183640"/>
          </a:xfrm>
          <a:prstGeom prst="rect">
            <a:avLst/>
          </a:prstGeom>
          <a:noFill/>
        </p:spPr>
        <p:txBody>
          <a:bodyPr wrap="square">
            <a:spAutoFit/>
          </a:bodyPr>
          <a:lstStyle/>
          <a:p>
            <a:pPr marL="0" lvl="1">
              <a:lnSpc>
                <a:spcPct val="140000"/>
              </a:lnSpc>
            </a:pPr>
            <a:r>
              <a:rPr lang="zh-CN" altLang="en-US" sz="2000" spc="500" dirty="0">
                <a:solidFill>
                  <a:schemeClr val="tx1">
                    <a:lumMod val="65000"/>
                    <a:lumOff val="35000"/>
                  </a:schemeClr>
                </a:solidFill>
                <a:latin typeface="庞门正道标题体" panose="02010600030101010101" pitchFamily="2" charset="-122"/>
                <a:ea typeface="庞门正道标题体" panose="02010600030101010101" pitchFamily="2" charset="-122"/>
              </a:rPr>
              <a:t>输入标题内容</a:t>
            </a:r>
            <a:endParaRPr lang="zh-CN" altLang="en-US" sz="2400" dirty="0">
              <a:solidFill>
                <a:schemeClr val="tx1">
                  <a:lumMod val="65000"/>
                  <a:lumOff val="35000"/>
                </a:schemeClr>
              </a:solidFill>
              <a:latin typeface="庞门正道标题体" panose="02010600030101010101" pitchFamily="2" charset="-122"/>
              <a:ea typeface="庞门正道标题体" panose="02010600030101010101" pitchFamily="2" charset="-122"/>
            </a:endParaRPr>
          </a:p>
          <a:p>
            <a:pPr marL="0" marR="0" lvl="0" indent="0" algn="l" defTabSz="914400" rtl="0" eaLnBrk="1" fontAlgn="base" latinLnBrk="0" hangingPunct="1">
              <a:lnSpc>
                <a:spcPct val="140000"/>
              </a:lnSpc>
              <a:spcBef>
                <a:spcPct val="0"/>
              </a:spcBef>
              <a:spcAft>
                <a:spcPct val="0"/>
              </a:spcAft>
              <a:buClrTx/>
              <a:buSzTx/>
              <a:buFontTx/>
              <a:buNone/>
              <a:defRPr/>
            </a:pPr>
            <a:r>
              <a:rPr lang="zh-CN" altLang="en-US" sz="100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rPr>
              <a:t>此处添加详细文本描述，建议与标题相关并符合整体语言风格，语言描述尽量简洁生动。此处添加详细文本描述，</a:t>
            </a:r>
            <a:endParaRPr lang="zh-CN" altLang="en-US" sz="1000" spc="15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endParaRPr>
          </a:p>
          <a:p>
            <a:pPr marL="0" marR="0" lvl="0" indent="0" algn="ctr" defTabSz="914400" rtl="0" eaLnBrk="1" fontAlgn="base" latinLnBrk="0" hangingPunct="1">
              <a:lnSpc>
                <a:spcPct val="150000"/>
              </a:lnSpc>
              <a:spcBef>
                <a:spcPct val="0"/>
              </a:spcBef>
              <a:spcAft>
                <a:spcPct val="0"/>
              </a:spcAft>
              <a:buClrTx/>
              <a:buSzTx/>
              <a:buFontTx/>
              <a:buNone/>
              <a:defRPr/>
            </a:pPr>
            <a:endParaRPr lang="zh-CN" altLang="en-US" sz="1000" spc="15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endParaRPr>
          </a:p>
        </p:txBody>
      </p:sp>
      <p:grpSp>
        <p:nvGrpSpPr>
          <p:cNvPr id="77" name="Group 6"/>
          <p:cNvGrpSpPr/>
          <p:nvPr/>
        </p:nvGrpSpPr>
        <p:grpSpPr bwMode="auto">
          <a:xfrm>
            <a:off x="6343897" y="4355363"/>
            <a:ext cx="438150" cy="471490"/>
            <a:chOff x="-11" y="69"/>
            <a:chExt cx="736" cy="792"/>
          </a:xfrm>
        </p:grpSpPr>
        <p:sp>
          <p:nvSpPr>
            <p:cNvPr id="78" name="Oval 9"/>
            <p:cNvSpPr/>
            <p:nvPr/>
          </p:nvSpPr>
          <p:spPr bwMode="auto">
            <a:xfrm>
              <a:off x="5" y="105"/>
              <a:ext cx="720" cy="720"/>
            </a:xfrm>
            <a:prstGeom prst="ellipse">
              <a:avLst/>
            </a:prstGeom>
            <a:gradFill>
              <a:gsLst>
                <a:gs pos="1000">
                  <a:srgbClr val="FE8C67"/>
                </a:gs>
                <a:gs pos="100000">
                  <a:srgbClr val="EC354A"/>
                </a:gs>
              </a:gsLst>
              <a:path path="circle">
                <a:fillToRect l="100000" t="100000"/>
              </a:path>
            </a:gra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latin typeface="庞门正道标题体" panose="02010600030101010101" pitchFamily="2" charset="-122"/>
                <a:ea typeface="庞门正道标题体" panose="02010600030101010101" pitchFamily="2" charset="-122"/>
              </a:endParaRPr>
            </a:p>
          </p:txBody>
        </p:sp>
        <p:sp>
          <p:nvSpPr>
            <p:cNvPr id="79" name="Rectangle 10"/>
            <p:cNvSpPr/>
            <p:nvPr/>
          </p:nvSpPr>
          <p:spPr bwMode="auto">
            <a:xfrm>
              <a:off x="-11" y="69"/>
              <a:ext cx="720" cy="792"/>
            </a:xfrm>
            <a:prstGeom prst="rect">
              <a:avLst/>
            </a:prstGeom>
            <a:solidFill>
              <a:srgbClr val="C0DED2"/>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2000"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1</a:t>
              </a:r>
              <a:endParaRPr lang="en-US" sz="2000"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grpSp>
      <p:grpSp>
        <p:nvGrpSpPr>
          <p:cNvPr id="80" name="Group 6"/>
          <p:cNvGrpSpPr/>
          <p:nvPr/>
        </p:nvGrpSpPr>
        <p:grpSpPr bwMode="auto">
          <a:xfrm>
            <a:off x="6325609" y="5350901"/>
            <a:ext cx="438150" cy="471490"/>
            <a:chOff x="-11" y="69"/>
            <a:chExt cx="736" cy="792"/>
          </a:xfrm>
        </p:grpSpPr>
        <p:sp>
          <p:nvSpPr>
            <p:cNvPr id="81" name="Oval 9"/>
            <p:cNvSpPr/>
            <p:nvPr/>
          </p:nvSpPr>
          <p:spPr bwMode="auto">
            <a:xfrm>
              <a:off x="5" y="105"/>
              <a:ext cx="720" cy="720"/>
            </a:xfrm>
            <a:prstGeom prst="ellipse">
              <a:avLst/>
            </a:prstGeom>
            <a:gradFill>
              <a:gsLst>
                <a:gs pos="1000">
                  <a:srgbClr val="FE8C67"/>
                </a:gs>
                <a:gs pos="100000">
                  <a:srgbClr val="EC354A"/>
                </a:gs>
              </a:gsLst>
              <a:path path="circle">
                <a:fillToRect l="100000" t="100000"/>
              </a:path>
            </a:gra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latin typeface="庞门正道标题体" panose="02010600030101010101" pitchFamily="2" charset="-122"/>
                <a:ea typeface="庞门正道标题体" panose="02010600030101010101" pitchFamily="2" charset="-122"/>
              </a:endParaRPr>
            </a:p>
          </p:txBody>
        </p:sp>
        <p:sp>
          <p:nvSpPr>
            <p:cNvPr id="82" name="Rectangle 10"/>
            <p:cNvSpPr/>
            <p:nvPr/>
          </p:nvSpPr>
          <p:spPr bwMode="auto">
            <a:xfrm>
              <a:off x="-11" y="69"/>
              <a:ext cx="720" cy="792"/>
            </a:xfrm>
            <a:prstGeom prst="rect">
              <a:avLst/>
            </a:prstGeom>
            <a:solidFill>
              <a:srgbClr val="9DC8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2000"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rPr>
                <a:t>2</a:t>
              </a:r>
              <a:endParaRPr lang="en-US" sz="2000" dirty="0">
                <a:solidFill>
                  <a:srgbClr val="FFFFFF"/>
                </a:solidFill>
                <a:latin typeface="庞门正道标题体" panose="02010600030101010101" pitchFamily="2" charset="-122"/>
                <a:ea typeface="庞门正道标题体" panose="02010600030101010101" pitchFamily="2" charset="-122"/>
                <a:cs typeface="Lato" charset="0"/>
                <a:sym typeface="Bebas Neue" charset="0"/>
              </a:endParaRPr>
            </a:p>
          </p:txBody>
        </p:sp>
      </p:grpSp>
      <p:sp>
        <p:nvSpPr>
          <p:cNvPr id="83" name="矩形 82"/>
          <p:cNvSpPr/>
          <p:nvPr/>
        </p:nvSpPr>
        <p:spPr>
          <a:xfrm>
            <a:off x="6949440" y="4102100"/>
            <a:ext cx="4676140" cy="1183640"/>
          </a:xfrm>
          <a:prstGeom prst="rect">
            <a:avLst/>
          </a:prstGeom>
          <a:noFill/>
        </p:spPr>
        <p:txBody>
          <a:bodyPr wrap="square">
            <a:spAutoFit/>
          </a:bodyPr>
          <a:lstStyle/>
          <a:p>
            <a:pPr marL="0" lvl="1">
              <a:lnSpc>
                <a:spcPct val="140000"/>
              </a:lnSpc>
            </a:pPr>
            <a:r>
              <a:rPr lang="zh-CN" altLang="en-US" sz="2000" spc="500" dirty="0">
                <a:solidFill>
                  <a:schemeClr val="tx1">
                    <a:lumMod val="65000"/>
                    <a:lumOff val="35000"/>
                  </a:schemeClr>
                </a:solidFill>
                <a:latin typeface="庞门正道标题体" panose="02010600030101010101" pitchFamily="2" charset="-122"/>
                <a:ea typeface="庞门正道标题体" panose="02010600030101010101" pitchFamily="2" charset="-122"/>
              </a:rPr>
              <a:t>输入标题内容</a:t>
            </a:r>
            <a:endParaRPr lang="zh-CN" altLang="en-US" sz="2400" dirty="0">
              <a:solidFill>
                <a:schemeClr val="tx1">
                  <a:lumMod val="65000"/>
                  <a:lumOff val="35000"/>
                </a:schemeClr>
              </a:solidFill>
              <a:latin typeface="庞门正道标题体" panose="02010600030101010101" pitchFamily="2" charset="-122"/>
              <a:ea typeface="庞门正道标题体" panose="02010600030101010101" pitchFamily="2" charset="-122"/>
            </a:endParaRPr>
          </a:p>
          <a:p>
            <a:pPr marL="0" marR="0" lvl="0" indent="0" algn="l" defTabSz="914400" rtl="0" eaLnBrk="1" fontAlgn="base" latinLnBrk="0" hangingPunct="1">
              <a:lnSpc>
                <a:spcPct val="140000"/>
              </a:lnSpc>
              <a:spcBef>
                <a:spcPct val="0"/>
              </a:spcBef>
              <a:spcAft>
                <a:spcPct val="0"/>
              </a:spcAft>
              <a:buClrTx/>
              <a:buSzTx/>
              <a:buFontTx/>
              <a:buNone/>
              <a:defRPr/>
            </a:pPr>
            <a:r>
              <a:rPr lang="zh-CN" altLang="en-US" sz="100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rPr>
              <a:t>此处添加详细文本描述，建议与标题相关并符合整体语言风格，语言描述尽量简洁生动。此处添加详细文本描述，</a:t>
            </a:r>
            <a:endParaRPr lang="zh-CN" altLang="en-US" sz="1000" spc="15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endParaRPr>
          </a:p>
          <a:p>
            <a:pPr marL="0" marR="0" lvl="0" indent="0" algn="ctr" defTabSz="914400" rtl="0" eaLnBrk="1" fontAlgn="base" latinLnBrk="0" hangingPunct="1">
              <a:lnSpc>
                <a:spcPct val="150000"/>
              </a:lnSpc>
              <a:spcBef>
                <a:spcPct val="0"/>
              </a:spcBef>
              <a:spcAft>
                <a:spcPct val="0"/>
              </a:spcAft>
              <a:buClrTx/>
              <a:buSzTx/>
              <a:buFontTx/>
              <a:buNone/>
              <a:defRPr/>
            </a:pPr>
            <a:endParaRPr lang="zh-CN" altLang="en-US" sz="1000" spc="15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endParaRPr>
          </a:p>
        </p:txBody>
      </p:sp>
      <p:sp>
        <p:nvSpPr>
          <p:cNvPr id="84" name="矩形 83"/>
          <p:cNvSpPr/>
          <p:nvPr/>
        </p:nvSpPr>
        <p:spPr>
          <a:xfrm>
            <a:off x="6903720" y="5259705"/>
            <a:ext cx="4676140" cy="1183640"/>
          </a:xfrm>
          <a:prstGeom prst="rect">
            <a:avLst/>
          </a:prstGeom>
          <a:noFill/>
        </p:spPr>
        <p:txBody>
          <a:bodyPr wrap="square">
            <a:spAutoFit/>
          </a:bodyPr>
          <a:lstStyle/>
          <a:p>
            <a:pPr marL="0" lvl="1">
              <a:lnSpc>
                <a:spcPct val="140000"/>
              </a:lnSpc>
            </a:pPr>
            <a:r>
              <a:rPr lang="zh-CN" altLang="en-US" sz="2000" spc="500" dirty="0">
                <a:solidFill>
                  <a:schemeClr val="tx1">
                    <a:lumMod val="65000"/>
                    <a:lumOff val="35000"/>
                  </a:schemeClr>
                </a:solidFill>
                <a:latin typeface="庞门正道标题体" panose="02010600030101010101" pitchFamily="2" charset="-122"/>
                <a:ea typeface="庞门正道标题体" panose="02010600030101010101" pitchFamily="2" charset="-122"/>
              </a:rPr>
              <a:t>输入标题内容</a:t>
            </a:r>
            <a:endParaRPr lang="zh-CN" altLang="en-US" sz="2400" dirty="0">
              <a:solidFill>
                <a:schemeClr val="tx1">
                  <a:lumMod val="65000"/>
                  <a:lumOff val="35000"/>
                </a:schemeClr>
              </a:solidFill>
              <a:latin typeface="庞门正道标题体" panose="02010600030101010101" pitchFamily="2" charset="-122"/>
              <a:ea typeface="庞门正道标题体" panose="02010600030101010101" pitchFamily="2" charset="-122"/>
            </a:endParaRPr>
          </a:p>
          <a:p>
            <a:pPr marL="0" marR="0" lvl="0" indent="0" algn="l" defTabSz="914400" rtl="0" eaLnBrk="1" fontAlgn="base" latinLnBrk="0" hangingPunct="1">
              <a:lnSpc>
                <a:spcPct val="140000"/>
              </a:lnSpc>
              <a:spcBef>
                <a:spcPct val="0"/>
              </a:spcBef>
              <a:spcAft>
                <a:spcPct val="0"/>
              </a:spcAft>
              <a:buClrTx/>
              <a:buSzTx/>
              <a:buFontTx/>
              <a:buNone/>
              <a:defRPr/>
            </a:pPr>
            <a:r>
              <a:rPr lang="zh-CN" altLang="en-US" sz="100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rPr>
              <a:t>此处添加详细文本描述，建议与标题相关并符合整体语言风格，语言描述尽量简洁生动。此处添加详细文本描述，</a:t>
            </a:r>
            <a:endParaRPr lang="zh-CN" altLang="en-US" sz="1000" spc="15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endParaRPr>
          </a:p>
          <a:p>
            <a:pPr marL="0" marR="0" lvl="0" indent="0" algn="ctr" defTabSz="914400" rtl="0" eaLnBrk="1" fontAlgn="base" latinLnBrk="0" hangingPunct="1">
              <a:lnSpc>
                <a:spcPct val="150000"/>
              </a:lnSpc>
              <a:spcBef>
                <a:spcPct val="0"/>
              </a:spcBef>
              <a:spcAft>
                <a:spcPct val="0"/>
              </a:spcAft>
              <a:buClrTx/>
              <a:buSzTx/>
              <a:buFontTx/>
              <a:buNone/>
              <a:defRPr/>
            </a:pPr>
            <a:endParaRPr lang="zh-CN" altLang="en-US" sz="1000" spc="150" noProof="0" dirty="0">
              <a:ln>
                <a:noFill/>
              </a:ln>
              <a:solidFill>
                <a:schemeClr val="tx1">
                  <a:lumMod val="65000"/>
                  <a:lumOff val="35000"/>
                </a:schemeClr>
              </a:solidFill>
              <a:effectLst/>
              <a:uLnTx/>
              <a:uFillTx/>
              <a:latin typeface="庞门正道标题体" panose="02010600030101010101" pitchFamily="2" charset="-122"/>
              <a:ea typeface="庞门正道标题体" panose="02010600030101010101" pitchFamily="2" charset="-122"/>
              <a:sym typeface="Gill Sans" charset="0"/>
            </a:endParaRPr>
          </a:p>
        </p:txBody>
      </p:sp>
    </p:spTree>
  </p:cSld>
  <p:clrMapOvr>
    <a:masterClrMapping/>
  </p:clrMapOvr>
  <p:transition spd="slow" advClick="0" advTm="2000">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
        <p:nvSpPr>
          <p:cNvPr id="4" name="Oval 6"/>
          <p:cNvSpPr/>
          <p:nvPr/>
        </p:nvSpPr>
        <p:spPr>
          <a:xfrm>
            <a:off x="1322070" y="1470660"/>
            <a:ext cx="2989580" cy="2932430"/>
          </a:xfrm>
          <a:prstGeom prst="ellipse">
            <a:avLst/>
          </a:prstGeom>
          <a:solidFill>
            <a:srgbClr val="C0DED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latin typeface="+mj-lt"/>
              <a:ea typeface="庞门正道标题体" panose="02010600030101010101" pitchFamily="2" charset="-122"/>
            </a:endParaRPr>
          </a:p>
        </p:txBody>
      </p:sp>
      <p:sp>
        <p:nvSpPr>
          <p:cNvPr id="2" name="文本框 12"/>
          <p:cNvSpPr txBox="1"/>
          <p:nvPr/>
        </p:nvSpPr>
        <p:spPr>
          <a:xfrm>
            <a:off x="4414886" y="4531461"/>
            <a:ext cx="3109004" cy="4597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694690">
              <a:lnSpc>
                <a:spcPct val="150000"/>
              </a:lnSpc>
            </a:pPr>
            <a:r>
              <a:rPr lang="zh-CN" altLang="en-US" dirty="0">
                <a:latin typeface="庞门正道标题体" panose="02010600030101010101" pitchFamily="2" charset="-122"/>
                <a:ea typeface="庞门正道标题体" panose="02010600030101010101" pitchFamily="2" charset="-122"/>
                <a:cs typeface="+mn-ea"/>
                <a:sym typeface="+mn-lt"/>
              </a:rPr>
              <a:t>在此处添加标题</a:t>
            </a:r>
            <a:endParaRPr lang="en-US" altLang="zh-CN" dirty="0">
              <a:latin typeface="庞门正道标题体" panose="02010600030101010101" pitchFamily="2" charset="-122"/>
              <a:ea typeface="庞门正道标题体" panose="02010600030101010101" pitchFamily="2" charset="-122"/>
              <a:cs typeface="+mn-ea"/>
              <a:sym typeface="+mn-lt"/>
            </a:endParaRPr>
          </a:p>
        </p:txBody>
      </p:sp>
      <p:grpSp>
        <p:nvGrpSpPr>
          <p:cNvPr id="11" name="组合 10"/>
          <p:cNvGrpSpPr/>
          <p:nvPr/>
        </p:nvGrpSpPr>
        <p:grpSpPr>
          <a:xfrm>
            <a:off x="1762537" y="2084403"/>
            <a:ext cx="2080776" cy="1598967"/>
            <a:chOff x="1497228" y="3707520"/>
            <a:chExt cx="2080776" cy="1598967"/>
          </a:xfrm>
        </p:grpSpPr>
        <p:sp>
          <p:nvSpPr>
            <p:cNvPr id="12" name="TextBox 13"/>
            <p:cNvSpPr txBox="1"/>
            <p:nvPr/>
          </p:nvSpPr>
          <p:spPr>
            <a:xfrm>
              <a:off x="1497228" y="4246037"/>
              <a:ext cx="2080776" cy="10604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50" dirty="0">
                  <a:solidFill>
                    <a:schemeClr val="bg1"/>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zh-CN" altLang="en-US" sz="1050" dirty="0">
                <a:solidFill>
                  <a:schemeClr val="bg1"/>
                </a:solidFill>
                <a:latin typeface="庞门正道标题体" panose="02010600030101010101" pitchFamily="2" charset="-122"/>
                <a:ea typeface="庞门正道标题体" panose="02010600030101010101" pitchFamily="2" charset="-122"/>
                <a:cs typeface="+mn-ea"/>
                <a:sym typeface="+mn-lt"/>
              </a:endParaRPr>
            </a:p>
          </p:txBody>
        </p:sp>
        <p:sp>
          <p:nvSpPr>
            <p:cNvPr id="13" name="矩形 12"/>
            <p:cNvSpPr/>
            <p:nvPr/>
          </p:nvSpPr>
          <p:spPr>
            <a:xfrm>
              <a:off x="1873364" y="3707520"/>
              <a:ext cx="1516762" cy="45621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94690">
                <a:lnSpc>
                  <a:spcPct val="150000"/>
                </a:lnSpc>
              </a:pPr>
              <a:r>
                <a:rPr lang="zh-CN" altLang="en-US" dirty="0">
                  <a:solidFill>
                    <a:schemeClr val="bg1"/>
                  </a:solidFill>
                  <a:latin typeface="庞门正道标题体" panose="02010600030101010101" pitchFamily="2" charset="-122"/>
                  <a:ea typeface="庞门正道标题体" panose="02010600030101010101" pitchFamily="2" charset="-122"/>
                  <a:cs typeface="+mn-ea"/>
                  <a:sym typeface="+mn-lt"/>
                </a:rPr>
                <a:t>在此添加标题</a:t>
              </a:r>
              <a:endParaRPr lang="zh-CN" altLang="en-US" dirty="0">
                <a:solidFill>
                  <a:schemeClr val="bg1"/>
                </a:solidFill>
                <a:latin typeface="庞门正道标题体" panose="02010600030101010101" pitchFamily="2" charset="-122"/>
                <a:ea typeface="庞门正道标题体" panose="02010600030101010101" pitchFamily="2" charset="-122"/>
                <a:cs typeface="+mn-ea"/>
                <a:sym typeface="+mn-lt"/>
              </a:endParaRPr>
            </a:p>
          </p:txBody>
        </p:sp>
      </p:grpSp>
      <p:grpSp>
        <p:nvGrpSpPr>
          <p:cNvPr id="14" name="组合 13"/>
          <p:cNvGrpSpPr/>
          <p:nvPr/>
        </p:nvGrpSpPr>
        <p:grpSpPr>
          <a:xfrm>
            <a:off x="8662551" y="2084403"/>
            <a:ext cx="2080776" cy="1807942"/>
            <a:chOff x="1497228" y="3707520"/>
            <a:chExt cx="2080776" cy="1807942"/>
          </a:xfrm>
        </p:grpSpPr>
        <p:sp>
          <p:nvSpPr>
            <p:cNvPr id="15" name="TextBox 13"/>
            <p:cNvSpPr txBox="1"/>
            <p:nvPr/>
          </p:nvSpPr>
          <p:spPr>
            <a:xfrm>
              <a:off x="1497228" y="4130467"/>
              <a:ext cx="2080776" cy="13849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50" dirty="0">
                  <a:latin typeface="庞门正道标题体" panose="02010600030101010101" pitchFamily="2" charset="-122"/>
                  <a:ea typeface="庞门正道标题体" panose="02010600030101010101" pitchFamily="2" charset="-122"/>
                  <a:cs typeface="+mn-ea"/>
                  <a:sym typeface="+mn-lt"/>
                </a:rPr>
                <a:t>I love you more than I've ever loved any woman. And I've waited longer for you than I've waited</a:t>
              </a:r>
              <a:endParaRPr lang="zh-CN" altLang="en-US" sz="1050" dirty="0">
                <a:latin typeface="庞门正道标题体" panose="02010600030101010101" pitchFamily="2" charset="-122"/>
                <a:ea typeface="庞门正道标题体" panose="02010600030101010101" pitchFamily="2" charset="-122"/>
                <a:cs typeface="+mn-ea"/>
                <a:sym typeface="+mn-lt"/>
              </a:endParaRPr>
            </a:p>
          </p:txBody>
        </p:sp>
        <p:sp>
          <p:nvSpPr>
            <p:cNvPr id="16" name="矩形 15"/>
            <p:cNvSpPr/>
            <p:nvPr/>
          </p:nvSpPr>
          <p:spPr>
            <a:xfrm>
              <a:off x="1873364" y="3707520"/>
              <a:ext cx="1521570" cy="45974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94690">
                <a:lnSpc>
                  <a:spcPct val="150000"/>
                </a:lnSpc>
              </a:pPr>
              <a:r>
                <a:rPr lang="en-US" altLang="zh-CN" dirty="0">
                  <a:latin typeface="庞门正道标题体" panose="02010600030101010101" pitchFamily="2" charset="-122"/>
                  <a:ea typeface="庞门正道标题体" panose="02010600030101010101" pitchFamily="2" charset="-122"/>
                  <a:cs typeface="+mn-ea"/>
                  <a:sym typeface="+mn-lt"/>
                </a:rPr>
                <a:t>TITLE HERE</a:t>
              </a:r>
              <a:endParaRPr lang="en-US" altLang="zh-CN" dirty="0">
                <a:latin typeface="庞门正道标题体" panose="02010600030101010101" pitchFamily="2" charset="-122"/>
                <a:ea typeface="庞门正道标题体" panose="02010600030101010101" pitchFamily="2" charset="-122"/>
                <a:cs typeface="+mn-ea"/>
                <a:sym typeface="+mn-lt"/>
              </a:endParaRPr>
            </a:p>
          </p:txBody>
        </p:sp>
      </p:grpSp>
      <p:sp>
        <p:nvSpPr>
          <p:cNvPr id="17" name="Oval 6"/>
          <p:cNvSpPr/>
          <p:nvPr/>
        </p:nvSpPr>
        <p:spPr>
          <a:xfrm>
            <a:off x="8078470" y="1478915"/>
            <a:ext cx="2989580" cy="2932430"/>
          </a:xfrm>
          <a:prstGeom prst="ellipse">
            <a:avLst/>
          </a:prstGeom>
          <a:solidFill>
            <a:srgbClr val="9DC8F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latin typeface="+mj-lt"/>
              <a:ea typeface="庞门正道标题体" panose="02010600030101010101" pitchFamily="2" charset="-122"/>
            </a:endParaRPr>
          </a:p>
        </p:txBody>
      </p:sp>
      <p:grpSp>
        <p:nvGrpSpPr>
          <p:cNvPr id="20" name="组合 19"/>
          <p:cNvGrpSpPr/>
          <p:nvPr/>
        </p:nvGrpSpPr>
        <p:grpSpPr>
          <a:xfrm>
            <a:off x="8532381" y="2076371"/>
            <a:ext cx="2080776" cy="1598967"/>
            <a:chOff x="1497228" y="3707520"/>
            <a:chExt cx="2080776" cy="1598967"/>
          </a:xfrm>
        </p:grpSpPr>
        <p:sp>
          <p:nvSpPr>
            <p:cNvPr id="21" name="TextBox 13"/>
            <p:cNvSpPr txBox="1"/>
            <p:nvPr/>
          </p:nvSpPr>
          <p:spPr>
            <a:xfrm>
              <a:off x="1497228" y="4246037"/>
              <a:ext cx="2080776" cy="10604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50" dirty="0">
                  <a:solidFill>
                    <a:schemeClr val="bg1"/>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zh-CN" altLang="en-US" sz="1050" dirty="0">
                <a:solidFill>
                  <a:schemeClr val="bg1"/>
                </a:solidFill>
                <a:latin typeface="庞门正道标题体" panose="02010600030101010101" pitchFamily="2" charset="-122"/>
                <a:ea typeface="庞门正道标题体" panose="02010600030101010101" pitchFamily="2" charset="-122"/>
                <a:cs typeface="+mn-ea"/>
                <a:sym typeface="+mn-lt"/>
              </a:endParaRPr>
            </a:p>
          </p:txBody>
        </p:sp>
        <p:sp>
          <p:nvSpPr>
            <p:cNvPr id="22" name="矩形 21"/>
            <p:cNvSpPr/>
            <p:nvPr/>
          </p:nvSpPr>
          <p:spPr>
            <a:xfrm>
              <a:off x="1873364" y="3707520"/>
              <a:ext cx="1516762" cy="45621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94690">
                <a:lnSpc>
                  <a:spcPct val="150000"/>
                </a:lnSpc>
              </a:pPr>
              <a:r>
                <a:rPr lang="zh-CN" altLang="en-US" dirty="0">
                  <a:solidFill>
                    <a:schemeClr val="bg1"/>
                  </a:solidFill>
                  <a:latin typeface="庞门正道标题体" panose="02010600030101010101" pitchFamily="2" charset="-122"/>
                  <a:ea typeface="庞门正道标题体" panose="02010600030101010101" pitchFamily="2" charset="-122"/>
                  <a:cs typeface="+mn-ea"/>
                  <a:sym typeface="+mn-lt"/>
                </a:rPr>
                <a:t>在此添加标题</a:t>
              </a:r>
              <a:endParaRPr lang="zh-CN" altLang="en-US" dirty="0">
                <a:solidFill>
                  <a:schemeClr val="bg1"/>
                </a:solidFill>
                <a:latin typeface="庞门正道标题体" panose="02010600030101010101" pitchFamily="2" charset="-122"/>
                <a:ea typeface="庞门正道标题体" panose="02010600030101010101" pitchFamily="2" charset="-122"/>
                <a:cs typeface="+mn-ea"/>
                <a:sym typeface="+mn-lt"/>
              </a:endParaRPr>
            </a:p>
          </p:txBody>
        </p:sp>
      </p:grpSp>
      <p:sp>
        <p:nvSpPr>
          <p:cNvPr id="23" name="文本框 10"/>
          <p:cNvSpPr txBox="1"/>
          <p:nvPr/>
        </p:nvSpPr>
        <p:spPr>
          <a:xfrm>
            <a:off x="1181349" y="5115662"/>
            <a:ext cx="9989102"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输入标题内容，在此处添加文字说明，简要说明即可，在此处添加文字说明，简要说明即可，在此处添加文字说明。</a:t>
            </a:r>
            <a:endPar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endParaRPr>
          </a:p>
          <a:p>
            <a:pPr algn="ct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endParaRPr>
          </a:p>
          <a:p>
            <a:pPr>
              <a:lnSpc>
                <a:spcPct val="150000"/>
              </a:lnSpc>
            </a:pPr>
            <a:endPar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endParaRPr>
          </a:p>
        </p:txBody>
      </p:sp>
      <p:pic>
        <p:nvPicPr>
          <p:cNvPr id="7" name="图片 6" descr="预览图_千图网_编号32912639"/>
          <p:cNvPicPr>
            <a:picLocks noChangeAspect="1"/>
          </p:cNvPicPr>
          <p:nvPr/>
        </p:nvPicPr>
        <p:blipFill>
          <a:blip r:embed="rId1"/>
          <a:srcRect l="49898" t="-462" r="-6642" b="65133"/>
          <a:stretch>
            <a:fillRect/>
          </a:stretch>
        </p:blipFill>
        <p:spPr>
          <a:xfrm>
            <a:off x="4521200" y="1228725"/>
            <a:ext cx="4517390" cy="3762375"/>
          </a:xfrm>
          <a:prstGeom prst="rect">
            <a:avLst/>
          </a:prstGeom>
        </p:spPr>
      </p:pic>
    </p:spTree>
  </p:cSld>
  <p:clrMapOvr>
    <a:masterClrMapping/>
  </p:clrMapOvr>
  <p:transition spd="slow" advClick="0" advTm="2000">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3"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
        <p:nvSpPr>
          <p:cNvPr id="18" name="文本框 17"/>
          <p:cNvSpPr txBox="1"/>
          <p:nvPr/>
        </p:nvSpPr>
        <p:spPr>
          <a:xfrm>
            <a:off x="6312364" y="2852984"/>
            <a:ext cx="2533135" cy="461665"/>
          </a:xfrm>
          <a:prstGeom prst="rect">
            <a:avLst/>
          </a:prstGeom>
          <a:noFill/>
        </p:spPr>
        <p:txBody>
          <a:bodyPr wrap="square" rtlCol="0">
            <a:spAutoFit/>
          </a:bodyPr>
          <a:p>
            <a:r>
              <a:rPr lang="zh-CN" altLang="en-US" sz="2400" b="1" dirty="0">
                <a:solidFill>
                  <a:prstClr val="black"/>
                </a:solidFill>
                <a:latin typeface="思源宋体 Heavy" panose="02020900000000000000" pitchFamily="18" charset="-122"/>
                <a:ea typeface="思源宋体 Heavy" panose="02020900000000000000" pitchFamily="18" charset="-122"/>
              </a:rPr>
              <a:t>填加您的题目</a:t>
            </a:r>
            <a:endParaRPr lang="zh-CN" altLang="en-US" sz="2400" b="1" dirty="0">
              <a:solidFill>
                <a:prstClr val="black"/>
              </a:solidFill>
              <a:latin typeface="思源宋体 Heavy" panose="02020900000000000000" pitchFamily="18" charset="-122"/>
              <a:ea typeface="思源宋体 Heavy" panose="02020900000000000000" pitchFamily="18" charset="-122"/>
            </a:endParaRPr>
          </a:p>
        </p:txBody>
      </p:sp>
      <p:sp>
        <p:nvSpPr>
          <p:cNvPr id="19" name="文本框 18"/>
          <p:cNvSpPr txBox="1"/>
          <p:nvPr/>
        </p:nvSpPr>
        <p:spPr>
          <a:xfrm>
            <a:off x="6312364" y="3241346"/>
            <a:ext cx="3771303" cy="700769"/>
          </a:xfrm>
          <a:prstGeom prst="rect">
            <a:avLst/>
          </a:prstGeom>
          <a:noFill/>
        </p:spPr>
        <p:txBody>
          <a:bodyPr wrap="square" rtlCol="0">
            <a:spAutoFit/>
          </a:bodyPr>
          <a:p>
            <a:pPr>
              <a:lnSpc>
                <a:spcPct val="150000"/>
              </a:lnSpc>
            </a:pPr>
            <a:r>
              <a:rPr lang="zh-CN" altLang="en-US" sz="1400" dirty="0">
                <a:solidFill>
                  <a:prstClr val="black"/>
                </a:solidFill>
                <a:latin typeface="思源宋体 Heavy" panose="02020900000000000000" pitchFamily="18" charset="-122"/>
                <a:ea typeface="思源宋体 Heavy" panose="02020900000000000000" pitchFamily="18" charset="-122"/>
              </a:rPr>
              <a:t>在此处填加您的内容填加您的内容填加您的内容填加您的内容填加您的内容填加您的内容</a:t>
            </a:r>
            <a:endParaRPr lang="zh-CN" altLang="en-US" sz="1400" dirty="0">
              <a:solidFill>
                <a:prstClr val="black"/>
              </a:solidFill>
              <a:latin typeface="思源宋体 Heavy" panose="02020900000000000000" pitchFamily="18" charset="-122"/>
              <a:ea typeface="思源宋体 Heavy" panose="02020900000000000000" pitchFamily="18" charset="-122"/>
            </a:endParaRPr>
          </a:p>
        </p:txBody>
      </p:sp>
      <p:sp>
        <p:nvSpPr>
          <p:cNvPr id="21" name="文本框 20"/>
          <p:cNvSpPr txBox="1"/>
          <p:nvPr/>
        </p:nvSpPr>
        <p:spPr>
          <a:xfrm>
            <a:off x="2425857" y="4633751"/>
            <a:ext cx="2533135" cy="461665"/>
          </a:xfrm>
          <a:prstGeom prst="rect">
            <a:avLst/>
          </a:prstGeom>
          <a:noFill/>
        </p:spPr>
        <p:txBody>
          <a:bodyPr wrap="square" rtlCol="0">
            <a:spAutoFit/>
          </a:bodyPr>
          <a:p>
            <a:r>
              <a:rPr lang="zh-CN" altLang="en-US" sz="2400" b="1" dirty="0">
                <a:solidFill>
                  <a:prstClr val="black"/>
                </a:solidFill>
                <a:latin typeface="思源宋体 Heavy" panose="02020900000000000000" pitchFamily="18" charset="-122"/>
                <a:ea typeface="思源宋体 Heavy" panose="02020900000000000000" pitchFamily="18" charset="-122"/>
              </a:rPr>
              <a:t>填加您的题目</a:t>
            </a:r>
            <a:endParaRPr lang="zh-CN" altLang="en-US" sz="2400" b="1" dirty="0">
              <a:solidFill>
                <a:prstClr val="black"/>
              </a:solidFill>
              <a:latin typeface="思源宋体 Heavy" panose="02020900000000000000" pitchFamily="18" charset="-122"/>
              <a:ea typeface="思源宋体 Heavy" panose="02020900000000000000" pitchFamily="18" charset="-122"/>
            </a:endParaRPr>
          </a:p>
        </p:txBody>
      </p:sp>
      <p:sp>
        <p:nvSpPr>
          <p:cNvPr id="22" name="文本框 21"/>
          <p:cNvSpPr txBox="1"/>
          <p:nvPr/>
        </p:nvSpPr>
        <p:spPr>
          <a:xfrm>
            <a:off x="2425857" y="5022113"/>
            <a:ext cx="3771303" cy="700769"/>
          </a:xfrm>
          <a:prstGeom prst="rect">
            <a:avLst/>
          </a:prstGeom>
          <a:noFill/>
        </p:spPr>
        <p:txBody>
          <a:bodyPr wrap="square" rtlCol="0">
            <a:spAutoFit/>
          </a:bodyPr>
          <a:p>
            <a:pPr>
              <a:lnSpc>
                <a:spcPct val="150000"/>
              </a:lnSpc>
            </a:pPr>
            <a:r>
              <a:rPr lang="zh-CN" altLang="en-US" sz="1400" dirty="0">
                <a:solidFill>
                  <a:prstClr val="black"/>
                </a:solidFill>
                <a:latin typeface="思源宋体 Heavy" panose="02020900000000000000" pitchFamily="18" charset="-122"/>
                <a:ea typeface="思源宋体 Heavy" panose="02020900000000000000" pitchFamily="18" charset="-122"/>
              </a:rPr>
              <a:t>在此处填加您的内容填加您的内容填加您的内容填加您的内容填加您的内容填加您的内容</a:t>
            </a:r>
            <a:endParaRPr lang="zh-CN" altLang="en-US" sz="1400" dirty="0">
              <a:solidFill>
                <a:prstClr val="black"/>
              </a:solidFill>
              <a:latin typeface="思源宋体 Heavy" panose="02020900000000000000" pitchFamily="18" charset="-122"/>
              <a:ea typeface="思源宋体 Heavy" panose="02020900000000000000" pitchFamily="18" charset="-122"/>
            </a:endParaRPr>
          </a:p>
        </p:txBody>
      </p:sp>
      <p:pic>
        <p:nvPicPr>
          <p:cNvPr id="15" name="图片 14"/>
          <p:cNvPicPr>
            <a:picLocks noChangeAspect="1"/>
          </p:cNvPicPr>
          <p:nvPr/>
        </p:nvPicPr>
        <p:blipFill rotWithShape="1">
          <a:blip r:embed="rId1"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a:xfrm>
            <a:off x="2361267" y="2301806"/>
            <a:ext cx="3048006" cy="2253803"/>
          </a:xfrm>
          <a:prstGeom prst="rect">
            <a:avLst/>
          </a:prstGeom>
        </p:spPr>
      </p:pic>
    </p:spTree>
  </p:cSld>
  <p:clrMapOvr>
    <a:masterClrMapping/>
  </p:clrMapOvr>
  <p:transition spd="slow" advClick="0" advTm="2000">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4195445" y="277495"/>
            <a:ext cx="3743325" cy="884555"/>
            <a:chOff x="6607" y="437"/>
            <a:chExt cx="5895" cy="1393"/>
          </a:xfrm>
        </p:grpSpPr>
        <p:grpSp>
          <p:nvGrpSpPr>
            <p:cNvPr id="3" name="组合 2"/>
            <p:cNvGrpSpPr/>
            <p:nvPr/>
          </p:nvGrpSpPr>
          <p:grpSpPr>
            <a:xfrm>
              <a:off x="7320" y="630"/>
              <a:ext cx="4408" cy="1200"/>
              <a:chOff x="1400176" y="1989138"/>
              <a:chExt cx="2946400" cy="849313"/>
            </a:xfrm>
          </p:grpSpPr>
          <p:sp>
            <p:nvSpPr>
              <p:cNvPr id="4"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7"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5"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6" name="矩形 5"/>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grpSp>
        <p:nvGrpSpPr>
          <p:cNvPr id="8" name="组合 7"/>
          <p:cNvGrpSpPr/>
          <p:nvPr/>
        </p:nvGrpSpPr>
        <p:grpSpPr>
          <a:xfrm>
            <a:off x="638265" y="1936135"/>
            <a:ext cx="4893517" cy="3843637"/>
            <a:chOff x="5006511" y="-1533965"/>
            <a:chExt cx="1967574" cy="1545441"/>
          </a:xfrm>
        </p:grpSpPr>
        <p:sp>
          <p:nvSpPr>
            <p:cNvPr id="9" name="任意多边形 8"/>
            <p:cNvSpPr/>
            <p:nvPr/>
          </p:nvSpPr>
          <p:spPr bwMode="auto">
            <a:xfrm>
              <a:off x="5006511" y="-1429226"/>
              <a:ext cx="1112216" cy="1440702"/>
            </a:xfrm>
            <a:custGeom>
              <a:avLst/>
              <a:gdLst>
                <a:gd name="connsiteX0" fmla="*/ 1402556 w 4935538"/>
                <a:gd name="connsiteY0" fmla="*/ 3773837 h 6393212"/>
                <a:gd name="connsiteX1" fmla="*/ 1416050 w 4935538"/>
                <a:gd name="connsiteY1" fmla="*/ 3793690 h 6393212"/>
                <a:gd name="connsiteX2" fmla="*/ 1428750 w 4935538"/>
                <a:gd name="connsiteY2" fmla="*/ 3813542 h 6393212"/>
                <a:gd name="connsiteX3" fmla="*/ 1442244 w 4935538"/>
                <a:gd name="connsiteY3" fmla="*/ 3831807 h 6393212"/>
                <a:gd name="connsiteX4" fmla="*/ 1457325 w 4935538"/>
                <a:gd name="connsiteY4" fmla="*/ 3850071 h 6393212"/>
                <a:gd name="connsiteX5" fmla="*/ 2065338 w 4935538"/>
                <a:gd name="connsiteY5" fmla="*/ 4524262 h 6393212"/>
                <a:gd name="connsiteX6" fmla="*/ 2048669 w 4935538"/>
                <a:gd name="connsiteY6" fmla="*/ 4693406 h 6393212"/>
                <a:gd name="connsiteX7" fmla="*/ 2047082 w 4935538"/>
                <a:gd name="connsiteY7" fmla="*/ 4711670 h 6393212"/>
                <a:gd name="connsiteX8" fmla="*/ 2044700 w 4935538"/>
                <a:gd name="connsiteY8" fmla="*/ 4729934 h 6393212"/>
                <a:gd name="connsiteX9" fmla="*/ 2040732 w 4935538"/>
                <a:gd name="connsiteY9" fmla="*/ 4747405 h 6393212"/>
                <a:gd name="connsiteX10" fmla="*/ 2037557 w 4935538"/>
                <a:gd name="connsiteY10" fmla="*/ 4765669 h 6393212"/>
                <a:gd name="connsiteX11" fmla="*/ 2032794 w 4935538"/>
                <a:gd name="connsiteY11" fmla="*/ 4783139 h 6393212"/>
                <a:gd name="connsiteX12" fmla="*/ 2028032 w 4935538"/>
                <a:gd name="connsiteY12" fmla="*/ 4800609 h 6393212"/>
                <a:gd name="connsiteX13" fmla="*/ 2021682 w 4935538"/>
                <a:gd name="connsiteY13" fmla="*/ 4817285 h 6393212"/>
                <a:gd name="connsiteX14" fmla="*/ 2015332 w 4935538"/>
                <a:gd name="connsiteY14" fmla="*/ 4834756 h 6393212"/>
                <a:gd name="connsiteX15" fmla="*/ 2008188 w 4935538"/>
                <a:gd name="connsiteY15" fmla="*/ 4851432 h 6393212"/>
                <a:gd name="connsiteX16" fmla="*/ 2000250 w 4935538"/>
                <a:gd name="connsiteY16" fmla="*/ 4867314 h 6393212"/>
                <a:gd name="connsiteX17" fmla="*/ 1992313 w 4935538"/>
                <a:gd name="connsiteY17" fmla="*/ 4883196 h 6393212"/>
                <a:gd name="connsiteX18" fmla="*/ 1983582 w 4935538"/>
                <a:gd name="connsiteY18" fmla="*/ 4899078 h 6393212"/>
                <a:gd name="connsiteX19" fmla="*/ 1974850 w 4935538"/>
                <a:gd name="connsiteY19" fmla="*/ 4914166 h 6393212"/>
                <a:gd name="connsiteX20" fmla="*/ 1965325 w 4935538"/>
                <a:gd name="connsiteY20" fmla="*/ 4929254 h 6393212"/>
                <a:gd name="connsiteX21" fmla="*/ 1954213 w 4935538"/>
                <a:gd name="connsiteY21" fmla="*/ 4944341 h 6393212"/>
                <a:gd name="connsiteX22" fmla="*/ 1943894 w 4935538"/>
                <a:gd name="connsiteY22" fmla="*/ 4958635 h 6393212"/>
                <a:gd name="connsiteX23" fmla="*/ 1933575 w 4935538"/>
                <a:gd name="connsiteY23" fmla="*/ 4971341 h 6393212"/>
                <a:gd name="connsiteX24" fmla="*/ 1920875 w 4935538"/>
                <a:gd name="connsiteY24" fmla="*/ 4984841 h 6393212"/>
                <a:gd name="connsiteX25" fmla="*/ 1908969 w 4935538"/>
                <a:gd name="connsiteY25" fmla="*/ 4998340 h 6393212"/>
                <a:gd name="connsiteX26" fmla="*/ 1896269 w 4935538"/>
                <a:gd name="connsiteY26" fmla="*/ 5010252 h 6393212"/>
                <a:gd name="connsiteX27" fmla="*/ 1882775 w 4935538"/>
                <a:gd name="connsiteY27" fmla="*/ 5022957 h 6393212"/>
                <a:gd name="connsiteX28" fmla="*/ 1869282 w 4935538"/>
                <a:gd name="connsiteY28" fmla="*/ 5034075 h 6393212"/>
                <a:gd name="connsiteX29" fmla="*/ 1854994 w 4935538"/>
                <a:gd name="connsiteY29" fmla="*/ 5045986 h 6393212"/>
                <a:gd name="connsiteX30" fmla="*/ 1841500 w 4935538"/>
                <a:gd name="connsiteY30" fmla="*/ 5056310 h 6393212"/>
                <a:gd name="connsiteX31" fmla="*/ 1826419 w 4935538"/>
                <a:gd name="connsiteY31" fmla="*/ 5067427 h 6393212"/>
                <a:gd name="connsiteX32" fmla="*/ 1811338 w 4935538"/>
                <a:gd name="connsiteY32" fmla="*/ 5076956 h 6393212"/>
                <a:gd name="connsiteX33" fmla="*/ 1796256 w 4935538"/>
                <a:gd name="connsiteY33" fmla="*/ 5085691 h 6393212"/>
                <a:gd name="connsiteX34" fmla="*/ 1780381 w 4935538"/>
                <a:gd name="connsiteY34" fmla="*/ 5094426 h 6393212"/>
                <a:gd name="connsiteX35" fmla="*/ 1763713 w 4935538"/>
                <a:gd name="connsiteY35" fmla="*/ 5102367 h 6393212"/>
                <a:gd name="connsiteX36" fmla="*/ 1747838 w 4935538"/>
                <a:gd name="connsiteY36" fmla="*/ 5110308 h 6393212"/>
                <a:gd name="connsiteX37" fmla="*/ 1729581 w 4935538"/>
                <a:gd name="connsiteY37" fmla="*/ 5117455 h 6393212"/>
                <a:gd name="connsiteX38" fmla="*/ 1712913 w 4935538"/>
                <a:gd name="connsiteY38" fmla="*/ 5123808 h 6393212"/>
                <a:gd name="connsiteX39" fmla="*/ 483394 w 4935538"/>
                <a:gd name="connsiteY39" fmla="*/ 5551828 h 6393212"/>
                <a:gd name="connsiteX40" fmla="*/ 468312 w 4935538"/>
                <a:gd name="connsiteY40" fmla="*/ 5556593 h 6393212"/>
                <a:gd name="connsiteX41" fmla="*/ 454025 w 4935538"/>
                <a:gd name="connsiteY41" fmla="*/ 5560563 h 6393212"/>
                <a:gd name="connsiteX42" fmla="*/ 439737 w 4935538"/>
                <a:gd name="connsiteY42" fmla="*/ 5564534 h 6393212"/>
                <a:gd name="connsiteX43" fmla="*/ 424656 w 4935538"/>
                <a:gd name="connsiteY43" fmla="*/ 5566916 h 6393212"/>
                <a:gd name="connsiteX44" fmla="*/ 409575 w 4935538"/>
                <a:gd name="connsiteY44" fmla="*/ 5568505 h 6393212"/>
                <a:gd name="connsiteX45" fmla="*/ 394494 w 4935538"/>
                <a:gd name="connsiteY45" fmla="*/ 5570887 h 6393212"/>
                <a:gd name="connsiteX46" fmla="*/ 379412 w 4935538"/>
                <a:gd name="connsiteY46" fmla="*/ 5571681 h 6393212"/>
                <a:gd name="connsiteX47" fmla="*/ 364331 w 4935538"/>
                <a:gd name="connsiteY47" fmla="*/ 5572475 h 6393212"/>
                <a:gd name="connsiteX48" fmla="*/ 350044 w 4935538"/>
                <a:gd name="connsiteY48" fmla="*/ 5571681 h 6393212"/>
                <a:gd name="connsiteX49" fmla="*/ 335756 w 4935538"/>
                <a:gd name="connsiteY49" fmla="*/ 5570887 h 6393212"/>
                <a:gd name="connsiteX50" fmla="*/ 322262 w 4935538"/>
                <a:gd name="connsiteY50" fmla="*/ 5569299 h 6393212"/>
                <a:gd name="connsiteX51" fmla="*/ 308769 w 4935538"/>
                <a:gd name="connsiteY51" fmla="*/ 5567710 h 6393212"/>
                <a:gd name="connsiteX52" fmla="*/ 294481 w 4935538"/>
                <a:gd name="connsiteY52" fmla="*/ 5565328 h 6393212"/>
                <a:gd name="connsiteX53" fmla="*/ 280987 w 4935538"/>
                <a:gd name="connsiteY53" fmla="*/ 5562946 h 6393212"/>
                <a:gd name="connsiteX54" fmla="*/ 254794 w 4935538"/>
                <a:gd name="connsiteY54" fmla="*/ 5554211 h 6393212"/>
                <a:gd name="connsiteX55" fmla="*/ 227806 w 4935538"/>
                <a:gd name="connsiteY55" fmla="*/ 5545476 h 6393212"/>
                <a:gd name="connsiteX56" fmla="*/ 203200 w 4935538"/>
                <a:gd name="connsiteY56" fmla="*/ 5534358 h 6393212"/>
                <a:gd name="connsiteX57" fmla="*/ 178594 w 4935538"/>
                <a:gd name="connsiteY57" fmla="*/ 5520859 h 6393212"/>
                <a:gd name="connsiteX58" fmla="*/ 155575 w 4935538"/>
                <a:gd name="connsiteY58" fmla="*/ 5505771 h 6393212"/>
                <a:gd name="connsiteX59" fmla="*/ 133350 w 4935538"/>
                <a:gd name="connsiteY59" fmla="*/ 5489094 h 6393212"/>
                <a:gd name="connsiteX60" fmla="*/ 123031 w 4935538"/>
                <a:gd name="connsiteY60" fmla="*/ 5480359 h 6393212"/>
                <a:gd name="connsiteX61" fmla="*/ 111919 w 4935538"/>
                <a:gd name="connsiteY61" fmla="*/ 5470830 h 6393212"/>
                <a:gd name="connsiteX62" fmla="*/ 102394 w 4935538"/>
                <a:gd name="connsiteY62" fmla="*/ 5460507 h 6393212"/>
                <a:gd name="connsiteX63" fmla="*/ 92869 w 4935538"/>
                <a:gd name="connsiteY63" fmla="*/ 5450978 h 6393212"/>
                <a:gd name="connsiteX64" fmla="*/ 84137 w 4935538"/>
                <a:gd name="connsiteY64" fmla="*/ 5440654 h 6393212"/>
                <a:gd name="connsiteX65" fmla="*/ 75406 w 4935538"/>
                <a:gd name="connsiteY65" fmla="*/ 5428743 h 6393212"/>
                <a:gd name="connsiteX66" fmla="*/ 66675 w 4935538"/>
                <a:gd name="connsiteY66" fmla="*/ 5417625 h 6393212"/>
                <a:gd name="connsiteX67" fmla="*/ 58737 w 4935538"/>
                <a:gd name="connsiteY67" fmla="*/ 5405714 h 6393212"/>
                <a:gd name="connsiteX68" fmla="*/ 51594 w 4935538"/>
                <a:gd name="connsiteY68" fmla="*/ 5393802 h 6393212"/>
                <a:gd name="connsiteX69" fmla="*/ 44450 w 4935538"/>
                <a:gd name="connsiteY69" fmla="*/ 5381097 h 6393212"/>
                <a:gd name="connsiteX70" fmla="*/ 37306 w 4935538"/>
                <a:gd name="connsiteY70" fmla="*/ 5367597 h 6393212"/>
                <a:gd name="connsiteX71" fmla="*/ 30956 w 4935538"/>
                <a:gd name="connsiteY71" fmla="*/ 5354891 h 6393212"/>
                <a:gd name="connsiteX72" fmla="*/ 25400 w 4935538"/>
                <a:gd name="connsiteY72" fmla="*/ 5341392 h 6393212"/>
                <a:gd name="connsiteX73" fmla="*/ 20637 w 4935538"/>
                <a:gd name="connsiteY73" fmla="*/ 5327098 h 6393212"/>
                <a:gd name="connsiteX74" fmla="*/ 15081 w 4935538"/>
                <a:gd name="connsiteY74" fmla="*/ 5309628 h 6393212"/>
                <a:gd name="connsiteX75" fmla="*/ 9525 w 4935538"/>
                <a:gd name="connsiteY75" fmla="*/ 5292157 h 6393212"/>
                <a:gd name="connsiteX76" fmla="*/ 6350 w 4935538"/>
                <a:gd name="connsiteY76" fmla="*/ 5273099 h 6393212"/>
                <a:gd name="connsiteX77" fmla="*/ 3175 w 4935538"/>
                <a:gd name="connsiteY77" fmla="*/ 5255629 h 6393212"/>
                <a:gd name="connsiteX78" fmla="*/ 794 w 4935538"/>
                <a:gd name="connsiteY78" fmla="*/ 5238159 h 6393212"/>
                <a:gd name="connsiteX79" fmla="*/ 0 w 4935538"/>
                <a:gd name="connsiteY79" fmla="*/ 5219894 h 6393212"/>
                <a:gd name="connsiteX80" fmla="*/ 0 w 4935538"/>
                <a:gd name="connsiteY80" fmla="*/ 5201630 h 6393212"/>
                <a:gd name="connsiteX81" fmla="*/ 794 w 4935538"/>
                <a:gd name="connsiteY81" fmla="*/ 5184160 h 6393212"/>
                <a:gd name="connsiteX82" fmla="*/ 2381 w 4935538"/>
                <a:gd name="connsiteY82" fmla="*/ 5165895 h 6393212"/>
                <a:gd name="connsiteX83" fmla="*/ 4762 w 4935538"/>
                <a:gd name="connsiteY83" fmla="*/ 5149219 h 6393212"/>
                <a:gd name="connsiteX84" fmla="*/ 7937 w 4935538"/>
                <a:gd name="connsiteY84" fmla="*/ 5131749 h 6393212"/>
                <a:gd name="connsiteX85" fmla="*/ 12700 w 4935538"/>
                <a:gd name="connsiteY85" fmla="*/ 5115073 h 6393212"/>
                <a:gd name="connsiteX86" fmla="*/ 16669 w 4935538"/>
                <a:gd name="connsiteY86" fmla="*/ 5098397 h 6393212"/>
                <a:gd name="connsiteX87" fmla="*/ 23019 w 4935538"/>
                <a:gd name="connsiteY87" fmla="*/ 5080927 h 6393212"/>
                <a:gd name="connsiteX88" fmla="*/ 29369 w 4935538"/>
                <a:gd name="connsiteY88" fmla="*/ 5065045 h 6393212"/>
                <a:gd name="connsiteX89" fmla="*/ 36512 w 4935538"/>
                <a:gd name="connsiteY89" fmla="*/ 5049163 h 6393212"/>
                <a:gd name="connsiteX90" fmla="*/ 44450 w 4935538"/>
                <a:gd name="connsiteY90" fmla="*/ 5033281 h 6393212"/>
                <a:gd name="connsiteX91" fmla="*/ 53181 w 4935538"/>
                <a:gd name="connsiteY91" fmla="*/ 5018193 h 6393212"/>
                <a:gd name="connsiteX92" fmla="*/ 62706 w 4935538"/>
                <a:gd name="connsiteY92" fmla="*/ 5003105 h 6393212"/>
                <a:gd name="connsiteX93" fmla="*/ 72231 w 4935538"/>
                <a:gd name="connsiteY93" fmla="*/ 4989605 h 6393212"/>
                <a:gd name="connsiteX94" fmla="*/ 84137 w 4935538"/>
                <a:gd name="connsiteY94" fmla="*/ 4976105 h 6393212"/>
                <a:gd name="connsiteX95" fmla="*/ 95250 w 4935538"/>
                <a:gd name="connsiteY95" fmla="*/ 4962606 h 6393212"/>
                <a:gd name="connsiteX96" fmla="*/ 107156 w 4935538"/>
                <a:gd name="connsiteY96" fmla="*/ 4949106 h 6393212"/>
                <a:gd name="connsiteX97" fmla="*/ 120650 w 4935538"/>
                <a:gd name="connsiteY97" fmla="*/ 4937195 h 6393212"/>
                <a:gd name="connsiteX98" fmla="*/ 133350 w 4935538"/>
                <a:gd name="connsiteY98" fmla="*/ 4925283 h 6393212"/>
                <a:gd name="connsiteX99" fmla="*/ 147637 w 4935538"/>
                <a:gd name="connsiteY99" fmla="*/ 4914960 h 6393212"/>
                <a:gd name="connsiteX100" fmla="*/ 162719 w 4935538"/>
                <a:gd name="connsiteY100" fmla="*/ 4904637 h 6393212"/>
                <a:gd name="connsiteX101" fmla="*/ 177800 w 4935538"/>
                <a:gd name="connsiteY101" fmla="*/ 4894313 h 6393212"/>
                <a:gd name="connsiteX102" fmla="*/ 193675 w 4935538"/>
                <a:gd name="connsiteY102" fmla="*/ 4885578 h 6393212"/>
                <a:gd name="connsiteX103" fmla="*/ 209550 w 4935538"/>
                <a:gd name="connsiteY103" fmla="*/ 4877637 h 6393212"/>
                <a:gd name="connsiteX104" fmla="*/ 227012 w 4935538"/>
                <a:gd name="connsiteY104" fmla="*/ 4870490 h 6393212"/>
                <a:gd name="connsiteX105" fmla="*/ 245269 w 4935538"/>
                <a:gd name="connsiteY105" fmla="*/ 4863343 h 6393212"/>
                <a:gd name="connsiteX106" fmla="*/ 1337469 w 4935538"/>
                <a:gd name="connsiteY106" fmla="*/ 4482969 h 6393212"/>
                <a:gd name="connsiteX107" fmla="*/ 3290220 w 4935538"/>
                <a:gd name="connsiteY107" fmla="*/ 1767237 h 6393212"/>
                <a:gd name="connsiteX108" fmla="*/ 3557823 w 4935538"/>
                <a:gd name="connsiteY108" fmla="*/ 2381179 h 6393212"/>
                <a:gd name="connsiteX109" fmla="*/ 4506739 w 4935538"/>
                <a:gd name="connsiteY109" fmla="*/ 1997565 h 6393212"/>
                <a:gd name="connsiteX110" fmla="*/ 4521826 w 4935538"/>
                <a:gd name="connsiteY110" fmla="*/ 1992799 h 6393212"/>
                <a:gd name="connsiteX111" fmla="*/ 4536914 w 4935538"/>
                <a:gd name="connsiteY111" fmla="*/ 1987239 h 6393212"/>
                <a:gd name="connsiteX112" fmla="*/ 4552001 w 4935538"/>
                <a:gd name="connsiteY112" fmla="*/ 1984063 h 6393212"/>
                <a:gd name="connsiteX113" fmla="*/ 4566294 w 4935538"/>
                <a:gd name="connsiteY113" fmla="*/ 1980091 h 6393212"/>
                <a:gd name="connsiteX114" fmla="*/ 4581382 w 4935538"/>
                <a:gd name="connsiteY114" fmla="*/ 1977709 h 6393212"/>
                <a:gd name="connsiteX115" fmla="*/ 4597263 w 4935538"/>
                <a:gd name="connsiteY115" fmla="*/ 1976914 h 6393212"/>
                <a:gd name="connsiteX116" fmla="*/ 4612351 w 4935538"/>
                <a:gd name="connsiteY116" fmla="*/ 1976120 h 6393212"/>
                <a:gd name="connsiteX117" fmla="*/ 4627438 w 4935538"/>
                <a:gd name="connsiteY117" fmla="*/ 1975326 h 6393212"/>
                <a:gd name="connsiteX118" fmla="*/ 4642525 w 4935538"/>
                <a:gd name="connsiteY118" fmla="*/ 1976120 h 6393212"/>
                <a:gd name="connsiteX119" fmla="*/ 4657613 w 4935538"/>
                <a:gd name="connsiteY119" fmla="*/ 1977709 h 6393212"/>
                <a:gd name="connsiteX120" fmla="*/ 4672700 w 4935538"/>
                <a:gd name="connsiteY120" fmla="*/ 1979297 h 6393212"/>
                <a:gd name="connsiteX121" fmla="*/ 4687788 w 4935538"/>
                <a:gd name="connsiteY121" fmla="*/ 1981680 h 6393212"/>
                <a:gd name="connsiteX122" fmla="*/ 4702081 w 4935538"/>
                <a:gd name="connsiteY122" fmla="*/ 1985651 h 6393212"/>
                <a:gd name="connsiteX123" fmla="*/ 4717168 w 4935538"/>
                <a:gd name="connsiteY123" fmla="*/ 1989622 h 6393212"/>
                <a:gd name="connsiteX124" fmla="*/ 4731461 w 4935538"/>
                <a:gd name="connsiteY124" fmla="*/ 1994388 h 6393212"/>
                <a:gd name="connsiteX125" fmla="*/ 4744167 w 4935538"/>
                <a:gd name="connsiteY125" fmla="*/ 1999947 h 6393212"/>
                <a:gd name="connsiteX126" fmla="*/ 4758460 w 4935538"/>
                <a:gd name="connsiteY126" fmla="*/ 2006301 h 6393212"/>
                <a:gd name="connsiteX127" fmla="*/ 4771959 w 4935538"/>
                <a:gd name="connsiteY127" fmla="*/ 2012655 h 6393212"/>
                <a:gd name="connsiteX128" fmla="*/ 4785458 w 4935538"/>
                <a:gd name="connsiteY128" fmla="*/ 2020597 h 6393212"/>
                <a:gd name="connsiteX129" fmla="*/ 4797369 w 4935538"/>
                <a:gd name="connsiteY129" fmla="*/ 2028540 h 6393212"/>
                <a:gd name="connsiteX130" fmla="*/ 4810075 w 4935538"/>
                <a:gd name="connsiteY130" fmla="*/ 2037276 h 6393212"/>
                <a:gd name="connsiteX131" fmla="*/ 4821192 w 4935538"/>
                <a:gd name="connsiteY131" fmla="*/ 2046807 h 6393212"/>
                <a:gd name="connsiteX132" fmla="*/ 4833103 w 4935538"/>
                <a:gd name="connsiteY132" fmla="*/ 2056338 h 6393212"/>
                <a:gd name="connsiteX133" fmla="*/ 4844220 w 4935538"/>
                <a:gd name="connsiteY133" fmla="*/ 2066663 h 6393212"/>
                <a:gd name="connsiteX134" fmla="*/ 4855337 w 4935538"/>
                <a:gd name="connsiteY134" fmla="*/ 2077782 h 6393212"/>
                <a:gd name="connsiteX135" fmla="*/ 4864866 w 4935538"/>
                <a:gd name="connsiteY135" fmla="*/ 2089695 h 6393212"/>
                <a:gd name="connsiteX136" fmla="*/ 4874394 w 4935538"/>
                <a:gd name="connsiteY136" fmla="*/ 2101609 h 6393212"/>
                <a:gd name="connsiteX137" fmla="*/ 4883129 w 4935538"/>
                <a:gd name="connsiteY137" fmla="*/ 2115111 h 6393212"/>
                <a:gd name="connsiteX138" fmla="*/ 4891070 w 4935538"/>
                <a:gd name="connsiteY138" fmla="*/ 2127819 h 6393212"/>
                <a:gd name="connsiteX139" fmla="*/ 4899011 w 4935538"/>
                <a:gd name="connsiteY139" fmla="*/ 2141320 h 6393212"/>
                <a:gd name="connsiteX140" fmla="*/ 4906157 w 4935538"/>
                <a:gd name="connsiteY140" fmla="*/ 2155617 h 6393212"/>
                <a:gd name="connsiteX141" fmla="*/ 4912510 w 4935538"/>
                <a:gd name="connsiteY141" fmla="*/ 2170707 h 6393212"/>
                <a:gd name="connsiteX142" fmla="*/ 4918068 w 4935538"/>
                <a:gd name="connsiteY142" fmla="*/ 2185797 h 6393212"/>
                <a:gd name="connsiteX143" fmla="*/ 4922833 w 4935538"/>
                <a:gd name="connsiteY143" fmla="*/ 2200888 h 6393212"/>
                <a:gd name="connsiteX144" fmla="*/ 4926803 w 4935538"/>
                <a:gd name="connsiteY144" fmla="*/ 2215978 h 6393212"/>
                <a:gd name="connsiteX145" fmla="*/ 4929980 w 4935538"/>
                <a:gd name="connsiteY145" fmla="*/ 2230274 h 6393212"/>
                <a:gd name="connsiteX146" fmla="*/ 4933156 w 4935538"/>
                <a:gd name="connsiteY146" fmla="*/ 2246953 h 6393212"/>
                <a:gd name="connsiteX147" fmla="*/ 4934744 w 4935538"/>
                <a:gd name="connsiteY147" fmla="*/ 2261249 h 6393212"/>
                <a:gd name="connsiteX148" fmla="*/ 4935538 w 4935538"/>
                <a:gd name="connsiteY148" fmla="*/ 2276340 h 6393212"/>
                <a:gd name="connsiteX149" fmla="*/ 4935538 w 4935538"/>
                <a:gd name="connsiteY149" fmla="*/ 2291430 h 6393212"/>
                <a:gd name="connsiteX150" fmla="*/ 4934744 w 4935538"/>
                <a:gd name="connsiteY150" fmla="*/ 2307315 h 6393212"/>
                <a:gd name="connsiteX151" fmla="*/ 4933950 w 4935538"/>
                <a:gd name="connsiteY151" fmla="*/ 2322405 h 6393212"/>
                <a:gd name="connsiteX152" fmla="*/ 4930774 w 4935538"/>
                <a:gd name="connsiteY152" fmla="*/ 2337496 h 6393212"/>
                <a:gd name="connsiteX153" fmla="*/ 4928391 w 4935538"/>
                <a:gd name="connsiteY153" fmla="*/ 2351792 h 6393212"/>
                <a:gd name="connsiteX154" fmla="*/ 4925215 w 4935538"/>
                <a:gd name="connsiteY154" fmla="*/ 2366882 h 6393212"/>
                <a:gd name="connsiteX155" fmla="*/ 4920451 w 4935538"/>
                <a:gd name="connsiteY155" fmla="*/ 2381179 h 6393212"/>
                <a:gd name="connsiteX156" fmla="*/ 4916480 w 4935538"/>
                <a:gd name="connsiteY156" fmla="*/ 2395475 h 6393212"/>
                <a:gd name="connsiteX157" fmla="*/ 4910922 w 4935538"/>
                <a:gd name="connsiteY157" fmla="*/ 2409771 h 6393212"/>
                <a:gd name="connsiteX158" fmla="*/ 4904569 w 4935538"/>
                <a:gd name="connsiteY158" fmla="*/ 2422479 h 6393212"/>
                <a:gd name="connsiteX159" fmla="*/ 4897422 w 4935538"/>
                <a:gd name="connsiteY159" fmla="*/ 2435981 h 6393212"/>
                <a:gd name="connsiteX160" fmla="*/ 4890276 w 4935538"/>
                <a:gd name="connsiteY160" fmla="*/ 2449482 h 6393212"/>
                <a:gd name="connsiteX161" fmla="*/ 4881541 w 4935538"/>
                <a:gd name="connsiteY161" fmla="*/ 2461396 h 6393212"/>
                <a:gd name="connsiteX162" fmla="*/ 4873600 w 4935538"/>
                <a:gd name="connsiteY162" fmla="*/ 2474104 h 6393212"/>
                <a:gd name="connsiteX163" fmla="*/ 4864072 w 4935538"/>
                <a:gd name="connsiteY163" fmla="*/ 2486017 h 6393212"/>
                <a:gd name="connsiteX164" fmla="*/ 4854543 w 4935538"/>
                <a:gd name="connsiteY164" fmla="*/ 2497931 h 6393212"/>
                <a:gd name="connsiteX165" fmla="*/ 4843426 w 4935538"/>
                <a:gd name="connsiteY165" fmla="*/ 2508256 h 6393212"/>
                <a:gd name="connsiteX166" fmla="*/ 4833103 w 4935538"/>
                <a:gd name="connsiteY166" fmla="*/ 2519375 h 6393212"/>
                <a:gd name="connsiteX167" fmla="*/ 4820398 w 4935538"/>
                <a:gd name="connsiteY167" fmla="*/ 2528906 h 6393212"/>
                <a:gd name="connsiteX168" fmla="*/ 4809280 w 4935538"/>
                <a:gd name="connsiteY168" fmla="*/ 2538436 h 6393212"/>
                <a:gd name="connsiteX169" fmla="*/ 4795781 w 4935538"/>
                <a:gd name="connsiteY169" fmla="*/ 2547173 h 6393212"/>
                <a:gd name="connsiteX170" fmla="*/ 4782282 w 4935538"/>
                <a:gd name="connsiteY170" fmla="*/ 2555115 h 6393212"/>
                <a:gd name="connsiteX171" fmla="*/ 4769577 w 4935538"/>
                <a:gd name="connsiteY171" fmla="*/ 2563058 h 6393212"/>
                <a:gd name="connsiteX172" fmla="*/ 4755284 w 4935538"/>
                <a:gd name="connsiteY172" fmla="*/ 2570206 h 6393212"/>
                <a:gd name="connsiteX173" fmla="*/ 4740196 w 4935538"/>
                <a:gd name="connsiteY173" fmla="*/ 2576560 h 6393212"/>
                <a:gd name="connsiteX174" fmla="*/ 3579263 w 4935538"/>
                <a:gd name="connsiteY174" fmla="*/ 3046745 h 6393212"/>
                <a:gd name="connsiteX175" fmla="*/ 3560999 w 4935538"/>
                <a:gd name="connsiteY175" fmla="*/ 3053893 h 6393212"/>
                <a:gd name="connsiteX176" fmla="*/ 3542735 w 4935538"/>
                <a:gd name="connsiteY176" fmla="*/ 3059453 h 6393212"/>
                <a:gd name="connsiteX177" fmla="*/ 3524472 w 4935538"/>
                <a:gd name="connsiteY177" fmla="*/ 3064218 h 6393212"/>
                <a:gd name="connsiteX178" fmla="*/ 3506208 w 4935538"/>
                <a:gd name="connsiteY178" fmla="*/ 3068983 h 6393212"/>
                <a:gd name="connsiteX179" fmla="*/ 3487150 w 4935538"/>
                <a:gd name="connsiteY179" fmla="*/ 3071366 h 6393212"/>
                <a:gd name="connsiteX180" fmla="*/ 3468887 w 4935538"/>
                <a:gd name="connsiteY180" fmla="*/ 3073749 h 6393212"/>
                <a:gd name="connsiteX181" fmla="*/ 3449829 w 4935538"/>
                <a:gd name="connsiteY181" fmla="*/ 3074543 h 6393212"/>
                <a:gd name="connsiteX182" fmla="*/ 3432359 w 4935538"/>
                <a:gd name="connsiteY182" fmla="*/ 3075337 h 6393212"/>
                <a:gd name="connsiteX183" fmla="*/ 3403773 w 4935538"/>
                <a:gd name="connsiteY183" fmla="*/ 3074543 h 6393212"/>
                <a:gd name="connsiteX184" fmla="*/ 3376774 w 4935538"/>
                <a:gd name="connsiteY184" fmla="*/ 3071366 h 6393212"/>
                <a:gd name="connsiteX185" fmla="*/ 3348982 w 4935538"/>
                <a:gd name="connsiteY185" fmla="*/ 3066601 h 6393212"/>
                <a:gd name="connsiteX186" fmla="*/ 3322777 w 4935538"/>
                <a:gd name="connsiteY186" fmla="*/ 3059453 h 6393212"/>
                <a:gd name="connsiteX187" fmla="*/ 3297367 w 4935538"/>
                <a:gd name="connsiteY187" fmla="*/ 3050716 h 6393212"/>
                <a:gd name="connsiteX188" fmla="*/ 3271163 w 4935538"/>
                <a:gd name="connsiteY188" fmla="*/ 3040391 h 6393212"/>
                <a:gd name="connsiteX189" fmla="*/ 3246547 w 4935538"/>
                <a:gd name="connsiteY189" fmla="*/ 3027683 h 6393212"/>
                <a:gd name="connsiteX190" fmla="*/ 3223518 w 4935538"/>
                <a:gd name="connsiteY190" fmla="*/ 3013387 h 6393212"/>
                <a:gd name="connsiteX191" fmla="*/ 3200490 w 4935538"/>
                <a:gd name="connsiteY191" fmla="*/ 2997502 h 6393212"/>
                <a:gd name="connsiteX192" fmla="*/ 3179050 w 4935538"/>
                <a:gd name="connsiteY192" fmla="*/ 2980029 h 6393212"/>
                <a:gd name="connsiteX193" fmla="*/ 3159199 w 4935538"/>
                <a:gd name="connsiteY193" fmla="*/ 2961762 h 6393212"/>
                <a:gd name="connsiteX194" fmla="*/ 3139347 w 4935538"/>
                <a:gd name="connsiteY194" fmla="*/ 2940318 h 6393212"/>
                <a:gd name="connsiteX195" fmla="*/ 3121877 w 4935538"/>
                <a:gd name="connsiteY195" fmla="*/ 2918079 h 6393212"/>
                <a:gd name="connsiteX196" fmla="*/ 3113936 w 4935538"/>
                <a:gd name="connsiteY196" fmla="*/ 2906960 h 6393212"/>
                <a:gd name="connsiteX197" fmla="*/ 3105996 w 4935538"/>
                <a:gd name="connsiteY197" fmla="*/ 2894252 h 6393212"/>
                <a:gd name="connsiteX198" fmla="*/ 3098055 w 4935538"/>
                <a:gd name="connsiteY198" fmla="*/ 2881545 h 6393212"/>
                <a:gd name="connsiteX199" fmla="*/ 3090908 w 4935538"/>
                <a:gd name="connsiteY199" fmla="*/ 2868837 h 6393212"/>
                <a:gd name="connsiteX200" fmla="*/ 3084556 w 4935538"/>
                <a:gd name="connsiteY200" fmla="*/ 2856129 h 6393212"/>
                <a:gd name="connsiteX201" fmla="*/ 3078203 w 4935538"/>
                <a:gd name="connsiteY201" fmla="*/ 2841833 h 6393212"/>
                <a:gd name="connsiteX202" fmla="*/ 2979738 w 4935538"/>
                <a:gd name="connsiteY202" fmla="*/ 2615477 h 6393212"/>
                <a:gd name="connsiteX203" fmla="*/ 3273545 w 4935538"/>
                <a:gd name="connsiteY203" fmla="*/ 1818862 h 6393212"/>
                <a:gd name="connsiteX204" fmla="*/ 3282280 w 4935538"/>
                <a:gd name="connsiteY204" fmla="*/ 1792653 h 6393212"/>
                <a:gd name="connsiteX205" fmla="*/ 2629889 w 4935538"/>
                <a:gd name="connsiteY205" fmla="*/ 1065562 h 6393212"/>
                <a:gd name="connsiteX206" fmla="*/ 2657661 w 4935538"/>
                <a:gd name="connsiteY206" fmla="*/ 1065562 h 6393212"/>
                <a:gd name="connsiteX207" fmla="*/ 2685434 w 4935538"/>
                <a:gd name="connsiteY207" fmla="*/ 1067149 h 6393212"/>
                <a:gd name="connsiteX208" fmla="*/ 2711620 w 4935538"/>
                <a:gd name="connsiteY208" fmla="*/ 1070324 h 6393212"/>
                <a:gd name="connsiteX209" fmla="*/ 2739393 w 4935538"/>
                <a:gd name="connsiteY209" fmla="*/ 1074292 h 6393212"/>
                <a:gd name="connsiteX210" fmla="*/ 2766372 w 4935538"/>
                <a:gd name="connsiteY210" fmla="*/ 1080641 h 6393212"/>
                <a:gd name="connsiteX211" fmla="*/ 2792558 w 4935538"/>
                <a:gd name="connsiteY211" fmla="*/ 1087783 h 6393212"/>
                <a:gd name="connsiteX212" fmla="*/ 2820331 w 4935538"/>
                <a:gd name="connsiteY212" fmla="*/ 1096513 h 6393212"/>
                <a:gd name="connsiteX213" fmla="*/ 2844930 w 4935538"/>
                <a:gd name="connsiteY213" fmla="*/ 1107624 h 6393212"/>
                <a:gd name="connsiteX214" fmla="*/ 2868735 w 4935538"/>
                <a:gd name="connsiteY214" fmla="*/ 1117941 h 6393212"/>
                <a:gd name="connsiteX215" fmla="*/ 2891747 w 4935538"/>
                <a:gd name="connsiteY215" fmla="*/ 1130640 h 6393212"/>
                <a:gd name="connsiteX216" fmla="*/ 2914759 w 4935538"/>
                <a:gd name="connsiteY216" fmla="*/ 1143338 h 6393212"/>
                <a:gd name="connsiteX217" fmla="*/ 2936183 w 4935538"/>
                <a:gd name="connsiteY217" fmla="*/ 1157623 h 6393212"/>
                <a:gd name="connsiteX218" fmla="*/ 2957608 w 4935538"/>
                <a:gd name="connsiteY218" fmla="*/ 1172702 h 6393212"/>
                <a:gd name="connsiteX219" fmla="*/ 2976652 w 4935538"/>
                <a:gd name="connsiteY219" fmla="*/ 1188575 h 6393212"/>
                <a:gd name="connsiteX220" fmla="*/ 2995697 w 4935538"/>
                <a:gd name="connsiteY220" fmla="*/ 1205241 h 6393212"/>
                <a:gd name="connsiteX221" fmla="*/ 3013948 w 4935538"/>
                <a:gd name="connsiteY221" fmla="*/ 1223494 h 6393212"/>
                <a:gd name="connsiteX222" fmla="*/ 3030611 w 4935538"/>
                <a:gd name="connsiteY222" fmla="*/ 1241748 h 6393212"/>
                <a:gd name="connsiteX223" fmla="*/ 3046481 w 4935538"/>
                <a:gd name="connsiteY223" fmla="*/ 1260795 h 6393212"/>
                <a:gd name="connsiteX224" fmla="*/ 3061558 w 4935538"/>
                <a:gd name="connsiteY224" fmla="*/ 1281430 h 6393212"/>
                <a:gd name="connsiteX225" fmla="*/ 3075841 w 4935538"/>
                <a:gd name="connsiteY225" fmla="*/ 1302064 h 6393212"/>
                <a:gd name="connsiteX226" fmla="*/ 3089331 w 4935538"/>
                <a:gd name="connsiteY226" fmla="*/ 1322698 h 6393212"/>
                <a:gd name="connsiteX227" fmla="*/ 3101234 w 4935538"/>
                <a:gd name="connsiteY227" fmla="*/ 1344920 h 6393212"/>
                <a:gd name="connsiteX228" fmla="*/ 3112343 w 4935538"/>
                <a:gd name="connsiteY228" fmla="*/ 1367142 h 6393212"/>
                <a:gd name="connsiteX229" fmla="*/ 3121865 w 4935538"/>
                <a:gd name="connsiteY229" fmla="*/ 1390157 h 6393212"/>
                <a:gd name="connsiteX230" fmla="*/ 3130593 w 4935538"/>
                <a:gd name="connsiteY230" fmla="*/ 1413172 h 6393212"/>
                <a:gd name="connsiteX231" fmla="*/ 3138529 w 4935538"/>
                <a:gd name="connsiteY231" fmla="*/ 1436981 h 6393212"/>
                <a:gd name="connsiteX232" fmla="*/ 3144877 w 4935538"/>
                <a:gd name="connsiteY232" fmla="*/ 1461584 h 6393212"/>
                <a:gd name="connsiteX233" fmla="*/ 3150431 w 4935538"/>
                <a:gd name="connsiteY233" fmla="*/ 1485393 h 6393212"/>
                <a:gd name="connsiteX234" fmla="*/ 3154399 w 4935538"/>
                <a:gd name="connsiteY234" fmla="*/ 1510789 h 6393212"/>
                <a:gd name="connsiteX235" fmla="*/ 3158366 w 4935538"/>
                <a:gd name="connsiteY235" fmla="*/ 1535392 h 6393212"/>
                <a:gd name="connsiteX236" fmla="*/ 3159953 w 4935538"/>
                <a:gd name="connsiteY236" fmla="*/ 1560788 h 6393212"/>
                <a:gd name="connsiteX237" fmla="*/ 3159953 w 4935538"/>
                <a:gd name="connsiteY237" fmla="*/ 1586184 h 6393212"/>
                <a:gd name="connsiteX238" fmla="*/ 3159953 w 4935538"/>
                <a:gd name="connsiteY238" fmla="*/ 1612374 h 6393212"/>
                <a:gd name="connsiteX239" fmla="*/ 3157573 w 4935538"/>
                <a:gd name="connsiteY239" fmla="*/ 1636977 h 6393212"/>
                <a:gd name="connsiteX240" fmla="*/ 3154399 w 4935538"/>
                <a:gd name="connsiteY240" fmla="*/ 1662373 h 6393212"/>
                <a:gd name="connsiteX241" fmla="*/ 3148844 w 4935538"/>
                <a:gd name="connsiteY241" fmla="*/ 1688563 h 6393212"/>
                <a:gd name="connsiteX242" fmla="*/ 3144083 w 4935538"/>
                <a:gd name="connsiteY242" fmla="*/ 1713959 h 6393212"/>
                <a:gd name="connsiteX243" fmla="*/ 3136942 w 4935538"/>
                <a:gd name="connsiteY243" fmla="*/ 1739355 h 6393212"/>
                <a:gd name="connsiteX244" fmla="*/ 3128213 w 4935538"/>
                <a:gd name="connsiteY244" fmla="*/ 1764751 h 6393212"/>
                <a:gd name="connsiteX245" fmla="*/ 2456904 w 4935538"/>
                <a:gd name="connsiteY245" fmla="*/ 3584549 h 6393212"/>
                <a:gd name="connsiteX246" fmla="*/ 2452936 w 4935538"/>
                <a:gd name="connsiteY246" fmla="*/ 3593279 h 6393212"/>
                <a:gd name="connsiteX247" fmla="*/ 2448968 w 4935538"/>
                <a:gd name="connsiteY247" fmla="*/ 3602803 h 6393212"/>
                <a:gd name="connsiteX248" fmla="*/ 2440240 w 4935538"/>
                <a:gd name="connsiteY248" fmla="*/ 3620263 h 6393212"/>
                <a:gd name="connsiteX249" fmla="*/ 3126626 w 4935538"/>
                <a:gd name="connsiteY249" fmla="*/ 4381356 h 6393212"/>
                <a:gd name="connsiteX250" fmla="*/ 3138529 w 4935538"/>
                <a:gd name="connsiteY250" fmla="*/ 4394847 h 6393212"/>
                <a:gd name="connsiteX251" fmla="*/ 3150431 w 4935538"/>
                <a:gd name="connsiteY251" fmla="*/ 4409133 h 6393212"/>
                <a:gd name="connsiteX252" fmla="*/ 3160747 w 4935538"/>
                <a:gd name="connsiteY252" fmla="*/ 4424212 h 6393212"/>
                <a:gd name="connsiteX253" fmla="*/ 3171062 w 4935538"/>
                <a:gd name="connsiteY253" fmla="*/ 4437703 h 6393212"/>
                <a:gd name="connsiteX254" fmla="*/ 3182172 w 4935538"/>
                <a:gd name="connsiteY254" fmla="*/ 4452782 h 6393212"/>
                <a:gd name="connsiteX255" fmla="*/ 3190900 w 4935538"/>
                <a:gd name="connsiteY255" fmla="*/ 4468655 h 6393212"/>
                <a:gd name="connsiteX256" fmla="*/ 3200422 w 4935538"/>
                <a:gd name="connsiteY256" fmla="*/ 4483734 h 6393212"/>
                <a:gd name="connsiteX257" fmla="*/ 3208357 w 4935538"/>
                <a:gd name="connsiteY257" fmla="*/ 4499607 h 6393212"/>
                <a:gd name="connsiteX258" fmla="*/ 3216292 w 4935538"/>
                <a:gd name="connsiteY258" fmla="*/ 4515479 h 6393212"/>
                <a:gd name="connsiteX259" fmla="*/ 3224228 w 4935538"/>
                <a:gd name="connsiteY259" fmla="*/ 4532146 h 6393212"/>
                <a:gd name="connsiteX260" fmla="*/ 3230576 w 4935538"/>
                <a:gd name="connsiteY260" fmla="*/ 4548812 h 6393212"/>
                <a:gd name="connsiteX261" fmla="*/ 3237717 w 4935538"/>
                <a:gd name="connsiteY261" fmla="*/ 4565478 h 6393212"/>
                <a:gd name="connsiteX262" fmla="*/ 3243272 w 4935538"/>
                <a:gd name="connsiteY262" fmla="*/ 4581351 h 6393212"/>
                <a:gd name="connsiteX263" fmla="*/ 3248033 w 4935538"/>
                <a:gd name="connsiteY263" fmla="*/ 4598017 h 6393212"/>
                <a:gd name="connsiteX264" fmla="*/ 3253587 w 4935538"/>
                <a:gd name="connsiteY264" fmla="*/ 4615477 h 6393212"/>
                <a:gd name="connsiteX265" fmla="*/ 3256761 w 4935538"/>
                <a:gd name="connsiteY265" fmla="*/ 4632937 h 6393212"/>
                <a:gd name="connsiteX266" fmla="*/ 3261523 w 4935538"/>
                <a:gd name="connsiteY266" fmla="*/ 4650397 h 6393212"/>
                <a:gd name="connsiteX267" fmla="*/ 3263903 w 4935538"/>
                <a:gd name="connsiteY267" fmla="*/ 4667063 h 6393212"/>
                <a:gd name="connsiteX268" fmla="*/ 3267077 w 4935538"/>
                <a:gd name="connsiteY268" fmla="*/ 4684523 h 6393212"/>
                <a:gd name="connsiteX269" fmla="*/ 3269458 w 4935538"/>
                <a:gd name="connsiteY269" fmla="*/ 4702776 h 6393212"/>
                <a:gd name="connsiteX270" fmla="*/ 3270251 w 4935538"/>
                <a:gd name="connsiteY270" fmla="*/ 4720236 h 6393212"/>
                <a:gd name="connsiteX271" fmla="*/ 3271045 w 4935538"/>
                <a:gd name="connsiteY271" fmla="*/ 4737696 h 6393212"/>
                <a:gd name="connsiteX272" fmla="*/ 3271838 w 4935538"/>
                <a:gd name="connsiteY272" fmla="*/ 4755156 h 6393212"/>
                <a:gd name="connsiteX273" fmla="*/ 3271045 w 4935538"/>
                <a:gd name="connsiteY273" fmla="*/ 4773410 h 6393212"/>
                <a:gd name="connsiteX274" fmla="*/ 3271045 w 4935538"/>
                <a:gd name="connsiteY274" fmla="*/ 4790870 h 6393212"/>
                <a:gd name="connsiteX275" fmla="*/ 3269458 w 4935538"/>
                <a:gd name="connsiteY275" fmla="*/ 4809123 h 6393212"/>
                <a:gd name="connsiteX276" fmla="*/ 3267871 w 4935538"/>
                <a:gd name="connsiteY276" fmla="*/ 4827377 h 6393212"/>
                <a:gd name="connsiteX277" fmla="*/ 3264697 w 4935538"/>
                <a:gd name="connsiteY277" fmla="*/ 4844837 h 6393212"/>
                <a:gd name="connsiteX278" fmla="*/ 3262316 w 4935538"/>
                <a:gd name="connsiteY278" fmla="*/ 4862296 h 6393212"/>
                <a:gd name="connsiteX279" fmla="*/ 3259142 w 4935538"/>
                <a:gd name="connsiteY279" fmla="*/ 4880550 h 6393212"/>
                <a:gd name="connsiteX280" fmla="*/ 3254381 w 4935538"/>
                <a:gd name="connsiteY280" fmla="*/ 4898804 h 6393212"/>
                <a:gd name="connsiteX281" fmla="*/ 3250413 w 4935538"/>
                <a:gd name="connsiteY281" fmla="*/ 4916263 h 6393212"/>
                <a:gd name="connsiteX282" fmla="*/ 2900475 w 4935538"/>
                <a:gd name="connsiteY282" fmla="*/ 6129727 h 6393212"/>
                <a:gd name="connsiteX283" fmla="*/ 2895714 w 4935538"/>
                <a:gd name="connsiteY283" fmla="*/ 6144011 h 6393212"/>
                <a:gd name="connsiteX284" fmla="*/ 2890953 w 4935538"/>
                <a:gd name="connsiteY284" fmla="*/ 6159091 h 6393212"/>
                <a:gd name="connsiteX285" fmla="*/ 2884605 w 4935538"/>
                <a:gd name="connsiteY285" fmla="*/ 6172583 h 6393212"/>
                <a:gd name="connsiteX286" fmla="*/ 2879051 w 4935538"/>
                <a:gd name="connsiteY286" fmla="*/ 6186074 h 6393212"/>
                <a:gd name="connsiteX287" fmla="*/ 2871909 w 4935538"/>
                <a:gd name="connsiteY287" fmla="*/ 6200359 h 6393212"/>
                <a:gd name="connsiteX288" fmla="*/ 2864767 w 4935538"/>
                <a:gd name="connsiteY288" fmla="*/ 6212264 h 6393212"/>
                <a:gd name="connsiteX289" fmla="*/ 2856832 w 4935538"/>
                <a:gd name="connsiteY289" fmla="*/ 6225755 h 6393212"/>
                <a:gd name="connsiteX290" fmla="*/ 2848897 w 4935538"/>
                <a:gd name="connsiteY290" fmla="*/ 6237660 h 6393212"/>
                <a:gd name="connsiteX291" fmla="*/ 2840169 w 4935538"/>
                <a:gd name="connsiteY291" fmla="*/ 6249565 h 6393212"/>
                <a:gd name="connsiteX292" fmla="*/ 2830647 w 4935538"/>
                <a:gd name="connsiteY292" fmla="*/ 6261469 h 6393212"/>
                <a:gd name="connsiteX293" fmla="*/ 2821124 w 4935538"/>
                <a:gd name="connsiteY293" fmla="*/ 6271787 h 6393212"/>
                <a:gd name="connsiteX294" fmla="*/ 2811602 w 4935538"/>
                <a:gd name="connsiteY294" fmla="*/ 6282897 h 6393212"/>
                <a:gd name="connsiteX295" fmla="*/ 2801287 w 4935538"/>
                <a:gd name="connsiteY295" fmla="*/ 6293215 h 6393212"/>
                <a:gd name="connsiteX296" fmla="*/ 2790178 w 4935538"/>
                <a:gd name="connsiteY296" fmla="*/ 6302738 h 6393212"/>
                <a:gd name="connsiteX297" fmla="*/ 2779068 w 4935538"/>
                <a:gd name="connsiteY297" fmla="*/ 6311468 h 6393212"/>
                <a:gd name="connsiteX298" fmla="*/ 2767959 w 4935538"/>
                <a:gd name="connsiteY298" fmla="*/ 6320198 h 6393212"/>
                <a:gd name="connsiteX299" fmla="*/ 2756057 w 4935538"/>
                <a:gd name="connsiteY299" fmla="*/ 6329721 h 6393212"/>
                <a:gd name="connsiteX300" fmla="*/ 2744154 w 4935538"/>
                <a:gd name="connsiteY300" fmla="*/ 6337658 h 6393212"/>
                <a:gd name="connsiteX301" fmla="*/ 2732251 w 4935538"/>
                <a:gd name="connsiteY301" fmla="*/ 6344007 h 6393212"/>
                <a:gd name="connsiteX302" fmla="*/ 2718762 w 4935538"/>
                <a:gd name="connsiteY302" fmla="*/ 6351149 h 6393212"/>
                <a:gd name="connsiteX303" fmla="*/ 2706066 w 4935538"/>
                <a:gd name="connsiteY303" fmla="*/ 6357499 h 6393212"/>
                <a:gd name="connsiteX304" fmla="*/ 2693369 w 4935538"/>
                <a:gd name="connsiteY304" fmla="*/ 6363847 h 6393212"/>
                <a:gd name="connsiteX305" fmla="*/ 2679880 w 4935538"/>
                <a:gd name="connsiteY305" fmla="*/ 6369403 h 6393212"/>
                <a:gd name="connsiteX306" fmla="*/ 2665597 w 4935538"/>
                <a:gd name="connsiteY306" fmla="*/ 6374165 h 6393212"/>
                <a:gd name="connsiteX307" fmla="*/ 2652107 w 4935538"/>
                <a:gd name="connsiteY307" fmla="*/ 6378133 h 6393212"/>
                <a:gd name="connsiteX308" fmla="*/ 2638617 w 4935538"/>
                <a:gd name="connsiteY308" fmla="*/ 6382101 h 6393212"/>
                <a:gd name="connsiteX309" fmla="*/ 2624334 w 4935538"/>
                <a:gd name="connsiteY309" fmla="*/ 6385275 h 6393212"/>
                <a:gd name="connsiteX310" fmla="*/ 2609257 w 4935538"/>
                <a:gd name="connsiteY310" fmla="*/ 6387657 h 6393212"/>
                <a:gd name="connsiteX311" fmla="*/ 2594974 w 4935538"/>
                <a:gd name="connsiteY311" fmla="*/ 6390037 h 6393212"/>
                <a:gd name="connsiteX312" fmla="*/ 2580691 w 4935538"/>
                <a:gd name="connsiteY312" fmla="*/ 6391625 h 6393212"/>
                <a:gd name="connsiteX313" fmla="*/ 2565614 w 4935538"/>
                <a:gd name="connsiteY313" fmla="*/ 6392419 h 6393212"/>
                <a:gd name="connsiteX314" fmla="*/ 2550538 w 4935538"/>
                <a:gd name="connsiteY314" fmla="*/ 6393212 h 6393212"/>
                <a:gd name="connsiteX315" fmla="*/ 2525939 w 4935538"/>
                <a:gd name="connsiteY315" fmla="*/ 6392419 h 6393212"/>
                <a:gd name="connsiteX316" fmla="*/ 2500547 w 4935538"/>
                <a:gd name="connsiteY316" fmla="*/ 6389244 h 6393212"/>
                <a:gd name="connsiteX317" fmla="*/ 2475948 w 4935538"/>
                <a:gd name="connsiteY317" fmla="*/ 6385275 h 6393212"/>
                <a:gd name="connsiteX318" fmla="*/ 2449762 w 4935538"/>
                <a:gd name="connsiteY318" fmla="*/ 6378133 h 6393212"/>
                <a:gd name="connsiteX319" fmla="*/ 2432305 w 4935538"/>
                <a:gd name="connsiteY319" fmla="*/ 6372577 h 6393212"/>
                <a:gd name="connsiteX320" fmla="*/ 2414848 w 4935538"/>
                <a:gd name="connsiteY320" fmla="*/ 6366229 h 6393212"/>
                <a:gd name="connsiteX321" fmla="*/ 2397390 w 4935538"/>
                <a:gd name="connsiteY321" fmla="*/ 6359086 h 6393212"/>
                <a:gd name="connsiteX322" fmla="*/ 2381520 w 4935538"/>
                <a:gd name="connsiteY322" fmla="*/ 6351149 h 6393212"/>
                <a:gd name="connsiteX323" fmla="*/ 2365650 w 4935538"/>
                <a:gd name="connsiteY323" fmla="*/ 6342419 h 6393212"/>
                <a:gd name="connsiteX324" fmla="*/ 2350573 w 4935538"/>
                <a:gd name="connsiteY324" fmla="*/ 6332896 h 6393212"/>
                <a:gd name="connsiteX325" fmla="*/ 2335497 w 4935538"/>
                <a:gd name="connsiteY325" fmla="*/ 6322579 h 6393212"/>
                <a:gd name="connsiteX326" fmla="*/ 2322007 w 4935538"/>
                <a:gd name="connsiteY326" fmla="*/ 6311468 h 6393212"/>
                <a:gd name="connsiteX327" fmla="*/ 2308517 w 4935538"/>
                <a:gd name="connsiteY327" fmla="*/ 6300357 h 6393212"/>
                <a:gd name="connsiteX328" fmla="*/ 2295028 w 4935538"/>
                <a:gd name="connsiteY328" fmla="*/ 6288453 h 6393212"/>
                <a:gd name="connsiteX329" fmla="*/ 2283918 w 4935538"/>
                <a:gd name="connsiteY329" fmla="*/ 6275755 h 6393212"/>
                <a:gd name="connsiteX330" fmla="*/ 2271222 w 4935538"/>
                <a:gd name="connsiteY330" fmla="*/ 6262263 h 6393212"/>
                <a:gd name="connsiteX331" fmla="*/ 2260907 w 4935538"/>
                <a:gd name="connsiteY331" fmla="*/ 6248771 h 6393212"/>
                <a:gd name="connsiteX332" fmla="*/ 2251385 w 4935538"/>
                <a:gd name="connsiteY332" fmla="*/ 6234485 h 6393212"/>
                <a:gd name="connsiteX333" fmla="*/ 2241069 w 4935538"/>
                <a:gd name="connsiteY333" fmla="*/ 6219407 h 6393212"/>
                <a:gd name="connsiteX334" fmla="*/ 2232340 w 4935538"/>
                <a:gd name="connsiteY334" fmla="*/ 6204327 h 6393212"/>
                <a:gd name="connsiteX335" fmla="*/ 2224405 w 4935538"/>
                <a:gd name="connsiteY335" fmla="*/ 6190043 h 6393212"/>
                <a:gd name="connsiteX336" fmla="*/ 2216470 w 4935538"/>
                <a:gd name="connsiteY336" fmla="*/ 6173376 h 6393212"/>
                <a:gd name="connsiteX337" fmla="*/ 2210122 w 4935538"/>
                <a:gd name="connsiteY337" fmla="*/ 6156709 h 6393212"/>
                <a:gd name="connsiteX338" fmla="*/ 2203774 w 4935538"/>
                <a:gd name="connsiteY338" fmla="*/ 6140837 h 6393212"/>
                <a:gd name="connsiteX339" fmla="*/ 2199806 w 4935538"/>
                <a:gd name="connsiteY339" fmla="*/ 6124171 h 6393212"/>
                <a:gd name="connsiteX340" fmla="*/ 2195045 w 4935538"/>
                <a:gd name="connsiteY340" fmla="*/ 6106711 h 6393212"/>
                <a:gd name="connsiteX341" fmla="*/ 2191871 w 4935538"/>
                <a:gd name="connsiteY341" fmla="*/ 6090045 h 6393212"/>
                <a:gd name="connsiteX342" fmla="*/ 2189491 w 4935538"/>
                <a:gd name="connsiteY342" fmla="*/ 6071791 h 6393212"/>
                <a:gd name="connsiteX343" fmla="*/ 2187110 w 4935538"/>
                <a:gd name="connsiteY343" fmla="*/ 6054331 h 6393212"/>
                <a:gd name="connsiteX344" fmla="*/ 2186317 w 4935538"/>
                <a:gd name="connsiteY344" fmla="*/ 6036871 h 6393212"/>
                <a:gd name="connsiteX345" fmla="*/ 2186317 w 4935538"/>
                <a:gd name="connsiteY345" fmla="*/ 6019411 h 6393212"/>
                <a:gd name="connsiteX346" fmla="*/ 2187904 w 4935538"/>
                <a:gd name="connsiteY346" fmla="*/ 6000365 h 6393212"/>
                <a:gd name="connsiteX347" fmla="*/ 2190284 w 4935538"/>
                <a:gd name="connsiteY347" fmla="*/ 5982905 h 6393212"/>
                <a:gd name="connsiteX348" fmla="*/ 2192665 w 4935538"/>
                <a:gd name="connsiteY348" fmla="*/ 5963857 h 6393212"/>
                <a:gd name="connsiteX349" fmla="*/ 2195839 w 4935538"/>
                <a:gd name="connsiteY349" fmla="*/ 5946397 h 6393212"/>
                <a:gd name="connsiteX350" fmla="*/ 2200600 w 4935538"/>
                <a:gd name="connsiteY350" fmla="*/ 5928144 h 6393212"/>
                <a:gd name="connsiteX351" fmla="*/ 2525145 w 4935538"/>
                <a:gd name="connsiteY351" fmla="*/ 4801187 h 6393212"/>
                <a:gd name="connsiteX352" fmla="*/ 1573727 w 4935538"/>
                <a:gd name="connsiteY352" fmla="*/ 3744863 h 6393212"/>
                <a:gd name="connsiteX353" fmla="*/ 1564999 w 4935538"/>
                <a:gd name="connsiteY353" fmla="*/ 3735339 h 6393212"/>
                <a:gd name="connsiteX354" fmla="*/ 1556270 w 4935538"/>
                <a:gd name="connsiteY354" fmla="*/ 3724229 h 6393212"/>
                <a:gd name="connsiteX355" fmla="*/ 1548335 w 4935538"/>
                <a:gd name="connsiteY355" fmla="*/ 3713118 h 6393212"/>
                <a:gd name="connsiteX356" fmla="*/ 1541193 w 4935538"/>
                <a:gd name="connsiteY356" fmla="*/ 3701213 h 6393212"/>
                <a:gd name="connsiteX357" fmla="*/ 1527704 w 4935538"/>
                <a:gd name="connsiteY357" fmla="*/ 3678198 h 6393212"/>
                <a:gd name="connsiteX358" fmla="*/ 1515801 w 4935538"/>
                <a:gd name="connsiteY358" fmla="*/ 3655183 h 6393212"/>
                <a:gd name="connsiteX359" fmla="*/ 1503105 w 4935538"/>
                <a:gd name="connsiteY359" fmla="*/ 3630580 h 6393212"/>
                <a:gd name="connsiteX360" fmla="*/ 1491202 w 4935538"/>
                <a:gd name="connsiteY360" fmla="*/ 3605977 h 6393212"/>
                <a:gd name="connsiteX361" fmla="*/ 1481680 w 4935538"/>
                <a:gd name="connsiteY361" fmla="*/ 3581375 h 6393212"/>
                <a:gd name="connsiteX362" fmla="*/ 1472952 w 4935538"/>
                <a:gd name="connsiteY362" fmla="*/ 3554391 h 6393212"/>
                <a:gd name="connsiteX363" fmla="*/ 1465810 w 4935538"/>
                <a:gd name="connsiteY363" fmla="*/ 3528201 h 6393212"/>
                <a:gd name="connsiteX364" fmla="*/ 1459462 w 4935538"/>
                <a:gd name="connsiteY364" fmla="*/ 3502012 h 6393212"/>
                <a:gd name="connsiteX365" fmla="*/ 1454701 w 4935538"/>
                <a:gd name="connsiteY365" fmla="*/ 3475028 h 6393212"/>
                <a:gd name="connsiteX366" fmla="*/ 1451527 w 4935538"/>
                <a:gd name="connsiteY366" fmla="*/ 3448045 h 6393212"/>
                <a:gd name="connsiteX367" fmla="*/ 1449940 w 4935538"/>
                <a:gd name="connsiteY367" fmla="*/ 3420268 h 6393212"/>
                <a:gd name="connsiteX368" fmla="*/ 1449146 w 4935538"/>
                <a:gd name="connsiteY368" fmla="*/ 3391697 h 6393212"/>
                <a:gd name="connsiteX369" fmla="*/ 1450733 w 4935538"/>
                <a:gd name="connsiteY369" fmla="*/ 3364713 h 6393212"/>
                <a:gd name="connsiteX370" fmla="*/ 1453907 w 4935538"/>
                <a:gd name="connsiteY370" fmla="*/ 3336143 h 6393212"/>
                <a:gd name="connsiteX371" fmla="*/ 1457875 w 4935538"/>
                <a:gd name="connsiteY371" fmla="*/ 3308365 h 6393212"/>
                <a:gd name="connsiteX372" fmla="*/ 1464223 w 4935538"/>
                <a:gd name="connsiteY372" fmla="*/ 3280588 h 6393212"/>
                <a:gd name="connsiteX373" fmla="*/ 1472158 w 4935538"/>
                <a:gd name="connsiteY373" fmla="*/ 3252018 h 6393212"/>
                <a:gd name="connsiteX374" fmla="*/ 1480887 w 4935538"/>
                <a:gd name="connsiteY374" fmla="*/ 3225034 h 6393212"/>
                <a:gd name="connsiteX375" fmla="*/ 1996668 w 4935538"/>
                <a:gd name="connsiteY375" fmla="*/ 1826655 h 6393212"/>
                <a:gd name="connsiteX376" fmla="*/ 1635621 w 4935538"/>
                <a:gd name="connsiteY376" fmla="*/ 1907606 h 6393212"/>
                <a:gd name="connsiteX377" fmla="*/ 1256324 w 4935538"/>
                <a:gd name="connsiteY377" fmla="*/ 2922661 h 6393212"/>
                <a:gd name="connsiteX378" fmla="*/ 1246801 w 4935538"/>
                <a:gd name="connsiteY378" fmla="*/ 2945676 h 6393212"/>
                <a:gd name="connsiteX379" fmla="*/ 1234899 w 4935538"/>
                <a:gd name="connsiteY379" fmla="*/ 2967898 h 6393212"/>
                <a:gd name="connsiteX380" fmla="*/ 1222996 w 4935538"/>
                <a:gd name="connsiteY380" fmla="*/ 2987738 h 6393212"/>
                <a:gd name="connsiteX381" fmla="*/ 1208713 w 4935538"/>
                <a:gd name="connsiteY381" fmla="*/ 3007579 h 6393212"/>
                <a:gd name="connsiteX382" fmla="*/ 1193636 w 4935538"/>
                <a:gd name="connsiteY382" fmla="*/ 3025039 h 6393212"/>
                <a:gd name="connsiteX383" fmla="*/ 1176973 w 4935538"/>
                <a:gd name="connsiteY383" fmla="*/ 3041705 h 6393212"/>
                <a:gd name="connsiteX384" fmla="*/ 1159515 w 4935538"/>
                <a:gd name="connsiteY384" fmla="*/ 3056784 h 6393212"/>
                <a:gd name="connsiteX385" fmla="*/ 1139678 w 4935538"/>
                <a:gd name="connsiteY385" fmla="*/ 3071070 h 6393212"/>
                <a:gd name="connsiteX386" fmla="*/ 1120633 w 4935538"/>
                <a:gd name="connsiteY386" fmla="*/ 3083768 h 6393212"/>
                <a:gd name="connsiteX387" fmla="*/ 1100002 w 4935538"/>
                <a:gd name="connsiteY387" fmla="*/ 3094085 h 6393212"/>
                <a:gd name="connsiteX388" fmla="*/ 1078577 w 4935538"/>
                <a:gd name="connsiteY388" fmla="*/ 3103609 h 6393212"/>
                <a:gd name="connsiteX389" fmla="*/ 1056359 w 4935538"/>
                <a:gd name="connsiteY389" fmla="*/ 3111545 h 6393212"/>
                <a:gd name="connsiteX390" fmla="*/ 1033347 w 4935538"/>
                <a:gd name="connsiteY390" fmla="*/ 3117100 h 6393212"/>
                <a:gd name="connsiteX391" fmla="*/ 1011129 w 4935538"/>
                <a:gd name="connsiteY391" fmla="*/ 3121862 h 6393212"/>
                <a:gd name="connsiteX392" fmla="*/ 987324 w 4935538"/>
                <a:gd name="connsiteY392" fmla="*/ 3124243 h 6393212"/>
                <a:gd name="connsiteX393" fmla="*/ 963519 w 4935538"/>
                <a:gd name="connsiteY393" fmla="*/ 3125037 h 6393212"/>
                <a:gd name="connsiteX394" fmla="*/ 950822 w 4935538"/>
                <a:gd name="connsiteY394" fmla="*/ 3125037 h 6393212"/>
                <a:gd name="connsiteX395" fmla="*/ 937333 w 4935538"/>
                <a:gd name="connsiteY395" fmla="*/ 3124243 h 6393212"/>
                <a:gd name="connsiteX396" fmla="*/ 923050 w 4935538"/>
                <a:gd name="connsiteY396" fmla="*/ 3122656 h 6393212"/>
                <a:gd name="connsiteX397" fmla="*/ 909560 w 4935538"/>
                <a:gd name="connsiteY397" fmla="*/ 3120275 h 6393212"/>
                <a:gd name="connsiteX398" fmla="*/ 896070 w 4935538"/>
                <a:gd name="connsiteY398" fmla="*/ 3117894 h 6393212"/>
                <a:gd name="connsiteX399" fmla="*/ 882581 w 4935538"/>
                <a:gd name="connsiteY399" fmla="*/ 3114719 h 6393212"/>
                <a:gd name="connsiteX400" fmla="*/ 868297 w 4935538"/>
                <a:gd name="connsiteY400" fmla="*/ 3109958 h 6393212"/>
                <a:gd name="connsiteX401" fmla="*/ 854808 w 4935538"/>
                <a:gd name="connsiteY401" fmla="*/ 3105196 h 6393212"/>
                <a:gd name="connsiteX402" fmla="*/ 839731 w 4935538"/>
                <a:gd name="connsiteY402" fmla="*/ 3099640 h 6393212"/>
                <a:gd name="connsiteX403" fmla="*/ 826241 w 4935538"/>
                <a:gd name="connsiteY403" fmla="*/ 3093291 h 6393212"/>
                <a:gd name="connsiteX404" fmla="*/ 811958 w 4935538"/>
                <a:gd name="connsiteY404" fmla="*/ 3085355 h 6393212"/>
                <a:gd name="connsiteX405" fmla="*/ 798469 w 4935538"/>
                <a:gd name="connsiteY405" fmla="*/ 3077419 h 6393212"/>
                <a:gd name="connsiteX406" fmla="*/ 784979 w 4935538"/>
                <a:gd name="connsiteY406" fmla="*/ 3069482 h 6393212"/>
                <a:gd name="connsiteX407" fmla="*/ 773076 w 4935538"/>
                <a:gd name="connsiteY407" fmla="*/ 3059959 h 6393212"/>
                <a:gd name="connsiteX408" fmla="*/ 761174 w 4935538"/>
                <a:gd name="connsiteY408" fmla="*/ 3049642 h 6393212"/>
                <a:gd name="connsiteX409" fmla="*/ 750064 w 4935538"/>
                <a:gd name="connsiteY409" fmla="*/ 3040118 h 6393212"/>
                <a:gd name="connsiteX410" fmla="*/ 738955 w 4935538"/>
                <a:gd name="connsiteY410" fmla="*/ 3029801 h 6393212"/>
                <a:gd name="connsiteX411" fmla="*/ 728640 w 4935538"/>
                <a:gd name="connsiteY411" fmla="*/ 3017896 h 6393212"/>
                <a:gd name="connsiteX412" fmla="*/ 719118 w 4935538"/>
                <a:gd name="connsiteY412" fmla="*/ 3006785 h 6393212"/>
                <a:gd name="connsiteX413" fmla="*/ 710389 w 4935538"/>
                <a:gd name="connsiteY413" fmla="*/ 2994087 h 6393212"/>
                <a:gd name="connsiteX414" fmla="*/ 702454 w 4935538"/>
                <a:gd name="connsiteY414" fmla="*/ 2981389 h 6393212"/>
                <a:gd name="connsiteX415" fmla="*/ 693725 w 4935538"/>
                <a:gd name="connsiteY415" fmla="*/ 2969485 h 6393212"/>
                <a:gd name="connsiteX416" fmla="*/ 687377 w 4935538"/>
                <a:gd name="connsiteY416" fmla="*/ 2955993 h 6393212"/>
                <a:gd name="connsiteX417" fmla="*/ 680236 w 4935538"/>
                <a:gd name="connsiteY417" fmla="*/ 2942501 h 6393212"/>
                <a:gd name="connsiteX418" fmla="*/ 674681 w 4935538"/>
                <a:gd name="connsiteY418" fmla="*/ 2929010 h 6393212"/>
                <a:gd name="connsiteX419" fmla="*/ 669126 w 4935538"/>
                <a:gd name="connsiteY419" fmla="*/ 2914724 h 6393212"/>
                <a:gd name="connsiteX420" fmla="*/ 665159 w 4935538"/>
                <a:gd name="connsiteY420" fmla="*/ 2900439 h 6393212"/>
                <a:gd name="connsiteX421" fmla="*/ 660398 w 4935538"/>
                <a:gd name="connsiteY421" fmla="*/ 2886153 h 6393212"/>
                <a:gd name="connsiteX422" fmla="*/ 658017 w 4935538"/>
                <a:gd name="connsiteY422" fmla="*/ 2871074 h 6393212"/>
                <a:gd name="connsiteX423" fmla="*/ 654843 w 4935538"/>
                <a:gd name="connsiteY423" fmla="*/ 2855995 h 6393212"/>
                <a:gd name="connsiteX424" fmla="*/ 653256 w 4935538"/>
                <a:gd name="connsiteY424" fmla="*/ 2840916 h 6393212"/>
                <a:gd name="connsiteX425" fmla="*/ 652463 w 4935538"/>
                <a:gd name="connsiteY425" fmla="*/ 2825837 h 6393212"/>
                <a:gd name="connsiteX426" fmla="*/ 652463 w 4935538"/>
                <a:gd name="connsiteY426" fmla="*/ 2810758 h 6393212"/>
                <a:gd name="connsiteX427" fmla="*/ 652463 w 4935538"/>
                <a:gd name="connsiteY427" fmla="*/ 2796473 h 6393212"/>
                <a:gd name="connsiteX428" fmla="*/ 654050 w 4935538"/>
                <a:gd name="connsiteY428" fmla="*/ 2779807 h 6393212"/>
                <a:gd name="connsiteX429" fmla="*/ 656430 w 4935538"/>
                <a:gd name="connsiteY429" fmla="*/ 2765521 h 6393212"/>
                <a:gd name="connsiteX430" fmla="*/ 658811 w 4935538"/>
                <a:gd name="connsiteY430" fmla="*/ 2750442 h 6393212"/>
                <a:gd name="connsiteX431" fmla="*/ 661985 w 4935538"/>
                <a:gd name="connsiteY431" fmla="*/ 2734570 h 6393212"/>
                <a:gd name="connsiteX432" fmla="*/ 666746 w 4935538"/>
                <a:gd name="connsiteY432" fmla="*/ 2719491 h 6393212"/>
                <a:gd name="connsiteX433" fmla="*/ 672300 w 4935538"/>
                <a:gd name="connsiteY433" fmla="*/ 2704412 h 6393212"/>
                <a:gd name="connsiteX434" fmla="*/ 1076990 w 4935538"/>
                <a:gd name="connsiteY434" fmla="*/ 1621104 h 6393212"/>
                <a:gd name="connsiteX435" fmla="*/ 1088100 w 4935538"/>
                <a:gd name="connsiteY435" fmla="*/ 1592533 h 6393212"/>
                <a:gd name="connsiteX436" fmla="*/ 1102383 w 4935538"/>
                <a:gd name="connsiteY436" fmla="*/ 1564756 h 6393212"/>
                <a:gd name="connsiteX437" fmla="*/ 1117459 w 4935538"/>
                <a:gd name="connsiteY437" fmla="*/ 1537773 h 6393212"/>
                <a:gd name="connsiteX438" fmla="*/ 1133330 w 4935538"/>
                <a:gd name="connsiteY438" fmla="*/ 1512376 h 6393212"/>
                <a:gd name="connsiteX439" fmla="*/ 1152374 w 4935538"/>
                <a:gd name="connsiteY439" fmla="*/ 1488567 h 6393212"/>
                <a:gd name="connsiteX440" fmla="*/ 1171418 w 4935538"/>
                <a:gd name="connsiteY440" fmla="*/ 1465552 h 6393212"/>
                <a:gd name="connsiteX441" fmla="*/ 1192049 w 4935538"/>
                <a:gd name="connsiteY441" fmla="*/ 1443330 h 6393212"/>
                <a:gd name="connsiteX442" fmla="*/ 1214268 w 4935538"/>
                <a:gd name="connsiteY442" fmla="*/ 1422696 h 6393212"/>
                <a:gd name="connsiteX443" fmla="*/ 1238073 w 4935538"/>
                <a:gd name="connsiteY443" fmla="*/ 1403649 h 6393212"/>
                <a:gd name="connsiteX444" fmla="*/ 1261878 w 4935538"/>
                <a:gd name="connsiteY444" fmla="*/ 1386189 h 6393212"/>
                <a:gd name="connsiteX445" fmla="*/ 1287270 w 4935538"/>
                <a:gd name="connsiteY445" fmla="*/ 1369523 h 6393212"/>
                <a:gd name="connsiteX446" fmla="*/ 1314250 w 4935538"/>
                <a:gd name="connsiteY446" fmla="*/ 1356031 h 6393212"/>
                <a:gd name="connsiteX447" fmla="*/ 1342023 w 4935538"/>
                <a:gd name="connsiteY447" fmla="*/ 1342539 h 6393212"/>
                <a:gd name="connsiteX448" fmla="*/ 1370589 w 4935538"/>
                <a:gd name="connsiteY448" fmla="*/ 1330635 h 6393212"/>
                <a:gd name="connsiteX449" fmla="*/ 1399949 w 4935538"/>
                <a:gd name="connsiteY449" fmla="*/ 1321111 h 6393212"/>
                <a:gd name="connsiteX450" fmla="*/ 1429309 w 4935538"/>
                <a:gd name="connsiteY450" fmla="*/ 1313968 h 6393212"/>
                <a:gd name="connsiteX451" fmla="*/ 2514830 w 4935538"/>
                <a:gd name="connsiteY451" fmla="*/ 1072704 h 6393212"/>
                <a:gd name="connsiteX452" fmla="*/ 2525939 w 4935538"/>
                <a:gd name="connsiteY452" fmla="*/ 1070324 h 6393212"/>
                <a:gd name="connsiteX453" fmla="*/ 2537048 w 4935538"/>
                <a:gd name="connsiteY453" fmla="*/ 1068736 h 6393212"/>
                <a:gd name="connsiteX454" fmla="*/ 2559266 w 4935538"/>
                <a:gd name="connsiteY454" fmla="*/ 1066355 h 6393212"/>
                <a:gd name="connsiteX455" fmla="*/ 2581485 w 4935538"/>
                <a:gd name="connsiteY455" fmla="*/ 1066355 h 6393212"/>
                <a:gd name="connsiteX456" fmla="*/ 2603703 w 4935538"/>
                <a:gd name="connsiteY456" fmla="*/ 1067149 h 6393212"/>
                <a:gd name="connsiteX457" fmla="*/ 3487913 w 4935538"/>
                <a:gd name="connsiteY457" fmla="*/ 0 h 6393212"/>
                <a:gd name="connsiteX458" fmla="*/ 4094513 w 4935538"/>
                <a:gd name="connsiteY458" fmla="*/ 606600 h 6393212"/>
                <a:gd name="connsiteX459" fmla="*/ 3487913 w 4935538"/>
                <a:gd name="connsiteY459" fmla="*/ 1213200 h 6393212"/>
                <a:gd name="connsiteX460" fmla="*/ 2881313 w 4935538"/>
                <a:gd name="connsiteY460" fmla="*/ 606600 h 6393212"/>
                <a:gd name="connsiteX461" fmla="*/ 3487913 w 4935538"/>
                <a:gd name="connsiteY461" fmla="*/ 0 h 639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Lst>
              <a:rect l="l" t="t" r="r" b="b"/>
              <a:pathLst>
                <a:path w="4935538" h="6393212">
                  <a:moveTo>
                    <a:pt x="1402556" y="3773837"/>
                  </a:moveTo>
                  <a:lnTo>
                    <a:pt x="1416050" y="3793690"/>
                  </a:lnTo>
                  <a:lnTo>
                    <a:pt x="1428750" y="3813542"/>
                  </a:lnTo>
                  <a:lnTo>
                    <a:pt x="1442244" y="3831807"/>
                  </a:lnTo>
                  <a:lnTo>
                    <a:pt x="1457325" y="3850071"/>
                  </a:lnTo>
                  <a:lnTo>
                    <a:pt x="2065338" y="4524262"/>
                  </a:lnTo>
                  <a:lnTo>
                    <a:pt x="2048669" y="4693406"/>
                  </a:lnTo>
                  <a:lnTo>
                    <a:pt x="2047082" y="4711670"/>
                  </a:lnTo>
                  <a:lnTo>
                    <a:pt x="2044700" y="4729934"/>
                  </a:lnTo>
                  <a:lnTo>
                    <a:pt x="2040732" y="4747405"/>
                  </a:lnTo>
                  <a:lnTo>
                    <a:pt x="2037557" y="4765669"/>
                  </a:lnTo>
                  <a:lnTo>
                    <a:pt x="2032794" y="4783139"/>
                  </a:lnTo>
                  <a:lnTo>
                    <a:pt x="2028032" y="4800609"/>
                  </a:lnTo>
                  <a:lnTo>
                    <a:pt x="2021682" y="4817285"/>
                  </a:lnTo>
                  <a:lnTo>
                    <a:pt x="2015332" y="4834756"/>
                  </a:lnTo>
                  <a:lnTo>
                    <a:pt x="2008188" y="4851432"/>
                  </a:lnTo>
                  <a:lnTo>
                    <a:pt x="2000250" y="4867314"/>
                  </a:lnTo>
                  <a:lnTo>
                    <a:pt x="1992313" y="4883196"/>
                  </a:lnTo>
                  <a:lnTo>
                    <a:pt x="1983582" y="4899078"/>
                  </a:lnTo>
                  <a:lnTo>
                    <a:pt x="1974850" y="4914166"/>
                  </a:lnTo>
                  <a:lnTo>
                    <a:pt x="1965325" y="4929254"/>
                  </a:lnTo>
                  <a:lnTo>
                    <a:pt x="1954213" y="4944341"/>
                  </a:lnTo>
                  <a:lnTo>
                    <a:pt x="1943894" y="4958635"/>
                  </a:lnTo>
                  <a:lnTo>
                    <a:pt x="1933575" y="4971341"/>
                  </a:lnTo>
                  <a:lnTo>
                    <a:pt x="1920875" y="4984841"/>
                  </a:lnTo>
                  <a:lnTo>
                    <a:pt x="1908969" y="4998340"/>
                  </a:lnTo>
                  <a:lnTo>
                    <a:pt x="1896269" y="5010252"/>
                  </a:lnTo>
                  <a:lnTo>
                    <a:pt x="1882775" y="5022957"/>
                  </a:lnTo>
                  <a:lnTo>
                    <a:pt x="1869282" y="5034075"/>
                  </a:lnTo>
                  <a:lnTo>
                    <a:pt x="1854994" y="5045986"/>
                  </a:lnTo>
                  <a:lnTo>
                    <a:pt x="1841500" y="5056310"/>
                  </a:lnTo>
                  <a:lnTo>
                    <a:pt x="1826419" y="5067427"/>
                  </a:lnTo>
                  <a:lnTo>
                    <a:pt x="1811338" y="5076956"/>
                  </a:lnTo>
                  <a:lnTo>
                    <a:pt x="1796256" y="5085691"/>
                  </a:lnTo>
                  <a:lnTo>
                    <a:pt x="1780381" y="5094426"/>
                  </a:lnTo>
                  <a:lnTo>
                    <a:pt x="1763713" y="5102367"/>
                  </a:lnTo>
                  <a:lnTo>
                    <a:pt x="1747838" y="5110308"/>
                  </a:lnTo>
                  <a:lnTo>
                    <a:pt x="1729581" y="5117455"/>
                  </a:lnTo>
                  <a:lnTo>
                    <a:pt x="1712913" y="5123808"/>
                  </a:lnTo>
                  <a:lnTo>
                    <a:pt x="483394" y="5551828"/>
                  </a:lnTo>
                  <a:lnTo>
                    <a:pt x="468312" y="5556593"/>
                  </a:lnTo>
                  <a:lnTo>
                    <a:pt x="454025" y="5560563"/>
                  </a:lnTo>
                  <a:lnTo>
                    <a:pt x="439737" y="5564534"/>
                  </a:lnTo>
                  <a:lnTo>
                    <a:pt x="424656" y="5566916"/>
                  </a:lnTo>
                  <a:lnTo>
                    <a:pt x="409575" y="5568505"/>
                  </a:lnTo>
                  <a:lnTo>
                    <a:pt x="394494" y="5570887"/>
                  </a:lnTo>
                  <a:lnTo>
                    <a:pt x="379412" y="5571681"/>
                  </a:lnTo>
                  <a:lnTo>
                    <a:pt x="364331" y="5572475"/>
                  </a:lnTo>
                  <a:lnTo>
                    <a:pt x="350044" y="5571681"/>
                  </a:lnTo>
                  <a:lnTo>
                    <a:pt x="335756" y="5570887"/>
                  </a:lnTo>
                  <a:lnTo>
                    <a:pt x="322262" y="5569299"/>
                  </a:lnTo>
                  <a:lnTo>
                    <a:pt x="308769" y="5567710"/>
                  </a:lnTo>
                  <a:lnTo>
                    <a:pt x="294481" y="5565328"/>
                  </a:lnTo>
                  <a:lnTo>
                    <a:pt x="280987" y="5562946"/>
                  </a:lnTo>
                  <a:lnTo>
                    <a:pt x="254794" y="5554211"/>
                  </a:lnTo>
                  <a:lnTo>
                    <a:pt x="227806" y="5545476"/>
                  </a:lnTo>
                  <a:lnTo>
                    <a:pt x="203200" y="5534358"/>
                  </a:lnTo>
                  <a:lnTo>
                    <a:pt x="178594" y="5520859"/>
                  </a:lnTo>
                  <a:lnTo>
                    <a:pt x="155575" y="5505771"/>
                  </a:lnTo>
                  <a:lnTo>
                    <a:pt x="133350" y="5489094"/>
                  </a:lnTo>
                  <a:lnTo>
                    <a:pt x="123031" y="5480359"/>
                  </a:lnTo>
                  <a:lnTo>
                    <a:pt x="111919" y="5470830"/>
                  </a:lnTo>
                  <a:lnTo>
                    <a:pt x="102394" y="5460507"/>
                  </a:lnTo>
                  <a:lnTo>
                    <a:pt x="92869" y="5450978"/>
                  </a:lnTo>
                  <a:lnTo>
                    <a:pt x="84137" y="5440654"/>
                  </a:lnTo>
                  <a:lnTo>
                    <a:pt x="75406" y="5428743"/>
                  </a:lnTo>
                  <a:lnTo>
                    <a:pt x="66675" y="5417625"/>
                  </a:lnTo>
                  <a:lnTo>
                    <a:pt x="58737" y="5405714"/>
                  </a:lnTo>
                  <a:lnTo>
                    <a:pt x="51594" y="5393802"/>
                  </a:lnTo>
                  <a:lnTo>
                    <a:pt x="44450" y="5381097"/>
                  </a:lnTo>
                  <a:lnTo>
                    <a:pt x="37306" y="5367597"/>
                  </a:lnTo>
                  <a:lnTo>
                    <a:pt x="30956" y="5354891"/>
                  </a:lnTo>
                  <a:lnTo>
                    <a:pt x="25400" y="5341392"/>
                  </a:lnTo>
                  <a:lnTo>
                    <a:pt x="20637" y="5327098"/>
                  </a:lnTo>
                  <a:lnTo>
                    <a:pt x="15081" y="5309628"/>
                  </a:lnTo>
                  <a:lnTo>
                    <a:pt x="9525" y="5292157"/>
                  </a:lnTo>
                  <a:lnTo>
                    <a:pt x="6350" y="5273099"/>
                  </a:lnTo>
                  <a:lnTo>
                    <a:pt x="3175" y="5255629"/>
                  </a:lnTo>
                  <a:lnTo>
                    <a:pt x="794" y="5238159"/>
                  </a:lnTo>
                  <a:lnTo>
                    <a:pt x="0" y="5219894"/>
                  </a:lnTo>
                  <a:lnTo>
                    <a:pt x="0" y="5201630"/>
                  </a:lnTo>
                  <a:lnTo>
                    <a:pt x="794" y="5184160"/>
                  </a:lnTo>
                  <a:lnTo>
                    <a:pt x="2381" y="5165895"/>
                  </a:lnTo>
                  <a:lnTo>
                    <a:pt x="4762" y="5149219"/>
                  </a:lnTo>
                  <a:lnTo>
                    <a:pt x="7937" y="5131749"/>
                  </a:lnTo>
                  <a:lnTo>
                    <a:pt x="12700" y="5115073"/>
                  </a:lnTo>
                  <a:lnTo>
                    <a:pt x="16669" y="5098397"/>
                  </a:lnTo>
                  <a:lnTo>
                    <a:pt x="23019" y="5080927"/>
                  </a:lnTo>
                  <a:lnTo>
                    <a:pt x="29369" y="5065045"/>
                  </a:lnTo>
                  <a:lnTo>
                    <a:pt x="36512" y="5049163"/>
                  </a:lnTo>
                  <a:lnTo>
                    <a:pt x="44450" y="5033281"/>
                  </a:lnTo>
                  <a:lnTo>
                    <a:pt x="53181" y="5018193"/>
                  </a:lnTo>
                  <a:lnTo>
                    <a:pt x="62706" y="5003105"/>
                  </a:lnTo>
                  <a:lnTo>
                    <a:pt x="72231" y="4989605"/>
                  </a:lnTo>
                  <a:lnTo>
                    <a:pt x="84137" y="4976105"/>
                  </a:lnTo>
                  <a:lnTo>
                    <a:pt x="95250" y="4962606"/>
                  </a:lnTo>
                  <a:lnTo>
                    <a:pt x="107156" y="4949106"/>
                  </a:lnTo>
                  <a:lnTo>
                    <a:pt x="120650" y="4937195"/>
                  </a:lnTo>
                  <a:lnTo>
                    <a:pt x="133350" y="4925283"/>
                  </a:lnTo>
                  <a:lnTo>
                    <a:pt x="147637" y="4914960"/>
                  </a:lnTo>
                  <a:lnTo>
                    <a:pt x="162719" y="4904637"/>
                  </a:lnTo>
                  <a:lnTo>
                    <a:pt x="177800" y="4894313"/>
                  </a:lnTo>
                  <a:lnTo>
                    <a:pt x="193675" y="4885578"/>
                  </a:lnTo>
                  <a:lnTo>
                    <a:pt x="209550" y="4877637"/>
                  </a:lnTo>
                  <a:lnTo>
                    <a:pt x="227012" y="4870490"/>
                  </a:lnTo>
                  <a:lnTo>
                    <a:pt x="245269" y="4863343"/>
                  </a:lnTo>
                  <a:lnTo>
                    <a:pt x="1337469" y="4482969"/>
                  </a:lnTo>
                  <a:close/>
                  <a:moveTo>
                    <a:pt x="3290220" y="1767237"/>
                  </a:moveTo>
                  <a:lnTo>
                    <a:pt x="3557823" y="2381179"/>
                  </a:lnTo>
                  <a:lnTo>
                    <a:pt x="4506739" y="1997565"/>
                  </a:lnTo>
                  <a:lnTo>
                    <a:pt x="4521826" y="1992799"/>
                  </a:lnTo>
                  <a:lnTo>
                    <a:pt x="4536914" y="1987239"/>
                  </a:lnTo>
                  <a:lnTo>
                    <a:pt x="4552001" y="1984063"/>
                  </a:lnTo>
                  <a:lnTo>
                    <a:pt x="4566294" y="1980091"/>
                  </a:lnTo>
                  <a:lnTo>
                    <a:pt x="4581382" y="1977709"/>
                  </a:lnTo>
                  <a:lnTo>
                    <a:pt x="4597263" y="1976914"/>
                  </a:lnTo>
                  <a:lnTo>
                    <a:pt x="4612351" y="1976120"/>
                  </a:lnTo>
                  <a:lnTo>
                    <a:pt x="4627438" y="1975326"/>
                  </a:lnTo>
                  <a:lnTo>
                    <a:pt x="4642525" y="1976120"/>
                  </a:lnTo>
                  <a:lnTo>
                    <a:pt x="4657613" y="1977709"/>
                  </a:lnTo>
                  <a:lnTo>
                    <a:pt x="4672700" y="1979297"/>
                  </a:lnTo>
                  <a:lnTo>
                    <a:pt x="4687788" y="1981680"/>
                  </a:lnTo>
                  <a:lnTo>
                    <a:pt x="4702081" y="1985651"/>
                  </a:lnTo>
                  <a:lnTo>
                    <a:pt x="4717168" y="1989622"/>
                  </a:lnTo>
                  <a:lnTo>
                    <a:pt x="4731461" y="1994388"/>
                  </a:lnTo>
                  <a:lnTo>
                    <a:pt x="4744167" y="1999947"/>
                  </a:lnTo>
                  <a:lnTo>
                    <a:pt x="4758460" y="2006301"/>
                  </a:lnTo>
                  <a:lnTo>
                    <a:pt x="4771959" y="2012655"/>
                  </a:lnTo>
                  <a:lnTo>
                    <a:pt x="4785458" y="2020597"/>
                  </a:lnTo>
                  <a:lnTo>
                    <a:pt x="4797369" y="2028540"/>
                  </a:lnTo>
                  <a:lnTo>
                    <a:pt x="4810075" y="2037276"/>
                  </a:lnTo>
                  <a:lnTo>
                    <a:pt x="4821192" y="2046807"/>
                  </a:lnTo>
                  <a:lnTo>
                    <a:pt x="4833103" y="2056338"/>
                  </a:lnTo>
                  <a:lnTo>
                    <a:pt x="4844220" y="2066663"/>
                  </a:lnTo>
                  <a:lnTo>
                    <a:pt x="4855337" y="2077782"/>
                  </a:lnTo>
                  <a:lnTo>
                    <a:pt x="4864866" y="2089695"/>
                  </a:lnTo>
                  <a:lnTo>
                    <a:pt x="4874394" y="2101609"/>
                  </a:lnTo>
                  <a:lnTo>
                    <a:pt x="4883129" y="2115111"/>
                  </a:lnTo>
                  <a:lnTo>
                    <a:pt x="4891070" y="2127819"/>
                  </a:lnTo>
                  <a:lnTo>
                    <a:pt x="4899011" y="2141320"/>
                  </a:lnTo>
                  <a:lnTo>
                    <a:pt x="4906157" y="2155617"/>
                  </a:lnTo>
                  <a:lnTo>
                    <a:pt x="4912510" y="2170707"/>
                  </a:lnTo>
                  <a:lnTo>
                    <a:pt x="4918068" y="2185797"/>
                  </a:lnTo>
                  <a:lnTo>
                    <a:pt x="4922833" y="2200888"/>
                  </a:lnTo>
                  <a:lnTo>
                    <a:pt x="4926803" y="2215978"/>
                  </a:lnTo>
                  <a:lnTo>
                    <a:pt x="4929980" y="2230274"/>
                  </a:lnTo>
                  <a:lnTo>
                    <a:pt x="4933156" y="2246953"/>
                  </a:lnTo>
                  <a:lnTo>
                    <a:pt x="4934744" y="2261249"/>
                  </a:lnTo>
                  <a:lnTo>
                    <a:pt x="4935538" y="2276340"/>
                  </a:lnTo>
                  <a:lnTo>
                    <a:pt x="4935538" y="2291430"/>
                  </a:lnTo>
                  <a:lnTo>
                    <a:pt x="4934744" y="2307315"/>
                  </a:lnTo>
                  <a:lnTo>
                    <a:pt x="4933950" y="2322405"/>
                  </a:lnTo>
                  <a:lnTo>
                    <a:pt x="4930774" y="2337496"/>
                  </a:lnTo>
                  <a:lnTo>
                    <a:pt x="4928391" y="2351792"/>
                  </a:lnTo>
                  <a:lnTo>
                    <a:pt x="4925215" y="2366882"/>
                  </a:lnTo>
                  <a:lnTo>
                    <a:pt x="4920451" y="2381179"/>
                  </a:lnTo>
                  <a:lnTo>
                    <a:pt x="4916480" y="2395475"/>
                  </a:lnTo>
                  <a:lnTo>
                    <a:pt x="4910922" y="2409771"/>
                  </a:lnTo>
                  <a:lnTo>
                    <a:pt x="4904569" y="2422479"/>
                  </a:lnTo>
                  <a:lnTo>
                    <a:pt x="4897422" y="2435981"/>
                  </a:lnTo>
                  <a:lnTo>
                    <a:pt x="4890276" y="2449482"/>
                  </a:lnTo>
                  <a:lnTo>
                    <a:pt x="4881541" y="2461396"/>
                  </a:lnTo>
                  <a:lnTo>
                    <a:pt x="4873600" y="2474104"/>
                  </a:lnTo>
                  <a:lnTo>
                    <a:pt x="4864072" y="2486017"/>
                  </a:lnTo>
                  <a:lnTo>
                    <a:pt x="4854543" y="2497931"/>
                  </a:lnTo>
                  <a:lnTo>
                    <a:pt x="4843426" y="2508256"/>
                  </a:lnTo>
                  <a:lnTo>
                    <a:pt x="4833103" y="2519375"/>
                  </a:lnTo>
                  <a:lnTo>
                    <a:pt x="4820398" y="2528906"/>
                  </a:lnTo>
                  <a:lnTo>
                    <a:pt x="4809280" y="2538436"/>
                  </a:lnTo>
                  <a:lnTo>
                    <a:pt x="4795781" y="2547173"/>
                  </a:lnTo>
                  <a:lnTo>
                    <a:pt x="4782282" y="2555115"/>
                  </a:lnTo>
                  <a:lnTo>
                    <a:pt x="4769577" y="2563058"/>
                  </a:lnTo>
                  <a:lnTo>
                    <a:pt x="4755284" y="2570206"/>
                  </a:lnTo>
                  <a:lnTo>
                    <a:pt x="4740196" y="2576560"/>
                  </a:lnTo>
                  <a:lnTo>
                    <a:pt x="3579263" y="3046745"/>
                  </a:lnTo>
                  <a:lnTo>
                    <a:pt x="3560999" y="3053893"/>
                  </a:lnTo>
                  <a:lnTo>
                    <a:pt x="3542735" y="3059453"/>
                  </a:lnTo>
                  <a:lnTo>
                    <a:pt x="3524472" y="3064218"/>
                  </a:lnTo>
                  <a:lnTo>
                    <a:pt x="3506208" y="3068983"/>
                  </a:lnTo>
                  <a:lnTo>
                    <a:pt x="3487150" y="3071366"/>
                  </a:lnTo>
                  <a:lnTo>
                    <a:pt x="3468887" y="3073749"/>
                  </a:lnTo>
                  <a:lnTo>
                    <a:pt x="3449829" y="3074543"/>
                  </a:lnTo>
                  <a:lnTo>
                    <a:pt x="3432359" y="3075337"/>
                  </a:lnTo>
                  <a:lnTo>
                    <a:pt x="3403773" y="3074543"/>
                  </a:lnTo>
                  <a:lnTo>
                    <a:pt x="3376774" y="3071366"/>
                  </a:lnTo>
                  <a:lnTo>
                    <a:pt x="3348982" y="3066601"/>
                  </a:lnTo>
                  <a:lnTo>
                    <a:pt x="3322777" y="3059453"/>
                  </a:lnTo>
                  <a:lnTo>
                    <a:pt x="3297367" y="3050716"/>
                  </a:lnTo>
                  <a:lnTo>
                    <a:pt x="3271163" y="3040391"/>
                  </a:lnTo>
                  <a:lnTo>
                    <a:pt x="3246547" y="3027683"/>
                  </a:lnTo>
                  <a:lnTo>
                    <a:pt x="3223518" y="3013387"/>
                  </a:lnTo>
                  <a:lnTo>
                    <a:pt x="3200490" y="2997502"/>
                  </a:lnTo>
                  <a:lnTo>
                    <a:pt x="3179050" y="2980029"/>
                  </a:lnTo>
                  <a:lnTo>
                    <a:pt x="3159199" y="2961762"/>
                  </a:lnTo>
                  <a:lnTo>
                    <a:pt x="3139347" y="2940318"/>
                  </a:lnTo>
                  <a:lnTo>
                    <a:pt x="3121877" y="2918079"/>
                  </a:lnTo>
                  <a:lnTo>
                    <a:pt x="3113936" y="2906960"/>
                  </a:lnTo>
                  <a:lnTo>
                    <a:pt x="3105996" y="2894252"/>
                  </a:lnTo>
                  <a:lnTo>
                    <a:pt x="3098055" y="2881545"/>
                  </a:lnTo>
                  <a:lnTo>
                    <a:pt x="3090908" y="2868837"/>
                  </a:lnTo>
                  <a:lnTo>
                    <a:pt x="3084556" y="2856129"/>
                  </a:lnTo>
                  <a:lnTo>
                    <a:pt x="3078203" y="2841833"/>
                  </a:lnTo>
                  <a:lnTo>
                    <a:pt x="2979738" y="2615477"/>
                  </a:lnTo>
                  <a:lnTo>
                    <a:pt x="3273545" y="1818862"/>
                  </a:lnTo>
                  <a:lnTo>
                    <a:pt x="3282280" y="1792653"/>
                  </a:lnTo>
                  <a:close/>
                  <a:moveTo>
                    <a:pt x="2629889" y="1065562"/>
                  </a:moveTo>
                  <a:lnTo>
                    <a:pt x="2657661" y="1065562"/>
                  </a:lnTo>
                  <a:lnTo>
                    <a:pt x="2685434" y="1067149"/>
                  </a:lnTo>
                  <a:lnTo>
                    <a:pt x="2711620" y="1070324"/>
                  </a:lnTo>
                  <a:lnTo>
                    <a:pt x="2739393" y="1074292"/>
                  </a:lnTo>
                  <a:lnTo>
                    <a:pt x="2766372" y="1080641"/>
                  </a:lnTo>
                  <a:lnTo>
                    <a:pt x="2792558" y="1087783"/>
                  </a:lnTo>
                  <a:lnTo>
                    <a:pt x="2820331" y="1096513"/>
                  </a:lnTo>
                  <a:lnTo>
                    <a:pt x="2844930" y="1107624"/>
                  </a:lnTo>
                  <a:lnTo>
                    <a:pt x="2868735" y="1117941"/>
                  </a:lnTo>
                  <a:lnTo>
                    <a:pt x="2891747" y="1130640"/>
                  </a:lnTo>
                  <a:lnTo>
                    <a:pt x="2914759" y="1143338"/>
                  </a:lnTo>
                  <a:lnTo>
                    <a:pt x="2936183" y="1157623"/>
                  </a:lnTo>
                  <a:lnTo>
                    <a:pt x="2957608" y="1172702"/>
                  </a:lnTo>
                  <a:lnTo>
                    <a:pt x="2976652" y="1188575"/>
                  </a:lnTo>
                  <a:lnTo>
                    <a:pt x="2995697" y="1205241"/>
                  </a:lnTo>
                  <a:lnTo>
                    <a:pt x="3013948" y="1223494"/>
                  </a:lnTo>
                  <a:lnTo>
                    <a:pt x="3030611" y="1241748"/>
                  </a:lnTo>
                  <a:lnTo>
                    <a:pt x="3046481" y="1260795"/>
                  </a:lnTo>
                  <a:lnTo>
                    <a:pt x="3061558" y="1281430"/>
                  </a:lnTo>
                  <a:lnTo>
                    <a:pt x="3075841" y="1302064"/>
                  </a:lnTo>
                  <a:lnTo>
                    <a:pt x="3089331" y="1322698"/>
                  </a:lnTo>
                  <a:lnTo>
                    <a:pt x="3101234" y="1344920"/>
                  </a:lnTo>
                  <a:lnTo>
                    <a:pt x="3112343" y="1367142"/>
                  </a:lnTo>
                  <a:lnTo>
                    <a:pt x="3121865" y="1390157"/>
                  </a:lnTo>
                  <a:lnTo>
                    <a:pt x="3130593" y="1413172"/>
                  </a:lnTo>
                  <a:lnTo>
                    <a:pt x="3138529" y="1436981"/>
                  </a:lnTo>
                  <a:lnTo>
                    <a:pt x="3144877" y="1461584"/>
                  </a:lnTo>
                  <a:lnTo>
                    <a:pt x="3150431" y="1485393"/>
                  </a:lnTo>
                  <a:lnTo>
                    <a:pt x="3154399" y="1510789"/>
                  </a:lnTo>
                  <a:lnTo>
                    <a:pt x="3158366" y="1535392"/>
                  </a:lnTo>
                  <a:lnTo>
                    <a:pt x="3159953" y="1560788"/>
                  </a:lnTo>
                  <a:lnTo>
                    <a:pt x="3159953" y="1586184"/>
                  </a:lnTo>
                  <a:lnTo>
                    <a:pt x="3159953" y="1612374"/>
                  </a:lnTo>
                  <a:lnTo>
                    <a:pt x="3157573" y="1636977"/>
                  </a:lnTo>
                  <a:lnTo>
                    <a:pt x="3154399" y="1662373"/>
                  </a:lnTo>
                  <a:lnTo>
                    <a:pt x="3148844" y="1688563"/>
                  </a:lnTo>
                  <a:lnTo>
                    <a:pt x="3144083" y="1713959"/>
                  </a:lnTo>
                  <a:lnTo>
                    <a:pt x="3136942" y="1739355"/>
                  </a:lnTo>
                  <a:lnTo>
                    <a:pt x="3128213" y="1764751"/>
                  </a:lnTo>
                  <a:lnTo>
                    <a:pt x="2456904" y="3584549"/>
                  </a:lnTo>
                  <a:lnTo>
                    <a:pt x="2452936" y="3593279"/>
                  </a:lnTo>
                  <a:lnTo>
                    <a:pt x="2448968" y="3602803"/>
                  </a:lnTo>
                  <a:lnTo>
                    <a:pt x="2440240" y="3620263"/>
                  </a:lnTo>
                  <a:lnTo>
                    <a:pt x="3126626" y="4381356"/>
                  </a:lnTo>
                  <a:lnTo>
                    <a:pt x="3138529" y="4394847"/>
                  </a:lnTo>
                  <a:lnTo>
                    <a:pt x="3150431" y="4409133"/>
                  </a:lnTo>
                  <a:lnTo>
                    <a:pt x="3160747" y="4424212"/>
                  </a:lnTo>
                  <a:lnTo>
                    <a:pt x="3171062" y="4437703"/>
                  </a:lnTo>
                  <a:lnTo>
                    <a:pt x="3182172" y="4452782"/>
                  </a:lnTo>
                  <a:lnTo>
                    <a:pt x="3190900" y="4468655"/>
                  </a:lnTo>
                  <a:lnTo>
                    <a:pt x="3200422" y="4483734"/>
                  </a:lnTo>
                  <a:lnTo>
                    <a:pt x="3208357" y="4499607"/>
                  </a:lnTo>
                  <a:lnTo>
                    <a:pt x="3216292" y="4515479"/>
                  </a:lnTo>
                  <a:lnTo>
                    <a:pt x="3224228" y="4532146"/>
                  </a:lnTo>
                  <a:lnTo>
                    <a:pt x="3230576" y="4548812"/>
                  </a:lnTo>
                  <a:lnTo>
                    <a:pt x="3237717" y="4565478"/>
                  </a:lnTo>
                  <a:lnTo>
                    <a:pt x="3243272" y="4581351"/>
                  </a:lnTo>
                  <a:lnTo>
                    <a:pt x="3248033" y="4598017"/>
                  </a:lnTo>
                  <a:lnTo>
                    <a:pt x="3253587" y="4615477"/>
                  </a:lnTo>
                  <a:lnTo>
                    <a:pt x="3256761" y="4632937"/>
                  </a:lnTo>
                  <a:lnTo>
                    <a:pt x="3261523" y="4650397"/>
                  </a:lnTo>
                  <a:lnTo>
                    <a:pt x="3263903" y="4667063"/>
                  </a:lnTo>
                  <a:lnTo>
                    <a:pt x="3267077" y="4684523"/>
                  </a:lnTo>
                  <a:lnTo>
                    <a:pt x="3269458" y="4702776"/>
                  </a:lnTo>
                  <a:lnTo>
                    <a:pt x="3270251" y="4720236"/>
                  </a:lnTo>
                  <a:lnTo>
                    <a:pt x="3271045" y="4737696"/>
                  </a:lnTo>
                  <a:lnTo>
                    <a:pt x="3271838" y="4755156"/>
                  </a:lnTo>
                  <a:lnTo>
                    <a:pt x="3271045" y="4773410"/>
                  </a:lnTo>
                  <a:lnTo>
                    <a:pt x="3271045" y="4790870"/>
                  </a:lnTo>
                  <a:lnTo>
                    <a:pt x="3269458" y="4809123"/>
                  </a:lnTo>
                  <a:lnTo>
                    <a:pt x="3267871" y="4827377"/>
                  </a:lnTo>
                  <a:lnTo>
                    <a:pt x="3264697" y="4844837"/>
                  </a:lnTo>
                  <a:lnTo>
                    <a:pt x="3262316" y="4862296"/>
                  </a:lnTo>
                  <a:lnTo>
                    <a:pt x="3259142" y="4880550"/>
                  </a:lnTo>
                  <a:lnTo>
                    <a:pt x="3254381" y="4898804"/>
                  </a:lnTo>
                  <a:lnTo>
                    <a:pt x="3250413" y="4916263"/>
                  </a:lnTo>
                  <a:lnTo>
                    <a:pt x="2900475" y="6129727"/>
                  </a:lnTo>
                  <a:lnTo>
                    <a:pt x="2895714" y="6144011"/>
                  </a:lnTo>
                  <a:lnTo>
                    <a:pt x="2890953" y="6159091"/>
                  </a:lnTo>
                  <a:lnTo>
                    <a:pt x="2884605" y="6172583"/>
                  </a:lnTo>
                  <a:lnTo>
                    <a:pt x="2879051" y="6186074"/>
                  </a:lnTo>
                  <a:lnTo>
                    <a:pt x="2871909" y="6200359"/>
                  </a:lnTo>
                  <a:lnTo>
                    <a:pt x="2864767" y="6212264"/>
                  </a:lnTo>
                  <a:lnTo>
                    <a:pt x="2856832" y="6225755"/>
                  </a:lnTo>
                  <a:lnTo>
                    <a:pt x="2848897" y="6237660"/>
                  </a:lnTo>
                  <a:lnTo>
                    <a:pt x="2840169" y="6249565"/>
                  </a:lnTo>
                  <a:lnTo>
                    <a:pt x="2830647" y="6261469"/>
                  </a:lnTo>
                  <a:lnTo>
                    <a:pt x="2821124" y="6271787"/>
                  </a:lnTo>
                  <a:lnTo>
                    <a:pt x="2811602" y="6282897"/>
                  </a:lnTo>
                  <a:lnTo>
                    <a:pt x="2801287" y="6293215"/>
                  </a:lnTo>
                  <a:lnTo>
                    <a:pt x="2790178" y="6302738"/>
                  </a:lnTo>
                  <a:lnTo>
                    <a:pt x="2779068" y="6311468"/>
                  </a:lnTo>
                  <a:lnTo>
                    <a:pt x="2767959" y="6320198"/>
                  </a:lnTo>
                  <a:lnTo>
                    <a:pt x="2756057" y="6329721"/>
                  </a:lnTo>
                  <a:lnTo>
                    <a:pt x="2744154" y="6337658"/>
                  </a:lnTo>
                  <a:lnTo>
                    <a:pt x="2732251" y="6344007"/>
                  </a:lnTo>
                  <a:lnTo>
                    <a:pt x="2718762" y="6351149"/>
                  </a:lnTo>
                  <a:lnTo>
                    <a:pt x="2706066" y="6357499"/>
                  </a:lnTo>
                  <a:lnTo>
                    <a:pt x="2693369" y="6363847"/>
                  </a:lnTo>
                  <a:lnTo>
                    <a:pt x="2679880" y="6369403"/>
                  </a:lnTo>
                  <a:lnTo>
                    <a:pt x="2665597" y="6374165"/>
                  </a:lnTo>
                  <a:lnTo>
                    <a:pt x="2652107" y="6378133"/>
                  </a:lnTo>
                  <a:lnTo>
                    <a:pt x="2638617" y="6382101"/>
                  </a:lnTo>
                  <a:lnTo>
                    <a:pt x="2624334" y="6385275"/>
                  </a:lnTo>
                  <a:lnTo>
                    <a:pt x="2609257" y="6387657"/>
                  </a:lnTo>
                  <a:lnTo>
                    <a:pt x="2594974" y="6390037"/>
                  </a:lnTo>
                  <a:lnTo>
                    <a:pt x="2580691" y="6391625"/>
                  </a:lnTo>
                  <a:lnTo>
                    <a:pt x="2565614" y="6392419"/>
                  </a:lnTo>
                  <a:lnTo>
                    <a:pt x="2550538" y="6393212"/>
                  </a:lnTo>
                  <a:lnTo>
                    <a:pt x="2525939" y="6392419"/>
                  </a:lnTo>
                  <a:lnTo>
                    <a:pt x="2500547" y="6389244"/>
                  </a:lnTo>
                  <a:lnTo>
                    <a:pt x="2475948" y="6385275"/>
                  </a:lnTo>
                  <a:lnTo>
                    <a:pt x="2449762" y="6378133"/>
                  </a:lnTo>
                  <a:lnTo>
                    <a:pt x="2432305" y="6372577"/>
                  </a:lnTo>
                  <a:lnTo>
                    <a:pt x="2414848" y="6366229"/>
                  </a:lnTo>
                  <a:lnTo>
                    <a:pt x="2397390" y="6359086"/>
                  </a:lnTo>
                  <a:lnTo>
                    <a:pt x="2381520" y="6351149"/>
                  </a:lnTo>
                  <a:lnTo>
                    <a:pt x="2365650" y="6342419"/>
                  </a:lnTo>
                  <a:lnTo>
                    <a:pt x="2350573" y="6332896"/>
                  </a:lnTo>
                  <a:lnTo>
                    <a:pt x="2335497" y="6322579"/>
                  </a:lnTo>
                  <a:lnTo>
                    <a:pt x="2322007" y="6311468"/>
                  </a:lnTo>
                  <a:lnTo>
                    <a:pt x="2308517" y="6300357"/>
                  </a:lnTo>
                  <a:lnTo>
                    <a:pt x="2295028" y="6288453"/>
                  </a:lnTo>
                  <a:lnTo>
                    <a:pt x="2283918" y="6275755"/>
                  </a:lnTo>
                  <a:lnTo>
                    <a:pt x="2271222" y="6262263"/>
                  </a:lnTo>
                  <a:lnTo>
                    <a:pt x="2260907" y="6248771"/>
                  </a:lnTo>
                  <a:lnTo>
                    <a:pt x="2251385" y="6234485"/>
                  </a:lnTo>
                  <a:lnTo>
                    <a:pt x="2241069" y="6219407"/>
                  </a:lnTo>
                  <a:lnTo>
                    <a:pt x="2232340" y="6204327"/>
                  </a:lnTo>
                  <a:lnTo>
                    <a:pt x="2224405" y="6190043"/>
                  </a:lnTo>
                  <a:lnTo>
                    <a:pt x="2216470" y="6173376"/>
                  </a:lnTo>
                  <a:lnTo>
                    <a:pt x="2210122" y="6156709"/>
                  </a:lnTo>
                  <a:lnTo>
                    <a:pt x="2203774" y="6140837"/>
                  </a:lnTo>
                  <a:lnTo>
                    <a:pt x="2199806" y="6124171"/>
                  </a:lnTo>
                  <a:lnTo>
                    <a:pt x="2195045" y="6106711"/>
                  </a:lnTo>
                  <a:lnTo>
                    <a:pt x="2191871" y="6090045"/>
                  </a:lnTo>
                  <a:lnTo>
                    <a:pt x="2189491" y="6071791"/>
                  </a:lnTo>
                  <a:lnTo>
                    <a:pt x="2187110" y="6054331"/>
                  </a:lnTo>
                  <a:lnTo>
                    <a:pt x="2186317" y="6036871"/>
                  </a:lnTo>
                  <a:lnTo>
                    <a:pt x="2186317" y="6019411"/>
                  </a:lnTo>
                  <a:lnTo>
                    <a:pt x="2187904" y="6000365"/>
                  </a:lnTo>
                  <a:lnTo>
                    <a:pt x="2190284" y="5982905"/>
                  </a:lnTo>
                  <a:lnTo>
                    <a:pt x="2192665" y="5963857"/>
                  </a:lnTo>
                  <a:lnTo>
                    <a:pt x="2195839" y="5946397"/>
                  </a:lnTo>
                  <a:lnTo>
                    <a:pt x="2200600" y="5928144"/>
                  </a:lnTo>
                  <a:lnTo>
                    <a:pt x="2525145" y="4801187"/>
                  </a:lnTo>
                  <a:lnTo>
                    <a:pt x="1573727" y="3744863"/>
                  </a:lnTo>
                  <a:lnTo>
                    <a:pt x="1564999" y="3735339"/>
                  </a:lnTo>
                  <a:lnTo>
                    <a:pt x="1556270" y="3724229"/>
                  </a:lnTo>
                  <a:lnTo>
                    <a:pt x="1548335" y="3713118"/>
                  </a:lnTo>
                  <a:lnTo>
                    <a:pt x="1541193" y="3701213"/>
                  </a:lnTo>
                  <a:lnTo>
                    <a:pt x="1527704" y="3678198"/>
                  </a:lnTo>
                  <a:lnTo>
                    <a:pt x="1515801" y="3655183"/>
                  </a:lnTo>
                  <a:lnTo>
                    <a:pt x="1503105" y="3630580"/>
                  </a:lnTo>
                  <a:lnTo>
                    <a:pt x="1491202" y="3605977"/>
                  </a:lnTo>
                  <a:lnTo>
                    <a:pt x="1481680" y="3581375"/>
                  </a:lnTo>
                  <a:lnTo>
                    <a:pt x="1472952" y="3554391"/>
                  </a:lnTo>
                  <a:lnTo>
                    <a:pt x="1465810" y="3528201"/>
                  </a:lnTo>
                  <a:lnTo>
                    <a:pt x="1459462" y="3502012"/>
                  </a:lnTo>
                  <a:lnTo>
                    <a:pt x="1454701" y="3475028"/>
                  </a:lnTo>
                  <a:lnTo>
                    <a:pt x="1451527" y="3448045"/>
                  </a:lnTo>
                  <a:lnTo>
                    <a:pt x="1449940" y="3420268"/>
                  </a:lnTo>
                  <a:lnTo>
                    <a:pt x="1449146" y="3391697"/>
                  </a:lnTo>
                  <a:lnTo>
                    <a:pt x="1450733" y="3364713"/>
                  </a:lnTo>
                  <a:lnTo>
                    <a:pt x="1453907" y="3336143"/>
                  </a:lnTo>
                  <a:lnTo>
                    <a:pt x="1457875" y="3308365"/>
                  </a:lnTo>
                  <a:lnTo>
                    <a:pt x="1464223" y="3280588"/>
                  </a:lnTo>
                  <a:lnTo>
                    <a:pt x="1472158" y="3252018"/>
                  </a:lnTo>
                  <a:lnTo>
                    <a:pt x="1480887" y="3225034"/>
                  </a:lnTo>
                  <a:lnTo>
                    <a:pt x="1996668" y="1826655"/>
                  </a:lnTo>
                  <a:lnTo>
                    <a:pt x="1635621" y="1907606"/>
                  </a:lnTo>
                  <a:lnTo>
                    <a:pt x="1256324" y="2922661"/>
                  </a:lnTo>
                  <a:lnTo>
                    <a:pt x="1246801" y="2945676"/>
                  </a:lnTo>
                  <a:lnTo>
                    <a:pt x="1234899" y="2967898"/>
                  </a:lnTo>
                  <a:lnTo>
                    <a:pt x="1222996" y="2987738"/>
                  </a:lnTo>
                  <a:lnTo>
                    <a:pt x="1208713" y="3007579"/>
                  </a:lnTo>
                  <a:lnTo>
                    <a:pt x="1193636" y="3025039"/>
                  </a:lnTo>
                  <a:lnTo>
                    <a:pt x="1176973" y="3041705"/>
                  </a:lnTo>
                  <a:lnTo>
                    <a:pt x="1159515" y="3056784"/>
                  </a:lnTo>
                  <a:lnTo>
                    <a:pt x="1139678" y="3071070"/>
                  </a:lnTo>
                  <a:lnTo>
                    <a:pt x="1120633" y="3083768"/>
                  </a:lnTo>
                  <a:lnTo>
                    <a:pt x="1100002" y="3094085"/>
                  </a:lnTo>
                  <a:lnTo>
                    <a:pt x="1078577" y="3103609"/>
                  </a:lnTo>
                  <a:lnTo>
                    <a:pt x="1056359" y="3111545"/>
                  </a:lnTo>
                  <a:lnTo>
                    <a:pt x="1033347" y="3117100"/>
                  </a:lnTo>
                  <a:lnTo>
                    <a:pt x="1011129" y="3121862"/>
                  </a:lnTo>
                  <a:lnTo>
                    <a:pt x="987324" y="3124243"/>
                  </a:lnTo>
                  <a:lnTo>
                    <a:pt x="963519" y="3125037"/>
                  </a:lnTo>
                  <a:lnTo>
                    <a:pt x="950822" y="3125037"/>
                  </a:lnTo>
                  <a:lnTo>
                    <a:pt x="937333" y="3124243"/>
                  </a:lnTo>
                  <a:lnTo>
                    <a:pt x="923050" y="3122656"/>
                  </a:lnTo>
                  <a:lnTo>
                    <a:pt x="909560" y="3120275"/>
                  </a:lnTo>
                  <a:lnTo>
                    <a:pt x="896070" y="3117894"/>
                  </a:lnTo>
                  <a:lnTo>
                    <a:pt x="882581" y="3114719"/>
                  </a:lnTo>
                  <a:lnTo>
                    <a:pt x="868297" y="3109958"/>
                  </a:lnTo>
                  <a:lnTo>
                    <a:pt x="854808" y="3105196"/>
                  </a:lnTo>
                  <a:lnTo>
                    <a:pt x="839731" y="3099640"/>
                  </a:lnTo>
                  <a:lnTo>
                    <a:pt x="826241" y="3093291"/>
                  </a:lnTo>
                  <a:lnTo>
                    <a:pt x="811958" y="3085355"/>
                  </a:lnTo>
                  <a:lnTo>
                    <a:pt x="798469" y="3077419"/>
                  </a:lnTo>
                  <a:lnTo>
                    <a:pt x="784979" y="3069482"/>
                  </a:lnTo>
                  <a:lnTo>
                    <a:pt x="773076" y="3059959"/>
                  </a:lnTo>
                  <a:lnTo>
                    <a:pt x="761174" y="3049642"/>
                  </a:lnTo>
                  <a:lnTo>
                    <a:pt x="750064" y="3040118"/>
                  </a:lnTo>
                  <a:lnTo>
                    <a:pt x="738955" y="3029801"/>
                  </a:lnTo>
                  <a:lnTo>
                    <a:pt x="728640" y="3017896"/>
                  </a:lnTo>
                  <a:lnTo>
                    <a:pt x="719118" y="3006785"/>
                  </a:lnTo>
                  <a:lnTo>
                    <a:pt x="710389" y="2994087"/>
                  </a:lnTo>
                  <a:lnTo>
                    <a:pt x="702454" y="2981389"/>
                  </a:lnTo>
                  <a:lnTo>
                    <a:pt x="693725" y="2969485"/>
                  </a:lnTo>
                  <a:lnTo>
                    <a:pt x="687377" y="2955993"/>
                  </a:lnTo>
                  <a:lnTo>
                    <a:pt x="680236" y="2942501"/>
                  </a:lnTo>
                  <a:lnTo>
                    <a:pt x="674681" y="2929010"/>
                  </a:lnTo>
                  <a:lnTo>
                    <a:pt x="669126" y="2914724"/>
                  </a:lnTo>
                  <a:lnTo>
                    <a:pt x="665159" y="2900439"/>
                  </a:lnTo>
                  <a:lnTo>
                    <a:pt x="660398" y="2886153"/>
                  </a:lnTo>
                  <a:lnTo>
                    <a:pt x="658017" y="2871074"/>
                  </a:lnTo>
                  <a:lnTo>
                    <a:pt x="654843" y="2855995"/>
                  </a:lnTo>
                  <a:lnTo>
                    <a:pt x="653256" y="2840916"/>
                  </a:lnTo>
                  <a:lnTo>
                    <a:pt x="652463" y="2825837"/>
                  </a:lnTo>
                  <a:lnTo>
                    <a:pt x="652463" y="2810758"/>
                  </a:lnTo>
                  <a:lnTo>
                    <a:pt x="652463" y="2796473"/>
                  </a:lnTo>
                  <a:lnTo>
                    <a:pt x="654050" y="2779807"/>
                  </a:lnTo>
                  <a:lnTo>
                    <a:pt x="656430" y="2765521"/>
                  </a:lnTo>
                  <a:lnTo>
                    <a:pt x="658811" y="2750442"/>
                  </a:lnTo>
                  <a:lnTo>
                    <a:pt x="661985" y="2734570"/>
                  </a:lnTo>
                  <a:lnTo>
                    <a:pt x="666746" y="2719491"/>
                  </a:lnTo>
                  <a:lnTo>
                    <a:pt x="672300" y="2704412"/>
                  </a:lnTo>
                  <a:lnTo>
                    <a:pt x="1076990" y="1621104"/>
                  </a:lnTo>
                  <a:lnTo>
                    <a:pt x="1088100" y="1592533"/>
                  </a:lnTo>
                  <a:lnTo>
                    <a:pt x="1102383" y="1564756"/>
                  </a:lnTo>
                  <a:lnTo>
                    <a:pt x="1117459" y="1537773"/>
                  </a:lnTo>
                  <a:lnTo>
                    <a:pt x="1133330" y="1512376"/>
                  </a:lnTo>
                  <a:lnTo>
                    <a:pt x="1152374" y="1488567"/>
                  </a:lnTo>
                  <a:lnTo>
                    <a:pt x="1171418" y="1465552"/>
                  </a:lnTo>
                  <a:lnTo>
                    <a:pt x="1192049" y="1443330"/>
                  </a:lnTo>
                  <a:lnTo>
                    <a:pt x="1214268" y="1422696"/>
                  </a:lnTo>
                  <a:lnTo>
                    <a:pt x="1238073" y="1403649"/>
                  </a:lnTo>
                  <a:lnTo>
                    <a:pt x="1261878" y="1386189"/>
                  </a:lnTo>
                  <a:lnTo>
                    <a:pt x="1287270" y="1369523"/>
                  </a:lnTo>
                  <a:lnTo>
                    <a:pt x="1314250" y="1356031"/>
                  </a:lnTo>
                  <a:lnTo>
                    <a:pt x="1342023" y="1342539"/>
                  </a:lnTo>
                  <a:lnTo>
                    <a:pt x="1370589" y="1330635"/>
                  </a:lnTo>
                  <a:lnTo>
                    <a:pt x="1399949" y="1321111"/>
                  </a:lnTo>
                  <a:lnTo>
                    <a:pt x="1429309" y="1313968"/>
                  </a:lnTo>
                  <a:lnTo>
                    <a:pt x="2514830" y="1072704"/>
                  </a:lnTo>
                  <a:lnTo>
                    <a:pt x="2525939" y="1070324"/>
                  </a:lnTo>
                  <a:lnTo>
                    <a:pt x="2537048" y="1068736"/>
                  </a:lnTo>
                  <a:lnTo>
                    <a:pt x="2559266" y="1066355"/>
                  </a:lnTo>
                  <a:lnTo>
                    <a:pt x="2581485" y="1066355"/>
                  </a:lnTo>
                  <a:lnTo>
                    <a:pt x="2603703" y="1067149"/>
                  </a:lnTo>
                  <a:close/>
                  <a:moveTo>
                    <a:pt x="3487913" y="0"/>
                  </a:moveTo>
                  <a:cubicBezTo>
                    <a:pt x="3822929" y="0"/>
                    <a:pt x="4094513" y="271584"/>
                    <a:pt x="4094513" y="606600"/>
                  </a:cubicBezTo>
                  <a:cubicBezTo>
                    <a:pt x="4094513" y="941616"/>
                    <a:pt x="3822929" y="1213200"/>
                    <a:pt x="3487913" y="1213200"/>
                  </a:cubicBezTo>
                  <a:cubicBezTo>
                    <a:pt x="3152897" y="1213200"/>
                    <a:pt x="2881313" y="941616"/>
                    <a:pt x="2881313" y="606600"/>
                  </a:cubicBezTo>
                  <a:cubicBezTo>
                    <a:pt x="2881313" y="271584"/>
                    <a:pt x="3152897" y="0"/>
                    <a:pt x="3487913" y="0"/>
                  </a:cubicBezTo>
                  <a:close/>
                </a:path>
              </a:pathLst>
            </a:custGeom>
            <a:solidFill>
              <a:srgbClr val="C0DED2"/>
            </a:solidFill>
            <a:ln>
              <a:noFill/>
            </a:ln>
          </p:spPr>
          <p:txBody>
            <a:bodyPr vert="horz" wrap="square" lIns="91440" tIns="45720" rIns="91440" bIns="45720" numCol="1" anchor="t" anchorCtr="0" compatLnSpc="1">
              <a:noAutofit/>
            </a:bodyPr>
            <a:lstStyle/>
            <a:p>
              <a:endParaRPr lang="zh-CN" altLang="en-US">
                <a:ea typeface="方正黑体简体" panose="03000509000000000000" pitchFamily="65" charset="-122"/>
              </a:endParaRPr>
            </a:p>
          </p:txBody>
        </p:sp>
        <p:sp>
          <p:nvSpPr>
            <p:cNvPr id="10" name="任意多边形 9"/>
            <p:cNvSpPr/>
            <p:nvPr/>
          </p:nvSpPr>
          <p:spPr bwMode="auto">
            <a:xfrm>
              <a:off x="5954166" y="-1533965"/>
              <a:ext cx="1019919" cy="1545441"/>
            </a:xfrm>
            <a:custGeom>
              <a:avLst/>
              <a:gdLst>
                <a:gd name="connsiteX0" fmla="*/ 3502025 w 4525962"/>
                <a:gd name="connsiteY0" fmla="*/ 4108450 h 6858000"/>
                <a:gd name="connsiteX1" fmla="*/ 3316288 w 4525962"/>
                <a:gd name="connsiteY1" fmla="*/ 5131594 h 6858000"/>
                <a:gd name="connsiteX2" fmla="*/ 2447925 w 4525962"/>
                <a:gd name="connsiteY2" fmla="*/ 6672263 h 6858000"/>
                <a:gd name="connsiteX3" fmla="*/ 2434431 w 4525962"/>
                <a:gd name="connsiteY3" fmla="*/ 6694487 h 6858000"/>
                <a:gd name="connsiteX4" fmla="*/ 2420143 w 4525962"/>
                <a:gd name="connsiteY4" fmla="*/ 6715125 h 6858000"/>
                <a:gd name="connsiteX5" fmla="*/ 2404268 w 4525962"/>
                <a:gd name="connsiteY5" fmla="*/ 6734175 h 6858000"/>
                <a:gd name="connsiteX6" fmla="*/ 2387600 w 4525962"/>
                <a:gd name="connsiteY6" fmla="*/ 6751637 h 6858000"/>
                <a:gd name="connsiteX7" fmla="*/ 2370137 w 4525962"/>
                <a:gd name="connsiteY7" fmla="*/ 6768306 h 6858000"/>
                <a:gd name="connsiteX8" fmla="*/ 2351087 w 4525962"/>
                <a:gd name="connsiteY8" fmla="*/ 6783387 h 6858000"/>
                <a:gd name="connsiteX9" fmla="*/ 2332037 w 4525962"/>
                <a:gd name="connsiteY9" fmla="*/ 6796881 h 6858000"/>
                <a:gd name="connsiteX10" fmla="*/ 2311400 w 4525962"/>
                <a:gd name="connsiteY10" fmla="*/ 6810375 h 6858000"/>
                <a:gd name="connsiteX11" fmla="*/ 2289968 w 4525962"/>
                <a:gd name="connsiteY11" fmla="*/ 6820694 h 6858000"/>
                <a:gd name="connsiteX12" fmla="*/ 2269331 w 4525962"/>
                <a:gd name="connsiteY12" fmla="*/ 6830219 h 6858000"/>
                <a:gd name="connsiteX13" fmla="*/ 2247106 w 4525962"/>
                <a:gd name="connsiteY13" fmla="*/ 6838156 h 6858000"/>
                <a:gd name="connsiteX14" fmla="*/ 2224087 w 4525962"/>
                <a:gd name="connsiteY14" fmla="*/ 6845300 h 6858000"/>
                <a:gd name="connsiteX15" fmla="*/ 2201068 w 4525962"/>
                <a:gd name="connsiteY15" fmla="*/ 6850856 h 6858000"/>
                <a:gd name="connsiteX16" fmla="*/ 2178050 w 4525962"/>
                <a:gd name="connsiteY16" fmla="*/ 6855619 h 6858000"/>
                <a:gd name="connsiteX17" fmla="*/ 2154237 w 4525962"/>
                <a:gd name="connsiteY17" fmla="*/ 6857206 h 6858000"/>
                <a:gd name="connsiteX18" fmla="*/ 2130425 w 4525962"/>
                <a:gd name="connsiteY18" fmla="*/ 6858000 h 6858000"/>
                <a:gd name="connsiteX19" fmla="*/ 2107406 w 4525962"/>
                <a:gd name="connsiteY19" fmla="*/ 6857206 h 6858000"/>
                <a:gd name="connsiteX20" fmla="*/ 2085181 w 4525962"/>
                <a:gd name="connsiteY20" fmla="*/ 6855619 h 6858000"/>
                <a:gd name="connsiteX21" fmla="*/ 2062162 w 4525962"/>
                <a:gd name="connsiteY21" fmla="*/ 6851650 h 6858000"/>
                <a:gd name="connsiteX22" fmla="*/ 2039937 w 4525962"/>
                <a:gd name="connsiteY22" fmla="*/ 6846887 h 6858000"/>
                <a:gd name="connsiteX23" fmla="*/ 2016918 w 4525962"/>
                <a:gd name="connsiteY23" fmla="*/ 6840537 h 6858000"/>
                <a:gd name="connsiteX24" fmla="*/ 1994693 w 4525962"/>
                <a:gd name="connsiteY24" fmla="*/ 6831806 h 6858000"/>
                <a:gd name="connsiteX25" fmla="*/ 1974056 w 4525962"/>
                <a:gd name="connsiteY25" fmla="*/ 6822281 h 6858000"/>
                <a:gd name="connsiteX26" fmla="*/ 1951831 w 4525962"/>
                <a:gd name="connsiteY26" fmla="*/ 6811169 h 6858000"/>
                <a:gd name="connsiteX27" fmla="*/ 1935956 w 4525962"/>
                <a:gd name="connsiteY27" fmla="*/ 6801644 h 6858000"/>
                <a:gd name="connsiteX28" fmla="*/ 1920875 w 4525962"/>
                <a:gd name="connsiteY28" fmla="*/ 6791325 h 6858000"/>
                <a:gd name="connsiteX29" fmla="*/ 1905793 w 4525962"/>
                <a:gd name="connsiteY29" fmla="*/ 6780213 h 6858000"/>
                <a:gd name="connsiteX30" fmla="*/ 1891506 w 4525962"/>
                <a:gd name="connsiteY30" fmla="*/ 6768306 h 6858000"/>
                <a:gd name="connsiteX31" fmla="*/ 1878012 w 4525962"/>
                <a:gd name="connsiteY31" fmla="*/ 6756400 h 6858000"/>
                <a:gd name="connsiteX32" fmla="*/ 1866106 w 4525962"/>
                <a:gd name="connsiteY32" fmla="*/ 6743700 h 6858000"/>
                <a:gd name="connsiteX33" fmla="*/ 1853406 w 4525962"/>
                <a:gd name="connsiteY33" fmla="*/ 6731000 h 6858000"/>
                <a:gd name="connsiteX34" fmla="*/ 1843087 w 4525962"/>
                <a:gd name="connsiteY34" fmla="*/ 6716713 h 6858000"/>
                <a:gd name="connsiteX35" fmla="*/ 1831975 w 4525962"/>
                <a:gd name="connsiteY35" fmla="*/ 6702425 h 6858000"/>
                <a:gd name="connsiteX36" fmla="*/ 1822450 w 4525962"/>
                <a:gd name="connsiteY36" fmla="*/ 6687344 h 6858000"/>
                <a:gd name="connsiteX37" fmla="*/ 1813718 w 4525962"/>
                <a:gd name="connsiteY37" fmla="*/ 6672263 h 6858000"/>
                <a:gd name="connsiteX38" fmla="*/ 1804987 w 4525962"/>
                <a:gd name="connsiteY38" fmla="*/ 6657181 h 6858000"/>
                <a:gd name="connsiteX39" fmla="*/ 1797843 w 4525962"/>
                <a:gd name="connsiteY39" fmla="*/ 6641306 h 6858000"/>
                <a:gd name="connsiteX40" fmla="*/ 1790700 w 4525962"/>
                <a:gd name="connsiteY40" fmla="*/ 6625431 h 6858000"/>
                <a:gd name="connsiteX41" fmla="*/ 1785143 w 4525962"/>
                <a:gd name="connsiteY41" fmla="*/ 6608763 h 6858000"/>
                <a:gd name="connsiteX42" fmla="*/ 1780381 w 4525962"/>
                <a:gd name="connsiteY42" fmla="*/ 6592094 h 6858000"/>
                <a:gd name="connsiteX43" fmla="*/ 1775618 w 4525962"/>
                <a:gd name="connsiteY43" fmla="*/ 6574631 h 6858000"/>
                <a:gd name="connsiteX44" fmla="*/ 1772443 w 4525962"/>
                <a:gd name="connsiteY44" fmla="*/ 6557963 h 6858000"/>
                <a:gd name="connsiteX45" fmla="*/ 1769268 w 4525962"/>
                <a:gd name="connsiteY45" fmla="*/ 6540500 h 6858000"/>
                <a:gd name="connsiteX46" fmla="*/ 1767681 w 4525962"/>
                <a:gd name="connsiteY46" fmla="*/ 6523037 h 6858000"/>
                <a:gd name="connsiteX47" fmla="*/ 1766887 w 4525962"/>
                <a:gd name="connsiteY47" fmla="*/ 6506369 h 6858000"/>
                <a:gd name="connsiteX48" fmla="*/ 1766887 w 4525962"/>
                <a:gd name="connsiteY48" fmla="*/ 6488113 h 6858000"/>
                <a:gd name="connsiteX49" fmla="*/ 1767681 w 4525962"/>
                <a:gd name="connsiteY49" fmla="*/ 6470650 h 6858000"/>
                <a:gd name="connsiteX50" fmla="*/ 1768475 w 4525962"/>
                <a:gd name="connsiteY50" fmla="*/ 6453187 h 6858000"/>
                <a:gd name="connsiteX51" fmla="*/ 1770856 w 4525962"/>
                <a:gd name="connsiteY51" fmla="*/ 6434931 h 6858000"/>
                <a:gd name="connsiteX52" fmla="*/ 1774825 w 4525962"/>
                <a:gd name="connsiteY52" fmla="*/ 6417469 h 6858000"/>
                <a:gd name="connsiteX53" fmla="*/ 1778793 w 4525962"/>
                <a:gd name="connsiteY53" fmla="*/ 6400006 h 6858000"/>
                <a:gd name="connsiteX54" fmla="*/ 1783556 w 4525962"/>
                <a:gd name="connsiteY54" fmla="*/ 6383337 h 6858000"/>
                <a:gd name="connsiteX55" fmla="*/ 1789906 w 4525962"/>
                <a:gd name="connsiteY55" fmla="*/ 6365081 h 6858000"/>
                <a:gd name="connsiteX56" fmla="*/ 1797050 w 4525962"/>
                <a:gd name="connsiteY56" fmla="*/ 6348413 h 6858000"/>
                <a:gd name="connsiteX57" fmla="*/ 1804987 w 4525962"/>
                <a:gd name="connsiteY57" fmla="*/ 6331744 h 6858000"/>
                <a:gd name="connsiteX58" fmla="*/ 1813718 w 4525962"/>
                <a:gd name="connsiteY58" fmla="*/ 6315075 h 6858000"/>
                <a:gd name="connsiteX59" fmla="*/ 2014537 w 4525962"/>
                <a:gd name="connsiteY59" fmla="*/ 5958681 h 6858000"/>
                <a:gd name="connsiteX60" fmla="*/ 2932906 w 4525962"/>
                <a:gd name="connsiteY60" fmla="*/ 5378450 h 6858000"/>
                <a:gd name="connsiteX61" fmla="*/ 3852863 w 4525962"/>
                <a:gd name="connsiteY61" fmla="*/ 3241675 h 6858000"/>
                <a:gd name="connsiteX62" fmla="*/ 3850482 w 4525962"/>
                <a:gd name="connsiteY62" fmla="*/ 3247234 h 6858000"/>
                <a:gd name="connsiteX63" fmla="*/ 3827468 w 4525962"/>
                <a:gd name="connsiteY63" fmla="*/ 3278205 h 6858000"/>
                <a:gd name="connsiteX64" fmla="*/ 3803661 w 4525962"/>
                <a:gd name="connsiteY64" fmla="*/ 3307587 h 6858000"/>
                <a:gd name="connsiteX65" fmla="*/ 3779060 w 4525962"/>
                <a:gd name="connsiteY65" fmla="*/ 3334588 h 6858000"/>
                <a:gd name="connsiteX66" fmla="*/ 3753666 w 4525962"/>
                <a:gd name="connsiteY66" fmla="*/ 3360794 h 6858000"/>
                <a:gd name="connsiteX67" fmla="*/ 3727478 w 4525962"/>
                <a:gd name="connsiteY67" fmla="*/ 3385412 h 6858000"/>
                <a:gd name="connsiteX68" fmla="*/ 3699702 w 4525962"/>
                <a:gd name="connsiteY68" fmla="*/ 3408441 h 6858000"/>
                <a:gd name="connsiteX69" fmla="*/ 3671927 w 4525962"/>
                <a:gd name="connsiteY69" fmla="*/ 3430677 h 6858000"/>
                <a:gd name="connsiteX70" fmla="*/ 3642564 w 4525962"/>
                <a:gd name="connsiteY70" fmla="*/ 3450530 h 6858000"/>
                <a:gd name="connsiteX71" fmla="*/ 3613202 w 4525962"/>
                <a:gd name="connsiteY71" fmla="*/ 3470383 h 6858000"/>
                <a:gd name="connsiteX72" fmla="*/ 3582252 w 4525962"/>
                <a:gd name="connsiteY72" fmla="*/ 3487853 h 6858000"/>
                <a:gd name="connsiteX73" fmla="*/ 3550509 w 4525962"/>
                <a:gd name="connsiteY73" fmla="*/ 3504530 h 6858000"/>
                <a:gd name="connsiteX74" fmla="*/ 3517972 w 4525962"/>
                <a:gd name="connsiteY74" fmla="*/ 3520412 h 6858000"/>
                <a:gd name="connsiteX75" fmla="*/ 3485436 w 4525962"/>
                <a:gd name="connsiteY75" fmla="*/ 3535501 h 6858000"/>
                <a:gd name="connsiteX76" fmla="*/ 3450518 w 4525962"/>
                <a:gd name="connsiteY76" fmla="*/ 3549795 h 6858000"/>
                <a:gd name="connsiteX77" fmla="*/ 3415600 w 4525962"/>
                <a:gd name="connsiteY77" fmla="*/ 3563295 h 6858000"/>
                <a:gd name="connsiteX78" fmla="*/ 3379890 w 4525962"/>
                <a:gd name="connsiteY78" fmla="*/ 3575207 h 6858000"/>
                <a:gd name="connsiteX79" fmla="*/ 3342591 w 4525962"/>
                <a:gd name="connsiteY79" fmla="*/ 3587119 h 6858000"/>
                <a:gd name="connsiteX80" fmla="*/ 3305293 w 4525962"/>
                <a:gd name="connsiteY80" fmla="*/ 3597442 h 6858000"/>
                <a:gd name="connsiteX81" fmla="*/ 3266408 w 4525962"/>
                <a:gd name="connsiteY81" fmla="*/ 3606972 h 6858000"/>
                <a:gd name="connsiteX82" fmla="*/ 3226728 w 4525962"/>
                <a:gd name="connsiteY82" fmla="*/ 3617295 h 6858000"/>
                <a:gd name="connsiteX83" fmla="*/ 3187050 w 4525962"/>
                <a:gd name="connsiteY83" fmla="*/ 3626031 h 6858000"/>
                <a:gd name="connsiteX84" fmla="*/ 3145783 w 4525962"/>
                <a:gd name="connsiteY84" fmla="*/ 3633972 h 6858000"/>
                <a:gd name="connsiteX85" fmla="*/ 3103724 w 4525962"/>
                <a:gd name="connsiteY85" fmla="*/ 3641913 h 6858000"/>
                <a:gd name="connsiteX86" fmla="*/ 3060870 w 4525962"/>
                <a:gd name="connsiteY86" fmla="*/ 3649854 h 6858000"/>
                <a:gd name="connsiteX87" fmla="*/ 2971989 w 4525962"/>
                <a:gd name="connsiteY87" fmla="*/ 3664149 h 6858000"/>
                <a:gd name="connsiteX88" fmla="*/ 2880728 w 4525962"/>
                <a:gd name="connsiteY88" fmla="*/ 3677649 h 6858000"/>
                <a:gd name="connsiteX89" fmla="*/ 2785498 w 4525962"/>
                <a:gd name="connsiteY89" fmla="*/ 3689561 h 6858000"/>
                <a:gd name="connsiteX90" fmla="*/ 2687094 w 4525962"/>
                <a:gd name="connsiteY90" fmla="*/ 3703061 h 6858000"/>
                <a:gd name="connsiteX91" fmla="*/ 2575993 w 4525962"/>
                <a:gd name="connsiteY91" fmla="*/ 3717355 h 6858000"/>
                <a:gd name="connsiteX92" fmla="*/ 2462511 w 4525962"/>
                <a:gd name="connsiteY92" fmla="*/ 3732443 h 6858000"/>
                <a:gd name="connsiteX93" fmla="*/ 2343474 w 4525962"/>
                <a:gd name="connsiteY93" fmla="*/ 3749120 h 6858000"/>
                <a:gd name="connsiteX94" fmla="*/ 2222056 w 4525962"/>
                <a:gd name="connsiteY94" fmla="*/ 3768179 h 6858000"/>
                <a:gd name="connsiteX95" fmla="*/ 2157776 w 4525962"/>
                <a:gd name="connsiteY95" fmla="*/ 3779297 h 6858000"/>
                <a:gd name="connsiteX96" fmla="*/ 2094290 w 4525962"/>
                <a:gd name="connsiteY96" fmla="*/ 3789620 h 6858000"/>
                <a:gd name="connsiteX97" fmla="*/ 2029216 w 4525962"/>
                <a:gd name="connsiteY97" fmla="*/ 3802326 h 6858000"/>
                <a:gd name="connsiteX98" fmla="*/ 1962556 w 4525962"/>
                <a:gd name="connsiteY98" fmla="*/ 3814238 h 6858000"/>
                <a:gd name="connsiteX99" fmla="*/ 1895101 w 4525962"/>
                <a:gd name="connsiteY99" fmla="*/ 3828532 h 6858000"/>
                <a:gd name="connsiteX100" fmla="*/ 1826854 w 4525962"/>
                <a:gd name="connsiteY100" fmla="*/ 3842826 h 6858000"/>
                <a:gd name="connsiteX101" fmla="*/ 1756225 w 4525962"/>
                <a:gd name="connsiteY101" fmla="*/ 3858709 h 6858000"/>
                <a:gd name="connsiteX102" fmla="*/ 1684803 w 4525962"/>
                <a:gd name="connsiteY102" fmla="*/ 3875385 h 6858000"/>
                <a:gd name="connsiteX103" fmla="*/ 1595922 w 4525962"/>
                <a:gd name="connsiteY103" fmla="*/ 3898415 h 6858000"/>
                <a:gd name="connsiteX104" fmla="*/ 1509422 w 4525962"/>
                <a:gd name="connsiteY104" fmla="*/ 3921445 h 6858000"/>
                <a:gd name="connsiteX105" fmla="*/ 1426096 w 4525962"/>
                <a:gd name="connsiteY105" fmla="*/ 3944474 h 6858000"/>
                <a:gd name="connsiteX106" fmla="*/ 1346738 w 4525962"/>
                <a:gd name="connsiteY106" fmla="*/ 3967504 h 6858000"/>
                <a:gd name="connsiteX107" fmla="*/ 1269760 w 4525962"/>
                <a:gd name="connsiteY107" fmla="*/ 3991327 h 6858000"/>
                <a:gd name="connsiteX108" fmla="*/ 1195958 w 4525962"/>
                <a:gd name="connsiteY108" fmla="*/ 4015151 h 6858000"/>
                <a:gd name="connsiteX109" fmla="*/ 1126122 w 4525962"/>
                <a:gd name="connsiteY109" fmla="*/ 4038975 h 6858000"/>
                <a:gd name="connsiteX110" fmla="*/ 1058668 w 4525962"/>
                <a:gd name="connsiteY110" fmla="*/ 4062004 h 6858000"/>
                <a:gd name="connsiteX111" fmla="*/ 994388 w 4525962"/>
                <a:gd name="connsiteY111" fmla="*/ 4085828 h 6858000"/>
                <a:gd name="connsiteX112" fmla="*/ 933283 w 4525962"/>
                <a:gd name="connsiteY112" fmla="*/ 4109652 h 6858000"/>
                <a:gd name="connsiteX113" fmla="*/ 874558 w 4525962"/>
                <a:gd name="connsiteY113" fmla="*/ 4133475 h 6858000"/>
                <a:gd name="connsiteX114" fmla="*/ 819007 w 4525962"/>
                <a:gd name="connsiteY114" fmla="*/ 4156505 h 6858000"/>
                <a:gd name="connsiteX115" fmla="*/ 766631 w 4525962"/>
                <a:gd name="connsiteY115" fmla="*/ 4179535 h 6858000"/>
                <a:gd name="connsiteX116" fmla="*/ 715842 w 4525962"/>
                <a:gd name="connsiteY116" fmla="*/ 4201770 h 6858000"/>
                <a:gd name="connsiteX117" fmla="*/ 669020 w 4525962"/>
                <a:gd name="connsiteY117" fmla="*/ 4224005 h 6858000"/>
                <a:gd name="connsiteX118" fmla="*/ 624580 w 4525962"/>
                <a:gd name="connsiteY118" fmla="*/ 4246241 h 6858000"/>
                <a:gd name="connsiteX119" fmla="*/ 582520 w 4525962"/>
                <a:gd name="connsiteY119" fmla="*/ 4267682 h 6858000"/>
                <a:gd name="connsiteX120" fmla="*/ 543635 w 4525962"/>
                <a:gd name="connsiteY120" fmla="*/ 4287535 h 6858000"/>
                <a:gd name="connsiteX121" fmla="*/ 506337 w 4525962"/>
                <a:gd name="connsiteY121" fmla="*/ 4308182 h 6858000"/>
                <a:gd name="connsiteX122" fmla="*/ 473006 w 4525962"/>
                <a:gd name="connsiteY122" fmla="*/ 4327241 h 6858000"/>
                <a:gd name="connsiteX123" fmla="*/ 441263 w 4525962"/>
                <a:gd name="connsiteY123" fmla="*/ 4346300 h 6858000"/>
                <a:gd name="connsiteX124" fmla="*/ 411901 w 4525962"/>
                <a:gd name="connsiteY124" fmla="*/ 4363771 h 6858000"/>
                <a:gd name="connsiteX125" fmla="*/ 360318 w 4525962"/>
                <a:gd name="connsiteY125" fmla="*/ 4396330 h 6858000"/>
                <a:gd name="connsiteX126" fmla="*/ 318258 w 4525962"/>
                <a:gd name="connsiteY126" fmla="*/ 4425713 h 6858000"/>
                <a:gd name="connsiteX127" fmla="*/ 284134 w 4525962"/>
                <a:gd name="connsiteY127" fmla="*/ 4449536 h 6858000"/>
                <a:gd name="connsiteX128" fmla="*/ 258740 w 4525962"/>
                <a:gd name="connsiteY128" fmla="*/ 4469389 h 6858000"/>
                <a:gd name="connsiteX129" fmla="*/ 242075 w 4525962"/>
                <a:gd name="connsiteY129" fmla="*/ 4482890 h 6858000"/>
                <a:gd name="connsiteX130" fmla="*/ 152400 w 4525962"/>
                <a:gd name="connsiteY130" fmla="*/ 4932363 h 6858000"/>
                <a:gd name="connsiteX131" fmla="*/ 236519 w 4525962"/>
                <a:gd name="connsiteY131" fmla="*/ 4879951 h 6858000"/>
                <a:gd name="connsiteX132" fmla="*/ 319845 w 4525962"/>
                <a:gd name="connsiteY132" fmla="*/ 4828333 h 6858000"/>
                <a:gd name="connsiteX133" fmla="*/ 404758 w 4525962"/>
                <a:gd name="connsiteY133" fmla="*/ 4777509 h 6858000"/>
                <a:gd name="connsiteX134" fmla="*/ 488878 w 4525962"/>
                <a:gd name="connsiteY134" fmla="*/ 4729862 h 6858000"/>
                <a:gd name="connsiteX135" fmla="*/ 573791 w 4525962"/>
                <a:gd name="connsiteY135" fmla="*/ 4683009 h 6858000"/>
                <a:gd name="connsiteX136" fmla="*/ 659498 w 4525962"/>
                <a:gd name="connsiteY136" fmla="*/ 4637744 h 6858000"/>
                <a:gd name="connsiteX137" fmla="*/ 745204 w 4525962"/>
                <a:gd name="connsiteY137" fmla="*/ 4594067 h 6858000"/>
                <a:gd name="connsiteX138" fmla="*/ 830911 w 4525962"/>
                <a:gd name="connsiteY138" fmla="*/ 4551978 h 6858000"/>
                <a:gd name="connsiteX139" fmla="*/ 917411 w 4525962"/>
                <a:gd name="connsiteY139" fmla="*/ 4511478 h 6858000"/>
                <a:gd name="connsiteX140" fmla="*/ 1003911 w 4525962"/>
                <a:gd name="connsiteY140" fmla="*/ 4473360 h 6858000"/>
                <a:gd name="connsiteX141" fmla="*/ 1091205 w 4525962"/>
                <a:gd name="connsiteY141" fmla="*/ 4436036 h 6858000"/>
                <a:gd name="connsiteX142" fmla="*/ 1178499 w 4525962"/>
                <a:gd name="connsiteY142" fmla="*/ 4401095 h 6858000"/>
                <a:gd name="connsiteX143" fmla="*/ 1265793 w 4525962"/>
                <a:gd name="connsiteY143" fmla="*/ 4366153 h 6858000"/>
                <a:gd name="connsiteX144" fmla="*/ 1353086 w 4525962"/>
                <a:gd name="connsiteY144" fmla="*/ 4334389 h 6858000"/>
                <a:gd name="connsiteX145" fmla="*/ 1441967 w 4525962"/>
                <a:gd name="connsiteY145" fmla="*/ 4303418 h 6858000"/>
                <a:gd name="connsiteX146" fmla="*/ 1530055 w 4525962"/>
                <a:gd name="connsiteY146" fmla="*/ 4274829 h 6858000"/>
                <a:gd name="connsiteX147" fmla="*/ 1618936 w 4525962"/>
                <a:gd name="connsiteY147" fmla="*/ 4247035 h 6858000"/>
                <a:gd name="connsiteX148" fmla="*/ 1707817 w 4525962"/>
                <a:gd name="connsiteY148" fmla="*/ 4221623 h 6858000"/>
                <a:gd name="connsiteX149" fmla="*/ 1797491 w 4525962"/>
                <a:gd name="connsiteY149" fmla="*/ 4197799 h 6858000"/>
                <a:gd name="connsiteX150" fmla="*/ 1886372 w 4525962"/>
                <a:gd name="connsiteY150" fmla="*/ 4174770 h 6858000"/>
                <a:gd name="connsiteX151" fmla="*/ 1976840 w 4525962"/>
                <a:gd name="connsiteY151" fmla="*/ 4153328 h 6858000"/>
                <a:gd name="connsiteX152" fmla="*/ 2065721 w 4525962"/>
                <a:gd name="connsiteY152" fmla="*/ 4133475 h 6858000"/>
                <a:gd name="connsiteX153" fmla="*/ 2156983 w 4525962"/>
                <a:gd name="connsiteY153" fmla="*/ 4116005 h 6858000"/>
                <a:gd name="connsiteX154" fmla="*/ 2247451 w 4525962"/>
                <a:gd name="connsiteY154" fmla="*/ 4100122 h 6858000"/>
                <a:gd name="connsiteX155" fmla="*/ 2338712 w 4525962"/>
                <a:gd name="connsiteY155" fmla="*/ 4085828 h 6858000"/>
                <a:gd name="connsiteX156" fmla="*/ 2429181 w 4525962"/>
                <a:gd name="connsiteY156" fmla="*/ 4073122 h 6858000"/>
                <a:gd name="connsiteX157" fmla="*/ 2520442 w 4525962"/>
                <a:gd name="connsiteY157" fmla="*/ 4062004 h 6858000"/>
                <a:gd name="connsiteX158" fmla="*/ 2612498 w 4525962"/>
                <a:gd name="connsiteY158" fmla="*/ 4052475 h 6858000"/>
                <a:gd name="connsiteX159" fmla="*/ 2704553 w 4525962"/>
                <a:gd name="connsiteY159" fmla="*/ 4044534 h 6858000"/>
                <a:gd name="connsiteX160" fmla="*/ 2796608 w 4525962"/>
                <a:gd name="connsiteY160" fmla="*/ 4038181 h 6858000"/>
                <a:gd name="connsiteX161" fmla="*/ 2889457 w 4525962"/>
                <a:gd name="connsiteY161" fmla="*/ 4032622 h 6858000"/>
                <a:gd name="connsiteX162" fmla="*/ 2981512 w 4525962"/>
                <a:gd name="connsiteY162" fmla="*/ 4030239 h 6858000"/>
                <a:gd name="connsiteX163" fmla="*/ 3033888 w 4525962"/>
                <a:gd name="connsiteY163" fmla="*/ 4028651 h 6858000"/>
                <a:gd name="connsiteX164" fmla="*/ 3084678 w 4525962"/>
                <a:gd name="connsiteY164" fmla="*/ 4024681 h 6858000"/>
                <a:gd name="connsiteX165" fmla="*/ 3133086 w 4525962"/>
                <a:gd name="connsiteY165" fmla="*/ 4021504 h 6858000"/>
                <a:gd name="connsiteX166" fmla="*/ 3179114 w 4525962"/>
                <a:gd name="connsiteY166" fmla="*/ 4015945 h 6858000"/>
                <a:gd name="connsiteX167" fmla="*/ 3224348 w 4525962"/>
                <a:gd name="connsiteY167" fmla="*/ 4009592 h 6858000"/>
                <a:gd name="connsiteX168" fmla="*/ 3266408 w 4525962"/>
                <a:gd name="connsiteY168" fmla="*/ 4003239 h 6858000"/>
                <a:gd name="connsiteX169" fmla="*/ 3306880 w 4525962"/>
                <a:gd name="connsiteY169" fmla="*/ 3994504 h 6858000"/>
                <a:gd name="connsiteX170" fmla="*/ 3345766 w 4525962"/>
                <a:gd name="connsiteY170" fmla="*/ 3985769 h 6858000"/>
                <a:gd name="connsiteX171" fmla="*/ 3382270 w 4525962"/>
                <a:gd name="connsiteY171" fmla="*/ 3977033 h 6858000"/>
                <a:gd name="connsiteX172" fmla="*/ 3417188 w 4525962"/>
                <a:gd name="connsiteY172" fmla="*/ 3967504 h 6858000"/>
                <a:gd name="connsiteX173" fmla="*/ 3450518 w 4525962"/>
                <a:gd name="connsiteY173" fmla="*/ 3957180 h 6858000"/>
                <a:gd name="connsiteX174" fmla="*/ 3481468 w 4525962"/>
                <a:gd name="connsiteY174" fmla="*/ 3946062 h 6858000"/>
                <a:gd name="connsiteX175" fmla="*/ 3511624 w 4525962"/>
                <a:gd name="connsiteY175" fmla="*/ 3935739 h 6858000"/>
                <a:gd name="connsiteX176" fmla="*/ 3540192 w 4525962"/>
                <a:gd name="connsiteY176" fmla="*/ 3923827 h 6858000"/>
                <a:gd name="connsiteX177" fmla="*/ 3565587 w 4525962"/>
                <a:gd name="connsiteY177" fmla="*/ 3911915 h 6858000"/>
                <a:gd name="connsiteX178" fmla="*/ 3590188 w 4525962"/>
                <a:gd name="connsiteY178" fmla="*/ 3900003 h 6858000"/>
                <a:gd name="connsiteX179" fmla="*/ 3613996 w 4525962"/>
                <a:gd name="connsiteY179" fmla="*/ 3888886 h 6858000"/>
                <a:gd name="connsiteX180" fmla="*/ 3635422 w 4525962"/>
                <a:gd name="connsiteY180" fmla="*/ 3876180 h 6858000"/>
                <a:gd name="connsiteX181" fmla="*/ 3656055 w 4525962"/>
                <a:gd name="connsiteY181" fmla="*/ 3865062 h 6858000"/>
                <a:gd name="connsiteX182" fmla="*/ 3674308 w 4525962"/>
                <a:gd name="connsiteY182" fmla="*/ 3852356 h 6858000"/>
                <a:gd name="connsiteX183" fmla="*/ 3691766 w 4525962"/>
                <a:gd name="connsiteY183" fmla="*/ 3841238 h 6858000"/>
                <a:gd name="connsiteX184" fmla="*/ 3707638 w 4525962"/>
                <a:gd name="connsiteY184" fmla="*/ 3829326 h 6858000"/>
                <a:gd name="connsiteX185" fmla="*/ 3735413 w 4525962"/>
                <a:gd name="connsiteY185" fmla="*/ 3807885 h 6858000"/>
                <a:gd name="connsiteX186" fmla="*/ 3757634 w 4525962"/>
                <a:gd name="connsiteY186" fmla="*/ 3788826 h 6858000"/>
                <a:gd name="connsiteX187" fmla="*/ 3775092 w 4525962"/>
                <a:gd name="connsiteY187" fmla="*/ 3771355 h 6858000"/>
                <a:gd name="connsiteX188" fmla="*/ 3788583 w 4525962"/>
                <a:gd name="connsiteY188" fmla="*/ 3757061 h 6858000"/>
                <a:gd name="connsiteX189" fmla="*/ 3797312 w 4525962"/>
                <a:gd name="connsiteY189" fmla="*/ 3745943 h 6858000"/>
                <a:gd name="connsiteX190" fmla="*/ 3807629 w 4525962"/>
                <a:gd name="connsiteY190" fmla="*/ 3671296 h 6858000"/>
                <a:gd name="connsiteX191" fmla="*/ 3822707 w 4525962"/>
                <a:gd name="connsiteY191" fmla="*/ 3546618 h 6858000"/>
                <a:gd name="connsiteX192" fmla="*/ 3831436 w 4525962"/>
                <a:gd name="connsiteY192" fmla="*/ 3473559 h 6858000"/>
                <a:gd name="connsiteX193" fmla="*/ 3839372 w 4525962"/>
                <a:gd name="connsiteY193" fmla="*/ 3395735 h 6858000"/>
                <a:gd name="connsiteX194" fmla="*/ 3846514 w 4525962"/>
                <a:gd name="connsiteY194" fmla="*/ 3317911 h 6858000"/>
                <a:gd name="connsiteX195" fmla="*/ 1258887 w 4525962"/>
                <a:gd name="connsiteY195" fmla="*/ 3082925 h 6858000"/>
                <a:gd name="connsiteX196" fmla="*/ 1246187 w 4525962"/>
                <a:gd name="connsiteY196" fmla="*/ 3099610 h 6858000"/>
                <a:gd name="connsiteX197" fmla="*/ 1232693 w 4525962"/>
                <a:gd name="connsiteY197" fmla="*/ 3117090 h 6858000"/>
                <a:gd name="connsiteX198" fmla="*/ 1220787 w 4525962"/>
                <a:gd name="connsiteY198" fmla="*/ 3135364 h 6858000"/>
                <a:gd name="connsiteX199" fmla="*/ 1209674 w 4525962"/>
                <a:gd name="connsiteY199" fmla="*/ 3152844 h 6858000"/>
                <a:gd name="connsiteX200" fmla="*/ 1200150 w 4525962"/>
                <a:gd name="connsiteY200" fmla="*/ 3171912 h 6858000"/>
                <a:gd name="connsiteX201" fmla="*/ 1189831 w 4525962"/>
                <a:gd name="connsiteY201" fmla="*/ 3190981 h 6858000"/>
                <a:gd name="connsiteX202" fmla="*/ 1181893 w 4525962"/>
                <a:gd name="connsiteY202" fmla="*/ 3210050 h 6858000"/>
                <a:gd name="connsiteX203" fmla="*/ 1173956 w 4525962"/>
                <a:gd name="connsiteY203" fmla="*/ 3229913 h 6858000"/>
                <a:gd name="connsiteX204" fmla="*/ 992981 w 4525962"/>
                <a:gd name="connsiteY204" fmla="*/ 3303804 h 6858000"/>
                <a:gd name="connsiteX205" fmla="*/ 917574 w 4525962"/>
                <a:gd name="connsiteY205" fmla="*/ 3690740 h 6858000"/>
                <a:gd name="connsiteX206" fmla="*/ 969168 w 4525962"/>
                <a:gd name="connsiteY206" fmla="*/ 3666904 h 6858000"/>
                <a:gd name="connsiteX207" fmla="*/ 1031081 w 4525962"/>
                <a:gd name="connsiteY207" fmla="*/ 3640685 h 6858000"/>
                <a:gd name="connsiteX208" fmla="*/ 1104900 w 4525962"/>
                <a:gd name="connsiteY208" fmla="*/ 3611287 h 6858000"/>
                <a:gd name="connsiteX209" fmla="*/ 1146174 w 4525962"/>
                <a:gd name="connsiteY209" fmla="*/ 3595396 h 6858000"/>
                <a:gd name="connsiteX210" fmla="*/ 1189831 w 4525962"/>
                <a:gd name="connsiteY210" fmla="*/ 3579506 h 6858000"/>
                <a:gd name="connsiteX211" fmla="*/ 1201737 w 4525962"/>
                <a:gd name="connsiteY211" fmla="*/ 3604136 h 6858000"/>
                <a:gd name="connsiteX212" fmla="*/ 1215231 w 4525962"/>
                <a:gd name="connsiteY212" fmla="*/ 3627178 h 6858000"/>
                <a:gd name="connsiteX213" fmla="*/ 1230312 w 4525962"/>
                <a:gd name="connsiteY213" fmla="*/ 3650219 h 6858000"/>
                <a:gd name="connsiteX214" fmla="*/ 1246187 w 4525962"/>
                <a:gd name="connsiteY214" fmla="*/ 3672466 h 6858000"/>
                <a:gd name="connsiteX215" fmla="*/ 1200150 w 4525962"/>
                <a:gd name="connsiteY215" fmla="*/ 3688356 h 6858000"/>
                <a:gd name="connsiteX216" fmla="*/ 1157287 w 4525962"/>
                <a:gd name="connsiteY216" fmla="*/ 3704247 h 6858000"/>
                <a:gd name="connsiteX217" fmla="*/ 1118393 w 4525962"/>
                <a:gd name="connsiteY217" fmla="*/ 3719343 h 6858000"/>
                <a:gd name="connsiteX218" fmla="*/ 1081087 w 4525962"/>
                <a:gd name="connsiteY218" fmla="*/ 3733644 h 6858000"/>
                <a:gd name="connsiteX219" fmla="*/ 1017587 w 4525962"/>
                <a:gd name="connsiteY219" fmla="*/ 3760658 h 6858000"/>
                <a:gd name="connsiteX220" fmla="*/ 966787 w 4525962"/>
                <a:gd name="connsiteY220" fmla="*/ 3783700 h 6858000"/>
                <a:gd name="connsiteX221" fmla="*/ 925512 w 4525962"/>
                <a:gd name="connsiteY221" fmla="*/ 3803563 h 6858000"/>
                <a:gd name="connsiteX222" fmla="*/ 897731 w 4525962"/>
                <a:gd name="connsiteY222" fmla="*/ 3818659 h 6858000"/>
                <a:gd name="connsiteX223" fmla="*/ 873918 w 4525962"/>
                <a:gd name="connsiteY223" fmla="*/ 3830577 h 6858000"/>
                <a:gd name="connsiteX224" fmla="*/ 773112 w 4525962"/>
                <a:gd name="connsiteY224" fmla="*/ 3892550 h 6858000"/>
                <a:gd name="connsiteX225" fmla="*/ 901700 w 4525962"/>
                <a:gd name="connsiteY225" fmla="*/ 3229119 h 6858000"/>
                <a:gd name="connsiteX226" fmla="*/ 2706688 w 4525962"/>
                <a:gd name="connsiteY226" fmla="*/ 2322513 h 6858000"/>
                <a:gd name="connsiteX227" fmla="*/ 2520846 w 4525962"/>
                <a:gd name="connsiteY227" fmla="*/ 2992438 h 6858000"/>
                <a:gd name="connsiteX228" fmla="*/ 1821950 w 4525962"/>
                <a:gd name="connsiteY228" fmla="*/ 3617913 h 6858000"/>
                <a:gd name="connsiteX229" fmla="*/ 1810037 w 4525962"/>
                <a:gd name="connsiteY229" fmla="*/ 3627438 h 6858000"/>
                <a:gd name="connsiteX230" fmla="*/ 1798919 w 4525962"/>
                <a:gd name="connsiteY230" fmla="*/ 3636169 h 6858000"/>
                <a:gd name="connsiteX231" fmla="*/ 1787006 w 4525962"/>
                <a:gd name="connsiteY231" fmla="*/ 3644901 h 6858000"/>
                <a:gd name="connsiteX232" fmla="*/ 1775093 w 4525962"/>
                <a:gd name="connsiteY232" fmla="*/ 3652838 h 6858000"/>
                <a:gd name="connsiteX233" fmla="*/ 1762385 w 4525962"/>
                <a:gd name="connsiteY233" fmla="*/ 3659982 h 6858000"/>
                <a:gd name="connsiteX234" fmla="*/ 1749678 w 4525962"/>
                <a:gd name="connsiteY234" fmla="*/ 3666332 h 6858000"/>
                <a:gd name="connsiteX235" fmla="*/ 1736971 w 4525962"/>
                <a:gd name="connsiteY235" fmla="*/ 3672682 h 6858000"/>
                <a:gd name="connsiteX236" fmla="*/ 1723470 w 4525962"/>
                <a:gd name="connsiteY236" fmla="*/ 3678238 h 6858000"/>
                <a:gd name="connsiteX237" fmla="*/ 1710762 w 4525962"/>
                <a:gd name="connsiteY237" fmla="*/ 3682207 h 6858000"/>
                <a:gd name="connsiteX238" fmla="*/ 1696467 w 4525962"/>
                <a:gd name="connsiteY238" fmla="*/ 3686969 h 6858000"/>
                <a:gd name="connsiteX239" fmla="*/ 1682966 w 4525962"/>
                <a:gd name="connsiteY239" fmla="*/ 3690144 h 6858000"/>
                <a:gd name="connsiteX240" fmla="*/ 1669464 w 4525962"/>
                <a:gd name="connsiteY240" fmla="*/ 3693319 h 6858000"/>
                <a:gd name="connsiteX241" fmla="*/ 1655169 w 4525962"/>
                <a:gd name="connsiteY241" fmla="*/ 3694907 h 6858000"/>
                <a:gd name="connsiteX242" fmla="*/ 1641667 w 4525962"/>
                <a:gd name="connsiteY242" fmla="*/ 3696494 h 6858000"/>
                <a:gd name="connsiteX243" fmla="*/ 1628166 w 4525962"/>
                <a:gd name="connsiteY243" fmla="*/ 3697288 h 6858000"/>
                <a:gd name="connsiteX244" fmla="*/ 1613870 w 4525962"/>
                <a:gd name="connsiteY244" fmla="*/ 3697288 h 6858000"/>
                <a:gd name="connsiteX245" fmla="*/ 1597986 w 4525962"/>
                <a:gd name="connsiteY245" fmla="*/ 3697288 h 6858000"/>
                <a:gd name="connsiteX246" fmla="*/ 1582102 w 4525962"/>
                <a:gd name="connsiteY246" fmla="*/ 3695701 h 6858000"/>
                <a:gd name="connsiteX247" fmla="*/ 1566218 w 4525962"/>
                <a:gd name="connsiteY247" fmla="*/ 3694113 h 6858000"/>
                <a:gd name="connsiteX248" fmla="*/ 1550334 w 4525962"/>
                <a:gd name="connsiteY248" fmla="*/ 3690938 h 6858000"/>
                <a:gd name="connsiteX249" fmla="*/ 1534450 w 4525962"/>
                <a:gd name="connsiteY249" fmla="*/ 3687763 h 6858000"/>
                <a:gd name="connsiteX250" fmla="*/ 1518566 w 4525962"/>
                <a:gd name="connsiteY250" fmla="*/ 3683001 h 6858000"/>
                <a:gd name="connsiteX251" fmla="*/ 1503477 w 4525962"/>
                <a:gd name="connsiteY251" fmla="*/ 3678238 h 6858000"/>
                <a:gd name="connsiteX252" fmla="*/ 1488387 w 4525962"/>
                <a:gd name="connsiteY252" fmla="*/ 3671888 h 6858000"/>
                <a:gd name="connsiteX253" fmla="*/ 1474091 w 4525962"/>
                <a:gd name="connsiteY253" fmla="*/ 3664744 h 6858000"/>
                <a:gd name="connsiteX254" fmla="*/ 1459001 w 4525962"/>
                <a:gd name="connsiteY254" fmla="*/ 3656807 h 6858000"/>
                <a:gd name="connsiteX255" fmla="*/ 1444706 w 4525962"/>
                <a:gd name="connsiteY255" fmla="*/ 3648076 h 6858000"/>
                <a:gd name="connsiteX256" fmla="*/ 1431999 w 4525962"/>
                <a:gd name="connsiteY256" fmla="*/ 3639344 h 6858000"/>
                <a:gd name="connsiteX257" fmla="*/ 1418497 w 4525962"/>
                <a:gd name="connsiteY257" fmla="*/ 3629026 h 6858000"/>
                <a:gd name="connsiteX258" fmla="*/ 1404996 w 4525962"/>
                <a:gd name="connsiteY258" fmla="*/ 3617913 h 6858000"/>
                <a:gd name="connsiteX259" fmla="*/ 1393083 w 4525962"/>
                <a:gd name="connsiteY259" fmla="*/ 3606007 h 6858000"/>
                <a:gd name="connsiteX260" fmla="*/ 1381170 w 4525962"/>
                <a:gd name="connsiteY260" fmla="*/ 3594101 h 6858000"/>
                <a:gd name="connsiteX261" fmla="*/ 1370845 w 4525962"/>
                <a:gd name="connsiteY261" fmla="*/ 3581401 h 6858000"/>
                <a:gd name="connsiteX262" fmla="*/ 1360521 w 4525962"/>
                <a:gd name="connsiteY262" fmla="*/ 3569494 h 6858000"/>
                <a:gd name="connsiteX263" fmla="*/ 1351785 w 4525962"/>
                <a:gd name="connsiteY263" fmla="*/ 3556001 h 6858000"/>
                <a:gd name="connsiteX264" fmla="*/ 1343843 w 4525962"/>
                <a:gd name="connsiteY264" fmla="*/ 3542507 h 6858000"/>
                <a:gd name="connsiteX265" fmla="*/ 1335901 w 4525962"/>
                <a:gd name="connsiteY265" fmla="*/ 3529013 h 6858000"/>
                <a:gd name="connsiteX266" fmla="*/ 1329547 w 4525962"/>
                <a:gd name="connsiteY266" fmla="*/ 3515519 h 6858000"/>
                <a:gd name="connsiteX267" fmla="*/ 1323988 w 4525962"/>
                <a:gd name="connsiteY267" fmla="*/ 3501232 h 6858000"/>
                <a:gd name="connsiteX268" fmla="*/ 1318428 w 4525962"/>
                <a:gd name="connsiteY268" fmla="*/ 3486944 h 6858000"/>
                <a:gd name="connsiteX269" fmla="*/ 1313663 w 4525962"/>
                <a:gd name="connsiteY269" fmla="*/ 3472657 h 6858000"/>
                <a:gd name="connsiteX270" fmla="*/ 1309692 w 4525962"/>
                <a:gd name="connsiteY270" fmla="*/ 3457576 h 6858000"/>
                <a:gd name="connsiteX271" fmla="*/ 1306515 w 4525962"/>
                <a:gd name="connsiteY271" fmla="*/ 3442494 h 6858000"/>
                <a:gd name="connsiteX272" fmla="*/ 1304133 w 4525962"/>
                <a:gd name="connsiteY272" fmla="*/ 3428207 h 6858000"/>
                <a:gd name="connsiteX273" fmla="*/ 1302544 w 4525962"/>
                <a:gd name="connsiteY273" fmla="*/ 3413919 h 6858000"/>
                <a:gd name="connsiteX274" fmla="*/ 1301750 w 4525962"/>
                <a:gd name="connsiteY274" fmla="*/ 3398838 h 6858000"/>
                <a:gd name="connsiteX275" fmla="*/ 1301750 w 4525962"/>
                <a:gd name="connsiteY275" fmla="*/ 3383757 h 6858000"/>
                <a:gd name="connsiteX276" fmla="*/ 1301750 w 4525962"/>
                <a:gd name="connsiteY276" fmla="*/ 3368676 h 6858000"/>
                <a:gd name="connsiteX277" fmla="*/ 1303338 w 4525962"/>
                <a:gd name="connsiteY277" fmla="*/ 3353594 h 6858000"/>
                <a:gd name="connsiteX278" fmla="*/ 1304927 w 4525962"/>
                <a:gd name="connsiteY278" fmla="*/ 3338513 h 6858000"/>
                <a:gd name="connsiteX279" fmla="*/ 1308104 w 4525962"/>
                <a:gd name="connsiteY279" fmla="*/ 3324226 h 6858000"/>
                <a:gd name="connsiteX280" fmla="*/ 1311280 w 4525962"/>
                <a:gd name="connsiteY280" fmla="*/ 3309144 h 6858000"/>
                <a:gd name="connsiteX281" fmla="*/ 1315251 w 4525962"/>
                <a:gd name="connsiteY281" fmla="*/ 3294857 h 6858000"/>
                <a:gd name="connsiteX282" fmla="*/ 1320017 w 4525962"/>
                <a:gd name="connsiteY282" fmla="*/ 3279776 h 6858000"/>
                <a:gd name="connsiteX283" fmla="*/ 1325576 w 4525962"/>
                <a:gd name="connsiteY283" fmla="*/ 3265488 h 6858000"/>
                <a:gd name="connsiteX284" fmla="*/ 1331930 w 4525962"/>
                <a:gd name="connsiteY284" fmla="*/ 3252788 h 6858000"/>
                <a:gd name="connsiteX285" fmla="*/ 1337489 w 4525962"/>
                <a:gd name="connsiteY285" fmla="*/ 3238501 h 6858000"/>
                <a:gd name="connsiteX286" fmla="*/ 1346225 w 4525962"/>
                <a:gd name="connsiteY286" fmla="*/ 3225007 h 6858000"/>
                <a:gd name="connsiteX287" fmla="*/ 1354167 w 4525962"/>
                <a:gd name="connsiteY287" fmla="*/ 3213101 h 6858000"/>
                <a:gd name="connsiteX288" fmla="*/ 1362903 w 4525962"/>
                <a:gd name="connsiteY288" fmla="*/ 3199607 h 6858000"/>
                <a:gd name="connsiteX289" fmla="*/ 1372434 w 4525962"/>
                <a:gd name="connsiteY289" fmla="*/ 3186907 h 6858000"/>
                <a:gd name="connsiteX290" fmla="*/ 1382758 w 4525962"/>
                <a:gd name="connsiteY290" fmla="*/ 3175794 h 6858000"/>
                <a:gd name="connsiteX291" fmla="*/ 1393877 w 4525962"/>
                <a:gd name="connsiteY291" fmla="*/ 3163888 h 6858000"/>
                <a:gd name="connsiteX292" fmla="*/ 1404996 w 4525962"/>
                <a:gd name="connsiteY292" fmla="*/ 3153569 h 6858000"/>
                <a:gd name="connsiteX293" fmla="*/ 1695673 w 4525962"/>
                <a:gd name="connsiteY293" fmla="*/ 2893219 h 6858000"/>
                <a:gd name="connsiteX294" fmla="*/ 2528787 w 4525962"/>
                <a:gd name="connsiteY294" fmla="*/ 2379663 h 6858000"/>
                <a:gd name="connsiteX295" fmla="*/ 2543083 w 4525962"/>
                <a:gd name="connsiteY295" fmla="*/ 2371726 h 6858000"/>
                <a:gd name="connsiteX296" fmla="*/ 2550231 w 4525962"/>
                <a:gd name="connsiteY296" fmla="*/ 2369344 h 6858000"/>
                <a:gd name="connsiteX297" fmla="*/ 2557379 w 4525962"/>
                <a:gd name="connsiteY297" fmla="*/ 2366169 h 6858000"/>
                <a:gd name="connsiteX298" fmla="*/ 3538538 w 4525962"/>
                <a:gd name="connsiteY298" fmla="*/ 1276350 h 6858000"/>
                <a:gd name="connsiteX299" fmla="*/ 3559175 w 4525962"/>
                <a:gd name="connsiteY299" fmla="*/ 1276350 h 6858000"/>
                <a:gd name="connsiteX300" fmla="*/ 3581400 w 4525962"/>
                <a:gd name="connsiteY300" fmla="*/ 1276350 h 6858000"/>
                <a:gd name="connsiteX301" fmla="*/ 3603625 w 4525962"/>
                <a:gd name="connsiteY301" fmla="*/ 1277938 h 6858000"/>
                <a:gd name="connsiteX302" fmla="*/ 3625850 w 4525962"/>
                <a:gd name="connsiteY302" fmla="*/ 1280320 h 6858000"/>
                <a:gd name="connsiteX303" fmla="*/ 3648075 w 4525962"/>
                <a:gd name="connsiteY303" fmla="*/ 1283496 h 6858000"/>
                <a:gd name="connsiteX304" fmla="*/ 3670300 w 4525962"/>
                <a:gd name="connsiteY304" fmla="*/ 1287466 h 6858000"/>
                <a:gd name="connsiteX305" fmla="*/ 3691731 w 4525962"/>
                <a:gd name="connsiteY305" fmla="*/ 1293024 h 6858000"/>
                <a:gd name="connsiteX306" fmla="*/ 3717925 w 4525962"/>
                <a:gd name="connsiteY306" fmla="*/ 1300964 h 6858000"/>
                <a:gd name="connsiteX307" fmla="*/ 3742531 w 4525962"/>
                <a:gd name="connsiteY307" fmla="*/ 1309698 h 6858000"/>
                <a:gd name="connsiteX308" fmla="*/ 3766344 w 4525962"/>
                <a:gd name="connsiteY308" fmla="*/ 1320020 h 6858000"/>
                <a:gd name="connsiteX309" fmla="*/ 3790156 w 4525962"/>
                <a:gd name="connsiteY309" fmla="*/ 1331930 h 6858000"/>
                <a:gd name="connsiteX310" fmla="*/ 3812381 w 4525962"/>
                <a:gd name="connsiteY310" fmla="*/ 1344634 h 6858000"/>
                <a:gd name="connsiteX311" fmla="*/ 3834606 w 4525962"/>
                <a:gd name="connsiteY311" fmla="*/ 1357338 h 6858000"/>
                <a:gd name="connsiteX312" fmla="*/ 3856038 w 4525962"/>
                <a:gd name="connsiteY312" fmla="*/ 1371630 h 6858000"/>
                <a:gd name="connsiteX313" fmla="*/ 3875881 w 4525962"/>
                <a:gd name="connsiteY313" fmla="*/ 1386716 h 6858000"/>
                <a:gd name="connsiteX314" fmla="*/ 3895725 w 4525962"/>
                <a:gd name="connsiteY314" fmla="*/ 1402597 h 6858000"/>
                <a:gd name="connsiteX315" fmla="*/ 3913981 w 4525962"/>
                <a:gd name="connsiteY315" fmla="*/ 1420065 h 6858000"/>
                <a:gd name="connsiteX316" fmla="*/ 3931444 w 4525962"/>
                <a:gd name="connsiteY316" fmla="*/ 1438327 h 6858000"/>
                <a:gd name="connsiteX317" fmla="*/ 3948906 w 4525962"/>
                <a:gd name="connsiteY317" fmla="*/ 1456589 h 6858000"/>
                <a:gd name="connsiteX318" fmla="*/ 3964781 w 4525962"/>
                <a:gd name="connsiteY318" fmla="*/ 1476439 h 6858000"/>
                <a:gd name="connsiteX319" fmla="*/ 3978275 w 4525962"/>
                <a:gd name="connsiteY319" fmla="*/ 1496289 h 6858000"/>
                <a:gd name="connsiteX320" fmla="*/ 3992562 w 4525962"/>
                <a:gd name="connsiteY320" fmla="*/ 1516933 h 6858000"/>
                <a:gd name="connsiteX321" fmla="*/ 4005262 w 4525962"/>
                <a:gd name="connsiteY321" fmla="*/ 1538371 h 6858000"/>
                <a:gd name="connsiteX322" fmla="*/ 4017169 w 4525962"/>
                <a:gd name="connsiteY322" fmla="*/ 1559810 h 6858000"/>
                <a:gd name="connsiteX323" fmla="*/ 4028281 w 4525962"/>
                <a:gd name="connsiteY323" fmla="*/ 1582836 h 6858000"/>
                <a:gd name="connsiteX324" fmla="*/ 4037806 w 4525962"/>
                <a:gd name="connsiteY324" fmla="*/ 1605862 h 6858000"/>
                <a:gd name="connsiteX325" fmla="*/ 4045744 w 4525962"/>
                <a:gd name="connsiteY325" fmla="*/ 1629682 h 6858000"/>
                <a:gd name="connsiteX326" fmla="*/ 4053681 w 4525962"/>
                <a:gd name="connsiteY326" fmla="*/ 1654296 h 6858000"/>
                <a:gd name="connsiteX327" fmla="*/ 4060031 w 4525962"/>
                <a:gd name="connsiteY327" fmla="*/ 1678116 h 6858000"/>
                <a:gd name="connsiteX328" fmla="*/ 4065588 w 4525962"/>
                <a:gd name="connsiteY328" fmla="*/ 1702731 h 6858000"/>
                <a:gd name="connsiteX329" fmla="*/ 4068762 w 4525962"/>
                <a:gd name="connsiteY329" fmla="*/ 1727345 h 6858000"/>
                <a:gd name="connsiteX330" fmla="*/ 4071144 w 4525962"/>
                <a:gd name="connsiteY330" fmla="*/ 1752753 h 6858000"/>
                <a:gd name="connsiteX331" fmla="*/ 4073525 w 4525962"/>
                <a:gd name="connsiteY331" fmla="*/ 1778955 h 6858000"/>
                <a:gd name="connsiteX332" fmla="*/ 4073525 w 4525962"/>
                <a:gd name="connsiteY332" fmla="*/ 1804363 h 6858000"/>
                <a:gd name="connsiteX333" fmla="*/ 4071144 w 4525962"/>
                <a:gd name="connsiteY333" fmla="*/ 1829771 h 6858000"/>
                <a:gd name="connsiteX334" fmla="*/ 4069556 w 4525962"/>
                <a:gd name="connsiteY334" fmla="*/ 1855974 h 6858000"/>
                <a:gd name="connsiteX335" fmla="*/ 4065588 w 4525962"/>
                <a:gd name="connsiteY335" fmla="*/ 1881382 h 6858000"/>
                <a:gd name="connsiteX336" fmla="*/ 4060825 w 4525962"/>
                <a:gd name="connsiteY336" fmla="*/ 1907584 h 6858000"/>
                <a:gd name="connsiteX337" fmla="*/ 4053681 w 4525962"/>
                <a:gd name="connsiteY337" fmla="*/ 1933786 h 6858000"/>
                <a:gd name="connsiteX338" fmla="*/ 3788569 w 4525962"/>
                <a:gd name="connsiteY338" fmla="*/ 2891356 h 6858000"/>
                <a:gd name="connsiteX339" fmla="*/ 3799681 w 4525962"/>
                <a:gd name="connsiteY339" fmla="*/ 2898502 h 6858000"/>
                <a:gd name="connsiteX340" fmla="*/ 3812381 w 4525962"/>
                <a:gd name="connsiteY340" fmla="*/ 2908030 h 6858000"/>
                <a:gd name="connsiteX341" fmla="*/ 3825875 w 4525962"/>
                <a:gd name="connsiteY341" fmla="*/ 2919146 h 6858000"/>
                <a:gd name="connsiteX342" fmla="*/ 3840162 w 4525962"/>
                <a:gd name="connsiteY342" fmla="*/ 2931057 h 6858000"/>
                <a:gd name="connsiteX343" fmla="*/ 3854450 w 4525962"/>
                <a:gd name="connsiteY343" fmla="*/ 2945349 h 6858000"/>
                <a:gd name="connsiteX344" fmla="*/ 3869531 w 4525962"/>
                <a:gd name="connsiteY344" fmla="*/ 2962023 h 6858000"/>
                <a:gd name="connsiteX345" fmla="*/ 3883819 w 4525962"/>
                <a:gd name="connsiteY345" fmla="*/ 2980285 h 6858000"/>
                <a:gd name="connsiteX346" fmla="*/ 3898900 w 4525962"/>
                <a:gd name="connsiteY346" fmla="*/ 3000135 h 6858000"/>
                <a:gd name="connsiteX347" fmla="*/ 3912394 w 4525962"/>
                <a:gd name="connsiteY347" fmla="*/ 3023161 h 6858000"/>
                <a:gd name="connsiteX348" fmla="*/ 3918744 w 4525962"/>
                <a:gd name="connsiteY348" fmla="*/ 3035071 h 6858000"/>
                <a:gd name="connsiteX349" fmla="*/ 3924300 w 4525962"/>
                <a:gd name="connsiteY349" fmla="*/ 3046981 h 6858000"/>
                <a:gd name="connsiteX350" fmla="*/ 3929856 w 4525962"/>
                <a:gd name="connsiteY350" fmla="*/ 3060479 h 6858000"/>
                <a:gd name="connsiteX351" fmla="*/ 3935412 w 4525962"/>
                <a:gd name="connsiteY351" fmla="*/ 3074771 h 6858000"/>
                <a:gd name="connsiteX352" fmla="*/ 3939381 w 4525962"/>
                <a:gd name="connsiteY352" fmla="*/ 3089064 h 6858000"/>
                <a:gd name="connsiteX353" fmla="*/ 3944144 w 4525962"/>
                <a:gd name="connsiteY353" fmla="*/ 3104150 h 6858000"/>
                <a:gd name="connsiteX354" fmla="*/ 3947319 w 4525962"/>
                <a:gd name="connsiteY354" fmla="*/ 3119236 h 6858000"/>
                <a:gd name="connsiteX355" fmla="*/ 3951288 w 4525962"/>
                <a:gd name="connsiteY355" fmla="*/ 3135116 h 6858000"/>
                <a:gd name="connsiteX356" fmla="*/ 3953669 w 4525962"/>
                <a:gd name="connsiteY356" fmla="*/ 3151790 h 6858000"/>
                <a:gd name="connsiteX357" fmla="*/ 3955256 w 4525962"/>
                <a:gd name="connsiteY357" fmla="*/ 3168464 h 6858000"/>
                <a:gd name="connsiteX358" fmla="*/ 3957638 w 4525962"/>
                <a:gd name="connsiteY358" fmla="*/ 3185932 h 6858000"/>
                <a:gd name="connsiteX359" fmla="*/ 3957638 w 4525962"/>
                <a:gd name="connsiteY359" fmla="*/ 3204988 h 6858000"/>
                <a:gd name="connsiteX360" fmla="*/ 3957638 w 4525962"/>
                <a:gd name="connsiteY360" fmla="*/ 3224044 h 6858000"/>
                <a:gd name="connsiteX361" fmla="*/ 3956844 w 4525962"/>
                <a:gd name="connsiteY361" fmla="*/ 3243895 h 6858000"/>
                <a:gd name="connsiteX362" fmla="*/ 3949700 w 4525962"/>
                <a:gd name="connsiteY362" fmla="*/ 3332030 h 6858000"/>
                <a:gd name="connsiteX363" fmla="*/ 3940969 w 4525962"/>
                <a:gd name="connsiteY363" fmla="*/ 3423340 h 6858000"/>
                <a:gd name="connsiteX364" fmla="*/ 3930650 w 4525962"/>
                <a:gd name="connsiteY364" fmla="*/ 3511475 h 6858000"/>
                <a:gd name="connsiteX365" fmla="*/ 3921125 w 4525962"/>
                <a:gd name="connsiteY365" fmla="*/ 3594051 h 6858000"/>
                <a:gd name="connsiteX366" fmla="*/ 3904456 w 4525962"/>
                <a:gd name="connsiteY366" fmla="*/ 3721886 h 6858000"/>
                <a:gd name="connsiteX367" fmla="*/ 3897312 w 4525962"/>
                <a:gd name="connsiteY367" fmla="*/ 3773496 h 6858000"/>
                <a:gd name="connsiteX368" fmla="*/ 3890169 w 4525962"/>
                <a:gd name="connsiteY368" fmla="*/ 3794934 h 6858000"/>
                <a:gd name="connsiteX369" fmla="*/ 3881438 w 4525962"/>
                <a:gd name="connsiteY369" fmla="*/ 3806051 h 6858000"/>
                <a:gd name="connsiteX370" fmla="*/ 3872706 w 4525962"/>
                <a:gd name="connsiteY370" fmla="*/ 3817961 h 6858000"/>
                <a:gd name="connsiteX371" fmla="*/ 3859212 w 4525962"/>
                <a:gd name="connsiteY371" fmla="*/ 3833047 h 6858000"/>
                <a:gd name="connsiteX372" fmla="*/ 3843338 w 4525962"/>
                <a:gd name="connsiteY372" fmla="*/ 3850515 h 6858000"/>
                <a:gd name="connsiteX373" fmla="*/ 3821906 w 4525962"/>
                <a:gd name="connsiteY373" fmla="*/ 3869571 h 6858000"/>
                <a:gd name="connsiteX374" fmla="*/ 3797300 w 4525962"/>
                <a:gd name="connsiteY374" fmla="*/ 3891009 h 6858000"/>
                <a:gd name="connsiteX375" fmla="*/ 3767931 w 4525962"/>
                <a:gd name="connsiteY375" fmla="*/ 3914035 h 6858000"/>
                <a:gd name="connsiteX376" fmla="*/ 3752056 w 4525962"/>
                <a:gd name="connsiteY376" fmla="*/ 3925945 h 6858000"/>
                <a:gd name="connsiteX377" fmla="*/ 3734594 w 4525962"/>
                <a:gd name="connsiteY377" fmla="*/ 3937061 h 6858000"/>
                <a:gd name="connsiteX378" fmla="*/ 3714750 w 4525962"/>
                <a:gd name="connsiteY378" fmla="*/ 3949765 h 6858000"/>
                <a:gd name="connsiteX379" fmla="*/ 3695700 w 4525962"/>
                <a:gd name="connsiteY379" fmla="*/ 3961676 h 6858000"/>
                <a:gd name="connsiteX380" fmla="*/ 3674269 w 4525962"/>
                <a:gd name="connsiteY380" fmla="*/ 3973586 h 6858000"/>
                <a:gd name="connsiteX381" fmla="*/ 3651250 w 4525962"/>
                <a:gd name="connsiteY381" fmla="*/ 3985496 h 6858000"/>
                <a:gd name="connsiteX382" fmla="*/ 3627438 w 4525962"/>
                <a:gd name="connsiteY382" fmla="*/ 3997406 h 6858000"/>
                <a:gd name="connsiteX383" fmla="*/ 3602038 w 4525962"/>
                <a:gd name="connsiteY383" fmla="*/ 4009316 h 6858000"/>
                <a:gd name="connsiteX384" fmla="*/ 3575050 w 4525962"/>
                <a:gd name="connsiteY384" fmla="*/ 4021226 h 6858000"/>
                <a:gd name="connsiteX385" fmla="*/ 3548062 w 4525962"/>
                <a:gd name="connsiteY385" fmla="*/ 4032342 h 6858000"/>
                <a:gd name="connsiteX386" fmla="*/ 3517900 w 4525962"/>
                <a:gd name="connsiteY386" fmla="*/ 4043458 h 6858000"/>
                <a:gd name="connsiteX387" fmla="*/ 3486944 w 4525962"/>
                <a:gd name="connsiteY387" fmla="*/ 4053780 h 6858000"/>
                <a:gd name="connsiteX388" fmla="*/ 3454400 w 4525962"/>
                <a:gd name="connsiteY388" fmla="*/ 4064102 h 6858000"/>
                <a:gd name="connsiteX389" fmla="*/ 3420269 w 4525962"/>
                <a:gd name="connsiteY389" fmla="*/ 4074424 h 6858000"/>
                <a:gd name="connsiteX390" fmla="*/ 3385344 w 4525962"/>
                <a:gd name="connsiteY390" fmla="*/ 4083158 h 6858000"/>
                <a:gd name="connsiteX391" fmla="*/ 3348038 w 4525962"/>
                <a:gd name="connsiteY391" fmla="*/ 4091892 h 6858000"/>
                <a:gd name="connsiteX392" fmla="*/ 2773362 w 4525962"/>
                <a:gd name="connsiteY392" fmla="*/ 5334510 h 6858000"/>
                <a:gd name="connsiteX393" fmla="*/ 1404144 w 4525962"/>
                <a:gd name="connsiteY393" fmla="*/ 6160275 h 6858000"/>
                <a:gd name="connsiteX394" fmla="*/ 1381125 w 4525962"/>
                <a:gd name="connsiteY394" fmla="*/ 6173773 h 6858000"/>
                <a:gd name="connsiteX395" fmla="*/ 1357312 w 4525962"/>
                <a:gd name="connsiteY395" fmla="*/ 6184890 h 6858000"/>
                <a:gd name="connsiteX396" fmla="*/ 1333500 w 4525962"/>
                <a:gd name="connsiteY396" fmla="*/ 6194418 h 6858000"/>
                <a:gd name="connsiteX397" fmla="*/ 1308894 w 4525962"/>
                <a:gd name="connsiteY397" fmla="*/ 6202358 h 6858000"/>
                <a:gd name="connsiteX398" fmla="*/ 1285081 w 4525962"/>
                <a:gd name="connsiteY398" fmla="*/ 6208710 h 6858000"/>
                <a:gd name="connsiteX399" fmla="*/ 1258888 w 4525962"/>
                <a:gd name="connsiteY399" fmla="*/ 6213474 h 6858000"/>
                <a:gd name="connsiteX400" fmla="*/ 1234281 w 4525962"/>
                <a:gd name="connsiteY400" fmla="*/ 6215856 h 6858000"/>
                <a:gd name="connsiteX401" fmla="*/ 1209675 w 4525962"/>
                <a:gd name="connsiteY401" fmla="*/ 6216650 h 6858000"/>
                <a:gd name="connsiteX402" fmla="*/ 1186656 w 4525962"/>
                <a:gd name="connsiteY402" fmla="*/ 6215856 h 6858000"/>
                <a:gd name="connsiteX403" fmla="*/ 1164431 w 4525962"/>
                <a:gd name="connsiteY403" fmla="*/ 6213474 h 6858000"/>
                <a:gd name="connsiteX404" fmla="*/ 1142206 w 4525962"/>
                <a:gd name="connsiteY404" fmla="*/ 6210298 h 6858000"/>
                <a:gd name="connsiteX405" fmla="*/ 1120775 w 4525962"/>
                <a:gd name="connsiteY405" fmla="*/ 6205534 h 6858000"/>
                <a:gd name="connsiteX406" fmla="*/ 1099344 w 4525962"/>
                <a:gd name="connsiteY406" fmla="*/ 6199182 h 6858000"/>
                <a:gd name="connsiteX407" fmla="*/ 1077912 w 4525962"/>
                <a:gd name="connsiteY407" fmla="*/ 6192036 h 6858000"/>
                <a:gd name="connsiteX408" fmla="*/ 1056481 w 4525962"/>
                <a:gd name="connsiteY408" fmla="*/ 6183302 h 6858000"/>
                <a:gd name="connsiteX409" fmla="*/ 1036638 w 4525962"/>
                <a:gd name="connsiteY409" fmla="*/ 6172185 h 6858000"/>
                <a:gd name="connsiteX410" fmla="*/ 1016794 w 4525962"/>
                <a:gd name="connsiteY410" fmla="*/ 6161069 h 6858000"/>
                <a:gd name="connsiteX411" fmla="*/ 997744 w 4525962"/>
                <a:gd name="connsiteY411" fmla="*/ 6148365 h 6858000"/>
                <a:gd name="connsiteX412" fmla="*/ 979488 w 4525962"/>
                <a:gd name="connsiteY412" fmla="*/ 6134867 h 6858000"/>
                <a:gd name="connsiteX413" fmla="*/ 962025 w 4525962"/>
                <a:gd name="connsiteY413" fmla="*/ 6119781 h 6858000"/>
                <a:gd name="connsiteX414" fmla="*/ 945356 w 4525962"/>
                <a:gd name="connsiteY414" fmla="*/ 6103901 h 6858000"/>
                <a:gd name="connsiteX415" fmla="*/ 930275 w 4525962"/>
                <a:gd name="connsiteY415" fmla="*/ 6085639 h 6858000"/>
                <a:gd name="connsiteX416" fmla="*/ 915194 w 4525962"/>
                <a:gd name="connsiteY416" fmla="*/ 6066583 h 6858000"/>
                <a:gd name="connsiteX417" fmla="*/ 901700 w 4525962"/>
                <a:gd name="connsiteY417" fmla="*/ 6046733 h 6858000"/>
                <a:gd name="connsiteX418" fmla="*/ 892175 w 4525962"/>
                <a:gd name="connsiteY418" fmla="*/ 6030853 h 6858000"/>
                <a:gd name="connsiteX419" fmla="*/ 883444 w 4525962"/>
                <a:gd name="connsiteY419" fmla="*/ 6014179 h 6858000"/>
                <a:gd name="connsiteX420" fmla="*/ 875506 w 4525962"/>
                <a:gd name="connsiteY420" fmla="*/ 5997505 h 6858000"/>
                <a:gd name="connsiteX421" fmla="*/ 868362 w 4525962"/>
                <a:gd name="connsiteY421" fmla="*/ 5980831 h 6858000"/>
                <a:gd name="connsiteX422" fmla="*/ 862806 w 4525962"/>
                <a:gd name="connsiteY422" fmla="*/ 5964157 h 6858000"/>
                <a:gd name="connsiteX423" fmla="*/ 858044 w 4525962"/>
                <a:gd name="connsiteY423" fmla="*/ 5945894 h 6858000"/>
                <a:gd name="connsiteX424" fmla="*/ 853281 w 4525962"/>
                <a:gd name="connsiteY424" fmla="*/ 5929220 h 6858000"/>
                <a:gd name="connsiteX425" fmla="*/ 850106 w 4525962"/>
                <a:gd name="connsiteY425" fmla="*/ 5911752 h 6858000"/>
                <a:gd name="connsiteX426" fmla="*/ 847725 w 4525962"/>
                <a:gd name="connsiteY426" fmla="*/ 5893490 h 6858000"/>
                <a:gd name="connsiteX427" fmla="*/ 846138 w 4525962"/>
                <a:gd name="connsiteY427" fmla="*/ 5876022 h 6858000"/>
                <a:gd name="connsiteX428" fmla="*/ 845344 w 4525962"/>
                <a:gd name="connsiteY428" fmla="*/ 5859347 h 6858000"/>
                <a:gd name="connsiteX429" fmla="*/ 845344 w 4525962"/>
                <a:gd name="connsiteY429" fmla="*/ 5841879 h 6858000"/>
                <a:gd name="connsiteX430" fmla="*/ 846138 w 4525962"/>
                <a:gd name="connsiteY430" fmla="*/ 5823617 h 6858000"/>
                <a:gd name="connsiteX431" fmla="*/ 847725 w 4525962"/>
                <a:gd name="connsiteY431" fmla="*/ 5806149 h 6858000"/>
                <a:gd name="connsiteX432" fmla="*/ 850900 w 4525962"/>
                <a:gd name="connsiteY432" fmla="*/ 5789475 h 6858000"/>
                <a:gd name="connsiteX433" fmla="*/ 854075 w 4525962"/>
                <a:gd name="connsiteY433" fmla="*/ 5772007 h 6858000"/>
                <a:gd name="connsiteX434" fmla="*/ 858838 w 4525962"/>
                <a:gd name="connsiteY434" fmla="*/ 5755333 h 6858000"/>
                <a:gd name="connsiteX435" fmla="*/ 863600 w 4525962"/>
                <a:gd name="connsiteY435" fmla="*/ 5737865 h 6858000"/>
                <a:gd name="connsiteX436" fmla="*/ 869156 w 4525962"/>
                <a:gd name="connsiteY436" fmla="*/ 5721985 h 6858000"/>
                <a:gd name="connsiteX437" fmla="*/ 876300 w 4525962"/>
                <a:gd name="connsiteY437" fmla="*/ 5705311 h 6858000"/>
                <a:gd name="connsiteX438" fmla="*/ 883444 w 4525962"/>
                <a:gd name="connsiteY438" fmla="*/ 5689431 h 6858000"/>
                <a:gd name="connsiteX439" fmla="*/ 891381 w 4525962"/>
                <a:gd name="connsiteY439" fmla="*/ 5674345 h 6858000"/>
                <a:gd name="connsiteX440" fmla="*/ 900906 w 4525962"/>
                <a:gd name="connsiteY440" fmla="*/ 5659259 h 6858000"/>
                <a:gd name="connsiteX441" fmla="*/ 910431 w 4525962"/>
                <a:gd name="connsiteY441" fmla="*/ 5644173 h 6858000"/>
                <a:gd name="connsiteX442" fmla="*/ 921544 w 4525962"/>
                <a:gd name="connsiteY442" fmla="*/ 5629880 h 6858000"/>
                <a:gd name="connsiteX443" fmla="*/ 931862 w 4525962"/>
                <a:gd name="connsiteY443" fmla="*/ 5616382 h 6858000"/>
                <a:gd name="connsiteX444" fmla="*/ 944562 w 4525962"/>
                <a:gd name="connsiteY444" fmla="*/ 5602884 h 6858000"/>
                <a:gd name="connsiteX445" fmla="*/ 956469 w 4525962"/>
                <a:gd name="connsiteY445" fmla="*/ 5589386 h 6858000"/>
                <a:gd name="connsiteX446" fmla="*/ 969962 w 4525962"/>
                <a:gd name="connsiteY446" fmla="*/ 5578270 h 6858000"/>
                <a:gd name="connsiteX447" fmla="*/ 984250 w 4525962"/>
                <a:gd name="connsiteY447" fmla="*/ 5565566 h 6858000"/>
                <a:gd name="connsiteX448" fmla="*/ 999331 w 4525962"/>
                <a:gd name="connsiteY448" fmla="*/ 5555243 h 6858000"/>
                <a:gd name="connsiteX449" fmla="*/ 1015206 w 4525962"/>
                <a:gd name="connsiteY449" fmla="*/ 5544127 h 6858000"/>
                <a:gd name="connsiteX450" fmla="*/ 2171700 w 4525962"/>
                <a:gd name="connsiteY450" fmla="*/ 4812849 h 6858000"/>
                <a:gd name="connsiteX451" fmla="*/ 2345531 w 4525962"/>
                <a:gd name="connsiteY451" fmla="*/ 4190349 h 6858000"/>
                <a:gd name="connsiteX452" fmla="*/ 2272506 w 4525962"/>
                <a:gd name="connsiteY452" fmla="*/ 4202259 h 6858000"/>
                <a:gd name="connsiteX453" fmla="*/ 2199481 w 4525962"/>
                <a:gd name="connsiteY453" fmla="*/ 4214963 h 6858000"/>
                <a:gd name="connsiteX454" fmla="*/ 2126456 w 4525962"/>
                <a:gd name="connsiteY454" fmla="*/ 4228461 h 6858000"/>
                <a:gd name="connsiteX455" fmla="*/ 2054225 w 4525962"/>
                <a:gd name="connsiteY455" fmla="*/ 4243547 h 6858000"/>
                <a:gd name="connsiteX456" fmla="*/ 1982788 w 4525962"/>
                <a:gd name="connsiteY456" fmla="*/ 4259427 h 6858000"/>
                <a:gd name="connsiteX457" fmla="*/ 1909762 w 4525962"/>
                <a:gd name="connsiteY457" fmla="*/ 4276102 h 6858000"/>
                <a:gd name="connsiteX458" fmla="*/ 1838325 w 4525962"/>
                <a:gd name="connsiteY458" fmla="*/ 4294364 h 6858000"/>
                <a:gd name="connsiteX459" fmla="*/ 1766888 w 4525962"/>
                <a:gd name="connsiteY459" fmla="*/ 4313420 h 6858000"/>
                <a:gd name="connsiteX460" fmla="*/ 1695450 w 4525962"/>
                <a:gd name="connsiteY460" fmla="*/ 4333270 h 6858000"/>
                <a:gd name="connsiteX461" fmla="*/ 1623219 w 4525962"/>
                <a:gd name="connsiteY461" fmla="*/ 4354708 h 6858000"/>
                <a:gd name="connsiteX462" fmla="*/ 1552575 w 4525962"/>
                <a:gd name="connsiteY462" fmla="*/ 4376940 h 6858000"/>
                <a:gd name="connsiteX463" fmla="*/ 1481138 w 4525962"/>
                <a:gd name="connsiteY463" fmla="*/ 4399966 h 6858000"/>
                <a:gd name="connsiteX464" fmla="*/ 1410494 w 4525962"/>
                <a:gd name="connsiteY464" fmla="*/ 4424581 h 6858000"/>
                <a:gd name="connsiteX465" fmla="*/ 1339850 w 4525962"/>
                <a:gd name="connsiteY465" fmla="*/ 4449195 h 6858000"/>
                <a:gd name="connsiteX466" fmla="*/ 1270000 w 4525962"/>
                <a:gd name="connsiteY466" fmla="*/ 4476191 h 6858000"/>
                <a:gd name="connsiteX467" fmla="*/ 1199356 w 4525962"/>
                <a:gd name="connsiteY467" fmla="*/ 4503187 h 6858000"/>
                <a:gd name="connsiteX468" fmla="*/ 1129506 w 4525962"/>
                <a:gd name="connsiteY468" fmla="*/ 4532565 h 6858000"/>
                <a:gd name="connsiteX469" fmla="*/ 1059656 w 4525962"/>
                <a:gd name="connsiteY469" fmla="*/ 4561943 h 6858000"/>
                <a:gd name="connsiteX470" fmla="*/ 990600 w 4525962"/>
                <a:gd name="connsiteY470" fmla="*/ 4592910 h 6858000"/>
                <a:gd name="connsiteX471" fmla="*/ 920750 w 4525962"/>
                <a:gd name="connsiteY471" fmla="*/ 4624670 h 6858000"/>
                <a:gd name="connsiteX472" fmla="*/ 851694 w 4525962"/>
                <a:gd name="connsiteY472" fmla="*/ 4657224 h 6858000"/>
                <a:gd name="connsiteX473" fmla="*/ 782638 w 4525962"/>
                <a:gd name="connsiteY473" fmla="*/ 4690572 h 6858000"/>
                <a:gd name="connsiteX474" fmla="*/ 713581 w 4525962"/>
                <a:gd name="connsiteY474" fmla="*/ 4726302 h 6858000"/>
                <a:gd name="connsiteX475" fmla="*/ 645319 w 4525962"/>
                <a:gd name="connsiteY475" fmla="*/ 4761239 h 6858000"/>
                <a:gd name="connsiteX476" fmla="*/ 576262 w 4525962"/>
                <a:gd name="connsiteY476" fmla="*/ 4798557 h 6858000"/>
                <a:gd name="connsiteX477" fmla="*/ 508794 w 4525962"/>
                <a:gd name="connsiteY477" fmla="*/ 4836669 h 6858000"/>
                <a:gd name="connsiteX478" fmla="*/ 441325 w 4525962"/>
                <a:gd name="connsiteY478" fmla="*/ 4875575 h 6858000"/>
                <a:gd name="connsiteX479" fmla="*/ 373062 w 4525962"/>
                <a:gd name="connsiteY479" fmla="*/ 4916070 h 6858000"/>
                <a:gd name="connsiteX480" fmla="*/ 305594 w 4525962"/>
                <a:gd name="connsiteY480" fmla="*/ 4957358 h 6858000"/>
                <a:gd name="connsiteX481" fmla="*/ 238919 w 4525962"/>
                <a:gd name="connsiteY481" fmla="*/ 4999440 h 6858000"/>
                <a:gd name="connsiteX482" fmla="*/ 171450 w 4525962"/>
                <a:gd name="connsiteY482" fmla="*/ 5043111 h 6858000"/>
                <a:gd name="connsiteX483" fmla="*/ 104775 w 4525962"/>
                <a:gd name="connsiteY483" fmla="*/ 5086781 h 6858000"/>
                <a:gd name="connsiteX484" fmla="*/ 0 w 4525962"/>
                <a:gd name="connsiteY484" fmla="*/ 5158241 h 6858000"/>
                <a:gd name="connsiteX485" fmla="*/ 145256 w 4525962"/>
                <a:gd name="connsiteY485" fmla="*/ 4430139 h 6858000"/>
                <a:gd name="connsiteX486" fmla="*/ 156369 w 4525962"/>
                <a:gd name="connsiteY486" fmla="*/ 4418228 h 6858000"/>
                <a:gd name="connsiteX487" fmla="*/ 163512 w 4525962"/>
                <a:gd name="connsiteY487" fmla="*/ 4411876 h 6858000"/>
                <a:gd name="connsiteX488" fmla="*/ 180181 w 4525962"/>
                <a:gd name="connsiteY488" fmla="*/ 4398378 h 6858000"/>
                <a:gd name="connsiteX489" fmla="*/ 205581 w 4525962"/>
                <a:gd name="connsiteY489" fmla="*/ 4376940 h 6858000"/>
                <a:gd name="connsiteX490" fmla="*/ 242094 w 4525962"/>
                <a:gd name="connsiteY490" fmla="*/ 4349150 h 6858000"/>
                <a:gd name="connsiteX491" fmla="*/ 264319 w 4525962"/>
                <a:gd name="connsiteY491" fmla="*/ 4333270 h 6858000"/>
                <a:gd name="connsiteX492" fmla="*/ 288925 w 4525962"/>
                <a:gd name="connsiteY492" fmla="*/ 4316596 h 6858000"/>
                <a:gd name="connsiteX493" fmla="*/ 316706 w 4525962"/>
                <a:gd name="connsiteY493" fmla="*/ 4299128 h 6858000"/>
                <a:gd name="connsiteX494" fmla="*/ 346869 w 4525962"/>
                <a:gd name="connsiteY494" fmla="*/ 4279278 h 6858000"/>
                <a:gd name="connsiteX495" fmla="*/ 380206 w 4525962"/>
                <a:gd name="connsiteY495" fmla="*/ 4259427 h 6858000"/>
                <a:gd name="connsiteX496" fmla="*/ 416719 w 4525962"/>
                <a:gd name="connsiteY496" fmla="*/ 4237989 h 6858000"/>
                <a:gd name="connsiteX497" fmla="*/ 455612 w 4525962"/>
                <a:gd name="connsiteY497" fmla="*/ 4214963 h 6858000"/>
                <a:gd name="connsiteX498" fmla="*/ 497681 w 4525962"/>
                <a:gd name="connsiteY498" fmla="*/ 4191937 h 6858000"/>
                <a:gd name="connsiteX499" fmla="*/ 543719 w 4525962"/>
                <a:gd name="connsiteY499" fmla="*/ 4168117 h 6858000"/>
                <a:gd name="connsiteX500" fmla="*/ 592138 w 4525962"/>
                <a:gd name="connsiteY500" fmla="*/ 4144297 h 6858000"/>
                <a:gd name="connsiteX501" fmla="*/ 644525 w 4525962"/>
                <a:gd name="connsiteY501" fmla="*/ 4118095 h 6858000"/>
                <a:gd name="connsiteX502" fmla="*/ 700088 w 4525962"/>
                <a:gd name="connsiteY502" fmla="*/ 4092686 h 6858000"/>
                <a:gd name="connsiteX503" fmla="*/ 759619 w 4525962"/>
                <a:gd name="connsiteY503" fmla="*/ 4067278 h 6858000"/>
                <a:gd name="connsiteX504" fmla="*/ 822325 w 4525962"/>
                <a:gd name="connsiteY504" fmla="*/ 4040282 h 6858000"/>
                <a:gd name="connsiteX505" fmla="*/ 889000 w 4525962"/>
                <a:gd name="connsiteY505" fmla="*/ 4014080 h 6858000"/>
                <a:gd name="connsiteX506" fmla="*/ 958850 w 4525962"/>
                <a:gd name="connsiteY506" fmla="*/ 3986290 h 6858000"/>
                <a:gd name="connsiteX507" fmla="*/ 1032669 w 4525962"/>
                <a:gd name="connsiteY507" fmla="*/ 3960088 h 6858000"/>
                <a:gd name="connsiteX508" fmla="*/ 1109662 w 4525962"/>
                <a:gd name="connsiteY508" fmla="*/ 3932297 h 6858000"/>
                <a:gd name="connsiteX509" fmla="*/ 1192212 w 4525962"/>
                <a:gd name="connsiteY509" fmla="*/ 3906095 h 6858000"/>
                <a:gd name="connsiteX510" fmla="*/ 1277144 w 4525962"/>
                <a:gd name="connsiteY510" fmla="*/ 3879893 h 6858000"/>
                <a:gd name="connsiteX511" fmla="*/ 1366044 w 4525962"/>
                <a:gd name="connsiteY511" fmla="*/ 3852103 h 6858000"/>
                <a:gd name="connsiteX512" fmla="*/ 1459706 w 4525962"/>
                <a:gd name="connsiteY512" fmla="*/ 3826695 h 6858000"/>
                <a:gd name="connsiteX513" fmla="*/ 1557338 w 4525962"/>
                <a:gd name="connsiteY513" fmla="*/ 3799698 h 6858000"/>
                <a:gd name="connsiteX514" fmla="*/ 1659731 w 4525962"/>
                <a:gd name="connsiteY514" fmla="*/ 3774290 h 6858000"/>
                <a:gd name="connsiteX515" fmla="*/ 1718469 w 4525962"/>
                <a:gd name="connsiteY515" fmla="*/ 3759998 h 6858000"/>
                <a:gd name="connsiteX516" fmla="*/ 1776412 w 4525962"/>
                <a:gd name="connsiteY516" fmla="*/ 3747294 h 6858000"/>
                <a:gd name="connsiteX517" fmla="*/ 1889919 w 4525962"/>
                <a:gd name="connsiteY517" fmla="*/ 3722680 h 6858000"/>
                <a:gd name="connsiteX518" fmla="*/ 1999456 w 4525962"/>
                <a:gd name="connsiteY518" fmla="*/ 3701242 h 6858000"/>
                <a:gd name="connsiteX519" fmla="*/ 2106612 w 4525962"/>
                <a:gd name="connsiteY519" fmla="*/ 3681392 h 6858000"/>
                <a:gd name="connsiteX520" fmla="*/ 2209800 w 4525962"/>
                <a:gd name="connsiteY520" fmla="*/ 3664718 h 6858000"/>
                <a:gd name="connsiteX521" fmla="*/ 2310606 w 4525962"/>
                <a:gd name="connsiteY521" fmla="*/ 3648837 h 6858000"/>
                <a:gd name="connsiteX522" fmla="*/ 2408238 w 4525962"/>
                <a:gd name="connsiteY522" fmla="*/ 3634545 h 6858000"/>
                <a:gd name="connsiteX523" fmla="*/ 2503488 w 4525962"/>
                <a:gd name="connsiteY523" fmla="*/ 3621047 h 6858000"/>
                <a:gd name="connsiteX524" fmla="*/ 2567781 w 4525962"/>
                <a:gd name="connsiteY524" fmla="*/ 3387610 h 6858000"/>
                <a:gd name="connsiteX525" fmla="*/ 2489994 w 4525962"/>
                <a:gd name="connsiteY525" fmla="*/ 3397138 h 6858000"/>
                <a:gd name="connsiteX526" fmla="*/ 2413000 w 4525962"/>
                <a:gd name="connsiteY526" fmla="*/ 3408254 h 6858000"/>
                <a:gd name="connsiteX527" fmla="*/ 2338388 w 4525962"/>
                <a:gd name="connsiteY527" fmla="*/ 3417782 h 6858000"/>
                <a:gd name="connsiteX528" fmla="*/ 2265362 w 4525962"/>
                <a:gd name="connsiteY528" fmla="*/ 3429692 h 6858000"/>
                <a:gd name="connsiteX529" fmla="*/ 2405856 w 4525962"/>
                <a:gd name="connsiteY529" fmla="*/ 3303445 h 6858000"/>
                <a:gd name="connsiteX530" fmla="*/ 2501106 w 4525962"/>
                <a:gd name="connsiteY530" fmla="*/ 3291535 h 6858000"/>
                <a:gd name="connsiteX531" fmla="*/ 2598738 w 4525962"/>
                <a:gd name="connsiteY531" fmla="*/ 3279625 h 6858000"/>
                <a:gd name="connsiteX532" fmla="*/ 2680494 w 4525962"/>
                <a:gd name="connsiteY532" fmla="*/ 2985843 h 6858000"/>
                <a:gd name="connsiteX533" fmla="*/ 2682081 w 4525962"/>
                <a:gd name="connsiteY533" fmla="*/ 2978697 h 6858000"/>
                <a:gd name="connsiteX534" fmla="*/ 2684462 w 4525962"/>
                <a:gd name="connsiteY534" fmla="*/ 2973139 h 6858000"/>
                <a:gd name="connsiteX535" fmla="*/ 2690812 w 4525962"/>
                <a:gd name="connsiteY535" fmla="*/ 2959641 h 6858000"/>
                <a:gd name="connsiteX536" fmla="*/ 2931319 w 4525962"/>
                <a:gd name="connsiteY536" fmla="*/ 2090999 h 6858000"/>
                <a:gd name="connsiteX537" fmla="*/ 2511425 w 4525962"/>
                <a:gd name="connsiteY537" fmla="*/ 2216452 h 6858000"/>
                <a:gd name="connsiteX538" fmla="*/ 2494756 w 4525962"/>
                <a:gd name="connsiteY538" fmla="*/ 2222010 h 6858000"/>
                <a:gd name="connsiteX539" fmla="*/ 2478088 w 4525962"/>
                <a:gd name="connsiteY539" fmla="*/ 2229156 h 6858000"/>
                <a:gd name="connsiteX540" fmla="*/ 2461419 w 4525962"/>
                <a:gd name="connsiteY540" fmla="*/ 2237096 h 6858000"/>
                <a:gd name="connsiteX541" fmla="*/ 2446338 w 4525962"/>
                <a:gd name="connsiteY541" fmla="*/ 2245830 h 6858000"/>
                <a:gd name="connsiteX542" fmla="*/ 1474788 w 4525962"/>
                <a:gd name="connsiteY542" fmla="*/ 2845304 h 6858000"/>
                <a:gd name="connsiteX543" fmla="*/ 1455738 w 4525962"/>
                <a:gd name="connsiteY543" fmla="*/ 2856420 h 6858000"/>
                <a:gd name="connsiteX544" fmla="*/ 1435894 w 4525962"/>
                <a:gd name="connsiteY544" fmla="*/ 2865948 h 6858000"/>
                <a:gd name="connsiteX545" fmla="*/ 1416050 w 4525962"/>
                <a:gd name="connsiteY545" fmla="*/ 2873888 h 6858000"/>
                <a:gd name="connsiteX546" fmla="*/ 1395412 w 4525962"/>
                <a:gd name="connsiteY546" fmla="*/ 2881034 h 6858000"/>
                <a:gd name="connsiteX547" fmla="*/ 1373981 w 4525962"/>
                <a:gd name="connsiteY547" fmla="*/ 2885004 h 6858000"/>
                <a:gd name="connsiteX548" fmla="*/ 1354138 w 4525962"/>
                <a:gd name="connsiteY548" fmla="*/ 2888974 h 6858000"/>
                <a:gd name="connsiteX549" fmla="*/ 1332706 w 4525962"/>
                <a:gd name="connsiteY549" fmla="*/ 2891356 h 6858000"/>
                <a:gd name="connsiteX550" fmla="*/ 1311275 w 4525962"/>
                <a:gd name="connsiteY550" fmla="*/ 2892150 h 6858000"/>
                <a:gd name="connsiteX551" fmla="*/ 1292225 w 4525962"/>
                <a:gd name="connsiteY551" fmla="*/ 2891356 h 6858000"/>
                <a:gd name="connsiteX552" fmla="*/ 1272381 w 4525962"/>
                <a:gd name="connsiteY552" fmla="*/ 2889768 h 6858000"/>
                <a:gd name="connsiteX553" fmla="*/ 1253331 w 4525962"/>
                <a:gd name="connsiteY553" fmla="*/ 2885798 h 6858000"/>
                <a:gd name="connsiteX554" fmla="*/ 1234281 w 4525962"/>
                <a:gd name="connsiteY554" fmla="*/ 2882622 h 6858000"/>
                <a:gd name="connsiteX555" fmla="*/ 1215231 w 4525962"/>
                <a:gd name="connsiteY555" fmla="*/ 2877064 h 6858000"/>
                <a:gd name="connsiteX556" fmla="*/ 1196975 w 4525962"/>
                <a:gd name="connsiteY556" fmla="*/ 2869918 h 6858000"/>
                <a:gd name="connsiteX557" fmla="*/ 1178719 w 4525962"/>
                <a:gd name="connsiteY557" fmla="*/ 2861978 h 6858000"/>
                <a:gd name="connsiteX558" fmla="*/ 1161256 w 4525962"/>
                <a:gd name="connsiteY558" fmla="*/ 2853244 h 6858000"/>
                <a:gd name="connsiteX559" fmla="*/ 1144588 w 4525962"/>
                <a:gd name="connsiteY559" fmla="*/ 2843716 h 6858000"/>
                <a:gd name="connsiteX560" fmla="*/ 1128712 w 4525962"/>
                <a:gd name="connsiteY560" fmla="*/ 2833394 h 6858000"/>
                <a:gd name="connsiteX561" fmla="*/ 1112044 w 4525962"/>
                <a:gd name="connsiteY561" fmla="*/ 2820690 h 6858000"/>
                <a:gd name="connsiteX562" fmla="*/ 1097756 w 4525962"/>
                <a:gd name="connsiteY562" fmla="*/ 2807192 h 6858000"/>
                <a:gd name="connsiteX563" fmla="*/ 1083469 w 4525962"/>
                <a:gd name="connsiteY563" fmla="*/ 2793694 h 6858000"/>
                <a:gd name="connsiteX564" fmla="*/ 1069975 w 4525962"/>
                <a:gd name="connsiteY564" fmla="*/ 2777020 h 6858000"/>
                <a:gd name="connsiteX565" fmla="*/ 1057275 w 4525962"/>
                <a:gd name="connsiteY565" fmla="*/ 2761139 h 6858000"/>
                <a:gd name="connsiteX566" fmla="*/ 1046162 w 4525962"/>
                <a:gd name="connsiteY566" fmla="*/ 2743671 h 6858000"/>
                <a:gd name="connsiteX567" fmla="*/ 1037431 w 4525962"/>
                <a:gd name="connsiteY567" fmla="*/ 2729379 h 6858000"/>
                <a:gd name="connsiteX568" fmla="*/ 1030288 w 4525962"/>
                <a:gd name="connsiteY568" fmla="*/ 2715087 h 6858000"/>
                <a:gd name="connsiteX569" fmla="*/ 1023938 w 4525962"/>
                <a:gd name="connsiteY569" fmla="*/ 2701589 h 6858000"/>
                <a:gd name="connsiteX570" fmla="*/ 1017588 w 4525962"/>
                <a:gd name="connsiteY570" fmla="*/ 2687297 h 6858000"/>
                <a:gd name="connsiteX571" fmla="*/ 1013619 w 4525962"/>
                <a:gd name="connsiteY571" fmla="*/ 2672211 h 6858000"/>
                <a:gd name="connsiteX572" fmla="*/ 1008856 w 4525962"/>
                <a:gd name="connsiteY572" fmla="*/ 2657125 h 6858000"/>
                <a:gd name="connsiteX573" fmla="*/ 1005681 w 4525962"/>
                <a:gd name="connsiteY573" fmla="*/ 2642833 h 6858000"/>
                <a:gd name="connsiteX574" fmla="*/ 1002506 w 4525962"/>
                <a:gd name="connsiteY574" fmla="*/ 2627747 h 6858000"/>
                <a:gd name="connsiteX575" fmla="*/ 1000919 w 4525962"/>
                <a:gd name="connsiteY575" fmla="*/ 2612660 h 6858000"/>
                <a:gd name="connsiteX576" fmla="*/ 999331 w 4525962"/>
                <a:gd name="connsiteY576" fmla="*/ 2597574 h 6858000"/>
                <a:gd name="connsiteX577" fmla="*/ 999331 w 4525962"/>
                <a:gd name="connsiteY577" fmla="*/ 2582488 h 6858000"/>
                <a:gd name="connsiteX578" fmla="*/ 999331 w 4525962"/>
                <a:gd name="connsiteY578" fmla="*/ 2567402 h 6858000"/>
                <a:gd name="connsiteX579" fmla="*/ 1000125 w 4525962"/>
                <a:gd name="connsiteY579" fmla="*/ 2552316 h 6858000"/>
                <a:gd name="connsiteX580" fmla="*/ 1001712 w 4525962"/>
                <a:gd name="connsiteY580" fmla="*/ 2538024 h 6858000"/>
                <a:gd name="connsiteX581" fmla="*/ 1004888 w 4525962"/>
                <a:gd name="connsiteY581" fmla="*/ 2522938 h 6858000"/>
                <a:gd name="connsiteX582" fmla="*/ 1007269 w 4525962"/>
                <a:gd name="connsiteY582" fmla="*/ 2508646 h 6858000"/>
                <a:gd name="connsiteX583" fmla="*/ 1011238 w 4525962"/>
                <a:gd name="connsiteY583" fmla="*/ 2493560 h 6858000"/>
                <a:gd name="connsiteX584" fmla="*/ 1016000 w 4525962"/>
                <a:gd name="connsiteY584" fmla="*/ 2479268 h 6858000"/>
                <a:gd name="connsiteX585" fmla="*/ 1021556 w 4525962"/>
                <a:gd name="connsiteY585" fmla="*/ 2464976 h 6858000"/>
                <a:gd name="connsiteX586" fmla="*/ 1026319 w 4525962"/>
                <a:gd name="connsiteY586" fmla="*/ 2450683 h 6858000"/>
                <a:gd name="connsiteX587" fmla="*/ 1033462 w 4525962"/>
                <a:gd name="connsiteY587" fmla="*/ 2437979 h 6858000"/>
                <a:gd name="connsiteX588" fmla="*/ 1040606 w 4525962"/>
                <a:gd name="connsiteY588" fmla="*/ 2424481 h 6858000"/>
                <a:gd name="connsiteX589" fmla="*/ 1048544 w 4525962"/>
                <a:gd name="connsiteY589" fmla="*/ 2410983 h 6858000"/>
                <a:gd name="connsiteX590" fmla="*/ 1056481 w 4525962"/>
                <a:gd name="connsiteY590" fmla="*/ 2399073 h 6858000"/>
                <a:gd name="connsiteX591" fmla="*/ 1065212 w 4525962"/>
                <a:gd name="connsiteY591" fmla="*/ 2386369 h 6858000"/>
                <a:gd name="connsiteX592" fmla="*/ 1075531 w 4525962"/>
                <a:gd name="connsiteY592" fmla="*/ 2375253 h 6858000"/>
                <a:gd name="connsiteX593" fmla="*/ 1085850 w 4525962"/>
                <a:gd name="connsiteY593" fmla="*/ 2363343 h 6858000"/>
                <a:gd name="connsiteX594" fmla="*/ 1097756 w 4525962"/>
                <a:gd name="connsiteY594" fmla="*/ 2353021 h 6858000"/>
                <a:gd name="connsiteX595" fmla="*/ 1108869 w 4525962"/>
                <a:gd name="connsiteY595" fmla="*/ 2341905 h 6858000"/>
                <a:gd name="connsiteX596" fmla="*/ 1121569 w 4525962"/>
                <a:gd name="connsiteY596" fmla="*/ 2332377 h 6858000"/>
                <a:gd name="connsiteX597" fmla="*/ 1133475 w 4525962"/>
                <a:gd name="connsiteY597" fmla="*/ 2322849 h 6858000"/>
                <a:gd name="connsiteX598" fmla="*/ 1146969 w 4525962"/>
                <a:gd name="connsiteY598" fmla="*/ 2314909 h 6858000"/>
                <a:gd name="connsiteX599" fmla="*/ 2117725 w 4525962"/>
                <a:gd name="connsiteY599" fmla="*/ 1714641 h 6858000"/>
                <a:gd name="connsiteX600" fmla="*/ 2143919 w 4525962"/>
                <a:gd name="connsiteY600" fmla="*/ 1699555 h 6858000"/>
                <a:gd name="connsiteX601" fmla="*/ 2169319 w 4525962"/>
                <a:gd name="connsiteY601" fmla="*/ 1686056 h 6858000"/>
                <a:gd name="connsiteX602" fmla="*/ 2195512 w 4525962"/>
                <a:gd name="connsiteY602" fmla="*/ 1672558 h 6858000"/>
                <a:gd name="connsiteX603" fmla="*/ 2222500 w 4525962"/>
                <a:gd name="connsiteY603" fmla="*/ 1659060 h 6858000"/>
                <a:gd name="connsiteX604" fmla="*/ 2248694 w 4525962"/>
                <a:gd name="connsiteY604" fmla="*/ 1647944 h 6858000"/>
                <a:gd name="connsiteX605" fmla="*/ 2277269 w 4525962"/>
                <a:gd name="connsiteY605" fmla="*/ 1636828 h 6858000"/>
                <a:gd name="connsiteX606" fmla="*/ 2304256 w 4525962"/>
                <a:gd name="connsiteY606" fmla="*/ 1627300 h 6858000"/>
                <a:gd name="connsiteX607" fmla="*/ 2332831 w 4525962"/>
                <a:gd name="connsiteY607" fmla="*/ 1618566 h 6858000"/>
                <a:gd name="connsiteX608" fmla="*/ 3375819 w 4525962"/>
                <a:gd name="connsiteY608" fmla="*/ 1307316 h 6858000"/>
                <a:gd name="connsiteX609" fmla="*/ 3395662 w 4525962"/>
                <a:gd name="connsiteY609" fmla="*/ 1300964 h 6858000"/>
                <a:gd name="connsiteX610" fmla="*/ 3415506 w 4525962"/>
                <a:gd name="connsiteY610" fmla="*/ 1294612 h 6858000"/>
                <a:gd name="connsiteX611" fmla="*/ 3433762 w 4525962"/>
                <a:gd name="connsiteY611" fmla="*/ 1289848 h 6858000"/>
                <a:gd name="connsiteX612" fmla="*/ 3441700 w 4525962"/>
                <a:gd name="connsiteY612" fmla="*/ 1287466 h 6858000"/>
                <a:gd name="connsiteX613" fmla="*/ 3449638 w 4525962"/>
                <a:gd name="connsiteY613" fmla="*/ 1285878 h 6858000"/>
                <a:gd name="connsiteX614" fmla="*/ 3465512 w 4525962"/>
                <a:gd name="connsiteY614" fmla="*/ 1283496 h 6858000"/>
                <a:gd name="connsiteX615" fmla="*/ 3478212 w 4525962"/>
                <a:gd name="connsiteY615" fmla="*/ 1280320 h 6858000"/>
                <a:gd name="connsiteX616" fmla="*/ 3491706 w 4525962"/>
                <a:gd name="connsiteY616" fmla="*/ 1278732 h 6858000"/>
                <a:gd name="connsiteX617" fmla="*/ 3503612 w 4525962"/>
                <a:gd name="connsiteY617" fmla="*/ 1277938 h 6858000"/>
                <a:gd name="connsiteX618" fmla="*/ 3516312 w 4525962"/>
                <a:gd name="connsiteY618" fmla="*/ 1277938 h 6858000"/>
                <a:gd name="connsiteX619" fmla="*/ 3919362 w 4525962"/>
                <a:gd name="connsiteY619" fmla="*/ 0 h 6858000"/>
                <a:gd name="connsiteX620" fmla="*/ 4525962 w 4525962"/>
                <a:gd name="connsiteY620" fmla="*/ 606600 h 6858000"/>
                <a:gd name="connsiteX621" fmla="*/ 3919362 w 4525962"/>
                <a:gd name="connsiteY621" fmla="*/ 1213200 h 6858000"/>
                <a:gd name="connsiteX622" fmla="*/ 3312762 w 4525962"/>
                <a:gd name="connsiteY622" fmla="*/ 606600 h 6858000"/>
                <a:gd name="connsiteX623" fmla="*/ 3919362 w 4525962"/>
                <a:gd name="connsiteY623"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Lst>
              <a:rect l="l" t="t" r="r" b="b"/>
              <a:pathLst>
                <a:path w="4525962" h="6858000">
                  <a:moveTo>
                    <a:pt x="3502025" y="4108450"/>
                  </a:moveTo>
                  <a:lnTo>
                    <a:pt x="3316288" y="5131594"/>
                  </a:lnTo>
                  <a:lnTo>
                    <a:pt x="2447925" y="6672263"/>
                  </a:lnTo>
                  <a:lnTo>
                    <a:pt x="2434431" y="6694487"/>
                  </a:lnTo>
                  <a:lnTo>
                    <a:pt x="2420143" y="6715125"/>
                  </a:lnTo>
                  <a:lnTo>
                    <a:pt x="2404268" y="6734175"/>
                  </a:lnTo>
                  <a:lnTo>
                    <a:pt x="2387600" y="6751637"/>
                  </a:lnTo>
                  <a:lnTo>
                    <a:pt x="2370137" y="6768306"/>
                  </a:lnTo>
                  <a:lnTo>
                    <a:pt x="2351087" y="6783387"/>
                  </a:lnTo>
                  <a:lnTo>
                    <a:pt x="2332037" y="6796881"/>
                  </a:lnTo>
                  <a:lnTo>
                    <a:pt x="2311400" y="6810375"/>
                  </a:lnTo>
                  <a:lnTo>
                    <a:pt x="2289968" y="6820694"/>
                  </a:lnTo>
                  <a:lnTo>
                    <a:pt x="2269331" y="6830219"/>
                  </a:lnTo>
                  <a:lnTo>
                    <a:pt x="2247106" y="6838156"/>
                  </a:lnTo>
                  <a:lnTo>
                    <a:pt x="2224087" y="6845300"/>
                  </a:lnTo>
                  <a:lnTo>
                    <a:pt x="2201068" y="6850856"/>
                  </a:lnTo>
                  <a:lnTo>
                    <a:pt x="2178050" y="6855619"/>
                  </a:lnTo>
                  <a:lnTo>
                    <a:pt x="2154237" y="6857206"/>
                  </a:lnTo>
                  <a:lnTo>
                    <a:pt x="2130425" y="6858000"/>
                  </a:lnTo>
                  <a:lnTo>
                    <a:pt x="2107406" y="6857206"/>
                  </a:lnTo>
                  <a:lnTo>
                    <a:pt x="2085181" y="6855619"/>
                  </a:lnTo>
                  <a:lnTo>
                    <a:pt x="2062162" y="6851650"/>
                  </a:lnTo>
                  <a:lnTo>
                    <a:pt x="2039937" y="6846887"/>
                  </a:lnTo>
                  <a:lnTo>
                    <a:pt x="2016918" y="6840537"/>
                  </a:lnTo>
                  <a:lnTo>
                    <a:pt x="1994693" y="6831806"/>
                  </a:lnTo>
                  <a:lnTo>
                    <a:pt x="1974056" y="6822281"/>
                  </a:lnTo>
                  <a:lnTo>
                    <a:pt x="1951831" y="6811169"/>
                  </a:lnTo>
                  <a:lnTo>
                    <a:pt x="1935956" y="6801644"/>
                  </a:lnTo>
                  <a:lnTo>
                    <a:pt x="1920875" y="6791325"/>
                  </a:lnTo>
                  <a:lnTo>
                    <a:pt x="1905793" y="6780213"/>
                  </a:lnTo>
                  <a:lnTo>
                    <a:pt x="1891506" y="6768306"/>
                  </a:lnTo>
                  <a:lnTo>
                    <a:pt x="1878012" y="6756400"/>
                  </a:lnTo>
                  <a:lnTo>
                    <a:pt x="1866106" y="6743700"/>
                  </a:lnTo>
                  <a:lnTo>
                    <a:pt x="1853406" y="6731000"/>
                  </a:lnTo>
                  <a:lnTo>
                    <a:pt x="1843087" y="6716713"/>
                  </a:lnTo>
                  <a:lnTo>
                    <a:pt x="1831975" y="6702425"/>
                  </a:lnTo>
                  <a:lnTo>
                    <a:pt x="1822450" y="6687344"/>
                  </a:lnTo>
                  <a:lnTo>
                    <a:pt x="1813718" y="6672263"/>
                  </a:lnTo>
                  <a:lnTo>
                    <a:pt x="1804987" y="6657181"/>
                  </a:lnTo>
                  <a:lnTo>
                    <a:pt x="1797843" y="6641306"/>
                  </a:lnTo>
                  <a:lnTo>
                    <a:pt x="1790700" y="6625431"/>
                  </a:lnTo>
                  <a:lnTo>
                    <a:pt x="1785143" y="6608763"/>
                  </a:lnTo>
                  <a:lnTo>
                    <a:pt x="1780381" y="6592094"/>
                  </a:lnTo>
                  <a:lnTo>
                    <a:pt x="1775618" y="6574631"/>
                  </a:lnTo>
                  <a:lnTo>
                    <a:pt x="1772443" y="6557963"/>
                  </a:lnTo>
                  <a:lnTo>
                    <a:pt x="1769268" y="6540500"/>
                  </a:lnTo>
                  <a:lnTo>
                    <a:pt x="1767681" y="6523037"/>
                  </a:lnTo>
                  <a:lnTo>
                    <a:pt x="1766887" y="6506369"/>
                  </a:lnTo>
                  <a:lnTo>
                    <a:pt x="1766887" y="6488113"/>
                  </a:lnTo>
                  <a:lnTo>
                    <a:pt x="1767681" y="6470650"/>
                  </a:lnTo>
                  <a:lnTo>
                    <a:pt x="1768475" y="6453187"/>
                  </a:lnTo>
                  <a:lnTo>
                    <a:pt x="1770856" y="6434931"/>
                  </a:lnTo>
                  <a:lnTo>
                    <a:pt x="1774825" y="6417469"/>
                  </a:lnTo>
                  <a:lnTo>
                    <a:pt x="1778793" y="6400006"/>
                  </a:lnTo>
                  <a:lnTo>
                    <a:pt x="1783556" y="6383337"/>
                  </a:lnTo>
                  <a:lnTo>
                    <a:pt x="1789906" y="6365081"/>
                  </a:lnTo>
                  <a:lnTo>
                    <a:pt x="1797050" y="6348413"/>
                  </a:lnTo>
                  <a:lnTo>
                    <a:pt x="1804987" y="6331744"/>
                  </a:lnTo>
                  <a:lnTo>
                    <a:pt x="1813718" y="6315075"/>
                  </a:lnTo>
                  <a:lnTo>
                    <a:pt x="2014537" y="5958681"/>
                  </a:lnTo>
                  <a:lnTo>
                    <a:pt x="2932906" y="5378450"/>
                  </a:lnTo>
                  <a:close/>
                  <a:moveTo>
                    <a:pt x="3852863" y="3241675"/>
                  </a:moveTo>
                  <a:lnTo>
                    <a:pt x="3850482" y="3247234"/>
                  </a:lnTo>
                  <a:lnTo>
                    <a:pt x="3827468" y="3278205"/>
                  </a:lnTo>
                  <a:lnTo>
                    <a:pt x="3803661" y="3307587"/>
                  </a:lnTo>
                  <a:lnTo>
                    <a:pt x="3779060" y="3334588"/>
                  </a:lnTo>
                  <a:lnTo>
                    <a:pt x="3753666" y="3360794"/>
                  </a:lnTo>
                  <a:lnTo>
                    <a:pt x="3727478" y="3385412"/>
                  </a:lnTo>
                  <a:lnTo>
                    <a:pt x="3699702" y="3408441"/>
                  </a:lnTo>
                  <a:lnTo>
                    <a:pt x="3671927" y="3430677"/>
                  </a:lnTo>
                  <a:lnTo>
                    <a:pt x="3642564" y="3450530"/>
                  </a:lnTo>
                  <a:lnTo>
                    <a:pt x="3613202" y="3470383"/>
                  </a:lnTo>
                  <a:lnTo>
                    <a:pt x="3582252" y="3487853"/>
                  </a:lnTo>
                  <a:lnTo>
                    <a:pt x="3550509" y="3504530"/>
                  </a:lnTo>
                  <a:lnTo>
                    <a:pt x="3517972" y="3520412"/>
                  </a:lnTo>
                  <a:lnTo>
                    <a:pt x="3485436" y="3535501"/>
                  </a:lnTo>
                  <a:lnTo>
                    <a:pt x="3450518" y="3549795"/>
                  </a:lnTo>
                  <a:lnTo>
                    <a:pt x="3415600" y="3563295"/>
                  </a:lnTo>
                  <a:lnTo>
                    <a:pt x="3379890" y="3575207"/>
                  </a:lnTo>
                  <a:lnTo>
                    <a:pt x="3342591" y="3587119"/>
                  </a:lnTo>
                  <a:lnTo>
                    <a:pt x="3305293" y="3597442"/>
                  </a:lnTo>
                  <a:lnTo>
                    <a:pt x="3266408" y="3606972"/>
                  </a:lnTo>
                  <a:lnTo>
                    <a:pt x="3226728" y="3617295"/>
                  </a:lnTo>
                  <a:lnTo>
                    <a:pt x="3187050" y="3626031"/>
                  </a:lnTo>
                  <a:lnTo>
                    <a:pt x="3145783" y="3633972"/>
                  </a:lnTo>
                  <a:lnTo>
                    <a:pt x="3103724" y="3641913"/>
                  </a:lnTo>
                  <a:lnTo>
                    <a:pt x="3060870" y="3649854"/>
                  </a:lnTo>
                  <a:lnTo>
                    <a:pt x="2971989" y="3664149"/>
                  </a:lnTo>
                  <a:lnTo>
                    <a:pt x="2880728" y="3677649"/>
                  </a:lnTo>
                  <a:lnTo>
                    <a:pt x="2785498" y="3689561"/>
                  </a:lnTo>
                  <a:lnTo>
                    <a:pt x="2687094" y="3703061"/>
                  </a:lnTo>
                  <a:lnTo>
                    <a:pt x="2575993" y="3717355"/>
                  </a:lnTo>
                  <a:lnTo>
                    <a:pt x="2462511" y="3732443"/>
                  </a:lnTo>
                  <a:lnTo>
                    <a:pt x="2343474" y="3749120"/>
                  </a:lnTo>
                  <a:lnTo>
                    <a:pt x="2222056" y="3768179"/>
                  </a:lnTo>
                  <a:lnTo>
                    <a:pt x="2157776" y="3779297"/>
                  </a:lnTo>
                  <a:lnTo>
                    <a:pt x="2094290" y="3789620"/>
                  </a:lnTo>
                  <a:lnTo>
                    <a:pt x="2029216" y="3802326"/>
                  </a:lnTo>
                  <a:lnTo>
                    <a:pt x="1962556" y="3814238"/>
                  </a:lnTo>
                  <a:lnTo>
                    <a:pt x="1895101" y="3828532"/>
                  </a:lnTo>
                  <a:lnTo>
                    <a:pt x="1826854" y="3842826"/>
                  </a:lnTo>
                  <a:lnTo>
                    <a:pt x="1756225" y="3858709"/>
                  </a:lnTo>
                  <a:lnTo>
                    <a:pt x="1684803" y="3875385"/>
                  </a:lnTo>
                  <a:lnTo>
                    <a:pt x="1595922" y="3898415"/>
                  </a:lnTo>
                  <a:lnTo>
                    <a:pt x="1509422" y="3921445"/>
                  </a:lnTo>
                  <a:lnTo>
                    <a:pt x="1426096" y="3944474"/>
                  </a:lnTo>
                  <a:lnTo>
                    <a:pt x="1346738" y="3967504"/>
                  </a:lnTo>
                  <a:lnTo>
                    <a:pt x="1269760" y="3991327"/>
                  </a:lnTo>
                  <a:lnTo>
                    <a:pt x="1195958" y="4015151"/>
                  </a:lnTo>
                  <a:lnTo>
                    <a:pt x="1126122" y="4038975"/>
                  </a:lnTo>
                  <a:lnTo>
                    <a:pt x="1058668" y="4062004"/>
                  </a:lnTo>
                  <a:lnTo>
                    <a:pt x="994388" y="4085828"/>
                  </a:lnTo>
                  <a:lnTo>
                    <a:pt x="933283" y="4109652"/>
                  </a:lnTo>
                  <a:lnTo>
                    <a:pt x="874558" y="4133475"/>
                  </a:lnTo>
                  <a:lnTo>
                    <a:pt x="819007" y="4156505"/>
                  </a:lnTo>
                  <a:lnTo>
                    <a:pt x="766631" y="4179535"/>
                  </a:lnTo>
                  <a:lnTo>
                    <a:pt x="715842" y="4201770"/>
                  </a:lnTo>
                  <a:lnTo>
                    <a:pt x="669020" y="4224005"/>
                  </a:lnTo>
                  <a:lnTo>
                    <a:pt x="624580" y="4246241"/>
                  </a:lnTo>
                  <a:lnTo>
                    <a:pt x="582520" y="4267682"/>
                  </a:lnTo>
                  <a:lnTo>
                    <a:pt x="543635" y="4287535"/>
                  </a:lnTo>
                  <a:lnTo>
                    <a:pt x="506337" y="4308182"/>
                  </a:lnTo>
                  <a:lnTo>
                    <a:pt x="473006" y="4327241"/>
                  </a:lnTo>
                  <a:lnTo>
                    <a:pt x="441263" y="4346300"/>
                  </a:lnTo>
                  <a:lnTo>
                    <a:pt x="411901" y="4363771"/>
                  </a:lnTo>
                  <a:lnTo>
                    <a:pt x="360318" y="4396330"/>
                  </a:lnTo>
                  <a:lnTo>
                    <a:pt x="318258" y="4425713"/>
                  </a:lnTo>
                  <a:lnTo>
                    <a:pt x="284134" y="4449536"/>
                  </a:lnTo>
                  <a:lnTo>
                    <a:pt x="258740" y="4469389"/>
                  </a:lnTo>
                  <a:lnTo>
                    <a:pt x="242075" y="4482890"/>
                  </a:lnTo>
                  <a:lnTo>
                    <a:pt x="152400" y="4932363"/>
                  </a:lnTo>
                  <a:lnTo>
                    <a:pt x="236519" y="4879951"/>
                  </a:lnTo>
                  <a:lnTo>
                    <a:pt x="319845" y="4828333"/>
                  </a:lnTo>
                  <a:lnTo>
                    <a:pt x="404758" y="4777509"/>
                  </a:lnTo>
                  <a:lnTo>
                    <a:pt x="488878" y="4729862"/>
                  </a:lnTo>
                  <a:lnTo>
                    <a:pt x="573791" y="4683009"/>
                  </a:lnTo>
                  <a:lnTo>
                    <a:pt x="659498" y="4637744"/>
                  </a:lnTo>
                  <a:lnTo>
                    <a:pt x="745204" y="4594067"/>
                  </a:lnTo>
                  <a:lnTo>
                    <a:pt x="830911" y="4551978"/>
                  </a:lnTo>
                  <a:lnTo>
                    <a:pt x="917411" y="4511478"/>
                  </a:lnTo>
                  <a:lnTo>
                    <a:pt x="1003911" y="4473360"/>
                  </a:lnTo>
                  <a:lnTo>
                    <a:pt x="1091205" y="4436036"/>
                  </a:lnTo>
                  <a:lnTo>
                    <a:pt x="1178499" y="4401095"/>
                  </a:lnTo>
                  <a:lnTo>
                    <a:pt x="1265793" y="4366153"/>
                  </a:lnTo>
                  <a:lnTo>
                    <a:pt x="1353086" y="4334389"/>
                  </a:lnTo>
                  <a:lnTo>
                    <a:pt x="1441967" y="4303418"/>
                  </a:lnTo>
                  <a:lnTo>
                    <a:pt x="1530055" y="4274829"/>
                  </a:lnTo>
                  <a:lnTo>
                    <a:pt x="1618936" y="4247035"/>
                  </a:lnTo>
                  <a:lnTo>
                    <a:pt x="1707817" y="4221623"/>
                  </a:lnTo>
                  <a:lnTo>
                    <a:pt x="1797491" y="4197799"/>
                  </a:lnTo>
                  <a:lnTo>
                    <a:pt x="1886372" y="4174770"/>
                  </a:lnTo>
                  <a:lnTo>
                    <a:pt x="1976840" y="4153328"/>
                  </a:lnTo>
                  <a:lnTo>
                    <a:pt x="2065721" y="4133475"/>
                  </a:lnTo>
                  <a:lnTo>
                    <a:pt x="2156983" y="4116005"/>
                  </a:lnTo>
                  <a:lnTo>
                    <a:pt x="2247451" y="4100122"/>
                  </a:lnTo>
                  <a:lnTo>
                    <a:pt x="2338712" y="4085828"/>
                  </a:lnTo>
                  <a:lnTo>
                    <a:pt x="2429181" y="4073122"/>
                  </a:lnTo>
                  <a:lnTo>
                    <a:pt x="2520442" y="4062004"/>
                  </a:lnTo>
                  <a:lnTo>
                    <a:pt x="2612498" y="4052475"/>
                  </a:lnTo>
                  <a:lnTo>
                    <a:pt x="2704553" y="4044534"/>
                  </a:lnTo>
                  <a:lnTo>
                    <a:pt x="2796608" y="4038181"/>
                  </a:lnTo>
                  <a:lnTo>
                    <a:pt x="2889457" y="4032622"/>
                  </a:lnTo>
                  <a:lnTo>
                    <a:pt x="2981512" y="4030239"/>
                  </a:lnTo>
                  <a:lnTo>
                    <a:pt x="3033888" y="4028651"/>
                  </a:lnTo>
                  <a:lnTo>
                    <a:pt x="3084678" y="4024681"/>
                  </a:lnTo>
                  <a:lnTo>
                    <a:pt x="3133086" y="4021504"/>
                  </a:lnTo>
                  <a:lnTo>
                    <a:pt x="3179114" y="4015945"/>
                  </a:lnTo>
                  <a:lnTo>
                    <a:pt x="3224348" y="4009592"/>
                  </a:lnTo>
                  <a:lnTo>
                    <a:pt x="3266408" y="4003239"/>
                  </a:lnTo>
                  <a:lnTo>
                    <a:pt x="3306880" y="3994504"/>
                  </a:lnTo>
                  <a:lnTo>
                    <a:pt x="3345766" y="3985769"/>
                  </a:lnTo>
                  <a:lnTo>
                    <a:pt x="3382270" y="3977033"/>
                  </a:lnTo>
                  <a:lnTo>
                    <a:pt x="3417188" y="3967504"/>
                  </a:lnTo>
                  <a:lnTo>
                    <a:pt x="3450518" y="3957180"/>
                  </a:lnTo>
                  <a:lnTo>
                    <a:pt x="3481468" y="3946062"/>
                  </a:lnTo>
                  <a:lnTo>
                    <a:pt x="3511624" y="3935739"/>
                  </a:lnTo>
                  <a:lnTo>
                    <a:pt x="3540192" y="3923827"/>
                  </a:lnTo>
                  <a:lnTo>
                    <a:pt x="3565587" y="3911915"/>
                  </a:lnTo>
                  <a:lnTo>
                    <a:pt x="3590188" y="3900003"/>
                  </a:lnTo>
                  <a:lnTo>
                    <a:pt x="3613996" y="3888886"/>
                  </a:lnTo>
                  <a:lnTo>
                    <a:pt x="3635422" y="3876180"/>
                  </a:lnTo>
                  <a:lnTo>
                    <a:pt x="3656055" y="3865062"/>
                  </a:lnTo>
                  <a:lnTo>
                    <a:pt x="3674308" y="3852356"/>
                  </a:lnTo>
                  <a:lnTo>
                    <a:pt x="3691766" y="3841238"/>
                  </a:lnTo>
                  <a:lnTo>
                    <a:pt x="3707638" y="3829326"/>
                  </a:lnTo>
                  <a:lnTo>
                    <a:pt x="3735413" y="3807885"/>
                  </a:lnTo>
                  <a:lnTo>
                    <a:pt x="3757634" y="3788826"/>
                  </a:lnTo>
                  <a:lnTo>
                    <a:pt x="3775092" y="3771355"/>
                  </a:lnTo>
                  <a:lnTo>
                    <a:pt x="3788583" y="3757061"/>
                  </a:lnTo>
                  <a:lnTo>
                    <a:pt x="3797312" y="3745943"/>
                  </a:lnTo>
                  <a:lnTo>
                    <a:pt x="3807629" y="3671296"/>
                  </a:lnTo>
                  <a:lnTo>
                    <a:pt x="3822707" y="3546618"/>
                  </a:lnTo>
                  <a:lnTo>
                    <a:pt x="3831436" y="3473559"/>
                  </a:lnTo>
                  <a:lnTo>
                    <a:pt x="3839372" y="3395735"/>
                  </a:lnTo>
                  <a:lnTo>
                    <a:pt x="3846514" y="3317911"/>
                  </a:lnTo>
                  <a:close/>
                  <a:moveTo>
                    <a:pt x="1258887" y="3082925"/>
                  </a:moveTo>
                  <a:lnTo>
                    <a:pt x="1246187" y="3099610"/>
                  </a:lnTo>
                  <a:lnTo>
                    <a:pt x="1232693" y="3117090"/>
                  </a:lnTo>
                  <a:lnTo>
                    <a:pt x="1220787" y="3135364"/>
                  </a:lnTo>
                  <a:lnTo>
                    <a:pt x="1209674" y="3152844"/>
                  </a:lnTo>
                  <a:lnTo>
                    <a:pt x="1200150" y="3171912"/>
                  </a:lnTo>
                  <a:lnTo>
                    <a:pt x="1189831" y="3190981"/>
                  </a:lnTo>
                  <a:lnTo>
                    <a:pt x="1181893" y="3210050"/>
                  </a:lnTo>
                  <a:lnTo>
                    <a:pt x="1173956" y="3229913"/>
                  </a:lnTo>
                  <a:lnTo>
                    <a:pt x="992981" y="3303804"/>
                  </a:lnTo>
                  <a:lnTo>
                    <a:pt x="917574" y="3690740"/>
                  </a:lnTo>
                  <a:lnTo>
                    <a:pt x="969168" y="3666904"/>
                  </a:lnTo>
                  <a:lnTo>
                    <a:pt x="1031081" y="3640685"/>
                  </a:lnTo>
                  <a:lnTo>
                    <a:pt x="1104900" y="3611287"/>
                  </a:lnTo>
                  <a:lnTo>
                    <a:pt x="1146174" y="3595396"/>
                  </a:lnTo>
                  <a:lnTo>
                    <a:pt x="1189831" y="3579506"/>
                  </a:lnTo>
                  <a:lnTo>
                    <a:pt x="1201737" y="3604136"/>
                  </a:lnTo>
                  <a:lnTo>
                    <a:pt x="1215231" y="3627178"/>
                  </a:lnTo>
                  <a:lnTo>
                    <a:pt x="1230312" y="3650219"/>
                  </a:lnTo>
                  <a:lnTo>
                    <a:pt x="1246187" y="3672466"/>
                  </a:lnTo>
                  <a:lnTo>
                    <a:pt x="1200150" y="3688356"/>
                  </a:lnTo>
                  <a:lnTo>
                    <a:pt x="1157287" y="3704247"/>
                  </a:lnTo>
                  <a:lnTo>
                    <a:pt x="1118393" y="3719343"/>
                  </a:lnTo>
                  <a:lnTo>
                    <a:pt x="1081087" y="3733644"/>
                  </a:lnTo>
                  <a:lnTo>
                    <a:pt x="1017587" y="3760658"/>
                  </a:lnTo>
                  <a:lnTo>
                    <a:pt x="966787" y="3783700"/>
                  </a:lnTo>
                  <a:lnTo>
                    <a:pt x="925512" y="3803563"/>
                  </a:lnTo>
                  <a:lnTo>
                    <a:pt x="897731" y="3818659"/>
                  </a:lnTo>
                  <a:lnTo>
                    <a:pt x="873918" y="3830577"/>
                  </a:lnTo>
                  <a:lnTo>
                    <a:pt x="773112" y="3892550"/>
                  </a:lnTo>
                  <a:lnTo>
                    <a:pt x="901700" y="3229119"/>
                  </a:lnTo>
                  <a:close/>
                  <a:moveTo>
                    <a:pt x="2706688" y="2322513"/>
                  </a:moveTo>
                  <a:lnTo>
                    <a:pt x="2520846" y="2992438"/>
                  </a:lnTo>
                  <a:lnTo>
                    <a:pt x="1821950" y="3617913"/>
                  </a:lnTo>
                  <a:lnTo>
                    <a:pt x="1810037" y="3627438"/>
                  </a:lnTo>
                  <a:lnTo>
                    <a:pt x="1798919" y="3636169"/>
                  </a:lnTo>
                  <a:lnTo>
                    <a:pt x="1787006" y="3644901"/>
                  </a:lnTo>
                  <a:lnTo>
                    <a:pt x="1775093" y="3652838"/>
                  </a:lnTo>
                  <a:lnTo>
                    <a:pt x="1762385" y="3659982"/>
                  </a:lnTo>
                  <a:lnTo>
                    <a:pt x="1749678" y="3666332"/>
                  </a:lnTo>
                  <a:lnTo>
                    <a:pt x="1736971" y="3672682"/>
                  </a:lnTo>
                  <a:lnTo>
                    <a:pt x="1723470" y="3678238"/>
                  </a:lnTo>
                  <a:lnTo>
                    <a:pt x="1710762" y="3682207"/>
                  </a:lnTo>
                  <a:lnTo>
                    <a:pt x="1696467" y="3686969"/>
                  </a:lnTo>
                  <a:lnTo>
                    <a:pt x="1682966" y="3690144"/>
                  </a:lnTo>
                  <a:lnTo>
                    <a:pt x="1669464" y="3693319"/>
                  </a:lnTo>
                  <a:lnTo>
                    <a:pt x="1655169" y="3694907"/>
                  </a:lnTo>
                  <a:lnTo>
                    <a:pt x="1641667" y="3696494"/>
                  </a:lnTo>
                  <a:lnTo>
                    <a:pt x="1628166" y="3697288"/>
                  </a:lnTo>
                  <a:lnTo>
                    <a:pt x="1613870" y="3697288"/>
                  </a:lnTo>
                  <a:lnTo>
                    <a:pt x="1597986" y="3697288"/>
                  </a:lnTo>
                  <a:lnTo>
                    <a:pt x="1582102" y="3695701"/>
                  </a:lnTo>
                  <a:lnTo>
                    <a:pt x="1566218" y="3694113"/>
                  </a:lnTo>
                  <a:lnTo>
                    <a:pt x="1550334" y="3690938"/>
                  </a:lnTo>
                  <a:lnTo>
                    <a:pt x="1534450" y="3687763"/>
                  </a:lnTo>
                  <a:lnTo>
                    <a:pt x="1518566" y="3683001"/>
                  </a:lnTo>
                  <a:lnTo>
                    <a:pt x="1503477" y="3678238"/>
                  </a:lnTo>
                  <a:lnTo>
                    <a:pt x="1488387" y="3671888"/>
                  </a:lnTo>
                  <a:lnTo>
                    <a:pt x="1474091" y="3664744"/>
                  </a:lnTo>
                  <a:lnTo>
                    <a:pt x="1459001" y="3656807"/>
                  </a:lnTo>
                  <a:lnTo>
                    <a:pt x="1444706" y="3648076"/>
                  </a:lnTo>
                  <a:lnTo>
                    <a:pt x="1431999" y="3639344"/>
                  </a:lnTo>
                  <a:lnTo>
                    <a:pt x="1418497" y="3629026"/>
                  </a:lnTo>
                  <a:lnTo>
                    <a:pt x="1404996" y="3617913"/>
                  </a:lnTo>
                  <a:lnTo>
                    <a:pt x="1393083" y="3606007"/>
                  </a:lnTo>
                  <a:lnTo>
                    <a:pt x="1381170" y="3594101"/>
                  </a:lnTo>
                  <a:lnTo>
                    <a:pt x="1370845" y="3581401"/>
                  </a:lnTo>
                  <a:lnTo>
                    <a:pt x="1360521" y="3569494"/>
                  </a:lnTo>
                  <a:lnTo>
                    <a:pt x="1351785" y="3556001"/>
                  </a:lnTo>
                  <a:lnTo>
                    <a:pt x="1343843" y="3542507"/>
                  </a:lnTo>
                  <a:lnTo>
                    <a:pt x="1335901" y="3529013"/>
                  </a:lnTo>
                  <a:lnTo>
                    <a:pt x="1329547" y="3515519"/>
                  </a:lnTo>
                  <a:lnTo>
                    <a:pt x="1323988" y="3501232"/>
                  </a:lnTo>
                  <a:lnTo>
                    <a:pt x="1318428" y="3486944"/>
                  </a:lnTo>
                  <a:lnTo>
                    <a:pt x="1313663" y="3472657"/>
                  </a:lnTo>
                  <a:lnTo>
                    <a:pt x="1309692" y="3457576"/>
                  </a:lnTo>
                  <a:lnTo>
                    <a:pt x="1306515" y="3442494"/>
                  </a:lnTo>
                  <a:lnTo>
                    <a:pt x="1304133" y="3428207"/>
                  </a:lnTo>
                  <a:lnTo>
                    <a:pt x="1302544" y="3413919"/>
                  </a:lnTo>
                  <a:lnTo>
                    <a:pt x="1301750" y="3398838"/>
                  </a:lnTo>
                  <a:lnTo>
                    <a:pt x="1301750" y="3383757"/>
                  </a:lnTo>
                  <a:lnTo>
                    <a:pt x="1301750" y="3368676"/>
                  </a:lnTo>
                  <a:lnTo>
                    <a:pt x="1303338" y="3353594"/>
                  </a:lnTo>
                  <a:lnTo>
                    <a:pt x="1304927" y="3338513"/>
                  </a:lnTo>
                  <a:lnTo>
                    <a:pt x="1308104" y="3324226"/>
                  </a:lnTo>
                  <a:lnTo>
                    <a:pt x="1311280" y="3309144"/>
                  </a:lnTo>
                  <a:lnTo>
                    <a:pt x="1315251" y="3294857"/>
                  </a:lnTo>
                  <a:lnTo>
                    <a:pt x="1320017" y="3279776"/>
                  </a:lnTo>
                  <a:lnTo>
                    <a:pt x="1325576" y="3265488"/>
                  </a:lnTo>
                  <a:lnTo>
                    <a:pt x="1331930" y="3252788"/>
                  </a:lnTo>
                  <a:lnTo>
                    <a:pt x="1337489" y="3238501"/>
                  </a:lnTo>
                  <a:lnTo>
                    <a:pt x="1346225" y="3225007"/>
                  </a:lnTo>
                  <a:lnTo>
                    <a:pt x="1354167" y="3213101"/>
                  </a:lnTo>
                  <a:lnTo>
                    <a:pt x="1362903" y="3199607"/>
                  </a:lnTo>
                  <a:lnTo>
                    <a:pt x="1372434" y="3186907"/>
                  </a:lnTo>
                  <a:lnTo>
                    <a:pt x="1382758" y="3175794"/>
                  </a:lnTo>
                  <a:lnTo>
                    <a:pt x="1393877" y="3163888"/>
                  </a:lnTo>
                  <a:lnTo>
                    <a:pt x="1404996" y="3153569"/>
                  </a:lnTo>
                  <a:lnTo>
                    <a:pt x="1695673" y="2893219"/>
                  </a:lnTo>
                  <a:lnTo>
                    <a:pt x="2528787" y="2379663"/>
                  </a:lnTo>
                  <a:lnTo>
                    <a:pt x="2543083" y="2371726"/>
                  </a:lnTo>
                  <a:lnTo>
                    <a:pt x="2550231" y="2369344"/>
                  </a:lnTo>
                  <a:lnTo>
                    <a:pt x="2557379" y="2366169"/>
                  </a:lnTo>
                  <a:close/>
                  <a:moveTo>
                    <a:pt x="3538538" y="1276350"/>
                  </a:moveTo>
                  <a:lnTo>
                    <a:pt x="3559175" y="1276350"/>
                  </a:lnTo>
                  <a:lnTo>
                    <a:pt x="3581400" y="1276350"/>
                  </a:lnTo>
                  <a:lnTo>
                    <a:pt x="3603625" y="1277938"/>
                  </a:lnTo>
                  <a:lnTo>
                    <a:pt x="3625850" y="1280320"/>
                  </a:lnTo>
                  <a:lnTo>
                    <a:pt x="3648075" y="1283496"/>
                  </a:lnTo>
                  <a:lnTo>
                    <a:pt x="3670300" y="1287466"/>
                  </a:lnTo>
                  <a:lnTo>
                    <a:pt x="3691731" y="1293024"/>
                  </a:lnTo>
                  <a:lnTo>
                    <a:pt x="3717925" y="1300964"/>
                  </a:lnTo>
                  <a:lnTo>
                    <a:pt x="3742531" y="1309698"/>
                  </a:lnTo>
                  <a:lnTo>
                    <a:pt x="3766344" y="1320020"/>
                  </a:lnTo>
                  <a:lnTo>
                    <a:pt x="3790156" y="1331930"/>
                  </a:lnTo>
                  <a:lnTo>
                    <a:pt x="3812381" y="1344634"/>
                  </a:lnTo>
                  <a:lnTo>
                    <a:pt x="3834606" y="1357338"/>
                  </a:lnTo>
                  <a:lnTo>
                    <a:pt x="3856038" y="1371630"/>
                  </a:lnTo>
                  <a:lnTo>
                    <a:pt x="3875881" y="1386716"/>
                  </a:lnTo>
                  <a:lnTo>
                    <a:pt x="3895725" y="1402597"/>
                  </a:lnTo>
                  <a:lnTo>
                    <a:pt x="3913981" y="1420065"/>
                  </a:lnTo>
                  <a:lnTo>
                    <a:pt x="3931444" y="1438327"/>
                  </a:lnTo>
                  <a:lnTo>
                    <a:pt x="3948906" y="1456589"/>
                  </a:lnTo>
                  <a:lnTo>
                    <a:pt x="3964781" y="1476439"/>
                  </a:lnTo>
                  <a:lnTo>
                    <a:pt x="3978275" y="1496289"/>
                  </a:lnTo>
                  <a:lnTo>
                    <a:pt x="3992562" y="1516933"/>
                  </a:lnTo>
                  <a:lnTo>
                    <a:pt x="4005262" y="1538371"/>
                  </a:lnTo>
                  <a:lnTo>
                    <a:pt x="4017169" y="1559810"/>
                  </a:lnTo>
                  <a:lnTo>
                    <a:pt x="4028281" y="1582836"/>
                  </a:lnTo>
                  <a:lnTo>
                    <a:pt x="4037806" y="1605862"/>
                  </a:lnTo>
                  <a:lnTo>
                    <a:pt x="4045744" y="1629682"/>
                  </a:lnTo>
                  <a:lnTo>
                    <a:pt x="4053681" y="1654296"/>
                  </a:lnTo>
                  <a:lnTo>
                    <a:pt x="4060031" y="1678116"/>
                  </a:lnTo>
                  <a:lnTo>
                    <a:pt x="4065588" y="1702731"/>
                  </a:lnTo>
                  <a:lnTo>
                    <a:pt x="4068762" y="1727345"/>
                  </a:lnTo>
                  <a:lnTo>
                    <a:pt x="4071144" y="1752753"/>
                  </a:lnTo>
                  <a:lnTo>
                    <a:pt x="4073525" y="1778955"/>
                  </a:lnTo>
                  <a:lnTo>
                    <a:pt x="4073525" y="1804363"/>
                  </a:lnTo>
                  <a:lnTo>
                    <a:pt x="4071144" y="1829771"/>
                  </a:lnTo>
                  <a:lnTo>
                    <a:pt x="4069556" y="1855974"/>
                  </a:lnTo>
                  <a:lnTo>
                    <a:pt x="4065588" y="1881382"/>
                  </a:lnTo>
                  <a:lnTo>
                    <a:pt x="4060825" y="1907584"/>
                  </a:lnTo>
                  <a:lnTo>
                    <a:pt x="4053681" y="1933786"/>
                  </a:lnTo>
                  <a:lnTo>
                    <a:pt x="3788569" y="2891356"/>
                  </a:lnTo>
                  <a:lnTo>
                    <a:pt x="3799681" y="2898502"/>
                  </a:lnTo>
                  <a:lnTo>
                    <a:pt x="3812381" y="2908030"/>
                  </a:lnTo>
                  <a:lnTo>
                    <a:pt x="3825875" y="2919146"/>
                  </a:lnTo>
                  <a:lnTo>
                    <a:pt x="3840162" y="2931057"/>
                  </a:lnTo>
                  <a:lnTo>
                    <a:pt x="3854450" y="2945349"/>
                  </a:lnTo>
                  <a:lnTo>
                    <a:pt x="3869531" y="2962023"/>
                  </a:lnTo>
                  <a:lnTo>
                    <a:pt x="3883819" y="2980285"/>
                  </a:lnTo>
                  <a:lnTo>
                    <a:pt x="3898900" y="3000135"/>
                  </a:lnTo>
                  <a:lnTo>
                    <a:pt x="3912394" y="3023161"/>
                  </a:lnTo>
                  <a:lnTo>
                    <a:pt x="3918744" y="3035071"/>
                  </a:lnTo>
                  <a:lnTo>
                    <a:pt x="3924300" y="3046981"/>
                  </a:lnTo>
                  <a:lnTo>
                    <a:pt x="3929856" y="3060479"/>
                  </a:lnTo>
                  <a:lnTo>
                    <a:pt x="3935412" y="3074771"/>
                  </a:lnTo>
                  <a:lnTo>
                    <a:pt x="3939381" y="3089064"/>
                  </a:lnTo>
                  <a:lnTo>
                    <a:pt x="3944144" y="3104150"/>
                  </a:lnTo>
                  <a:lnTo>
                    <a:pt x="3947319" y="3119236"/>
                  </a:lnTo>
                  <a:lnTo>
                    <a:pt x="3951288" y="3135116"/>
                  </a:lnTo>
                  <a:lnTo>
                    <a:pt x="3953669" y="3151790"/>
                  </a:lnTo>
                  <a:lnTo>
                    <a:pt x="3955256" y="3168464"/>
                  </a:lnTo>
                  <a:lnTo>
                    <a:pt x="3957638" y="3185932"/>
                  </a:lnTo>
                  <a:lnTo>
                    <a:pt x="3957638" y="3204988"/>
                  </a:lnTo>
                  <a:lnTo>
                    <a:pt x="3957638" y="3224044"/>
                  </a:lnTo>
                  <a:lnTo>
                    <a:pt x="3956844" y="3243895"/>
                  </a:lnTo>
                  <a:lnTo>
                    <a:pt x="3949700" y="3332030"/>
                  </a:lnTo>
                  <a:lnTo>
                    <a:pt x="3940969" y="3423340"/>
                  </a:lnTo>
                  <a:lnTo>
                    <a:pt x="3930650" y="3511475"/>
                  </a:lnTo>
                  <a:lnTo>
                    <a:pt x="3921125" y="3594051"/>
                  </a:lnTo>
                  <a:lnTo>
                    <a:pt x="3904456" y="3721886"/>
                  </a:lnTo>
                  <a:lnTo>
                    <a:pt x="3897312" y="3773496"/>
                  </a:lnTo>
                  <a:lnTo>
                    <a:pt x="3890169" y="3794934"/>
                  </a:lnTo>
                  <a:lnTo>
                    <a:pt x="3881438" y="3806051"/>
                  </a:lnTo>
                  <a:lnTo>
                    <a:pt x="3872706" y="3817961"/>
                  </a:lnTo>
                  <a:lnTo>
                    <a:pt x="3859212" y="3833047"/>
                  </a:lnTo>
                  <a:lnTo>
                    <a:pt x="3843338" y="3850515"/>
                  </a:lnTo>
                  <a:lnTo>
                    <a:pt x="3821906" y="3869571"/>
                  </a:lnTo>
                  <a:lnTo>
                    <a:pt x="3797300" y="3891009"/>
                  </a:lnTo>
                  <a:lnTo>
                    <a:pt x="3767931" y="3914035"/>
                  </a:lnTo>
                  <a:lnTo>
                    <a:pt x="3752056" y="3925945"/>
                  </a:lnTo>
                  <a:lnTo>
                    <a:pt x="3734594" y="3937061"/>
                  </a:lnTo>
                  <a:lnTo>
                    <a:pt x="3714750" y="3949765"/>
                  </a:lnTo>
                  <a:lnTo>
                    <a:pt x="3695700" y="3961676"/>
                  </a:lnTo>
                  <a:lnTo>
                    <a:pt x="3674269" y="3973586"/>
                  </a:lnTo>
                  <a:lnTo>
                    <a:pt x="3651250" y="3985496"/>
                  </a:lnTo>
                  <a:lnTo>
                    <a:pt x="3627438" y="3997406"/>
                  </a:lnTo>
                  <a:lnTo>
                    <a:pt x="3602038" y="4009316"/>
                  </a:lnTo>
                  <a:lnTo>
                    <a:pt x="3575050" y="4021226"/>
                  </a:lnTo>
                  <a:lnTo>
                    <a:pt x="3548062" y="4032342"/>
                  </a:lnTo>
                  <a:lnTo>
                    <a:pt x="3517900" y="4043458"/>
                  </a:lnTo>
                  <a:lnTo>
                    <a:pt x="3486944" y="4053780"/>
                  </a:lnTo>
                  <a:lnTo>
                    <a:pt x="3454400" y="4064102"/>
                  </a:lnTo>
                  <a:lnTo>
                    <a:pt x="3420269" y="4074424"/>
                  </a:lnTo>
                  <a:lnTo>
                    <a:pt x="3385344" y="4083158"/>
                  </a:lnTo>
                  <a:lnTo>
                    <a:pt x="3348038" y="4091892"/>
                  </a:lnTo>
                  <a:lnTo>
                    <a:pt x="2773362" y="5334510"/>
                  </a:lnTo>
                  <a:lnTo>
                    <a:pt x="1404144" y="6160275"/>
                  </a:lnTo>
                  <a:lnTo>
                    <a:pt x="1381125" y="6173773"/>
                  </a:lnTo>
                  <a:lnTo>
                    <a:pt x="1357312" y="6184890"/>
                  </a:lnTo>
                  <a:lnTo>
                    <a:pt x="1333500" y="6194418"/>
                  </a:lnTo>
                  <a:lnTo>
                    <a:pt x="1308894" y="6202358"/>
                  </a:lnTo>
                  <a:lnTo>
                    <a:pt x="1285081" y="6208710"/>
                  </a:lnTo>
                  <a:lnTo>
                    <a:pt x="1258888" y="6213474"/>
                  </a:lnTo>
                  <a:lnTo>
                    <a:pt x="1234281" y="6215856"/>
                  </a:lnTo>
                  <a:lnTo>
                    <a:pt x="1209675" y="6216650"/>
                  </a:lnTo>
                  <a:lnTo>
                    <a:pt x="1186656" y="6215856"/>
                  </a:lnTo>
                  <a:lnTo>
                    <a:pt x="1164431" y="6213474"/>
                  </a:lnTo>
                  <a:lnTo>
                    <a:pt x="1142206" y="6210298"/>
                  </a:lnTo>
                  <a:lnTo>
                    <a:pt x="1120775" y="6205534"/>
                  </a:lnTo>
                  <a:lnTo>
                    <a:pt x="1099344" y="6199182"/>
                  </a:lnTo>
                  <a:lnTo>
                    <a:pt x="1077912" y="6192036"/>
                  </a:lnTo>
                  <a:lnTo>
                    <a:pt x="1056481" y="6183302"/>
                  </a:lnTo>
                  <a:lnTo>
                    <a:pt x="1036638" y="6172185"/>
                  </a:lnTo>
                  <a:lnTo>
                    <a:pt x="1016794" y="6161069"/>
                  </a:lnTo>
                  <a:lnTo>
                    <a:pt x="997744" y="6148365"/>
                  </a:lnTo>
                  <a:lnTo>
                    <a:pt x="979488" y="6134867"/>
                  </a:lnTo>
                  <a:lnTo>
                    <a:pt x="962025" y="6119781"/>
                  </a:lnTo>
                  <a:lnTo>
                    <a:pt x="945356" y="6103901"/>
                  </a:lnTo>
                  <a:lnTo>
                    <a:pt x="930275" y="6085639"/>
                  </a:lnTo>
                  <a:lnTo>
                    <a:pt x="915194" y="6066583"/>
                  </a:lnTo>
                  <a:lnTo>
                    <a:pt x="901700" y="6046733"/>
                  </a:lnTo>
                  <a:lnTo>
                    <a:pt x="892175" y="6030853"/>
                  </a:lnTo>
                  <a:lnTo>
                    <a:pt x="883444" y="6014179"/>
                  </a:lnTo>
                  <a:lnTo>
                    <a:pt x="875506" y="5997505"/>
                  </a:lnTo>
                  <a:lnTo>
                    <a:pt x="868362" y="5980831"/>
                  </a:lnTo>
                  <a:lnTo>
                    <a:pt x="862806" y="5964157"/>
                  </a:lnTo>
                  <a:lnTo>
                    <a:pt x="858044" y="5945894"/>
                  </a:lnTo>
                  <a:lnTo>
                    <a:pt x="853281" y="5929220"/>
                  </a:lnTo>
                  <a:lnTo>
                    <a:pt x="850106" y="5911752"/>
                  </a:lnTo>
                  <a:lnTo>
                    <a:pt x="847725" y="5893490"/>
                  </a:lnTo>
                  <a:lnTo>
                    <a:pt x="846138" y="5876022"/>
                  </a:lnTo>
                  <a:lnTo>
                    <a:pt x="845344" y="5859347"/>
                  </a:lnTo>
                  <a:lnTo>
                    <a:pt x="845344" y="5841879"/>
                  </a:lnTo>
                  <a:lnTo>
                    <a:pt x="846138" y="5823617"/>
                  </a:lnTo>
                  <a:lnTo>
                    <a:pt x="847725" y="5806149"/>
                  </a:lnTo>
                  <a:lnTo>
                    <a:pt x="850900" y="5789475"/>
                  </a:lnTo>
                  <a:lnTo>
                    <a:pt x="854075" y="5772007"/>
                  </a:lnTo>
                  <a:lnTo>
                    <a:pt x="858838" y="5755333"/>
                  </a:lnTo>
                  <a:lnTo>
                    <a:pt x="863600" y="5737865"/>
                  </a:lnTo>
                  <a:lnTo>
                    <a:pt x="869156" y="5721985"/>
                  </a:lnTo>
                  <a:lnTo>
                    <a:pt x="876300" y="5705311"/>
                  </a:lnTo>
                  <a:lnTo>
                    <a:pt x="883444" y="5689431"/>
                  </a:lnTo>
                  <a:lnTo>
                    <a:pt x="891381" y="5674345"/>
                  </a:lnTo>
                  <a:lnTo>
                    <a:pt x="900906" y="5659259"/>
                  </a:lnTo>
                  <a:lnTo>
                    <a:pt x="910431" y="5644173"/>
                  </a:lnTo>
                  <a:lnTo>
                    <a:pt x="921544" y="5629880"/>
                  </a:lnTo>
                  <a:lnTo>
                    <a:pt x="931862" y="5616382"/>
                  </a:lnTo>
                  <a:lnTo>
                    <a:pt x="944562" y="5602884"/>
                  </a:lnTo>
                  <a:lnTo>
                    <a:pt x="956469" y="5589386"/>
                  </a:lnTo>
                  <a:lnTo>
                    <a:pt x="969962" y="5578270"/>
                  </a:lnTo>
                  <a:lnTo>
                    <a:pt x="984250" y="5565566"/>
                  </a:lnTo>
                  <a:lnTo>
                    <a:pt x="999331" y="5555243"/>
                  </a:lnTo>
                  <a:lnTo>
                    <a:pt x="1015206" y="5544127"/>
                  </a:lnTo>
                  <a:lnTo>
                    <a:pt x="2171700" y="4812849"/>
                  </a:lnTo>
                  <a:lnTo>
                    <a:pt x="2345531" y="4190349"/>
                  </a:lnTo>
                  <a:lnTo>
                    <a:pt x="2272506" y="4202259"/>
                  </a:lnTo>
                  <a:lnTo>
                    <a:pt x="2199481" y="4214963"/>
                  </a:lnTo>
                  <a:lnTo>
                    <a:pt x="2126456" y="4228461"/>
                  </a:lnTo>
                  <a:lnTo>
                    <a:pt x="2054225" y="4243547"/>
                  </a:lnTo>
                  <a:lnTo>
                    <a:pt x="1982788" y="4259427"/>
                  </a:lnTo>
                  <a:lnTo>
                    <a:pt x="1909762" y="4276102"/>
                  </a:lnTo>
                  <a:lnTo>
                    <a:pt x="1838325" y="4294364"/>
                  </a:lnTo>
                  <a:lnTo>
                    <a:pt x="1766888" y="4313420"/>
                  </a:lnTo>
                  <a:lnTo>
                    <a:pt x="1695450" y="4333270"/>
                  </a:lnTo>
                  <a:lnTo>
                    <a:pt x="1623219" y="4354708"/>
                  </a:lnTo>
                  <a:lnTo>
                    <a:pt x="1552575" y="4376940"/>
                  </a:lnTo>
                  <a:lnTo>
                    <a:pt x="1481138" y="4399966"/>
                  </a:lnTo>
                  <a:lnTo>
                    <a:pt x="1410494" y="4424581"/>
                  </a:lnTo>
                  <a:lnTo>
                    <a:pt x="1339850" y="4449195"/>
                  </a:lnTo>
                  <a:lnTo>
                    <a:pt x="1270000" y="4476191"/>
                  </a:lnTo>
                  <a:lnTo>
                    <a:pt x="1199356" y="4503187"/>
                  </a:lnTo>
                  <a:lnTo>
                    <a:pt x="1129506" y="4532565"/>
                  </a:lnTo>
                  <a:lnTo>
                    <a:pt x="1059656" y="4561943"/>
                  </a:lnTo>
                  <a:lnTo>
                    <a:pt x="990600" y="4592910"/>
                  </a:lnTo>
                  <a:lnTo>
                    <a:pt x="920750" y="4624670"/>
                  </a:lnTo>
                  <a:lnTo>
                    <a:pt x="851694" y="4657224"/>
                  </a:lnTo>
                  <a:lnTo>
                    <a:pt x="782638" y="4690572"/>
                  </a:lnTo>
                  <a:lnTo>
                    <a:pt x="713581" y="4726302"/>
                  </a:lnTo>
                  <a:lnTo>
                    <a:pt x="645319" y="4761239"/>
                  </a:lnTo>
                  <a:lnTo>
                    <a:pt x="576262" y="4798557"/>
                  </a:lnTo>
                  <a:lnTo>
                    <a:pt x="508794" y="4836669"/>
                  </a:lnTo>
                  <a:lnTo>
                    <a:pt x="441325" y="4875575"/>
                  </a:lnTo>
                  <a:lnTo>
                    <a:pt x="373062" y="4916070"/>
                  </a:lnTo>
                  <a:lnTo>
                    <a:pt x="305594" y="4957358"/>
                  </a:lnTo>
                  <a:lnTo>
                    <a:pt x="238919" y="4999440"/>
                  </a:lnTo>
                  <a:lnTo>
                    <a:pt x="171450" y="5043111"/>
                  </a:lnTo>
                  <a:lnTo>
                    <a:pt x="104775" y="5086781"/>
                  </a:lnTo>
                  <a:lnTo>
                    <a:pt x="0" y="5158241"/>
                  </a:lnTo>
                  <a:lnTo>
                    <a:pt x="145256" y="4430139"/>
                  </a:lnTo>
                  <a:lnTo>
                    <a:pt x="156369" y="4418228"/>
                  </a:lnTo>
                  <a:lnTo>
                    <a:pt x="163512" y="4411876"/>
                  </a:lnTo>
                  <a:lnTo>
                    <a:pt x="180181" y="4398378"/>
                  </a:lnTo>
                  <a:lnTo>
                    <a:pt x="205581" y="4376940"/>
                  </a:lnTo>
                  <a:lnTo>
                    <a:pt x="242094" y="4349150"/>
                  </a:lnTo>
                  <a:lnTo>
                    <a:pt x="264319" y="4333270"/>
                  </a:lnTo>
                  <a:lnTo>
                    <a:pt x="288925" y="4316596"/>
                  </a:lnTo>
                  <a:lnTo>
                    <a:pt x="316706" y="4299128"/>
                  </a:lnTo>
                  <a:lnTo>
                    <a:pt x="346869" y="4279278"/>
                  </a:lnTo>
                  <a:lnTo>
                    <a:pt x="380206" y="4259427"/>
                  </a:lnTo>
                  <a:lnTo>
                    <a:pt x="416719" y="4237989"/>
                  </a:lnTo>
                  <a:lnTo>
                    <a:pt x="455612" y="4214963"/>
                  </a:lnTo>
                  <a:lnTo>
                    <a:pt x="497681" y="4191937"/>
                  </a:lnTo>
                  <a:lnTo>
                    <a:pt x="543719" y="4168117"/>
                  </a:lnTo>
                  <a:lnTo>
                    <a:pt x="592138" y="4144297"/>
                  </a:lnTo>
                  <a:lnTo>
                    <a:pt x="644525" y="4118095"/>
                  </a:lnTo>
                  <a:lnTo>
                    <a:pt x="700088" y="4092686"/>
                  </a:lnTo>
                  <a:lnTo>
                    <a:pt x="759619" y="4067278"/>
                  </a:lnTo>
                  <a:lnTo>
                    <a:pt x="822325" y="4040282"/>
                  </a:lnTo>
                  <a:lnTo>
                    <a:pt x="889000" y="4014080"/>
                  </a:lnTo>
                  <a:lnTo>
                    <a:pt x="958850" y="3986290"/>
                  </a:lnTo>
                  <a:lnTo>
                    <a:pt x="1032669" y="3960088"/>
                  </a:lnTo>
                  <a:lnTo>
                    <a:pt x="1109662" y="3932297"/>
                  </a:lnTo>
                  <a:lnTo>
                    <a:pt x="1192212" y="3906095"/>
                  </a:lnTo>
                  <a:lnTo>
                    <a:pt x="1277144" y="3879893"/>
                  </a:lnTo>
                  <a:lnTo>
                    <a:pt x="1366044" y="3852103"/>
                  </a:lnTo>
                  <a:lnTo>
                    <a:pt x="1459706" y="3826695"/>
                  </a:lnTo>
                  <a:lnTo>
                    <a:pt x="1557338" y="3799698"/>
                  </a:lnTo>
                  <a:lnTo>
                    <a:pt x="1659731" y="3774290"/>
                  </a:lnTo>
                  <a:lnTo>
                    <a:pt x="1718469" y="3759998"/>
                  </a:lnTo>
                  <a:lnTo>
                    <a:pt x="1776412" y="3747294"/>
                  </a:lnTo>
                  <a:lnTo>
                    <a:pt x="1889919" y="3722680"/>
                  </a:lnTo>
                  <a:lnTo>
                    <a:pt x="1999456" y="3701242"/>
                  </a:lnTo>
                  <a:lnTo>
                    <a:pt x="2106612" y="3681392"/>
                  </a:lnTo>
                  <a:lnTo>
                    <a:pt x="2209800" y="3664718"/>
                  </a:lnTo>
                  <a:lnTo>
                    <a:pt x="2310606" y="3648837"/>
                  </a:lnTo>
                  <a:lnTo>
                    <a:pt x="2408238" y="3634545"/>
                  </a:lnTo>
                  <a:lnTo>
                    <a:pt x="2503488" y="3621047"/>
                  </a:lnTo>
                  <a:lnTo>
                    <a:pt x="2567781" y="3387610"/>
                  </a:lnTo>
                  <a:lnTo>
                    <a:pt x="2489994" y="3397138"/>
                  </a:lnTo>
                  <a:lnTo>
                    <a:pt x="2413000" y="3408254"/>
                  </a:lnTo>
                  <a:lnTo>
                    <a:pt x="2338388" y="3417782"/>
                  </a:lnTo>
                  <a:lnTo>
                    <a:pt x="2265362" y="3429692"/>
                  </a:lnTo>
                  <a:lnTo>
                    <a:pt x="2405856" y="3303445"/>
                  </a:lnTo>
                  <a:lnTo>
                    <a:pt x="2501106" y="3291535"/>
                  </a:lnTo>
                  <a:lnTo>
                    <a:pt x="2598738" y="3279625"/>
                  </a:lnTo>
                  <a:lnTo>
                    <a:pt x="2680494" y="2985843"/>
                  </a:lnTo>
                  <a:lnTo>
                    <a:pt x="2682081" y="2978697"/>
                  </a:lnTo>
                  <a:lnTo>
                    <a:pt x="2684462" y="2973139"/>
                  </a:lnTo>
                  <a:lnTo>
                    <a:pt x="2690812" y="2959641"/>
                  </a:lnTo>
                  <a:lnTo>
                    <a:pt x="2931319" y="2090999"/>
                  </a:lnTo>
                  <a:lnTo>
                    <a:pt x="2511425" y="2216452"/>
                  </a:lnTo>
                  <a:lnTo>
                    <a:pt x="2494756" y="2222010"/>
                  </a:lnTo>
                  <a:lnTo>
                    <a:pt x="2478088" y="2229156"/>
                  </a:lnTo>
                  <a:lnTo>
                    <a:pt x="2461419" y="2237096"/>
                  </a:lnTo>
                  <a:lnTo>
                    <a:pt x="2446338" y="2245830"/>
                  </a:lnTo>
                  <a:lnTo>
                    <a:pt x="1474788" y="2845304"/>
                  </a:lnTo>
                  <a:lnTo>
                    <a:pt x="1455738" y="2856420"/>
                  </a:lnTo>
                  <a:lnTo>
                    <a:pt x="1435894" y="2865948"/>
                  </a:lnTo>
                  <a:lnTo>
                    <a:pt x="1416050" y="2873888"/>
                  </a:lnTo>
                  <a:lnTo>
                    <a:pt x="1395412" y="2881034"/>
                  </a:lnTo>
                  <a:lnTo>
                    <a:pt x="1373981" y="2885004"/>
                  </a:lnTo>
                  <a:lnTo>
                    <a:pt x="1354138" y="2888974"/>
                  </a:lnTo>
                  <a:lnTo>
                    <a:pt x="1332706" y="2891356"/>
                  </a:lnTo>
                  <a:lnTo>
                    <a:pt x="1311275" y="2892150"/>
                  </a:lnTo>
                  <a:lnTo>
                    <a:pt x="1292225" y="2891356"/>
                  </a:lnTo>
                  <a:lnTo>
                    <a:pt x="1272381" y="2889768"/>
                  </a:lnTo>
                  <a:lnTo>
                    <a:pt x="1253331" y="2885798"/>
                  </a:lnTo>
                  <a:lnTo>
                    <a:pt x="1234281" y="2882622"/>
                  </a:lnTo>
                  <a:lnTo>
                    <a:pt x="1215231" y="2877064"/>
                  </a:lnTo>
                  <a:lnTo>
                    <a:pt x="1196975" y="2869918"/>
                  </a:lnTo>
                  <a:lnTo>
                    <a:pt x="1178719" y="2861978"/>
                  </a:lnTo>
                  <a:lnTo>
                    <a:pt x="1161256" y="2853244"/>
                  </a:lnTo>
                  <a:lnTo>
                    <a:pt x="1144588" y="2843716"/>
                  </a:lnTo>
                  <a:lnTo>
                    <a:pt x="1128712" y="2833394"/>
                  </a:lnTo>
                  <a:lnTo>
                    <a:pt x="1112044" y="2820690"/>
                  </a:lnTo>
                  <a:lnTo>
                    <a:pt x="1097756" y="2807192"/>
                  </a:lnTo>
                  <a:lnTo>
                    <a:pt x="1083469" y="2793694"/>
                  </a:lnTo>
                  <a:lnTo>
                    <a:pt x="1069975" y="2777020"/>
                  </a:lnTo>
                  <a:lnTo>
                    <a:pt x="1057275" y="2761139"/>
                  </a:lnTo>
                  <a:lnTo>
                    <a:pt x="1046162" y="2743671"/>
                  </a:lnTo>
                  <a:lnTo>
                    <a:pt x="1037431" y="2729379"/>
                  </a:lnTo>
                  <a:lnTo>
                    <a:pt x="1030288" y="2715087"/>
                  </a:lnTo>
                  <a:lnTo>
                    <a:pt x="1023938" y="2701589"/>
                  </a:lnTo>
                  <a:lnTo>
                    <a:pt x="1017588" y="2687297"/>
                  </a:lnTo>
                  <a:lnTo>
                    <a:pt x="1013619" y="2672211"/>
                  </a:lnTo>
                  <a:lnTo>
                    <a:pt x="1008856" y="2657125"/>
                  </a:lnTo>
                  <a:lnTo>
                    <a:pt x="1005681" y="2642833"/>
                  </a:lnTo>
                  <a:lnTo>
                    <a:pt x="1002506" y="2627747"/>
                  </a:lnTo>
                  <a:lnTo>
                    <a:pt x="1000919" y="2612660"/>
                  </a:lnTo>
                  <a:lnTo>
                    <a:pt x="999331" y="2597574"/>
                  </a:lnTo>
                  <a:lnTo>
                    <a:pt x="999331" y="2582488"/>
                  </a:lnTo>
                  <a:lnTo>
                    <a:pt x="999331" y="2567402"/>
                  </a:lnTo>
                  <a:lnTo>
                    <a:pt x="1000125" y="2552316"/>
                  </a:lnTo>
                  <a:lnTo>
                    <a:pt x="1001712" y="2538024"/>
                  </a:lnTo>
                  <a:lnTo>
                    <a:pt x="1004888" y="2522938"/>
                  </a:lnTo>
                  <a:lnTo>
                    <a:pt x="1007269" y="2508646"/>
                  </a:lnTo>
                  <a:lnTo>
                    <a:pt x="1011238" y="2493560"/>
                  </a:lnTo>
                  <a:lnTo>
                    <a:pt x="1016000" y="2479268"/>
                  </a:lnTo>
                  <a:lnTo>
                    <a:pt x="1021556" y="2464976"/>
                  </a:lnTo>
                  <a:lnTo>
                    <a:pt x="1026319" y="2450683"/>
                  </a:lnTo>
                  <a:lnTo>
                    <a:pt x="1033462" y="2437979"/>
                  </a:lnTo>
                  <a:lnTo>
                    <a:pt x="1040606" y="2424481"/>
                  </a:lnTo>
                  <a:lnTo>
                    <a:pt x="1048544" y="2410983"/>
                  </a:lnTo>
                  <a:lnTo>
                    <a:pt x="1056481" y="2399073"/>
                  </a:lnTo>
                  <a:lnTo>
                    <a:pt x="1065212" y="2386369"/>
                  </a:lnTo>
                  <a:lnTo>
                    <a:pt x="1075531" y="2375253"/>
                  </a:lnTo>
                  <a:lnTo>
                    <a:pt x="1085850" y="2363343"/>
                  </a:lnTo>
                  <a:lnTo>
                    <a:pt x="1097756" y="2353021"/>
                  </a:lnTo>
                  <a:lnTo>
                    <a:pt x="1108869" y="2341905"/>
                  </a:lnTo>
                  <a:lnTo>
                    <a:pt x="1121569" y="2332377"/>
                  </a:lnTo>
                  <a:lnTo>
                    <a:pt x="1133475" y="2322849"/>
                  </a:lnTo>
                  <a:lnTo>
                    <a:pt x="1146969" y="2314909"/>
                  </a:lnTo>
                  <a:lnTo>
                    <a:pt x="2117725" y="1714641"/>
                  </a:lnTo>
                  <a:lnTo>
                    <a:pt x="2143919" y="1699555"/>
                  </a:lnTo>
                  <a:lnTo>
                    <a:pt x="2169319" y="1686056"/>
                  </a:lnTo>
                  <a:lnTo>
                    <a:pt x="2195512" y="1672558"/>
                  </a:lnTo>
                  <a:lnTo>
                    <a:pt x="2222500" y="1659060"/>
                  </a:lnTo>
                  <a:lnTo>
                    <a:pt x="2248694" y="1647944"/>
                  </a:lnTo>
                  <a:lnTo>
                    <a:pt x="2277269" y="1636828"/>
                  </a:lnTo>
                  <a:lnTo>
                    <a:pt x="2304256" y="1627300"/>
                  </a:lnTo>
                  <a:lnTo>
                    <a:pt x="2332831" y="1618566"/>
                  </a:lnTo>
                  <a:lnTo>
                    <a:pt x="3375819" y="1307316"/>
                  </a:lnTo>
                  <a:lnTo>
                    <a:pt x="3395662" y="1300964"/>
                  </a:lnTo>
                  <a:lnTo>
                    <a:pt x="3415506" y="1294612"/>
                  </a:lnTo>
                  <a:lnTo>
                    <a:pt x="3433762" y="1289848"/>
                  </a:lnTo>
                  <a:lnTo>
                    <a:pt x="3441700" y="1287466"/>
                  </a:lnTo>
                  <a:lnTo>
                    <a:pt x="3449638" y="1285878"/>
                  </a:lnTo>
                  <a:lnTo>
                    <a:pt x="3465512" y="1283496"/>
                  </a:lnTo>
                  <a:lnTo>
                    <a:pt x="3478212" y="1280320"/>
                  </a:lnTo>
                  <a:lnTo>
                    <a:pt x="3491706" y="1278732"/>
                  </a:lnTo>
                  <a:lnTo>
                    <a:pt x="3503612" y="1277938"/>
                  </a:lnTo>
                  <a:lnTo>
                    <a:pt x="3516312" y="1277938"/>
                  </a:lnTo>
                  <a:close/>
                  <a:moveTo>
                    <a:pt x="3919362" y="0"/>
                  </a:moveTo>
                  <a:cubicBezTo>
                    <a:pt x="4254378" y="0"/>
                    <a:pt x="4525962" y="271584"/>
                    <a:pt x="4525962" y="606600"/>
                  </a:cubicBezTo>
                  <a:cubicBezTo>
                    <a:pt x="4525962" y="941616"/>
                    <a:pt x="4254378" y="1213200"/>
                    <a:pt x="3919362" y="1213200"/>
                  </a:cubicBezTo>
                  <a:cubicBezTo>
                    <a:pt x="3584346" y="1213200"/>
                    <a:pt x="3312762" y="941616"/>
                    <a:pt x="3312762" y="606600"/>
                  </a:cubicBezTo>
                  <a:cubicBezTo>
                    <a:pt x="3312762" y="271584"/>
                    <a:pt x="3584346" y="0"/>
                    <a:pt x="3919362" y="0"/>
                  </a:cubicBezTo>
                  <a:close/>
                </a:path>
              </a:pathLst>
            </a:custGeom>
            <a:solidFill>
              <a:srgbClr val="9DC8FF"/>
            </a:solidFill>
            <a:ln>
              <a:noFill/>
            </a:ln>
          </p:spPr>
          <p:txBody>
            <a:bodyPr vert="horz" wrap="square" lIns="91440" tIns="45720" rIns="91440" bIns="45720" numCol="1" anchor="t" anchorCtr="0" compatLnSpc="1">
              <a:noAutofit/>
            </a:bodyPr>
            <a:lstStyle/>
            <a:p>
              <a:endParaRPr lang="zh-CN" altLang="en-US">
                <a:ea typeface="方正黑体简体" panose="03000509000000000000" pitchFamily="65" charset="-122"/>
              </a:endParaRPr>
            </a:p>
          </p:txBody>
        </p:sp>
      </p:grpSp>
      <p:grpSp>
        <p:nvGrpSpPr>
          <p:cNvPr id="11" name="组合 10"/>
          <p:cNvGrpSpPr/>
          <p:nvPr/>
        </p:nvGrpSpPr>
        <p:grpSpPr>
          <a:xfrm>
            <a:off x="5952064" y="3338464"/>
            <a:ext cx="5440684" cy="1113490"/>
            <a:chOff x="6019796" y="3363863"/>
            <a:chExt cx="5440684" cy="1113490"/>
          </a:xfrm>
        </p:grpSpPr>
        <p:sp>
          <p:nvSpPr>
            <p:cNvPr id="12" name="矩形 11"/>
            <p:cNvSpPr/>
            <p:nvPr/>
          </p:nvSpPr>
          <p:spPr>
            <a:xfrm>
              <a:off x="6096000" y="3695700"/>
              <a:ext cx="2453640" cy="350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15,850,000</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13" name="矩形 12"/>
            <p:cNvSpPr/>
            <p:nvPr/>
          </p:nvSpPr>
          <p:spPr>
            <a:xfrm>
              <a:off x="8549640" y="3695700"/>
              <a:ext cx="1303020" cy="3505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8,500,250</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14" name="矩形 13"/>
            <p:cNvSpPr/>
            <p:nvPr/>
          </p:nvSpPr>
          <p:spPr>
            <a:xfrm>
              <a:off x="9852660" y="3695700"/>
              <a:ext cx="1607820" cy="350520"/>
            </a:xfrm>
            <a:prstGeom prst="rect">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10,650,250</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15" name="矩形 14"/>
            <p:cNvSpPr/>
            <p:nvPr/>
          </p:nvSpPr>
          <p:spPr>
            <a:xfrm>
              <a:off x="6019796" y="4108021"/>
              <a:ext cx="554960" cy="369332"/>
            </a:xfrm>
            <a:prstGeom prst="rect">
              <a:avLst/>
            </a:prstGeom>
          </p:spPr>
          <p:txBody>
            <a:bodyPr wrap="none">
              <a:spAutoFit/>
            </a:bodyPr>
            <a:lstStyle/>
            <a:p>
              <a:r>
                <a:rPr lang="en-US" altLang="zh-CN" dirty="0">
                  <a:solidFill>
                    <a:schemeClr val="tx1">
                      <a:lumMod val="65000"/>
                      <a:lumOff val="35000"/>
                    </a:schemeClr>
                  </a:solidFill>
                  <a:latin typeface="方正黑体简体" panose="03000509000000000000" pitchFamily="65" charset="-122"/>
                  <a:ea typeface="方正黑体简体" panose="03000509000000000000" pitchFamily="65" charset="-122"/>
                </a:rPr>
                <a:t>60</a:t>
              </a: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16" name="矩形 15"/>
            <p:cNvSpPr/>
            <p:nvPr/>
          </p:nvSpPr>
          <p:spPr>
            <a:xfrm>
              <a:off x="6024558" y="3363863"/>
              <a:ext cx="530915" cy="246221"/>
            </a:xfrm>
            <a:prstGeom prst="rect">
              <a:avLst/>
            </a:prstGeom>
          </p:spPr>
          <p:txBody>
            <a:bodyPr wrap="none">
              <a:spAutoFit/>
            </a:bodyPr>
            <a:lstStyle/>
            <a:p>
              <a:r>
                <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rPr>
                <a:t>项目</a:t>
              </a: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A</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17" name="矩形 16"/>
            <p:cNvSpPr/>
            <p:nvPr/>
          </p:nvSpPr>
          <p:spPr>
            <a:xfrm>
              <a:off x="8473436" y="4108021"/>
              <a:ext cx="567784" cy="369332"/>
            </a:xfrm>
            <a:prstGeom prst="rect">
              <a:avLst/>
            </a:prstGeom>
          </p:spPr>
          <p:txBody>
            <a:bodyPr wrap="none">
              <a:spAutoFit/>
            </a:bodyPr>
            <a:lstStyle/>
            <a:p>
              <a:r>
                <a:rPr lang="en-US" altLang="zh-CN" dirty="0">
                  <a:solidFill>
                    <a:schemeClr val="tx1">
                      <a:lumMod val="65000"/>
                      <a:lumOff val="35000"/>
                    </a:schemeClr>
                  </a:solidFill>
                  <a:latin typeface="方正黑体简体" panose="03000509000000000000" pitchFamily="65" charset="-122"/>
                  <a:ea typeface="方正黑体简体" panose="03000509000000000000" pitchFamily="65" charset="-122"/>
                </a:rPr>
                <a:t>18</a:t>
              </a: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18" name="矩形 17"/>
            <p:cNvSpPr/>
            <p:nvPr/>
          </p:nvSpPr>
          <p:spPr>
            <a:xfrm>
              <a:off x="8478198" y="3363863"/>
              <a:ext cx="532518" cy="246221"/>
            </a:xfrm>
            <a:prstGeom prst="rect">
              <a:avLst/>
            </a:prstGeom>
          </p:spPr>
          <p:txBody>
            <a:bodyPr wrap="none">
              <a:spAutoFit/>
            </a:bodyPr>
            <a:lstStyle/>
            <a:p>
              <a:r>
                <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rPr>
                <a:t>项目</a:t>
              </a: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B</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19" name="矩形 18"/>
            <p:cNvSpPr/>
            <p:nvPr/>
          </p:nvSpPr>
          <p:spPr>
            <a:xfrm>
              <a:off x="9734731" y="4108021"/>
              <a:ext cx="567784" cy="369332"/>
            </a:xfrm>
            <a:prstGeom prst="rect">
              <a:avLst/>
            </a:prstGeom>
          </p:spPr>
          <p:txBody>
            <a:bodyPr wrap="none">
              <a:spAutoFit/>
            </a:bodyPr>
            <a:lstStyle/>
            <a:p>
              <a:r>
                <a:rPr lang="en-US" altLang="zh-CN" dirty="0">
                  <a:solidFill>
                    <a:schemeClr val="tx1">
                      <a:lumMod val="65000"/>
                      <a:lumOff val="35000"/>
                    </a:schemeClr>
                  </a:solidFill>
                  <a:latin typeface="方正黑体简体" panose="03000509000000000000" pitchFamily="65" charset="-122"/>
                  <a:ea typeface="方正黑体简体" panose="03000509000000000000" pitchFamily="65" charset="-122"/>
                </a:rPr>
                <a:t>22</a:t>
              </a: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20" name="矩形 19"/>
            <p:cNvSpPr/>
            <p:nvPr/>
          </p:nvSpPr>
          <p:spPr>
            <a:xfrm>
              <a:off x="9739493" y="3363863"/>
              <a:ext cx="534121" cy="246221"/>
            </a:xfrm>
            <a:prstGeom prst="rect">
              <a:avLst/>
            </a:prstGeom>
          </p:spPr>
          <p:txBody>
            <a:bodyPr wrap="none">
              <a:spAutoFit/>
            </a:bodyPr>
            <a:lstStyle/>
            <a:p>
              <a:r>
                <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rPr>
                <a:t>项目</a:t>
              </a:r>
              <a:r>
                <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rPr>
                <a:t>C</a:t>
              </a:r>
              <a:endParaRPr lang="en-US" altLang="zh-CN"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grpSp>
      <p:grpSp>
        <p:nvGrpSpPr>
          <p:cNvPr id="21" name="组合 20"/>
          <p:cNvGrpSpPr/>
          <p:nvPr/>
        </p:nvGrpSpPr>
        <p:grpSpPr>
          <a:xfrm>
            <a:off x="5953552" y="5014192"/>
            <a:ext cx="5439196" cy="1784326"/>
            <a:chOff x="8331592" y="4581525"/>
            <a:chExt cx="5439196" cy="1784326"/>
          </a:xfrm>
        </p:grpSpPr>
        <p:cxnSp>
          <p:nvCxnSpPr>
            <p:cNvPr id="25" name="直接连接符 24"/>
            <p:cNvCxnSpPr/>
            <p:nvPr/>
          </p:nvCxnSpPr>
          <p:spPr>
            <a:xfrm>
              <a:off x="8430577" y="4581525"/>
              <a:ext cx="490538" cy="0"/>
            </a:xfrm>
            <a:prstGeom prst="line">
              <a:avLst/>
            </a:prstGeom>
            <a:ln>
              <a:solidFill>
                <a:srgbClr val="C0DED2"/>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8331592" y="4735806"/>
              <a:ext cx="5439196" cy="1630045"/>
            </a:xfrm>
            <a:prstGeom prst="rect">
              <a:avLst/>
            </a:prstGeom>
          </p:spPr>
          <p:txBody>
            <a:bodyPr wrap="square">
              <a:spAutoFit/>
            </a:bodyPr>
            <a:lstStyle/>
            <a:p>
              <a:pPr algn="just">
                <a:lnSpc>
                  <a:spcPct val="150000"/>
                </a:lnSpc>
                <a:spcAft>
                  <a:spcPts val="600"/>
                </a:spcAft>
              </a:pPr>
              <a:r>
                <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rPr>
                <a:t>单击输入标题内容，单击输入标题内容，单击输入标题内容，单击输入标题内容，单击输入标题内容</a:t>
              </a:r>
              <a:r>
                <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a:p>
              <a:pPr algn="just">
                <a:lnSpc>
                  <a:spcPct val="150000"/>
                </a:lnSpc>
                <a:spcAft>
                  <a:spcPts val="600"/>
                </a:spcAft>
              </a:pPr>
              <a:endPar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a:p>
              <a:pPr algn="just">
                <a:lnSpc>
                  <a:spcPct val="150000"/>
                </a:lnSpc>
                <a:spcAft>
                  <a:spcPts val="600"/>
                </a:spcAft>
              </a:pPr>
              <a:endPar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grpSp>
      <p:grpSp>
        <p:nvGrpSpPr>
          <p:cNvPr id="27" name="组合 26"/>
          <p:cNvGrpSpPr/>
          <p:nvPr/>
        </p:nvGrpSpPr>
        <p:grpSpPr>
          <a:xfrm>
            <a:off x="5952064" y="1866885"/>
            <a:ext cx="5593084" cy="1160815"/>
            <a:chOff x="6019796" y="1841484"/>
            <a:chExt cx="5593084" cy="1160815"/>
          </a:xfrm>
        </p:grpSpPr>
        <p:sp>
          <p:nvSpPr>
            <p:cNvPr id="28" name="矩形 27"/>
            <p:cNvSpPr/>
            <p:nvPr/>
          </p:nvSpPr>
          <p:spPr>
            <a:xfrm>
              <a:off x="7334580" y="1910734"/>
              <a:ext cx="4278300" cy="1091565"/>
            </a:xfrm>
            <a:prstGeom prst="rect">
              <a:avLst/>
            </a:prstGeom>
          </p:spPr>
          <p:txBody>
            <a:bodyPr wrap="square">
              <a:spAutoFit/>
            </a:bodyPr>
            <a:lstStyle/>
            <a:p>
              <a:pPr algn="just">
                <a:lnSpc>
                  <a:spcPct val="150000"/>
                </a:lnSpc>
                <a:spcAft>
                  <a:spcPts val="600"/>
                </a:spcAft>
              </a:pPr>
              <a:r>
                <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rPr>
                <a:t>单击输入标题内容，单击输入标题内容，单击输入标题内容，单击输入标题内容，单击输入标题内容</a:t>
              </a:r>
              <a:r>
                <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a:t>
              </a:r>
              <a:endPar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a:p>
              <a:pPr algn="just">
                <a:lnSpc>
                  <a:spcPct val="150000"/>
                </a:lnSpc>
                <a:spcAft>
                  <a:spcPts val="600"/>
                </a:spcAft>
              </a:pPr>
              <a:endParaRPr lang="zh-CN" altLang="en-US" sz="10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sp>
          <p:nvSpPr>
            <p:cNvPr id="29" name="矩形 28"/>
            <p:cNvSpPr/>
            <p:nvPr/>
          </p:nvSpPr>
          <p:spPr>
            <a:xfrm>
              <a:off x="6019796" y="1841484"/>
              <a:ext cx="1273105" cy="923330"/>
            </a:xfrm>
            <a:prstGeom prst="rect">
              <a:avLst/>
            </a:prstGeom>
          </p:spPr>
          <p:txBody>
            <a:bodyPr wrap="none">
              <a:spAutoFit/>
            </a:bodyPr>
            <a:lstStyle/>
            <a:p>
              <a:r>
                <a:rPr lang="en-US" altLang="zh-CN" sz="5400" dirty="0">
                  <a:solidFill>
                    <a:schemeClr val="tx1">
                      <a:lumMod val="65000"/>
                      <a:lumOff val="35000"/>
                    </a:schemeClr>
                  </a:solidFill>
                  <a:latin typeface="方正黑体简体" panose="03000509000000000000" pitchFamily="65" charset="-122"/>
                  <a:ea typeface="方正黑体简体" panose="03000509000000000000" pitchFamily="65" charset="-122"/>
                </a:rPr>
                <a:t>60</a:t>
              </a:r>
              <a:r>
                <a:rPr lang="en-US" altLang="zh-CN" sz="2800" dirty="0">
                  <a:solidFill>
                    <a:schemeClr val="tx1">
                      <a:lumMod val="65000"/>
                      <a:lumOff val="35000"/>
                    </a:schemeClr>
                  </a:solidFill>
                  <a:latin typeface="方正黑体简体" panose="03000509000000000000" pitchFamily="65" charset="-122"/>
                  <a:ea typeface="方正黑体简体" panose="03000509000000000000" pitchFamily="65" charset="-122"/>
                </a:rPr>
                <a:t>%</a:t>
              </a:r>
              <a:endParaRPr lang="en-US" altLang="zh-CN" sz="2800" dirty="0">
                <a:solidFill>
                  <a:schemeClr val="tx1">
                    <a:lumMod val="65000"/>
                    <a:lumOff val="35000"/>
                  </a:schemeClr>
                </a:solidFill>
                <a:latin typeface="方正黑体简体" panose="03000509000000000000" pitchFamily="65" charset="-122"/>
                <a:ea typeface="方正黑体简体" panose="03000509000000000000" pitchFamily="65" charset="-122"/>
              </a:endParaRPr>
            </a:p>
          </p:txBody>
        </p:sp>
      </p:grpSp>
    </p:spTree>
  </p:cSld>
  <p:clrMapOvr>
    <a:masterClrMapping/>
  </p:clrMapOvr>
  <p:transition spd="slow" advClick="0" advTm="2000">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1"/>
          <p:cNvSpPr/>
          <p:nvPr/>
        </p:nvSpPr>
        <p:spPr>
          <a:xfrm>
            <a:off x="381000" y="415701"/>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7" name="矩形: 圆角 2"/>
          <p:cNvSpPr/>
          <p:nvPr/>
        </p:nvSpPr>
        <p:spPr>
          <a:xfrm>
            <a:off x="286871" y="338847"/>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9" name="任意多边形: 形状 3"/>
          <p:cNvSpPr/>
          <p:nvPr/>
        </p:nvSpPr>
        <p:spPr>
          <a:xfrm>
            <a:off x="876862" y="338849"/>
            <a:ext cx="10438278" cy="5624698"/>
          </a:xfrm>
          <a:custGeom>
            <a:avLst/>
            <a:gdLst>
              <a:gd name="connsiteX0" fmla="*/ 916150 w 10438278"/>
              <a:gd name="connsiteY0" fmla="*/ 228698 h 5624698"/>
              <a:gd name="connsiteX1" fmla="*/ 754785 w 10438278"/>
              <a:gd name="connsiteY1" fmla="*/ 390063 h 5624698"/>
              <a:gd name="connsiteX2" fmla="*/ 916150 w 10438278"/>
              <a:gd name="connsiteY2" fmla="*/ 551428 h 5624698"/>
              <a:gd name="connsiteX3" fmla="*/ 1077515 w 10438278"/>
              <a:gd name="connsiteY3" fmla="*/ 390063 h 5624698"/>
              <a:gd name="connsiteX4" fmla="*/ 916150 w 10438278"/>
              <a:gd name="connsiteY4" fmla="*/ 228698 h 5624698"/>
              <a:gd name="connsiteX5" fmla="*/ 1506140 w 10438278"/>
              <a:gd name="connsiteY5" fmla="*/ 228698 h 5624698"/>
              <a:gd name="connsiteX6" fmla="*/ 1344775 w 10438278"/>
              <a:gd name="connsiteY6" fmla="*/ 390063 h 5624698"/>
              <a:gd name="connsiteX7" fmla="*/ 1506140 w 10438278"/>
              <a:gd name="connsiteY7" fmla="*/ 551428 h 5624698"/>
              <a:gd name="connsiteX8" fmla="*/ 1667506 w 10438278"/>
              <a:gd name="connsiteY8" fmla="*/ 390063 h 5624698"/>
              <a:gd name="connsiteX9" fmla="*/ 1506140 w 10438278"/>
              <a:gd name="connsiteY9" fmla="*/ 228698 h 5624698"/>
              <a:gd name="connsiteX10" fmla="*/ 2096130 w 10438278"/>
              <a:gd name="connsiteY10" fmla="*/ 228698 h 5624698"/>
              <a:gd name="connsiteX11" fmla="*/ 1934765 w 10438278"/>
              <a:gd name="connsiteY11" fmla="*/ 390063 h 5624698"/>
              <a:gd name="connsiteX12" fmla="*/ 2096130 w 10438278"/>
              <a:gd name="connsiteY12" fmla="*/ 551428 h 5624698"/>
              <a:gd name="connsiteX13" fmla="*/ 2257495 w 10438278"/>
              <a:gd name="connsiteY13" fmla="*/ 390063 h 5624698"/>
              <a:gd name="connsiteX14" fmla="*/ 2096130 w 10438278"/>
              <a:gd name="connsiteY14" fmla="*/ 228698 h 5624698"/>
              <a:gd name="connsiteX15" fmla="*/ 4629148 w 10438278"/>
              <a:gd name="connsiteY15" fmla="*/ 228698 h 5624698"/>
              <a:gd name="connsiteX16" fmla="*/ 4467783 w 10438278"/>
              <a:gd name="connsiteY16" fmla="*/ 390062 h 5624698"/>
              <a:gd name="connsiteX17" fmla="*/ 4629148 w 10438278"/>
              <a:gd name="connsiteY17" fmla="*/ 551427 h 5624698"/>
              <a:gd name="connsiteX18" fmla="*/ 4790513 w 10438278"/>
              <a:gd name="connsiteY18" fmla="*/ 390062 h 5624698"/>
              <a:gd name="connsiteX19" fmla="*/ 4629148 w 10438278"/>
              <a:gd name="connsiteY19" fmla="*/ 228698 h 5624698"/>
              <a:gd name="connsiteX20" fmla="*/ 5219138 w 10438278"/>
              <a:gd name="connsiteY20" fmla="*/ 228697 h 5624698"/>
              <a:gd name="connsiteX21" fmla="*/ 5057773 w 10438278"/>
              <a:gd name="connsiteY21" fmla="*/ 390062 h 5624698"/>
              <a:gd name="connsiteX22" fmla="*/ 5219138 w 10438278"/>
              <a:gd name="connsiteY22" fmla="*/ 551427 h 5624698"/>
              <a:gd name="connsiteX23" fmla="*/ 5380503 w 10438278"/>
              <a:gd name="connsiteY23" fmla="*/ 390062 h 5624698"/>
              <a:gd name="connsiteX24" fmla="*/ 5219138 w 10438278"/>
              <a:gd name="connsiteY24" fmla="*/ 228697 h 5624698"/>
              <a:gd name="connsiteX25" fmla="*/ 5809128 w 10438278"/>
              <a:gd name="connsiteY25" fmla="*/ 228697 h 5624698"/>
              <a:gd name="connsiteX26" fmla="*/ 5647763 w 10438278"/>
              <a:gd name="connsiteY26" fmla="*/ 390062 h 5624698"/>
              <a:gd name="connsiteX27" fmla="*/ 5809128 w 10438278"/>
              <a:gd name="connsiteY27" fmla="*/ 551427 h 5624698"/>
              <a:gd name="connsiteX28" fmla="*/ 5970493 w 10438278"/>
              <a:gd name="connsiteY28" fmla="*/ 390062 h 5624698"/>
              <a:gd name="connsiteX29" fmla="*/ 5809128 w 10438278"/>
              <a:gd name="connsiteY29" fmla="*/ 228697 h 5624698"/>
              <a:gd name="connsiteX30" fmla="*/ 8342147 w 10438278"/>
              <a:gd name="connsiteY30" fmla="*/ 228697 h 5624698"/>
              <a:gd name="connsiteX31" fmla="*/ 8180782 w 10438278"/>
              <a:gd name="connsiteY31" fmla="*/ 390062 h 5624698"/>
              <a:gd name="connsiteX32" fmla="*/ 8342147 w 10438278"/>
              <a:gd name="connsiteY32" fmla="*/ 551427 h 5624698"/>
              <a:gd name="connsiteX33" fmla="*/ 8503512 w 10438278"/>
              <a:gd name="connsiteY33" fmla="*/ 390062 h 5624698"/>
              <a:gd name="connsiteX34" fmla="*/ 8342147 w 10438278"/>
              <a:gd name="connsiteY34" fmla="*/ 228697 h 5624698"/>
              <a:gd name="connsiteX35" fmla="*/ 8932137 w 10438278"/>
              <a:gd name="connsiteY35" fmla="*/ 228697 h 5624698"/>
              <a:gd name="connsiteX36" fmla="*/ 8770772 w 10438278"/>
              <a:gd name="connsiteY36" fmla="*/ 390062 h 5624698"/>
              <a:gd name="connsiteX37" fmla="*/ 8932137 w 10438278"/>
              <a:gd name="connsiteY37" fmla="*/ 551427 h 5624698"/>
              <a:gd name="connsiteX38" fmla="*/ 9093502 w 10438278"/>
              <a:gd name="connsiteY38" fmla="*/ 390062 h 5624698"/>
              <a:gd name="connsiteX39" fmla="*/ 8932137 w 10438278"/>
              <a:gd name="connsiteY39" fmla="*/ 228697 h 5624698"/>
              <a:gd name="connsiteX40" fmla="*/ 9522127 w 10438278"/>
              <a:gd name="connsiteY40" fmla="*/ 228697 h 5624698"/>
              <a:gd name="connsiteX41" fmla="*/ 9360762 w 10438278"/>
              <a:gd name="connsiteY41" fmla="*/ 390062 h 5624698"/>
              <a:gd name="connsiteX42" fmla="*/ 9522127 w 10438278"/>
              <a:gd name="connsiteY42" fmla="*/ 551427 h 5624698"/>
              <a:gd name="connsiteX43" fmla="*/ 9683492 w 10438278"/>
              <a:gd name="connsiteY43" fmla="*/ 390062 h 5624698"/>
              <a:gd name="connsiteX44" fmla="*/ 9522127 w 10438278"/>
              <a:gd name="connsiteY44" fmla="*/ 228697 h 5624698"/>
              <a:gd name="connsiteX45" fmla="*/ 342386 w 10438278"/>
              <a:gd name="connsiteY45" fmla="*/ 0 h 5624698"/>
              <a:gd name="connsiteX46" fmla="*/ 9907633 w 10438278"/>
              <a:gd name="connsiteY46" fmla="*/ 0 h 5624698"/>
              <a:gd name="connsiteX47" fmla="*/ 10428933 w 10438278"/>
              <a:gd name="connsiteY47" fmla="*/ 159235 h 5624698"/>
              <a:gd name="connsiteX48" fmla="*/ 10438278 w 10438278"/>
              <a:gd name="connsiteY48" fmla="*/ 166945 h 5624698"/>
              <a:gd name="connsiteX49" fmla="*/ 10438278 w 10438278"/>
              <a:gd name="connsiteY49" fmla="*/ 5624698 h 5624698"/>
              <a:gd name="connsiteX50" fmla="*/ 0 w 10438278"/>
              <a:gd name="connsiteY50" fmla="*/ 5624698 h 5624698"/>
              <a:gd name="connsiteX51" fmla="*/ 0 w 10438278"/>
              <a:gd name="connsiteY51" fmla="*/ 65754 h 5624698"/>
              <a:gd name="connsiteX52" fmla="*/ 65126 w 10438278"/>
              <a:gd name="connsiteY52" fmla="*/ 41918 h 5624698"/>
              <a:gd name="connsiteX53" fmla="*/ 342386 w 10438278"/>
              <a:gd name="connsiteY53" fmla="*/ 0 h 562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438278" h="5624698">
                <a:moveTo>
                  <a:pt x="916150" y="228698"/>
                </a:moveTo>
                <a:cubicBezTo>
                  <a:pt x="827031" y="228698"/>
                  <a:pt x="754785" y="300944"/>
                  <a:pt x="754785" y="390063"/>
                </a:cubicBezTo>
                <a:cubicBezTo>
                  <a:pt x="754785" y="479182"/>
                  <a:pt x="827031" y="551428"/>
                  <a:pt x="916150" y="551428"/>
                </a:cubicBezTo>
                <a:cubicBezTo>
                  <a:pt x="1005269" y="551428"/>
                  <a:pt x="1077515" y="479182"/>
                  <a:pt x="1077515" y="390063"/>
                </a:cubicBezTo>
                <a:cubicBezTo>
                  <a:pt x="1077515" y="300944"/>
                  <a:pt x="1005269" y="228698"/>
                  <a:pt x="916150" y="228698"/>
                </a:cubicBezTo>
                <a:close/>
                <a:moveTo>
                  <a:pt x="1506140" y="228698"/>
                </a:moveTo>
                <a:cubicBezTo>
                  <a:pt x="1417021" y="228698"/>
                  <a:pt x="1344775" y="300944"/>
                  <a:pt x="1344775" y="390063"/>
                </a:cubicBezTo>
                <a:cubicBezTo>
                  <a:pt x="1344775" y="479182"/>
                  <a:pt x="1417021" y="551428"/>
                  <a:pt x="1506140" y="551428"/>
                </a:cubicBezTo>
                <a:cubicBezTo>
                  <a:pt x="1595259" y="551428"/>
                  <a:pt x="1667506" y="479182"/>
                  <a:pt x="1667506" y="390063"/>
                </a:cubicBezTo>
                <a:cubicBezTo>
                  <a:pt x="1667506" y="300944"/>
                  <a:pt x="1595259" y="228698"/>
                  <a:pt x="1506140" y="228698"/>
                </a:cubicBezTo>
                <a:close/>
                <a:moveTo>
                  <a:pt x="2096130" y="228698"/>
                </a:moveTo>
                <a:cubicBezTo>
                  <a:pt x="2007011" y="228698"/>
                  <a:pt x="1934765" y="300944"/>
                  <a:pt x="1934765" y="390063"/>
                </a:cubicBezTo>
                <a:cubicBezTo>
                  <a:pt x="1934765" y="479182"/>
                  <a:pt x="2007011" y="551428"/>
                  <a:pt x="2096130" y="551428"/>
                </a:cubicBezTo>
                <a:cubicBezTo>
                  <a:pt x="2185249" y="551428"/>
                  <a:pt x="2257495" y="479182"/>
                  <a:pt x="2257495" y="390063"/>
                </a:cubicBezTo>
                <a:cubicBezTo>
                  <a:pt x="2257495" y="300944"/>
                  <a:pt x="2185249" y="228698"/>
                  <a:pt x="2096130" y="228698"/>
                </a:cubicBezTo>
                <a:close/>
                <a:moveTo>
                  <a:pt x="4629148" y="228698"/>
                </a:moveTo>
                <a:cubicBezTo>
                  <a:pt x="4540029" y="228698"/>
                  <a:pt x="4467783" y="300943"/>
                  <a:pt x="4467783" y="390062"/>
                </a:cubicBezTo>
                <a:cubicBezTo>
                  <a:pt x="4467783" y="479181"/>
                  <a:pt x="4540029" y="551427"/>
                  <a:pt x="4629148" y="551427"/>
                </a:cubicBezTo>
                <a:cubicBezTo>
                  <a:pt x="4718267" y="551427"/>
                  <a:pt x="4790513" y="479181"/>
                  <a:pt x="4790513" y="390062"/>
                </a:cubicBezTo>
                <a:cubicBezTo>
                  <a:pt x="4790513" y="300943"/>
                  <a:pt x="4718267" y="228698"/>
                  <a:pt x="4629148" y="228698"/>
                </a:cubicBezTo>
                <a:close/>
                <a:moveTo>
                  <a:pt x="5219138" y="228697"/>
                </a:moveTo>
                <a:cubicBezTo>
                  <a:pt x="5130019" y="228697"/>
                  <a:pt x="5057773" y="300943"/>
                  <a:pt x="5057773" y="390062"/>
                </a:cubicBezTo>
                <a:cubicBezTo>
                  <a:pt x="5057773" y="479181"/>
                  <a:pt x="5130019" y="551427"/>
                  <a:pt x="5219138" y="551427"/>
                </a:cubicBezTo>
                <a:cubicBezTo>
                  <a:pt x="5308257" y="551427"/>
                  <a:pt x="5380503" y="479181"/>
                  <a:pt x="5380503" y="390062"/>
                </a:cubicBezTo>
                <a:cubicBezTo>
                  <a:pt x="5380503" y="300943"/>
                  <a:pt x="5308257" y="228697"/>
                  <a:pt x="5219138" y="228697"/>
                </a:cubicBezTo>
                <a:close/>
                <a:moveTo>
                  <a:pt x="5809128" y="228697"/>
                </a:moveTo>
                <a:cubicBezTo>
                  <a:pt x="5720009" y="228697"/>
                  <a:pt x="5647763" y="300943"/>
                  <a:pt x="5647763" y="390062"/>
                </a:cubicBezTo>
                <a:cubicBezTo>
                  <a:pt x="5647763" y="479181"/>
                  <a:pt x="5720009" y="551427"/>
                  <a:pt x="5809128" y="551427"/>
                </a:cubicBezTo>
                <a:cubicBezTo>
                  <a:pt x="5898247" y="551427"/>
                  <a:pt x="5970493" y="479181"/>
                  <a:pt x="5970493" y="390062"/>
                </a:cubicBezTo>
                <a:cubicBezTo>
                  <a:pt x="5970493" y="300943"/>
                  <a:pt x="5898247" y="228697"/>
                  <a:pt x="5809128" y="228697"/>
                </a:cubicBezTo>
                <a:close/>
                <a:moveTo>
                  <a:pt x="8342147" y="228697"/>
                </a:moveTo>
                <a:cubicBezTo>
                  <a:pt x="8253028" y="228697"/>
                  <a:pt x="8180782" y="300943"/>
                  <a:pt x="8180782" y="390062"/>
                </a:cubicBezTo>
                <a:cubicBezTo>
                  <a:pt x="8180782" y="479181"/>
                  <a:pt x="8253028" y="551427"/>
                  <a:pt x="8342147" y="551427"/>
                </a:cubicBezTo>
                <a:cubicBezTo>
                  <a:pt x="8431266" y="551427"/>
                  <a:pt x="8503512" y="479181"/>
                  <a:pt x="8503512" y="390062"/>
                </a:cubicBezTo>
                <a:cubicBezTo>
                  <a:pt x="8503512" y="300943"/>
                  <a:pt x="8431266" y="228697"/>
                  <a:pt x="8342147" y="228697"/>
                </a:cubicBezTo>
                <a:close/>
                <a:moveTo>
                  <a:pt x="8932137" y="228697"/>
                </a:moveTo>
                <a:cubicBezTo>
                  <a:pt x="8843018" y="228697"/>
                  <a:pt x="8770772" y="300943"/>
                  <a:pt x="8770772" y="390062"/>
                </a:cubicBezTo>
                <a:cubicBezTo>
                  <a:pt x="8770772" y="479181"/>
                  <a:pt x="8843018" y="551427"/>
                  <a:pt x="8932137" y="551427"/>
                </a:cubicBezTo>
                <a:cubicBezTo>
                  <a:pt x="9021256" y="551427"/>
                  <a:pt x="9093502" y="479181"/>
                  <a:pt x="9093502" y="390062"/>
                </a:cubicBezTo>
                <a:cubicBezTo>
                  <a:pt x="9093502" y="300943"/>
                  <a:pt x="9021256" y="228697"/>
                  <a:pt x="8932137" y="228697"/>
                </a:cubicBezTo>
                <a:close/>
                <a:moveTo>
                  <a:pt x="9522127" y="228697"/>
                </a:moveTo>
                <a:cubicBezTo>
                  <a:pt x="9433008" y="228697"/>
                  <a:pt x="9360762" y="300943"/>
                  <a:pt x="9360762" y="390062"/>
                </a:cubicBezTo>
                <a:cubicBezTo>
                  <a:pt x="9360762" y="479181"/>
                  <a:pt x="9433008" y="551427"/>
                  <a:pt x="9522127" y="551427"/>
                </a:cubicBezTo>
                <a:cubicBezTo>
                  <a:pt x="9611246" y="551427"/>
                  <a:pt x="9683492" y="479181"/>
                  <a:pt x="9683492" y="390062"/>
                </a:cubicBezTo>
                <a:cubicBezTo>
                  <a:pt x="9683492" y="300943"/>
                  <a:pt x="9611246" y="228697"/>
                  <a:pt x="9522127" y="228697"/>
                </a:cubicBezTo>
                <a:close/>
                <a:moveTo>
                  <a:pt x="342386" y="0"/>
                </a:moveTo>
                <a:lnTo>
                  <a:pt x="9907633" y="0"/>
                </a:lnTo>
                <a:cubicBezTo>
                  <a:pt x="10100734" y="0"/>
                  <a:pt x="10280125" y="58702"/>
                  <a:pt x="10428933" y="159235"/>
                </a:cubicBezTo>
                <a:lnTo>
                  <a:pt x="10438278" y="166945"/>
                </a:lnTo>
                <a:lnTo>
                  <a:pt x="10438278" y="5624698"/>
                </a:lnTo>
                <a:lnTo>
                  <a:pt x="0" y="5624698"/>
                </a:lnTo>
                <a:lnTo>
                  <a:pt x="0" y="65754"/>
                </a:lnTo>
                <a:lnTo>
                  <a:pt x="65126" y="41918"/>
                </a:lnTo>
                <a:cubicBezTo>
                  <a:pt x="152712" y="14676"/>
                  <a:pt x="245836" y="0"/>
                  <a:pt x="342386" y="0"/>
                </a:cubicBezTo>
                <a:close/>
              </a:path>
            </a:pathLst>
          </a:cu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pic>
        <p:nvPicPr>
          <p:cNvPr id="11" name="图片 10" descr="预览图_千图网_编号32412161"/>
          <p:cNvPicPr>
            <a:picLocks noChangeAspect="1"/>
          </p:cNvPicPr>
          <p:nvPr/>
        </p:nvPicPr>
        <p:blipFill>
          <a:blip r:embed="rId1"/>
          <a:srcRect l="70353" t="18168" r="2472" b="74418"/>
          <a:stretch>
            <a:fillRect/>
          </a:stretch>
        </p:blipFill>
        <p:spPr>
          <a:xfrm>
            <a:off x="8334375" y="4655820"/>
            <a:ext cx="3373755" cy="920750"/>
          </a:xfrm>
          <a:prstGeom prst="rect">
            <a:avLst/>
          </a:prstGeom>
        </p:spPr>
      </p:pic>
      <p:pic>
        <p:nvPicPr>
          <p:cNvPr id="12" name="图片 11" descr="预览图_千图网_编号32412161"/>
          <p:cNvPicPr>
            <a:picLocks noChangeAspect="1"/>
          </p:cNvPicPr>
          <p:nvPr/>
        </p:nvPicPr>
        <p:blipFill>
          <a:blip r:embed="rId1"/>
          <a:srcRect l="82932" t="37775" r="2634" b="45474"/>
          <a:stretch>
            <a:fillRect/>
          </a:stretch>
        </p:blipFill>
        <p:spPr>
          <a:xfrm rot="16200000">
            <a:off x="1550670" y="-436245"/>
            <a:ext cx="2143125" cy="2488565"/>
          </a:xfrm>
          <a:prstGeom prst="rect">
            <a:avLst/>
          </a:prstGeom>
        </p:spPr>
      </p:pic>
      <p:sp>
        <p:nvSpPr>
          <p:cNvPr id="41" name="矩形 40"/>
          <p:cNvSpPr/>
          <p:nvPr/>
        </p:nvSpPr>
        <p:spPr>
          <a:xfrm>
            <a:off x="3623310" y="2973070"/>
            <a:ext cx="5816600" cy="1906905"/>
          </a:xfrm>
          <a:prstGeom prst="rect">
            <a:avLst/>
          </a:prstGeom>
          <a:noFill/>
        </p:spPr>
        <p:txBody>
          <a:bodyPr wrap="square">
            <a:spAutoFit/>
          </a:bodyPr>
          <a:lstStyle/>
          <a:p>
            <a:pPr algn="ctr">
              <a:lnSpc>
                <a:spcPct val="150000"/>
              </a:lnSpc>
            </a:pPr>
            <a:r>
              <a:rPr lang="zh-CN" altLang="en-US" sz="36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重要活动</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gn="ctr">
              <a:lnSpc>
                <a:spcPct val="200000"/>
              </a:lnSpc>
            </a:pPr>
            <a:r>
              <a:rPr lang="zh-CN" altLang="en-US" sz="800" dirty="0">
                <a:latin typeface="庞门正道标题体" panose="02010600030101010101" pitchFamily="2" charset="-122"/>
                <a:ea typeface="庞门正道标题体" panose="02010600030101010101" pitchFamily="2" charset="-122"/>
                <a:sym typeface="+mn-ea"/>
              </a:rPr>
              <a:t>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a:t>
            </a:r>
            <a:endParaRPr lang="en-US" altLang="zh-CN"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gn="ctr">
              <a:lnSpc>
                <a:spcPct val="200000"/>
              </a:lnSpc>
            </a:pPr>
            <a:endParaRPr lang="en-US" altLang="zh-CN"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
        <p:nvSpPr>
          <p:cNvPr id="2" name="矩形 1"/>
          <p:cNvSpPr/>
          <p:nvPr/>
        </p:nvSpPr>
        <p:spPr>
          <a:xfrm>
            <a:off x="4753610" y="2148205"/>
            <a:ext cx="3404235" cy="922020"/>
          </a:xfrm>
          <a:prstGeom prst="rect">
            <a:avLst/>
          </a:prstGeom>
          <a:noFill/>
        </p:spPr>
        <p:txBody>
          <a:bodyPr wrap="square">
            <a:spAutoFit/>
          </a:bodyPr>
          <a:lstStyle/>
          <a:p>
            <a:pPr algn="ctr">
              <a:lnSpc>
                <a:spcPct val="150000"/>
              </a:lnSpc>
            </a:pPr>
            <a:r>
              <a:rPr lang="en-US" sz="36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PART </a:t>
            </a:r>
            <a:r>
              <a:rPr lang="en-US" sz="360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rPr>
              <a:t>THREE</a:t>
            </a:r>
            <a:endParaRPr lang="en-US"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11" name="组合 10"/>
          <p:cNvGrpSpPr/>
          <p:nvPr/>
        </p:nvGrpSpPr>
        <p:grpSpPr>
          <a:xfrm>
            <a:off x="729234" y="2660876"/>
            <a:ext cx="10293087" cy="3233259"/>
            <a:chOff x="845968" y="2291007"/>
            <a:chExt cx="10293087" cy="3233259"/>
          </a:xfrm>
        </p:grpSpPr>
        <p:grpSp>
          <p:nvGrpSpPr>
            <p:cNvPr id="12" name="组合 11"/>
            <p:cNvGrpSpPr/>
            <p:nvPr/>
          </p:nvGrpSpPr>
          <p:grpSpPr>
            <a:xfrm>
              <a:off x="1365662" y="2412472"/>
              <a:ext cx="9773393" cy="2766060"/>
              <a:chOff x="1365662" y="2412472"/>
              <a:chExt cx="9773393" cy="2766060"/>
            </a:xfrm>
          </p:grpSpPr>
          <p:cxnSp>
            <p:nvCxnSpPr>
              <p:cNvPr id="25" name="直接连接符 24"/>
              <p:cNvCxnSpPr/>
              <p:nvPr/>
            </p:nvCxnSpPr>
            <p:spPr>
              <a:xfrm>
                <a:off x="1365662" y="5178532"/>
                <a:ext cx="977339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365662" y="4625320"/>
                <a:ext cx="977339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365662" y="4072108"/>
                <a:ext cx="977339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365662" y="3518896"/>
                <a:ext cx="977339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365662" y="2965684"/>
                <a:ext cx="977339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365662" y="2412472"/>
                <a:ext cx="977339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974208" y="5055421"/>
              <a:ext cx="391454" cy="246221"/>
            </a:xfrm>
            <a:prstGeom prst="rect">
              <a:avLst/>
            </a:prstGeom>
          </p:spPr>
          <p:txBody>
            <a:bodyPr wrap="none">
              <a:spAutoFit/>
            </a:bodyPr>
            <a:lstStyle/>
            <a:p>
              <a:pPr algn="r"/>
              <a:r>
                <a:rPr lang="en-US" altLang="zh-CN" sz="1000" dirty="0">
                  <a:solidFill>
                    <a:schemeClr val="bg2">
                      <a:lumMod val="75000"/>
                    </a:schemeClr>
                  </a:solidFill>
                  <a:latin typeface="庞门正道标题体" panose="02010600030101010101" pitchFamily="2" charset="-122"/>
                  <a:ea typeface="庞门正道标题体" panose="02010600030101010101" pitchFamily="2" charset="-122"/>
                </a:rPr>
                <a:t>0%</a:t>
              </a:r>
              <a:endParaRPr lang="zh-CN" altLang="en-US" sz="10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14" name="矩形 13"/>
            <p:cNvSpPr/>
            <p:nvPr/>
          </p:nvSpPr>
          <p:spPr>
            <a:xfrm>
              <a:off x="889250" y="4502539"/>
              <a:ext cx="476412" cy="246221"/>
            </a:xfrm>
            <a:prstGeom prst="rect">
              <a:avLst/>
            </a:prstGeom>
          </p:spPr>
          <p:txBody>
            <a:bodyPr wrap="none">
              <a:spAutoFit/>
            </a:bodyPr>
            <a:lstStyle/>
            <a:p>
              <a:pPr algn="r"/>
              <a:r>
                <a:rPr lang="en-US" altLang="zh-CN" sz="1000" dirty="0">
                  <a:solidFill>
                    <a:schemeClr val="bg2">
                      <a:lumMod val="75000"/>
                    </a:schemeClr>
                  </a:solidFill>
                  <a:latin typeface="庞门正道标题体" panose="02010600030101010101" pitchFamily="2" charset="-122"/>
                  <a:ea typeface="庞门正道标题体" panose="02010600030101010101" pitchFamily="2" charset="-122"/>
                </a:rPr>
                <a:t>20%</a:t>
              </a:r>
              <a:endParaRPr lang="zh-CN" altLang="en-US" sz="10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15" name="矩形 14"/>
            <p:cNvSpPr/>
            <p:nvPr/>
          </p:nvSpPr>
          <p:spPr>
            <a:xfrm>
              <a:off x="884440" y="3949656"/>
              <a:ext cx="481222" cy="246221"/>
            </a:xfrm>
            <a:prstGeom prst="rect">
              <a:avLst/>
            </a:prstGeom>
          </p:spPr>
          <p:txBody>
            <a:bodyPr wrap="none">
              <a:spAutoFit/>
            </a:bodyPr>
            <a:lstStyle/>
            <a:p>
              <a:pPr algn="r"/>
              <a:r>
                <a:rPr lang="en-US" altLang="zh-CN" sz="1000" dirty="0">
                  <a:solidFill>
                    <a:schemeClr val="bg2">
                      <a:lumMod val="75000"/>
                    </a:schemeClr>
                  </a:solidFill>
                  <a:latin typeface="庞门正道标题体" panose="02010600030101010101" pitchFamily="2" charset="-122"/>
                  <a:ea typeface="庞门正道标题体" panose="02010600030101010101" pitchFamily="2" charset="-122"/>
                </a:rPr>
                <a:t>40%</a:t>
              </a:r>
              <a:endParaRPr lang="zh-CN" altLang="en-US" sz="10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16" name="矩形 15"/>
            <p:cNvSpPr/>
            <p:nvPr/>
          </p:nvSpPr>
          <p:spPr>
            <a:xfrm>
              <a:off x="886044" y="3396773"/>
              <a:ext cx="479618" cy="246221"/>
            </a:xfrm>
            <a:prstGeom prst="rect">
              <a:avLst/>
            </a:prstGeom>
          </p:spPr>
          <p:txBody>
            <a:bodyPr wrap="none">
              <a:spAutoFit/>
            </a:bodyPr>
            <a:lstStyle/>
            <a:p>
              <a:pPr algn="r"/>
              <a:r>
                <a:rPr lang="en-US" altLang="zh-CN" sz="1000" dirty="0">
                  <a:solidFill>
                    <a:schemeClr val="bg2">
                      <a:lumMod val="75000"/>
                    </a:schemeClr>
                  </a:solidFill>
                  <a:latin typeface="庞门正道标题体" panose="02010600030101010101" pitchFamily="2" charset="-122"/>
                  <a:ea typeface="庞门正道标题体" panose="02010600030101010101" pitchFamily="2" charset="-122"/>
                </a:rPr>
                <a:t>60%</a:t>
              </a:r>
              <a:endParaRPr lang="zh-CN" altLang="en-US" sz="10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17" name="矩形 16"/>
            <p:cNvSpPr/>
            <p:nvPr/>
          </p:nvSpPr>
          <p:spPr>
            <a:xfrm>
              <a:off x="882838" y="2843890"/>
              <a:ext cx="482824" cy="246221"/>
            </a:xfrm>
            <a:prstGeom prst="rect">
              <a:avLst/>
            </a:prstGeom>
          </p:spPr>
          <p:txBody>
            <a:bodyPr wrap="none">
              <a:spAutoFit/>
            </a:bodyPr>
            <a:lstStyle/>
            <a:p>
              <a:pPr algn="r"/>
              <a:r>
                <a:rPr lang="en-US" altLang="zh-CN" sz="1000" dirty="0">
                  <a:solidFill>
                    <a:schemeClr val="bg2">
                      <a:lumMod val="75000"/>
                    </a:schemeClr>
                  </a:solidFill>
                  <a:latin typeface="庞门正道标题体" panose="02010600030101010101" pitchFamily="2" charset="-122"/>
                  <a:ea typeface="庞门正道标题体" panose="02010600030101010101" pitchFamily="2" charset="-122"/>
                </a:rPr>
                <a:t>80%</a:t>
              </a:r>
              <a:endParaRPr lang="zh-CN" altLang="en-US" sz="10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18" name="矩形 17"/>
            <p:cNvSpPr/>
            <p:nvPr/>
          </p:nvSpPr>
          <p:spPr>
            <a:xfrm>
              <a:off x="845968" y="2291007"/>
              <a:ext cx="519694" cy="246221"/>
            </a:xfrm>
            <a:prstGeom prst="rect">
              <a:avLst/>
            </a:prstGeom>
          </p:spPr>
          <p:txBody>
            <a:bodyPr wrap="none">
              <a:spAutoFit/>
            </a:bodyPr>
            <a:lstStyle/>
            <a:p>
              <a:pPr algn="r"/>
              <a:r>
                <a:rPr lang="en-US" altLang="zh-CN" sz="1000" dirty="0">
                  <a:solidFill>
                    <a:schemeClr val="bg2">
                      <a:lumMod val="75000"/>
                    </a:schemeClr>
                  </a:solidFill>
                  <a:latin typeface="庞门正道标题体" panose="02010600030101010101" pitchFamily="2" charset="-122"/>
                  <a:ea typeface="庞门正道标题体" panose="02010600030101010101" pitchFamily="2" charset="-122"/>
                </a:rPr>
                <a:t>100%</a:t>
              </a:r>
              <a:endParaRPr lang="zh-CN" altLang="en-US" sz="10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19" name="矩形 18"/>
            <p:cNvSpPr/>
            <p:nvPr/>
          </p:nvSpPr>
          <p:spPr>
            <a:xfrm>
              <a:off x="1831251" y="5247267"/>
              <a:ext cx="787396" cy="276999"/>
            </a:xfrm>
            <a:prstGeom prst="rect">
              <a:avLst/>
            </a:prstGeom>
          </p:spPr>
          <p:txBody>
            <a:bodyPr wrap="none">
              <a:spAutoFit/>
            </a:bodyPr>
            <a:lstStyle/>
            <a:p>
              <a:pPr algn="ctr"/>
              <a:r>
                <a:rPr lang="en-US" altLang="zh-CN" sz="1200" dirty="0">
                  <a:solidFill>
                    <a:schemeClr val="bg2">
                      <a:lumMod val="75000"/>
                    </a:schemeClr>
                  </a:solidFill>
                  <a:latin typeface="庞门正道标题体" panose="02010600030101010101" pitchFamily="2" charset="-122"/>
                  <a:ea typeface="庞门正道标题体" panose="02010600030101010101" pitchFamily="2" charset="-122"/>
                </a:rPr>
                <a:t>January</a:t>
              </a:r>
              <a:endParaRPr lang="zh-CN" altLang="en-US" sz="12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20" name="矩形 19"/>
            <p:cNvSpPr/>
            <p:nvPr/>
          </p:nvSpPr>
          <p:spPr>
            <a:xfrm>
              <a:off x="3419311" y="5247267"/>
              <a:ext cx="864340" cy="276999"/>
            </a:xfrm>
            <a:prstGeom prst="rect">
              <a:avLst/>
            </a:prstGeom>
          </p:spPr>
          <p:txBody>
            <a:bodyPr wrap="none">
              <a:spAutoFit/>
            </a:bodyPr>
            <a:lstStyle/>
            <a:p>
              <a:pPr algn="ctr"/>
              <a:r>
                <a:rPr lang="en-US" altLang="zh-CN" sz="1200" dirty="0">
                  <a:solidFill>
                    <a:schemeClr val="bg2">
                      <a:lumMod val="75000"/>
                    </a:schemeClr>
                  </a:solidFill>
                  <a:latin typeface="庞门正道标题体" panose="02010600030101010101" pitchFamily="2" charset="-122"/>
                  <a:ea typeface="庞门正道标题体" panose="02010600030101010101" pitchFamily="2" charset="-122"/>
                </a:rPr>
                <a:t>February</a:t>
              </a:r>
              <a:endParaRPr lang="zh-CN" altLang="en-US" sz="12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21" name="矩形 20"/>
            <p:cNvSpPr/>
            <p:nvPr/>
          </p:nvSpPr>
          <p:spPr>
            <a:xfrm>
              <a:off x="5150841" y="5247267"/>
              <a:ext cx="654346" cy="276999"/>
            </a:xfrm>
            <a:prstGeom prst="rect">
              <a:avLst/>
            </a:prstGeom>
          </p:spPr>
          <p:txBody>
            <a:bodyPr wrap="none">
              <a:spAutoFit/>
            </a:bodyPr>
            <a:lstStyle/>
            <a:p>
              <a:pPr algn="ctr"/>
              <a:r>
                <a:rPr lang="en-US" altLang="zh-CN" sz="1200" dirty="0">
                  <a:solidFill>
                    <a:schemeClr val="bg2">
                      <a:lumMod val="75000"/>
                    </a:schemeClr>
                  </a:solidFill>
                  <a:latin typeface="庞门正道标题体" panose="02010600030101010101" pitchFamily="2" charset="-122"/>
                  <a:ea typeface="庞门正道标题体" panose="02010600030101010101" pitchFamily="2" charset="-122"/>
                </a:rPr>
                <a:t>March</a:t>
              </a:r>
              <a:endParaRPr lang="zh-CN" altLang="en-US" sz="12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22" name="矩形 21"/>
            <p:cNvSpPr/>
            <p:nvPr/>
          </p:nvSpPr>
          <p:spPr>
            <a:xfrm>
              <a:off x="6831075" y="5247267"/>
              <a:ext cx="546945" cy="276999"/>
            </a:xfrm>
            <a:prstGeom prst="rect">
              <a:avLst/>
            </a:prstGeom>
          </p:spPr>
          <p:txBody>
            <a:bodyPr wrap="none">
              <a:spAutoFit/>
            </a:bodyPr>
            <a:lstStyle/>
            <a:p>
              <a:pPr algn="ctr"/>
              <a:r>
                <a:rPr lang="en-US" altLang="zh-CN" sz="1200" dirty="0">
                  <a:solidFill>
                    <a:schemeClr val="bg2">
                      <a:lumMod val="75000"/>
                    </a:schemeClr>
                  </a:solidFill>
                  <a:latin typeface="庞门正道标题体" panose="02010600030101010101" pitchFamily="2" charset="-122"/>
                  <a:ea typeface="庞门正道标题体" panose="02010600030101010101" pitchFamily="2" charset="-122"/>
                </a:rPr>
                <a:t>April</a:t>
              </a:r>
              <a:endParaRPr lang="zh-CN" altLang="en-US" sz="12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23" name="矩形 22"/>
            <p:cNvSpPr/>
            <p:nvPr/>
          </p:nvSpPr>
          <p:spPr>
            <a:xfrm>
              <a:off x="8480852" y="5247267"/>
              <a:ext cx="500458" cy="276999"/>
            </a:xfrm>
            <a:prstGeom prst="rect">
              <a:avLst/>
            </a:prstGeom>
          </p:spPr>
          <p:txBody>
            <a:bodyPr wrap="none">
              <a:spAutoFit/>
            </a:bodyPr>
            <a:lstStyle/>
            <a:p>
              <a:pPr algn="ctr"/>
              <a:r>
                <a:rPr lang="en-US" altLang="zh-CN" sz="1200" dirty="0">
                  <a:solidFill>
                    <a:schemeClr val="bg2">
                      <a:lumMod val="75000"/>
                    </a:schemeClr>
                  </a:solidFill>
                  <a:latin typeface="庞门正道标题体" panose="02010600030101010101" pitchFamily="2" charset="-122"/>
                  <a:ea typeface="庞门正道标题体" panose="02010600030101010101" pitchFamily="2" charset="-122"/>
                </a:rPr>
                <a:t>May</a:t>
              </a:r>
              <a:endParaRPr lang="zh-CN" altLang="en-US" sz="1200" dirty="0">
                <a:solidFill>
                  <a:schemeClr val="bg2">
                    <a:lumMod val="75000"/>
                  </a:schemeClr>
                </a:solidFill>
                <a:latin typeface="庞门正道标题体" panose="02010600030101010101" pitchFamily="2" charset="-122"/>
                <a:ea typeface="庞门正道标题体" panose="02010600030101010101" pitchFamily="2" charset="-122"/>
              </a:endParaRPr>
            </a:p>
          </p:txBody>
        </p:sp>
        <p:sp>
          <p:nvSpPr>
            <p:cNvPr id="24" name="矩形 23"/>
            <p:cNvSpPr/>
            <p:nvPr/>
          </p:nvSpPr>
          <p:spPr>
            <a:xfrm>
              <a:off x="10097768" y="5247267"/>
              <a:ext cx="519694" cy="276999"/>
            </a:xfrm>
            <a:prstGeom prst="rect">
              <a:avLst/>
            </a:prstGeom>
          </p:spPr>
          <p:txBody>
            <a:bodyPr wrap="none">
              <a:spAutoFit/>
            </a:bodyPr>
            <a:lstStyle/>
            <a:p>
              <a:pPr algn="ctr"/>
              <a:r>
                <a:rPr lang="en-US" altLang="zh-CN" sz="1200" dirty="0">
                  <a:solidFill>
                    <a:schemeClr val="bg2">
                      <a:lumMod val="75000"/>
                    </a:schemeClr>
                  </a:solidFill>
                  <a:latin typeface="庞门正道标题体" panose="02010600030101010101" pitchFamily="2" charset="-122"/>
                  <a:ea typeface="庞门正道标题体" panose="02010600030101010101" pitchFamily="2" charset="-122"/>
                </a:rPr>
                <a:t>June</a:t>
              </a:r>
              <a:endParaRPr lang="zh-CN" altLang="en-US" sz="1200" dirty="0">
                <a:solidFill>
                  <a:schemeClr val="bg2">
                    <a:lumMod val="75000"/>
                  </a:schemeClr>
                </a:solidFill>
                <a:latin typeface="庞门正道标题体" panose="02010600030101010101" pitchFamily="2" charset="-122"/>
                <a:ea typeface="庞门正道标题体" panose="02010600030101010101" pitchFamily="2" charset="-122"/>
              </a:endParaRPr>
            </a:p>
          </p:txBody>
        </p:sp>
      </p:grpSp>
      <p:grpSp>
        <p:nvGrpSpPr>
          <p:cNvPr id="38" name="组合 37"/>
          <p:cNvGrpSpPr/>
          <p:nvPr/>
        </p:nvGrpSpPr>
        <p:grpSpPr>
          <a:xfrm>
            <a:off x="9808315" y="2903807"/>
            <a:ext cx="852432" cy="2644593"/>
            <a:chOff x="9925049" y="2533938"/>
            <a:chExt cx="852432" cy="2644593"/>
          </a:xfrm>
          <a:solidFill>
            <a:schemeClr val="tx2"/>
          </a:solidFill>
        </p:grpSpPr>
        <p:sp>
          <p:nvSpPr>
            <p:cNvPr id="39" name="矩形 38"/>
            <p:cNvSpPr/>
            <p:nvPr/>
          </p:nvSpPr>
          <p:spPr>
            <a:xfrm>
              <a:off x="9925049" y="2781018"/>
              <a:ext cx="432000" cy="2397513"/>
            </a:xfrm>
            <a:prstGeom prst="rect">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40" name="矩形 39"/>
            <p:cNvSpPr/>
            <p:nvPr/>
          </p:nvSpPr>
          <p:spPr>
            <a:xfrm>
              <a:off x="10345481" y="2533938"/>
              <a:ext cx="432000" cy="2644593"/>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grpSp>
      <p:grpSp>
        <p:nvGrpSpPr>
          <p:cNvPr id="41" name="组合 40"/>
          <p:cNvGrpSpPr/>
          <p:nvPr/>
        </p:nvGrpSpPr>
        <p:grpSpPr>
          <a:xfrm>
            <a:off x="8181145" y="3278169"/>
            <a:ext cx="852432" cy="2270231"/>
            <a:chOff x="9925049" y="2908300"/>
            <a:chExt cx="852432" cy="2270231"/>
          </a:xfrm>
          <a:solidFill>
            <a:schemeClr val="tx2"/>
          </a:solidFill>
        </p:grpSpPr>
        <p:sp>
          <p:nvSpPr>
            <p:cNvPr id="42" name="矩形 41"/>
            <p:cNvSpPr/>
            <p:nvPr/>
          </p:nvSpPr>
          <p:spPr>
            <a:xfrm>
              <a:off x="9925049" y="3213100"/>
              <a:ext cx="432000" cy="1965431"/>
            </a:xfrm>
            <a:prstGeom prst="rect">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43" name="矩形 42"/>
            <p:cNvSpPr/>
            <p:nvPr/>
          </p:nvSpPr>
          <p:spPr>
            <a:xfrm>
              <a:off x="10345481" y="2908300"/>
              <a:ext cx="432000" cy="2270231"/>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grpSp>
      <p:grpSp>
        <p:nvGrpSpPr>
          <p:cNvPr id="44" name="组合 43"/>
          <p:cNvGrpSpPr/>
          <p:nvPr/>
        </p:nvGrpSpPr>
        <p:grpSpPr>
          <a:xfrm>
            <a:off x="6555247" y="3212115"/>
            <a:ext cx="852432" cy="2336286"/>
            <a:chOff x="9925049" y="2842246"/>
            <a:chExt cx="852432" cy="2336286"/>
          </a:xfrm>
          <a:solidFill>
            <a:schemeClr val="tx2"/>
          </a:solidFill>
        </p:grpSpPr>
        <p:sp>
          <p:nvSpPr>
            <p:cNvPr id="45" name="矩形 44"/>
            <p:cNvSpPr/>
            <p:nvPr/>
          </p:nvSpPr>
          <p:spPr>
            <a:xfrm>
              <a:off x="9925049" y="2842246"/>
              <a:ext cx="432000" cy="2336286"/>
            </a:xfrm>
            <a:prstGeom prst="rect">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46" name="矩形 45"/>
            <p:cNvSpPr/>
            <p:nvPr/>
          </p:nvSpPr>
          <p:spPr>
            <a:xfrm>
              <a:off x="10345481" y="3263900"/>
              <a:ext cx="432000" cy="1914631"/>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grpSp>
      <p:grpSp>
        <p:nvGrpSpPr>
          <p:cNvPr id="47" name="组合 46"/>
          <p:cNvGrpSpPr/>
          <p:nvPr/>
        </p:nvGrpSpPr>
        <p:grpSpPr>
          <a:xfrm>
            <a:off x="4928714" y="3764011"/>
            <a:ext cx="852432" cy="1784390"/>
            <a:chOff x="9925049" y="3394142"/>
            <a:chExt cx="852432" cy="1784390"/>
          </a:xfrm>
          <a:solidFill>
            <a:schemeClr val="tx2"/>
          </a:solidFill>
        </p:grpSpPr>
        <p:sp>
          <p:nvSpPr>
            <p:cNvPr id="48" name="矩形 47"/>
            <p:cNvSpPr/>
            <p:nvPr/>
          </p:nvSpPr>
          <p:spPr>
            <a:xfrm>
              <a:off x="9925049" y="3641020"/>
              <a:ext cx="432000" cy="1537512"/>
            </a:xfrm>
            <a:prstGeom prst="rect">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49" name="矩形 48"/>
            <p:cNvSpPr/>
            <p:nvPr/>
          </p:nvSpPr>
          <p:spPr>
            <a:xfrm>
              <a:off x="10345481" y="3394142"/>
              <a:ext cx="432000" cy="1784390"/>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grpSp>
      <p:grpSp>
        <p:nvGrpSpPr>
          <p:cNvPr id="50" name="组合 49"/>
          <p:cNvGrpSpPr/>
          <p:nvPr/>
        </p:nvGrpSpPr>
        <p:grpSpPr>
          <a:xfrm>
            <a:off x="3302181" y="4280413"/>
            <a:ext cx="852432" cy="1267988"/>
            <a:chOff x="9925049" y="3910544"/>
            <a:chExt cx="852432" cy="1267988"/>
          </a:xfrm>
          <a:solidFill>
            <a:schemeClr val="tx2"/>
          </a:solidFill>
        </p:grpSpPr>
        <p:sp>
          <p:nvSpPr>
            <p:cNvPr id="51" name="矩形 50"/>
            <p:cNvSpPr/>
            <p:nvPr/>
          </p:nvSpPr>
          <p:spPr>
            <a:xfrm>
              <a:off x="9925049" y="4072108"/>
              <a:ext cx="432000" cy="1106424"/>
            </a:xfrm>
            <a:prstGeom prst="rect">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52" name="矩形 51"/>
            <p:cNvSpPr/>
            <p:nvPr/>
          </p:nvSpPr>
          <p:spPr>
            <a:xfrm>
              <a:off x="10345481" y="3910544"/>
              <a:ext cx="432000" cy="1267987"/>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grpSp>
      <p:grpSp>
        <p:nvGrpSpPr>
          <p:cNvPr id="53" name="组合 52"/>
          <p:cNvGrpSpPr/>
          <p:nvPr/>
        </p:nvGrpSpPr>
        <p:grpSpPr>
          <a:xfrm>
            <a:off x="1675648" y="4317551"/>
            <a:ext cx="852432" cy="1230850"/>
            <a:chOff x="9925049" y="3947682"/>
            <a:chExt cx="852432" cy="1230850"/>
          </a:xfrm>
          <a:solidFill>
            <a:schemeClr val="tx2"/>
          </a:solidFill>
        </p:grpSpPr>
        <p:sp>
          <p:nvSpPr>
            <p:cNvPr id="54" name="矩形 53"/>
            <p:cNvSpPr/>
            <p:nvPr/>
          </p:nvSpPr>
          <p:spPr>
            <a:xfrm>
              <a:off x="9925049" y="3947682"/>
              <a:ext cx="432000" cy="1230850"/>
            </a:xfrm>
            <a:prstGeom prst="rect">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55" name="矩形 54"/>
            <p:cNvSpPr/>
            <p:nvPr/>
          </p:nvSpPr>
          <p:spPr>
            <a:xfrm>
              <a:off x="10345481" y="4194561"/>
              <a:ext cx="432000" cy="983970"/>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grpSp>
      <p:grpSp>
        <p:nvGrpSpPr>
          <p:cNvPr id="56" name="组合 55"/>
          <p:cNvGrpSpPr/>
          <p:nvPr/>
        </p:nvGrpSpPr>
        <p:grpSpPr>
          <a:xfrm>
            <a:off x="6076249" y="2568916"/>
            <a:ext cx="717013" cy="562417"/>
            <a:chOff x="6375400" y="1907009"/>
            <a:chExt cx="717013" cy="562417"/>
          </a:xfrm>
        </p:grpSpPr>
        <p:sp>
          <p:nvSpPr>
            <p:cNvPr id="57" name="直角三角形 56"/>
            <p:cNvSpPr/>
            <p:nvPr/>
          </p:nvSpPr>
          <p:spPr>
            <a:xfrm rot="10800000">
              <a:off x="6844989" y="2222002"/>
              <a:ext cx="247424" cy="247424"/>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58" name="矩形 57"/>
            <p:cNvSpPr/>
            <p:nvPr/>
          </p:nvSpPr>
          <p:spPr>
            <a:xfrm>
              <a:off x="6375400" y="1907009"/>
              <a:ext cx="717013" cy="328714"/>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庞门正道标题体" panose="02010600030101010101" pitchFamily="2" charset="-122"/>
                  <a:ea typeface="庞门正道标题体" panose="02010600030101010101" pitchFamily="2" charset="-122"/>
                </a:rPr>
                <a:t>82%</a:t>
              </a:r>
              <a:endParaRPr lang="zh-CN" altLang="en-US" sz="1600" dirty="0">
                <a:latin typeface="庞门正道标题体" panose="02010600030101010101" pitchFamily="2" charset="-122"/>
                <a:ea typeface="庞门正道标题体" panose="02010600030101010101" pitchFamily="2" charset="-122"/>
              </a:endParaRPr>
            </a:p>
          </p:txBody>
        </p:sp>
      </p:grpSp>
      <p:grpSp>
        <p:nvGrpSpPr>
          <p:cNvPr id="59" name="组合 58"/>
          <p:cNvGrpSpPr/>
          <p:nvPr/>
        </p:nvGrpSpPr>
        <p:grpSpPr>
          <a:xfrm>
            <a:off x="9765433" y="2276878"/>
            <a:ext cx="717013" cy="562417"/>
            <a:chOff x="9628468" y="1907009"/>
            <a:chExt cx="717013" cy="562417"/>
          </a:xfrm>
        </p:grpSpPr>
        <p:sp>
          <p:nvSpPr>
            <p:cNvPr id="60" name="直角三角形 59"/>
            <p:cNvSpPr/>
            <p:nvPr/>
          </p:nvSpPr>
          <p:spPr>
            <a:xfrm rot="10800000">
              <a:off x="10098057" y="2222002"/>
              <a:ext cx="247424" cy="247424"/>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61" name="矩形 60"/>
            <p:cNvSpPr/>
            <p:nvPr/>
          </p:nvSpPr>
          <p:spPr>
            <a:xfrm>
              <a:off x="9628468" y="1907009"/>
              <a:ext cx="717013" cy="328714"/>
            </a:xfrm>
            <a:prstGeom prst="rect">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庞门正道标题体" panose="02010600030101010101" pitchFamily="2" charset="-122"/>
                  <a:ea typeface="庞门正道标题体" panose="02010600030101010101" pitchFamily="2" charset="-122"/>
                </a:rPr>
                <a:t>93%</a:t>
              </a:r>
              <a:endParaRPr lang="zh-CN" altLang="en-US" sz="1600" dirty="0">
                <a:latin typeface="庞门正道标题体" panose="02010600030101010101" pitchFamily="2" charset="-122"/>
                <a:ea typeface="庞门正道标题体" panose="02010600030101010101" pitchFamily="2" charset="-122"/>
              </a:endParaRPr>
            </a:p>
          </p:txBody>
        </p:sp>
      </p:grpSp>
      <p:grpSp>
        <p:nvGrpSpPr>
          <p:cNvPr id="62" name="组合 61"/>
          <p:cNvGrpSpPr/>
          <p:nvPr/>
        </p:nvGrpSpPr>
        <p:grpSpPr>
          <a:xfrm>
            <a:off x="4960664" y="5955356"/>
            <a:ext cx="2443911" cy="368300"/>
            <a:chOff x="5117596" y="5703419"/>
            <a:chExt cx="2443911" cy="368300"/>
          </a:xfrm>
        </p:grpSpPr>
        <p:grpSp>
          <p:nvGrpSpPr>
            <p:cNvPr id="63" name="组合 62"/>
            <p:cNvGrpSpPr/>
            <p:nvPr/>
          </p:nvGrpSpPr>
          <p:grpSpPr>
            <a:xfrm>
              <a:off x="5117596" y="5703419"/>
              <a:ext cx="1180689" cy="368300"/>
              <a:chOff x="5117596" y="5703419"/>
              <a:chExt cx="1180689" cy="368300"/>
            </a:xfrm>
          </p:grpSpPr>
          <p:sp>
            <p:nvSpPr>
              <p:cNvPr id="67" name="椭圆 66"/>
              <p:cNvSpPr/>
              <p:nvPr/>
            </p:nvSpPr>
            <p:spPr>
              <a:xfrm>
                <a:off x="5117596" y="5805946"/>
                <a:ext cx="178922" cy="17892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2DEF8"/>
                  </a:solidFill>
                  <a:latin typeface="庞门正道标题体" panose="02010600030101010101" pitchFamily="2" charset="-122"/>
                  <a:ea typeface="庞门正道标题体" panose="02010600030101010101" pitchFamily="2" charset="-122"/>
                </a:endParaRPr>
              </a:p>
            </p:txBody>
          </p:sp>
          <p:sp>
            <p:nvSpPr>
              <p:cNvPr id="68" name="矩形 67"/>
              <p:cNvSpPr/>
              <p:nvPr/>
            </p:nvSpPr>
            <p:spPr>
              <a:xfrm>
                <a:off x="5338165" y="5703419"/>
                <a:ext cx="960120" cy="368300"/>
              </a:xfrm>
              <a:prstGeom prst="rect">
                <a:avLst/>
              </a:prstGeom>
            </p:spPr>
            <p:txBody>
              <a:bodyPr wrap="none">
                <a:spAutoFit/>
              </a:bodyPr>
              <a:lstStyle/>
              <a:p>
                <a:pPr algn="ctr"/>
                <a:r>
                  <a:rPr lang="en-US" altLang="zh-CN" dirty="0">
                    <a:solidFill>
                      <a:srgbClr val="82DEF8"/>
                    </a:solidFill>
                    <a:latin typeface="庞门正道标题体" panose="02010600030101010101" pitchFamily="2" charset="-122"/>
                    <a:ea typeface="庞门正道标题体" panose="02010600030101010101" pitchFamily="2" charset="-122"/>
                  </a:rPr>
                  <a:t>201X</a:t>
                </a:r>
                <a:r>
                  <a:rPr lang="zh-CN" altLang="en-US" dirty="0">
                    <a:solidFill>
                      <a:srgbClr val="82DEF8"/>
                    </a:solidFill>
                    <a:latin typeface="庞门正道标题体" panose="02010600030101010101" pitchFamily="2" charset="-122"/>
                    <a:ea typeface="庞门正道标题体" panose="02010600030101010101" pitchFamily="2" charset="-122"/>
                  </a:rPr>
                  <a:t>年</a:t>
                </a:r>
                <a:endParaRPr lang="zh-CN" altLang="en-US" dirty="0">
                  <a:solidFill>
                    <a:srgbClr val="82DEF8"/>
                  </a:solidFill>
                  <a:latin typeface="庞门正道标题体" panose="02010600030101010101" pitchFamily="2" charset="-122"/>
                  <a:ea typeface="庞门正道标题体" panose="02010600030101010101" pitchFamily="2" charset="-122"/>
                </a:endParaRPr>
              </a:p>
            </p:txBody>
          </p:sp>
        </p:grpSp>
        <p:grpSp>
          <p:nvGrpSpPr>
            <p:cNvPr id="64" name="组合 63"/>
            <p:cNvGrpSpPr/>
            <p:nvPr/>
          </p:nvGrpSpPr>
          <p:grpSpPr>
            <a:xfrm>
              <a:off x="6380818" y="5703419"/>
              <a:ext cx="1180689" cy="368300"/>
              <a:chOff x="6380818" y="5703419"/>
              <a:chExt cx="1180689" cy="368300"/>
            </a:xfrm>
          </p:grpSpPr>
          <p:sp>
            <p:nvSpPr>
              <p:cNvPr id="65" name="椭圆 64"/>
              <p:cNvSpPr/>
              <p:nvPr/>
            </p:nvSpPr>
            <p:spPr>
              <a:xfrm>
                <a:off x="6380818" y="5805946"/>
                <a:ext cx="178922" cy="178922"/>
              </a:xfrm>
              <a:prstGeom prst="ellipse">
                <a:avLst/>
              </a:prstGeom>
              <a:solidFill>
                <a:srgbClr val="82D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2DEF8"/>
                  </a:solidFill>
                  <a:latin typeface="庞门正道标题体" panose="02010600030101010101" pitchFamily="2" charset="-122"/>
                  <a:ea typeface="庞门正道标题体" panose="02010600030101010101" pitchFamily="2" charset="-122"/>
                </a:endParaRPr>
              </a:p>
            </p:txBody>
          </p:sp>
          <p:sp>
            <p:nvSpPr>
              <p:cNvPr id="66" name="矩形 65"/>
              <p:cNvSpPr/>
              <p:nvPr/>
            </p:nvSpPr>
            <p:spPr>
              <a:xfrm>
                <a:off x="6601387" y="5703419"/>
                <a:ext cx="960120" cy="368300"/>
              </a:xfrm>
              <a:prstGeom prst="rect">
                <a:avLst/>
              </a:prstGeom>
            </p:spPr>
            <p:txBody>
              <a:bodyPr wrap="none">
                <a:spAutoFit/>
              </a:bodyPr>
              <a:lstStyle/>
              <a:p>
                <a:pPr algn="ctr"/>
                <a:r>
                  <a:rPr lang="en-US" altLang="zh-CN" dirty="0">
                    <a:solidFill>
                      <a:srgbClr val="82DEF8"/>
                    </a:solidFill>
                    <a:latin typeface="庞门正道标题体" panose="02010600030101010101" pitchFamily="2" charset="-122"/>
                    <a:ea typeface="庞门正道标题体" panose="02010600030101010101" pitchFamily="2" charset="-122"/>
                  </a:rPr>
                  <a:t>201X</a:t>
                </a:r>
                <a:r>
                  <a:rPr lang="zh-CN" altLang="en-US" dirty="0">
                    <a:solidFill>
                      <a:srgbClr val="82DEF8"/>
                    </a:solidFill>
                    <a:latin typeface="庞门正道标题体" panose="02010600030101010101" pitchFamily="2" charset="-122"/>
                    <a:ea typeface="庞门正道标题体" panose="02010600030101010101" pitchFamily="2" charset="-122"/>
                  </a:rPr>
                  <a:t>年</a:t>
                </a:r>
                <a:endParaRPr lang="zh-CN" altLang="en-US" dirty="0">
                  <a:solidFill>
                    <a:srgbClr val="82DEF8"/>
                  </a:solidFill>
                  <a:latin typeface="庞门正道标题体" panose="02010600030101010101" pitchFamily="2" charset="-122"/>
                  <a:ea typeface="庞门正道标题体" panose="02010600030101010101" pitchFamily="2" charset="-122"/>
                </a:endParaRPr>
              </a:p>
            </p:txBody>
          </p:sp>
        </p:grpSp>
      </p:grpSp>
      <p:grpSp>
        <p:nvGrpSpPr>
          <p:cNvPr id="2" name="组合 1"/>
          <p:cNvGrpSpPr/>
          <p:nvPr/>
        </p:nvGrpSpPr>
        <p:grpSpPr>
          <a:xfrm>
            <a:off x="4195445" y="277495"/>
            <a:ext cx="3743325" cy="884555"/>
            <a:chOff x="6607" y="437"/>
            <a:chExt cx="5895" cy="1393"/>
          </a:xfrm>
        </p:grpSpPr>
        <p:grpSp>
          <p:nvGrpSpPr>
            <p:cNvPr id="3" name="组合 2"/>
            <p:cNvGrpSpPr/>
            <p:nvPr/>
          </p:nvGrpSpPr>
          <p:grpSpPr>
            <a:xfrm>
              <a:off x="7320" y="630"/>
              <a:ext cx="4408" cy="1200"/>
              <a:chOff x="1400176" y="1989138"/>
              <a:chExt cx="2946400" cy="849313"/>
            </a:xfrm>
          </p:grpSpPr>
          <p:sp>
            <p:nvSpPr>
              <p:cNvPr id="4"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7"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5"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6" name="矩形 5"/>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
        <p:nvSpPr>
          <p:cNvPr id="8" name="矩形 7"/>
          <p:cNvSpPr/>
          <p:nvPr/>
        </p:nvSpPr>
        <p:spPr>
          <a:xfrm>
            <a:off x="1237919" y="1554195"/>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关键字</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Tree>
  </p:cSld>
  <p:clrMapOvr>
    <a:masterClrMapping/>
  </p:clrMapOvr>
  <p:transition spd="slow" advClick="0" advTm="2000">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grpSp>
        <p:nvGrpSpPr>
          <p:cNvPr id="3" name="组合 2"/>
          <p:cNvGrpSpPr/>
          <p:nvPr/>
        </p:nvGrpSpPr>
        <p:grpSpPr>
          <a:xfrm>
            <a:off x="4604231" y="1868449"/>
            <a:ext cx="2923848" cy="2923844"/>
            <a:chOff x="2728823" y="2285211"/>
            <a:chExt cx="2700000" cy="2700000"/>
          </a:xfrm>
        </p:grpSpPr>
        <p:sp>
          <p:nvSpPr>
            <p:cNvPr id="7" name="椭圆 6"/>
            <p:cNvSpPr/>
            <p:nvPr/>
          </p:nvSpPr>
          <p:spPr>
            <a:xfrm>
              <a:off x="2728823" y="2285211"/>
              <a:ext cx="2700000" cy="2700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黑体简体" panose="03000509000000000000" pitchFamily="65" charset="-122"/>
                <a:ea typeface="方正黑体简体" panose="03000509000000000000" pitchFamily="65" charset="-122"/>
                <a:cs typeface="+mn-cs"/>
              </a:endParaRPr>
            </a:p>
          </p:txBody>
        </p:sp>
        <p:sp>
          <p:nvSpPr>
            <p:cNvPr id="11" name="椭圆 10"/>
            <p:cNvSpPr/>
            <p:nvPr/>
          </p:nvSpPr>
          <p:spPr>
            <a:xfrm>
              <a:off x="2818823" y="2375211"/>
              <a:ext cx="2520000" cy="2520000"/>
            </a:xfrm>
            <a:prstGeom prst="ellipse">
              <a:avLst/>
            </a:prstGeom>
            <a:solidFill>
              <a:srgbClr val="2D2D32">
                <a:lumMod val="25000"/>
                <a:lumOff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黑体简体" panose="03000509000000000000" pitchFamily="65" charset="-122"/>
                <a:ea typeface="方正黑体简体" panose="03000509000000000000" pitchFamily="65" charset="-122"/>
                <a:cs typeface="+mn-cs"/>
              </a:endParaRPr>
            </a:p>
          </p:txBody>
        </p:sp>
        <p:sp>
          <p:nvSpPr>
            <p:cNvPr id="17" name="椭圆 16"/>
            <p:cNvSpPr/>
            <p:nvPr/>
          </p:nvSpPr>
          <p:spPr>
            <a:xfrm>
              <a:off x="3034412" y="2590800"/>
              <a:ext cx="2088822" cy="208882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黑体简体" panose="03000509000000000000" pitchFamily="65" charset="-122"/>
                <a:ea typeface="方正黑体简体" panose="03000509000000000000" pitchFamily="65" charset="-122"/>
                <a:cs typeface="+mn-cs"/>
              </a:endParaRPr>
            </a:p>
          </p:txBody>
        </p:sp>
        <p:sp>
          <p:nvSpPr>
            <p:cNvPr id="18" name="椭圆 17"/>
            <p:cNvSpPr/>
            <p:nvPr/>
          </p:nvSpPr>
          <p:spPr>
            <a:xfrm>
              <a:off x="3311326" y="2867714"/>
              <a:ext cx="1534994" cy="1534994"/>
            </a:xfrm>
            <a:prstGeom prst="ellipse">
              <a:avLst/>
            </a:prstGeom>
            <a:solidFill>
              <a:srgbClr val="2D2D32">
                <a:lumMod val="25000"/>
                <a:lumOff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黑体简体" panose="03000509000000000000" pitchFamily="65" charset="-122"/>
                <a:ea typeface="方正黑体简体" panose="03000509000000000000" pitchFamily="65" charset="-122"/>
                <a:cs typeface="+mn-cs"/>
              </a:endParaRPr>
            </a:p>
          </p:txBody>
        </p:sp>
        <p:sp>
          <p:nvSpPr>
            <p:cNvPr id="19" name="椭圆 18"/>
            <p:cNvSpPr/>
            <p:nvPr/>
          </p:nvSpPr>
          <p:spPr>
            <a:xfrm>
              <a:off x="3567812" y="3124200"/>
              <a:ext cx="1022022" cy="102202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黑体简体" panose="03000509000000000000" pitchFamily="65" charset="-122"/>
                <a:ea typeface="方正黑体简体" panose="03000509000000000000" pitchFamily="65" charset="-122"/>
                <a:cs typeface="+mn-cs"/>
              </a:endParaRPr>
            </a:p>
          </p:txBody>
        </p:sp>
        <p:sp>
          <p:nvSpPr>
            <p:cNvPr id="20" name="椭圆 19"/>
            <p:cNvSpPr/>
            <p:nvPr/>
          </p:nvSpPr>
          <p:spPr>
            <a:xfrm>
              <a:off x="3821866" y="3378254"/>
              <a:ext cx="513914" cy="513914"/>
            </a:xfrm>
            <a:prstGeom prst="ellipse">
              <a:avLst/>
            </a:prstGeom>
            <a:solidFill>
              <a:srgbClr val="2D2D32">
                <a:lumMod val="25000"/>
                <a:lumOff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黑体简体" panose="03000509000000000000" pitchFamily="65" charset="-122"/>
                <a:ea typeface="方正黑体简体" panose="03000509000000000000" pitchFamily="65" charset="-122"/>
                <a:cs typeface="+mn-cs"/>
              </a:endParaRPr>
            </a:p>
          </p:txBody>
        </p:sp>
      </p:grpSp>
      <p:grpSp>
        <p:nvGrpSpPr>
          <p:cNvPr id="24" name="组合 23"/>
          <p:cNvGrpSpPr/>
          <p:nvPr/>
        </p:nvGrpSpPr>
        <p:grpSpPr>
          <a:xfrm rot="2700000">
            <a:off x="3996947" y="2239988"/>
            <a:ext cx="2418449" cy="459608"/>
            <a:chOff x="4933951" y="3094038"/>
            <a:chExt cx="2263775" cy="430213"/>
          </a:xfrm>
        </p:grpSpPr>
        <p:sp>
          <p:nvSpPr>
            <p:cNvPr id="27" name="Freeform 11"/>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rgbClr val="C0DED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29" name="Freeform 12"/>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30"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31" name="Freeform 14"/>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32" name="Freeform 15"/>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grpSp>
      <p:grpSp>
        <p:nvGrpSpPr>
          <p:cNvPr id="33" name="组合 32"/>
          <p:cNvGrpSpPr/>
          <p:nvPr/>
        </p:nvGrpSpPr>
        <p:grpSpPr>
          <a:xfrm rot="18900000" flipH="1">
            <a:off x="5716912" y="2239988"/>
            <a:ext cx="2418449" cy="459608"/>
            <a:chOff x="4933951" y="3094038"/>
            <a:chExt cx="2263775" cy="430213"/>
          </a:xfrm>
        </p:grpSpPr>
        <p:sp>
          <p:nvSpPr>
            <p:cNvPr id="34" name="Freeform 11"/>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rgbClr val="9DC8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35" name="Freeform 12"/>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36"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37" name="Freeform 14"/>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38" name="Freeform 15"/>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grpSp>
      <p:grpSp>
        <p:nvGrpSpPr>
          <p:cNvPr id="39" name="组合 38"/>
          <p:cNvGrpSpPr/>
          <p:nvPr/>
        </p:nvGrpSpPr>
        <p:grpSpPr>
          <a:xfrm rot="18900000" flipV="1">
            <a:off x="3996949" y="3961148"/>
            <a:ext cx="2418449" cy="459608"/>
            <a:chOff x="4933951" y="3094038"/>
            <a:chExt cx="2263775" cy="430213"/>
          </a:xfrm>
        </p:grpSpPr>
        <p:sp>
          <p:nvSpPr>
            <p:cNvPr id="40" name="Freeform 11"/>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rgbClr val="9DC8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41" name="Freeform 12"/>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42"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43" name="Freeform 14"/>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44" name="Freeform 15"/>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grpSp>
      <p:grpSp>
        <p:nvGrpSpPr>
          <p:cNvPr id="46" name="组合 45"/>
          <p:cNvGrpSpPr/>
          <p:nvPr/>
        </p:nvGrpSpPr>
        <p:grpSpPr>
          <a:xfrm rot="2700000" flipH="1" flipV="1">
            <a:off x="5716914" y="3961148"/>
            <a:ext cx="2418449" cy="459608"/>
            <a:chOff x="4933951" y="3094038"/>
            <a:chExt cx="2263775" cy="430213"/>
          </a:xfrm>
        </p:grpSpPr>
        <p:sp>
          <p:nvSpPr>
            <p:cNvPr id="47" name="Freeform 11"/>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rgbClr val="C0DED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48" name="Freeform 12"/>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49"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50" name="Freeform 14"/>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51" name="Freeform 15"/>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grpSp>
      <p:grpSp>
        <p:nvGrpSpPr>
          <p:cNvPr id="52" name="组合 51"/>
          <p:cNvGrpSpPr/>
          <p:nvPr/>
        </p:nvGrpSpPr>
        <p:grpSpPr>
          <a:xfrm>
            <a:off x="894351" y="2022958"/>
            <a:ext cx="2741621" cy="2714688"/>
            <a:chOff x="924196" y="2390059"/>
            <a:chExt cx="2741621" cy="2714688"/>
          </a:xfrm>
        </p:grpSpPr>
        <p:sp>
          <p:nvSpPr>
            <p:cNvPr id="53" name="矩形 52"/>
            <p:cNvSpPr/>
            <p:nvPr/>
          </p:nvSpPr>
          <p:spPr>
            <a:xfrm>
              <a:off x="924196" y="2390059"/>
              <a:ext cx="2741621" cy="1091565"/>
            </a:xfrm>
            <a:prstGeom prst="rect">
              <a:avLst/>
            </a:prstGeom>
          </p:spPr>
          <p:txBody>
            <a:bodyPr wrap="square">
              <a:spAutoFit/>
            </a:bodyPr>
            <a:lstStyle/>
            <a:p>
              <a:pPr algn="r">
                <a:lnSpc>
                  <a:spcPct val="150000"/>
                </a:lnSpc>
                <a:spcAft>
                  <a:spcPts val="600"/>
                </a:spcAft>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rPr>
                <a:t>输入标题内容</a:t>
              </a:r>
              <a:endPar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endParaRPr>
            </a:p>
            <a:p>
              <a:pPr algn="r">
                <a:lnSpc>
                  <a:spcPct val="150000"/>
                </a:lnSpc>
                <a:spcAft>
                  <a:spcPts val="600"/>
                </a:spcAft>
              </a:pPr>
              <a:r>
                <a:rPr lang="zh-CN" altLang="en-US" sz="1000" dirty="0">
                  <a:solidFill>
                    <a:srgbClr val="2D2D32">
                      <a:lumMod val="50000"/>
                      <a:lumOff val="50000"/>
                    </a:srgbClr>
                  </a:solidFill>
                  <a:latin typeface="方正黑体简体" panose="03000509000000000000" pitchFamily="65" charset="-122"/>
                  <a:ea typeface="方正黑体简体" panose="03000509000000000000" pitchFamily="65" charset="-122"/>
                </a:rPr>
                <a:t>单击输入标题内容，单击输入标题内容，单击输入标题内容，单击输入标题内容</a:t>
              </a:r>
              <a:endParaRPr lang="en-US" altLang="zh-CN" sz="1000" dirty="0">
                <a:solidFill>
                  <a:srgbClr val="2D2D32">
                    <a:lumMod val="50000"/>
                    <a:lumOff val="50000"/>
                  </a:srgbClr>
                </a:solidFill>
                <a:latin typeface="方正黑体简体" panose="03000509000000000000" pitchFamily="65" charset="-122"/>
                <a:ea typeface="方正黑体简体" panose="03000509000000000000" pitchFamily="65" charset="-122"/>
              </a:endParaRPr>
            </a:p>
          </p:txBody>
        </p:sp>
        <p:sp>
          <p:nvSpPr>
            <p:cNvPr id="54" name="矩形 53"/>
            <p:cNvSpPr/>
            <p:nvPr/>
          </p:nvSpPr>
          <p:spPr>
            <a:xfrm>
              <a:off x="924196" y="4090017"/>
              <a:ext cx="2741621" cy="1014730"/>
            </a:xfrm>
            <a:prstGeom prst="rect">
              <a:avLst/>
            </a:prstGeom>
          </p:spPr>
          <p:txBody>
            <a:bodyPr wrap="square">
              <a:spAutoFit/>
            </a:bodyPr>
            <a:lstStyle/>
            <a:p>
              <a:pPr algn="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rPr>
                <a:t>输入标题内容</a:t>
              </a:r>
              <a:endParaRPr lang="en-US" altLang="zh-CN" sz="2000" dirty="0">
                <a:solidFill>
                  <a:srgbClr val="48A896"/>
                </a:solidFill>
                <a:latin typeface="方正黑体简体" panose="03000509000000000000" pitchFamily="65" charset="-122"/>
                <a:ea typeface="方正黑体简体" panose="03000509000000000000" pitchFamily="65" charset="-122"/>
              </a:endParaRPr>
            </a:p>
            <a:p>
              <a:pPr algn="r">
                <a:lnSpc>
                  <a:spcPct val="150000"/>
                </a:lnSpc>
                <a:spcAft>
                  <a:spcPts val="600"/>
                </a:spcAft>
              </a:pPr>
              <a:r>
                <a:rPr lang="zh-CN" altLang="en-US" sz="1000" dirty="0">
                  <a:solidFill>
                    <a:srgbClr val="2D2D32">
                      <a:lumMod val="50000"/>
                      <a:lumOff val="50000"/>
                    </a:srgbClr>
                  </a:solidFill>
                  <a:latin typeface="方正黑体简体" panose="03000509000000000000" pitchFamily="65" charset="-122"/>
                  <a:ea typeface="方正黑体简体" panose="03000509000000000000" pitchFamily="65" charset="-122"/>
                </a:rPr>
                <a:t>单击输入标题内容，单击输入标题内容，单击输入标题内容，单击输入标题内容</a:t>
              </a:r>
              <a:endParaRPr lang="en-US" altLang="zh-CN" sz="1000" dirty="0">
                <a:solidFill>
                  <a:srgbClr val="2D2D32">
                    <a:lumMod val="50000"/>
                    <a:lumOff val="50000"/>
                  </a:srgbClr>
                </a:solidFill>
                <a:latin typeface="方正黑体简体" panose="03000509000000000000" pitchFamily="65" charset="-122"/>
                <a:ea typeface="方正黑体简体" panose="03000509000000000000" pitchFamily="65" charset="-122"/>
              </a:endParaRPr>
            </a:p>
          </p:txBody>
        </p:sp>
      </p:grpSp>
      <p:grpSp>
        <p:nvGrpSpPr>
          <p:cNvPr id="55" name="组合 54"/>
          <p:cNvGrpSpPr/>
          <p:nvPr/>
        </p:nvGrpSpPr>
        <p:grpSpPr>
          <a:xfrm>
            <a:off x="8496338" y="2022958"/>
            <a:ext cx="2741621" cy="2714688"/>
            <a:chOff x="8526183" y="2390059"/>
            <a:chExt cx="2741621" cy="2714688"/>
          </a:xfrm>
        </p:grpSpPr>
        <p:sp>
          <p:nvSpPr>
            <p:cNvPr id="56" name="矩形 55"/>
            <p:cNvSpPr/>
            <p:nvPr/>
          </p:nvSpPr>
          <p:spPr>
            <a:xfrm>
              <a:off x="8526183" y="2390059"/>
              <a:ext cx="2741621" cy="1014730"/>
            </a:xfrm>
            <a:prstGeom prst="rect">
              <a:avLst/>
            </a:prstGeom>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rPr>
                <a:t>输入标题内容</a:t>
              </a:r>
              <a:endParaRPr lang="en-US" altLang="zh-CN" sz="2000" dirty="0">
                <a:solidFill>
                  <a:srgbClr val="48A896"/>
                </a:solidFill>
                <a:latin typeface="方正黑体简体" panose="03000509000000000000" pitchFamily="65" charset="-122"/>
                <a:ea typeface="方正黑体简体" panose="03000509000000000000" pitchFamily="65" charset="-122"/>
              </a:endParaRPr>
            </a:p>
            <a:p>
              <a:pPr>
                <a:lnSpc>
                  <a:spcPct val="150000"/>
                </a:lnSpc>
                <a:spcAft>
                  <a:spcPts val="600"/>
                </a:spcAft>
              </a:pPr>
              <a:r>
                <a:rPr lang="zh-CN" altLang="en-US" sz="1000" dirty="0">
                  <a:solidFill>
                    <a:srgbClr val="2D2D32">
                      <a:lumMod val="50000"/>
                      <a:lumOff val="50000"/>
                    </a:srgbClr>
                  </a:solidFill>
                  <a:latin typeface="方正黑体简体" panose="03000509000000000000" pitchFamily="65" charset="-122"/>
                  <a:ea typeface="方正黑体简体" panose="03000509000000000000" pitchFamily="65" charset="-122"/>
                </a:rPr>
                <a:t>单击输入标题内容，单击输入标题内容，单击输入标题内容，单击输入标题内容</a:t>
              </a:r>
              <a:endParaRPr lang="en-US" altLang="zh-CN" sz="1000" dirty="0">
                <a:solidFill>
                  <a:srgbClr val="2D2D32">
                    <a:lumMod val="50000"/>
                    <a:lumOff val="50000"/>
                  </a:srgbClr>
                </a:solidFill>
                <a:latin typeface="方正黑体简体" panose="03000509000000000000" pitchFamily="65" charset="-122"/>
                <a:ea typeface="方正黑体简体" panose="03000509000000000000" pitchFamily="65" charset="-122"/>
              </a:endParaRPr>
            </a:p>
          </p:txBody>
        </p:sp>
        <p:sp>
          <p:nvSpPr>
            <p:cNvPr id="57" name="矩形 56"/>
            <p:cNvSpPr/>
            <p:nvPr/>
          </p:nvSpPr>
          <p:spPr>
            <a:xfrm>
              <a:off x="8526183" y="4090017"/>
              <a:ext cx="2741621" cy="1014730"/>
            </a:xfrm>
            <a:prstGeom prst="rect">
              <a:avLst/>
            </a:prstGeom>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rPr>
                <a:t>输入标题内容</a:t>
              </a:r>
              <a:endParaRPr lang="en-US" altLang="zh-CN" sz="2000" dirty="0">
                <a:solidFill>
                  <a:srgbClr val="48A896"/>
                </a:solidFill>
                <a:latin typeface="方正黑体简体" panose="03000509000000000000" pitchFamily="65" charset="-122"/>
                <a:ea typeface="方正黑体简体" panose="03000509000000000000" pitchFamily="65" charset="-122"/>
              </a:endParaRPr>
            </a:p>
            <a:p>
              <a:pPr>
                <a:lnSpc>
                  <a:spcPct val="150000"/>
                </a:lnSpc>
                <a:spcAft>
                  <a:spcPts val="600"/>
                </a:spcAft>
              </a:pPr>
              <a:r>
                <a:rPr lang="zh-CN" altLang="en-US" sz="1000" dirty="0">
                  <a:solidFill>
                    <a:srgbClr val="2D2D32">
                      <a:lumMod val="50000"/>
                      <a:lumOff val="50000"/>
                    </a:srgbClr>
                  </a:solidFill>
                  <a:latin typeface="方正黑体简体" panose="03000509000000000000" pitchFamily="65" charset="-122"/>
                  <a:ea typeface="方正黑体简体" panose="03000509000000000000" pitchFamily="65" charset="-122"/>
                </a:rPr>
                <a:t>单击输入标题内容，单击输入标题内容，单击输入标题内容，单击输入标题内容</a:t>
              </a:r>
              <a:endParaRPr lang="en-US" altLang="zh-CN" sz="1000" dirty="0">
                <a:solidFill>
                  <a:srgbClr val="2D2D32">
                    <a:lumMod val="50000"/>
                    <a:lumOff val="50000"/>
                  </a:srgbClr>
                </a:solidFill>
                <a:latin typeface="方正黑体简体" panose="03000509000000000000" pitchFamily="65" charset="-122"/>
                <a:ea typeface="方正黑体简体" panose="03000509000000000000" pitchFamily="65" charset="-122"/>
              </a:endParaRPr>
            </a:p>
          </p:txBody>
        </p:sp>
      </p:grpSp>
      <p:sp>
        <p:nvSpPr>
          <p:cNvPr id="58" name="矩形 57"/>
          <p:cNvSpPr/>
          <p:nvPr/>
        </p:nvSpPr>
        <p:spPr>
          <a:xfrm>
            <a:off x="1967019" y="5399305"/>
            <a:ext cx="7947236" cy="860425"/>
          </a:xfrm>
          <a:prstGeom prst="rect">
            <a:avLst/>
          </a:prstGeom>
        </p:spPr>
        <p:txBody>
          <a:bodyPr wrap="square">
            <a:spAutoFit/>
          </a:bodyPr>
          <a:lstStyle/>
          <a:p>
            <a:pPr algn="ctr">
              <a:lnSpc>
                <a:spcPct val="150000"/>
              </a:lnSpc>
              <a:spcAft>
                <a:spcPts val="600"/>
              </a:spcAft>
            </a:pPr>
            <a:r>
              <a:rPr lang="zh-CN" altLang="en-US" sz="1000" dirty="0">
                <a:solidFill>
                  <a:srgbClr val="2D2D32">
                    <a:lumMod val="50000"/>
                    <a:lumOff val="50000"/>
                  </a:srgb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单击输入标题内容，单击输入标题内容，单击输入标题内容，单击输入标题内容单击输入标题内容，单击输入标题内容，单击输入标题内容，单击输入标题内容</a:t>
            </a:r>
            <a:endParaRPr lang="en-US" altLang="zh-CN" sz="1000" dirty="0">
              <a:solidFill>
                <a:srgbClr val="2D2D32">
                  <a:lumMod val="50000"/>
                  <a:lumOff val="50000"/>
                </a:srgbClr>
              </a:solidFill>
              <a:latin typeface="方正黑体简体" panose="03000509000000000000" pitchFamily="65" charset="-122"/>
              <a:ea typeface="方正黑体简体" panose="03000509000000000000" pitchFamily="65" charset="-122"/>
            </a:endParaRPr>
          </a:p>
          <a:p>
            <a:pPr>
              <a:lnSpc>
                <a:spcPct val="150000"/>
              </a:lnSpc>
              <a:spcAft>
                <a:spcPts val="600"/>
              </a:spcAft>
            </a:pPr>
            <a:endParaRPr lang="zh-CN" altLang="en-US" sz="1000" dirty="0">
              <a:solidFill>
                <a:srgbClr val="2D2D32">
                  <a:lumMod val="50000"/>
                  <a:lumOff val="50000"/>
                </a:srgbClr>
              </a:solidFill>
              <a:latin typeface="方正黑体简体" panose="03000509000000000000" pitchFamily="65" charset="-122"/>
              <a:ea typeface="方正黑体简体" panose="03000509000000000000" pitchFamily="65" charset="-122"/>
            </a:endParaRPr>
          </a:p>
        </p:txBody>
      </p:sp>
    </p:spTree>
  </p:cSld>
  <p:clrMapOvr>
    <a:masterClrMapping/>
  </p:clrMapOvr>
  <p:transition spd="slow" advClick="0" advTm="2000">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20" name="Circle"/>
          <p:cNvSpPr/>
          <p:nvPr/>
        </p:nvSpPr>
        <p:spPr>
          <a:xfrm>
            <a:off x="6080361" y="2010514"/>
            <a:ext cx="432174" cy="432174"/>
          </a:xfrm>
          <a:prstGeom prst="ellipse">
            <a:avLst/>
          </a:prstGeom>
          <a:solidFill>
            <a:srgbClr val="C0DED2"/>
          </a:solidFill>
          <a:ln w="12700">
            <a:noFill/>
            <a:miter lim="400000"/>
          </a:ln>
        </p:spPr>
        <p:txBody>
          <a:bodyPr lIns="0" tIns="0" rIns="0" bIns="0" anchor="ctr"/>
          <a:lstStyle/>
          <a:p>
            <a:pPr algn="ctr">
              <a:defRPr sz="3200" b="0">
                <a:solidFill>
                  <a:srgbClr val="FFFFFF"/>
                </a:solidFill>
                <a:latin typeface="+mn-lt"/>
                <a:ea typeface="+mn-ea"/>
                <a:cs typeface="+mn-cs"/>
                <a:sym typeface="Helvetica Neue Medium"/>
              </a:defRPr>
            </a:pPr>
            <a:r>
              <a:rPr lang="en-US" altLang="zh-CN" dirty="0">
                <a:latin typeface="Trebuchet MS" panose="020B0603020202020204" pitchFamily="34" charset="0"/>
                <a:ea typeface="庞门正道标题体" panose="02010600030101010101" pitchFamily="2" charset="-122"/>
                <a:sym typeface="Segoe UI" panose="020B0502040204020203" pitchFamily="34" charset="0"/>
              </a:rPr>
              <a:t>1</a:t>
            </a:r>
            <a:endParaRPr dirty="0">
              <a:latin typeface="Trebuchet MS" panose="020B0603020202020204" pitchFamily="34" charset="0"/>
              <a:ea typeface="庞门正道标题体" panose="02010600030101010101" pitchFamily="2" charset="-122"/>
              <a:sym typeface="Segoe UI" panose="020B0502040204020203" pitchFamily="34" charset="0"/>
            </a:endParaRPr>
          </a:p>
        </p:txBody>
      </p:sp>
      <p:sp>
        <p:nvSpPr>
          <p:cNvPr id="38" name="Circle"/>
          <p:cNvSpPr/>
          <p:nvPr/>
        </p:nvSpPr>
        <p:spPr>
          <a:xfrm>
            <a:off x="6080361" y="3140268"/>
            <a:ext cx="432174" cy="432174"/>
          </a:xfrm>
          <a:prstGeom prst="ellipse">
            <a:avLst/>
          </a:prstGeom>
          <a:solidFill>
            <a:srgbClr val="9DC8FF"/>
          </a:solidFill>
          <a:ln w="63500">
            <a:noFill/>
            <a:miter lim="400000"/>
          </a:ln>
        </p:spPr>
        <p:txBody>
          <a:bodyPr lIns="0" tIns="0" rIns="0" bIns="0" anchor="ctr"/>
          <a:lstStyle/>
          <a:p>
            <a:pPr algn="ctr"/>
            <a:r>
              <a:rPr lang="en-US" altLang="zh-CN" dirty="0">
                <a:solidFill>
                  <a:srgbClr val="FFFFFF"/>
                </a:solidFill>
                <a:latin typeface="Trebuchet MS" panose="020B0603020202020204" pitchFamily="34" charset="0"/>
                <a:ea typeface="庞门正道标题体" panose="02010600030101010101" pitchFamily="2" charset="-122"/>
                <a:sym typeface="Segoe UI" panose="020B0502040204020203" pitchFamily="34" charset="0"/>
              </a:rPr>
              <a:t>2</a:t>
            </a:r>
            <a:endParaRPr dirty="0">
              <a:solidFill>
                <a:srgbClr val="FFFFFF"/>
              </a:solidFill>
              <a:latin typeface="Trebuchet MS" panose="020B0603020202020204" pitchFamily="34" charset="0"/>
              <a:ea typeface="庞门正道标题体" panose="02010600030101010101" pitchFamily="2" charset="-122"/>
              <a:sym typeface="Segoe UI" panose="020B0502040204020203" pitchFamily="34" charset="0"/>
            </a:endParaRPr>
          </a:p>
        </p:txBody>
      </p:sp>
      <p:sp>
        <p:nvSpPr>
          <p:cNvPr id="39" name="Circle"/>
          <p:cNvSpPr/>
          <p:nvPr/>
        </p:nvSpPr>
        <p:spPr>
          <a:xfrm>
            <a:off x="6051151" y="4327173"/>
            <a:ext cx="432174" cy="432174"/>
          </a:xfrm>
          <a:prstGeom prst="ellipse">
            <a:avLst/>
          </a:prstGeom>
          <a:solidFill>
            <a:srgbClr val="C0DED2"/>
          </a:solidFill>
          <a:ln w="12700">
            <a:noFill/>
            <a:miter lim="400000"/>
          </a:ln>
        </p:spPr>
        <p:txBody>
          <a:bodyPr lIns="0" tIns="0" rIns="0" bIns="0" anchor="ctr"/>
          <a:lstStyle/>
          <a:p>
            <a:pPr algn="ctr"/>
            <a:r>
              <a:rPr lang="en-US" dirty="0">
                <a:solidFill>
                  <a:srgbClr val="FFFFFF"/>
                </a:solidFill>
                <a:latin typeface="Trebuchet MS" panose="020B0603020202020204" pitchFamily="34" charset="0"/>
                <a:ea typeface="庞门正道标题体" panose="02010600030101010101" pitchFamily="2" charset="-122"/>
                <a:sym typeface="Segoe UI" panose="020B0502040204020203" pitchFamily="34" charset="0"/>
              </a:rPr>
              <a:t>3</a:t>
            </a:r>
            <a:endParaRPr dirty="0">
              <a:solidFill>
                <a:srgbClr val="FFFFFF"/>
              </a:solidFill>
              <a:latin typeface="Trebuchet MS" panose="020B0603020202020204" pitchFamily="34" charset="0"/>
              <a:ea typeface="庞门正道标题体" panose="02010600030101010101" pitchFamily="2" charset="-122"/>
              <a:sym typeface="Segoe UI" panose="020B0502040204020203" pitchFamily="34" charset="0"/>
            </a:endParaRPr>
          </a:p>
        </p:txBody>
      </p:sp>
      <p:graphicFrame>
        <p:nvGraphicFramePr>
          <p:cNvPr id="49" name="Chart 74"/>
          <p:cNvGraphicFramePr/>
          <p:nvPr/>
        </p:nvGraphicFramePr>
        <p:xfrm>
          <a:off x="788738" y="1896728"/>
          <a:ext cx="4460514" cy="2314060"/>
        </p:xfrm>
        <a:graphic>
          <a:graphicData uri="http://schemas.openxmlformats.org/drawingml/2006/chart">
            <c:chart xmlns:c="http://schemas.openxmlformats.org/drawingml/2006/chart" xmlns:r="http://schemas.openxmlformats.org/officeDocument/2006/relationships" r:id="rId1"/>
          </a:graphicData>
        </a:graphic>
      </p:graphicFrame>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
        <p:nvSpPr>
          <p:cNvPr id="2" name="矩形 1"/>
          <p:cNvSpPr/>
          <p:nvPr/>
        </p:nvSpPr>
        <p:spPr>
          <a:xfrm>
            <a:off x="6765594" y="1719295"/>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关键字</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
        <p:nvSpPr>
          <p:cNvPr id="3" name="矩形 2"/>
          <p:cNvSpPr/>
          <p:nvPr/>
        </p:nvSpPr>
        <p:spPr>
          <a:xfrm>
            <a:off x="6765594" y="2848325"/>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关键字</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
        <p:nvSpPr>
          <p:cNvPr id="4" name="矩形 3"/>
          <p:cNvSpPr/>
          <p:nvPr/>
        </p:nvSpPr>
        <p:spPr>
          <a:xfrm>
            <a:off x="6833539" y="4035140"/>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关键字</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
        <p:nvSpPr>
          <p:cNvPr id="7" name="矩形 6"/>
          <p:cNvSpPr/>
          <p:nvPr/>
        </p:nvSpPr>
        <p:spPr>
          <a:xfrm>
            <a:off x="878205" y="4493895"/>
            <a:ext cx="4370705" cy="1476375"/>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关键字</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nSpc>
                <a:spcPct val="150000"/>
              </a:lnSpc>
            </a:pPr>
            <a:endParaRPr lang="en-US" altLang="zh-CN" sz="1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
        <p:nvSpPr>
          <p:cNvPr id="11" name="Circle"/>
          <p:cNvSpPr/>
          <p:nvPr/>
        </p:nvSpPr>
        <p:spPr>
          <a:xfrm>
            <a:off x="6080361" y="5538028"/>
            <a:ext cx="432174" cy="432174"/>
          </a:xfrm>
          <a:prstGeom prst="ellipse">
            <a:avLst/>
          </a:prstGeom>
          <a:solidFill>
            <a:srgbClr val="9DC8FF"/>
          </a:solidFill>
          <a:ln w="63500">
            <a:noFill/>
            <a:miter lim="400000"/>
          </a:ln>
        </p:spPr>
        <p:txBody>
          <a:bodyPr lIns="0" tIns="0" rIns="0" bIns="0" anchor="ctr"/>
          <a:lstStyle/>
          <a:p>
            <a:pPr algn="ctr"/>
            <a:r>
              <a:rPr lang="en-US" dirty="0">
                <a:solidFill>
                  <a:srgbClr val="FFFFFF"/>
                </a:solidFill>
                <a:latin typeface="Trebuchet MS" panose="020B0603020202020204" pitchFamily="34" charset="0"/>
                <a:ea typeface="庞门正道标题体" panose="02010600030101010101" pitchFamily="2" charset="-122"/>
                <a:sym typeface="Segoe UI" panose="020B0502040204020203" pitchFamily="34" charset="0"/>
              </a:rPr>
              <a:t>4</a:t>
            </a:r>
            <a:endParaRPr lang="en-US" dirty="0">
              <a:solidFill>
                <a:srgbClr val="FFFFFF"/>
              </a:solidFill>
              <a:latin typeface="Trebuchet MS" panose="020B0603020202020204" pitchFamily="34" charset="0"/>
              <a:ea typeface="庞门正道标题体" panose="02010600030101010101" pitchFamily="2" charset="-122"/>
              <a:sym typeface="Segoe UI" panose="020B0502040204020203" pitchFamily="34" charset="0"/>
            </a:endParaRPr>
          </a:p>
        </p:txBody>
      </p:sp>
      <p:sp>
        <p:nvSpPr>
          <p:cNvPr id="12" name="矩形 11"/>
          <p:cNvSpPr/>
          <p:nvPr/>
        </p:nvSpPr>
        <p:spPr>
          <a:xfrm>
            <a:off x="6765594" y="5246085"/>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关键字</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Tree>
  </p:cSld>
  <p:clrMapOvr>
    <a:masterClrMapping/>
  </p:clrMapOvr>
  <p:transition spd="slow" advClick="0" advTm="2000">
    <p:randomBar dir="vert"/>
  </p:transition>
  <p:timing>
    <p:tnLst>
      <p:par>
        <p:cTn id="1" dur="indefinite" restart="never" nodeType="tmRoot"/>
      </p:par>
    </p:tnLst>
    <p:bldLst>
      <p:bldGraphic spid="49"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1" cstate="screen"/>
          <a:stretch>
            <a:fillRect/>
          </a:stretch>
        </p:blipFill>
        <p:spPr>
          <a:xfrm>
            <a:off x="5562600" y="2310130"/>
            <a:ext cx="6301105" cy="3611880"/>
          </a:xfrm>
          <a:prstGeom prst="rect">
            <a:avLst/>
          </a:prstGeom>
        </p:spPr>
      </p:pic>
      <p:pic>
        <p:nvPicPr>
          <p:cNvPr id="18" name="图片占位符 17"/>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3262" r="23262"/>
          <a:stretch>
            <a:fillRect/>
          </a:stretch>
        </p:blipFill>
        <p:spPr>
          <a:xfrm>
            <a:off x="6297295" y="2659380"/>
            <a:ext cx="4831715" cy="2695575"/>
          </a:xfrm>
          <a:prstGeom prst="roundRect">
            <a:avLst/>
          </a:prstGeom>
        </p:spPr>
      </p:pic>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grpSp>
        <p:nvGrpSpPr>
          <p:cNvPr id="11" name="组合 10"/>
          <p:cNvGrpSpPr/>
          <p:nvPr/>
        </p:nvGrpSpPr>
        <p:grpSpPr>
          <a:xfrm>
            <a:off x="9271116" y="1344948"/>
            <a:ext cx="2197100" cy="2197100"/>
            <a:chOff x="4425142" y="3165087"/>
            <a:chExt cx="2197100" cy="2197100"/>
          </a:xfrm>
        </p:grpSpPr>
        <p:sp>
          <p:nvSpPr>
            <p:cNvPr id="12" name="椭圆 11"/>
            <p:cNvSpPr/>
            <p:nvPr/>
          </p:nvSpPr>
          <p:spPr>
            <a:xfrm>
              <a:off x="4425142" y="3165087"/>
              <a:ext cx="2197100" cy="2197100"/>
            </a:xfrm>
            <a:prstGeom prst="ellipse">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方正黑体简体" panose="03000509000000000000" pitchFamily="65" charset="-122"/>
              </a:endParaRPr>
            </a:p>
          </p:txBody>
        </p:sp>
        <p:sp>
          <p:nvSpPr>
            <p:cNvPr id="13" name="文本框 12"/>
            <p:cNvSpPr txBox="1"/>
            <p:nvPr/>
          </p:nvSpPr>
          <p:spPr>
            <a:xfrm>
              <a:off x="4621357" y="3635622"/>
              <a:ext cx="1805305" cy="1659255"/>
            </a:xfrm>
            <a:prstGeom prst="rect">
              <a:avLst/>
            </a:prstGeom>
            <a:noFill/>
          </p:spPr>
          <p:txBody>
            <a:bodyPr wrap="square" rtlCol="0">
              <a:spAutoFit/>
            </a:bodyPr>
            <a:lstStyle/>
            <a:p>
              <a:pPr algn="ctr">
                <a:lnSpc>
                  <a:spcPct val="130000"/>
                </a:lnSpc>
              </a:pPr>
              <a:r>
                <a:rPr lang="zh-CN" altLang="en-US" sz="1200" dirty="0">
                  <a:solidFill>
                    <a:schemeClr val="bg1"/>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a:t>
              </a:r>
              <a:endParaRPr lang="en-US" altLang="zh-CN" sz="1200" dirty="0">
                <a:solidFill>
                  <a:schemeClr val="bg1">
                    <a:lumMod val="65000"/>
                  </a:schemeClr>
                </a:solidFill>
                <a:latin typeface="方正黑体简体" panose="03000509000000000000" pitchFamily="65" charset="-122"/>
                <a:ea typeface="方正黑体简体" panose="03000509000000000000" pitchFamily="65" charset="-122"/>
              </a:endParaRPr>
            </a:p>
            <a:p>
              <a:pPr algn="ctr"/>
              <a:endParaRPr lang="zh-CN" altLang="en-US" sz="1200" dirty="0">
                <a:solidFill>
                  <a:srgbClr val="2352F8"/>
                </a:solidFill>
                <a:latin typeface="方正黑体简体" panose="03000509000000000000" pitchFamily="65" charset="-122"/>
                <a:ea typeface="方正黑体简体" panose="03000509000000000000" pitchFamily="65" charset="-122"/>
              </a:endParaRPr>
            </a:p>
            <a:p>
              <a:pPr algn="ctr"/>
              <a:endParaRPr lang="zh-CN" altLang="en-US" sz="12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14" name="组合 13"/>
          <p:cNvGrpSpPr/>
          <p:nvPr/>
        </p:nvGrpSpPr>
        <p:grpSpPr>
          <a:xfrm>
            <a:off x="711200" y="3474919"/>
            <a:ext cx="2324099" cy="2020585"/>
            <a:chOff x="711200" y="3081020"/>
            <a:chExt cx="2324099" cy="2020585"/>
          </a:xfrm>
        </p:grpSpPr>
        <p:grpSp>
          <p:nvGrpSpPr>
            <p:cNvPr id="37" name="组合 36"/>
            <p:cNvGrpSpPr/>
            <p:nvPr/>
          </p:nvGrpSpPr>
          <p:grpSpPr>
            <a:xfrm>
              <a:off x="711200" y="3909075"/>
              <a:ext cx="2324099" cy="1192530"/>
              <a:chOff x="8984542" y="3352609"/>
              <a:chExt cx="2324099" cy="1192530"/>
            </a:xfrm>
          </p:grpSpPr>
          <p:sp>
            <p:nvSpPr>
              <p:cNvPr id="38" name="矩形 37"/>
              <p:cNvSpPr/>
              <p:nvPr/>
            </p:nvSpPr>
            <p:spPr>
              <a:xfrm>
                <a:off x="9062366" y="3352609"/>
                <a:ext cx="2246275" cy="1192530"/>
              </a:xfrm>
              <a:prstGeom prst="rect">
                <a:avLst/>
              </a:prstGeom>
            </p:spPr>
            <p:txBody>
              <a:bodyPr wrap="square">
                <a:spAutoFit/>
              </a:bodyPr>
              <a:lstStyle/>
              <a:p>
                <a:pPr marL="0" lvl="1"/>
                <a:r>
                  <a:rPr lang="zh-CN" altLang="en-US" sz="266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rPr>
                  <a:t>关键字</a:t>
                </a:r>
                <a:endParaRPr lang="zh-CN" altLang="en-US" sz="2665" dirty="0">
                  <a:solidFill>
                    <a:srgbClr val="2352F8"/>
                  </a:solidFill>
                  <a:latin typeface="方正黑体简体" panose="03000509000000000000" pitchFamily="65" charset="-122"/>
                  <a:ea typeface="方正黑体简体" panose="03000509000000000000" pitchFamily="65" charset="-122"/>
                </a:endParaRPr>
              </a:p>
              <a:p>
                <a:pPr algn="just">
                  <a:lnSpc>
                    <a:spcPct val="150000"/>
                  </a:lnSpc>
                  <a:spcAft>
                    <a:spcPts val="600"/>
                  </a:spcAft>
                </a:pPr>
                <a:r>
                  <a:rPr lang="zh-CN" altLang="en-US" sz="1000" dirty="0">
                    <a:solidFill>
                      <a:schemeClr val="bg1">
                        <a:lumMod val="65000"/>
                      </a:scheme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a:t>
                </a:r>
                <a:endParaRPr lang="en-US" altLang="zh-CN" sz="1000" dirty="0">
                  <a:solidFill>
                    <a:schemeClr val="bg1">
                      <a:lumMod val="65000"/>
                    </a:schemeClr>
                  </a:solidFill>
                  <a:latin typeface="方正黑体简体" panose="03000509000000000000" pitchFamily="65" charset="-122"/>
                  <a:ea typeface="方正黑体简体" panose="03000509000000000000" pitchFamily="65" charset="-122"/>
                </a:endParaRPr>
              </a:p>
            </p:txBody>
          </p:sp>
          <p:cxnSp>
            <p:nvCxnSpPr>
              <p:cNvPr id="40" name="直接连接符 39"/>
              <p:cNvCxnSpPr/>
              <p:nvPr/>
            </p:nvCxnSpPr>
            <p:spPr>
              <a:xfrm>
                <a:off x="8984542" y="3457821"/>
                <a:ext cx="0" cy="180000"/>
              </a:xfrm>
              <a:prstGeom prst="line">
                <a:avLst/>
              </a:prstGeom>
              <a:ln w="28575">
                <a:solidFill>
                  <a:srgbClr val="A8E0DD"/>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711200" y="3081020"/>
              <a:ext cx="648000" cy="648000"/>
              <a:chOff x="711200" y="2788920"/>
              <a:chExt cx="648000" cy="648000"/>
            </a:xfrm>
          </p:grpSpPr>
          <p:sp>
            <p:nvSpPr>
              <p:cNvPr id="42" name="椭圆 41"/>
              <p:cNvSpPr/>
              <p:nvPr/>
            </p:nvSpPr>
            <p:spPr>
              <a:xfrm>
                <a:off x="711200" y="2788920"/>
                <a:ext cx="648000" cy="648000"/>
              </a:xfrm>
              <a:prstGeom prst="ellipse">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方正黑体简体" panose="03000509000000000000" pitchFamily="65" charset="-122"/>
                </a:endParaRPr>
              </a:p>
            </p:txBody>
          </p:sp>
          <p:sp>
            <p:nvSpPr>
              <p:cNvPr id="43" name="Freeform 433"/>
              <p:cNvSpPr>
                <a:spLocks noEditPoints="1"/>
              </p:cNvSpPr>
              <p:nvPr/>
            </p:nvSpPr>
            <p:spPr bwMode="auto">
              <a:xfrm>
                <a:off x="970894" y="2985293"/>
                <a:ext cx="128612" cy="255254"/>
              </a:xfrm>
              <a:custGeom>
                <a:avLst/>
                <a:gdLst>
                  <a:gd name="T0" fmla="*/ 5407 w 7844"/>
                  <a:gd name="T1" fmla="*/ 14686 h 15562"/>
                  <a:gd name="T2" fmla="*/ 4571 w 7844"/>
                  <a:gd name="T3" fmla="*/ 15514 h 15562"/>
                  <a:gd name="T4" fmla="*/ 3442 w 7844"/>
                  <a:gd name="T5" fmla="*/ 15562 h 15562"/>
                  <a:gd name="T6" fmla="*/ 3218 w 7844"/>
                  <a:gd name="T7" fmla="*/ 15475 h 15562"/>
                  <a:gd name="T8" fmla="*/ 2450 w 7844"/>
                  <a:gd name="T9" fmla="*/ 14653 h 15562"/>
                  <a:gd name="T10" fmla="*/ 721 w 7844"/>
                  <a:gd name="T11" fmla="*/ 2883 h 15562"/>
                  <a:gd name="T12" fmla="*/ 4301 w 7844"/>
                  <a:gd name="T13" fmla="*/ 2065 h 15562"/>
                  <a:gd name="T14" fmla="*/ 4505 w 7844"/>
                  <a:gd name="T15" fmla="*/ 1796 h 15562"/>
                  <a:gd name="T16" fmla="*/ 4540 w 7844"/>
                  <a:gd name="T17" fmla="*/ 586 h 15562"/>
                  <a:gd name="T18" fmla="*/ 4397 w 7844"/>
                  <a:gd name="T19" fmla="*/ 224 h 15562"/>
                  <a:gd name="T20" fmla="*/ 4073 w 7844"/>
                  <a:gd name="T21" fmla="*/ 20 h 15562"/>
                  <a:gd name="T22" fmla="*/ 3757 w 7844"/>
                  <a:gd name="T23" fmla="*/ 21 h 15562"/>
                  <a:gd name="T24" fmla="*/ 3433 w 7844"/>
                  <a:gd name="T25" fmla="*/ 230 h 15562"/>
                  <a:gd name="T26" fmla="*/ 3295 w 7844"/>
                  <a:gd name="T27" fmla="*/ 595 h 15562"/>
                  <a:gd name="T28" fmla="*/ 242 w 7844"/>
                  <a:gd name="T29" fmla="*/ 1775 h 15562"/>
                  <a:gd name="T30" fmla="*/ 26 w 7844"/>
                  <a:gd name="T31" fmla="*/ 2091 h 15562"/>
                  <a:gd name="T32" fmla="*/ 28 w 7844"/>
                  <a:gd name="T33" fmla="*/ 2451 h 15562"/>
                  <a:gd name="T34" fmla="*/ 215 w 7844"/>
                  <a:gd name="T35" fmla="*/ 2737 h 15562"/>
                  <a:gd name="T36" fmla="*/ 517 w 7844"/>
                  <a:gd name="T37" fmla="*/ 2882 h 15562"/>
                  <a:gd name="T38" fmla="*/ 7350 w 7844"/>
                  <a:gd name="T39" fmla="*/ 3694 h 15562"/>
                  <a:gd name="T40" fmla="*/ 7689 w 7844"/>
                  <a:gd name="T41" fmla="*/ 3495 h 15562"/>
                  <a:gd name="T42" fmla="*/ 7841 w 7844"/>
                  <a:gd name="T43" fmla="*/ 3142 h 15562"/>
                  <a:gd name="T44" fmla="*/ 7764 w 7844"/>
                  <a:gd name="T45" fmla="*/ 2780 h 15562"/>
                  <a:gd name="T46" fmla="*/ 7482 w 7844"/>
                  <a:gd name="T47" fmla="*/ 2519 h 15562"/>
                  <a:gd name="T48" fmla="*/ 7092 w 7844"/>
                  <a:gd name="T49" fmla="*/ 2475 h 15562"/>
                  <a:gd name="T50" fmla="*/ 197 w 7844"/>
                  <a:gd name="T51" fmla="*/ 4033 h 15562"/>
                  <a:gd name="T52" fmla="*/ 12 w 7844"/>
                  <a:gd name="T53" fmla="*/ 4368 h 15562"/>
                  <a:gd name="T54" fmla="*/ 47 w 7844"/>
                  <a:gd name="T55" fmla="*/ 4721 h 15562"/>
                  <a:gd name="T56" fmla="*/ 255 w 7844"/>
                  <a:gd name="T57" fmla="*/ 4988 h 15562"/>
                  <a:gd name="T58" fmla="*/ 570 w 7844"/>
                  <a:gd name="T59" fmla="*/ 5107 h 15562"/>
                  <a:gd name="T60" fmla="*/ 7731 w 7844"/>
                  <a:gd name="T61" fmla="*/ 4947 h 15562"/>
                  <a:gd name="T62" fmla="*/ 7427 w 7844"/>
                  <a:gd name="T63" fmla="*/ 4714 h 15562"/>
                  <a:gd name="T64" fmla="*/ 494 w 7844"/>
                  <a:gd name="T65" fmla="*/ 6095 h 15562"/>
                  <a:gd name="T66" fmla="*/ 155 w 7844"/>
                  <a:gd name="T67" fmla="*/ 6293 h 15562"/>
                  <a:gd name="T68" fmla="*/ 3 w 7844"/>
                  <a:gd name="T69" fmla="*/ 6647 h 15562"/>
                  <a:gd name="T70" fmla="*/ 72 w 7844"/>
                  <a:gd name="T71" fmla="*/ 6994 h 15562"/>
                  <a:gd name="T72" fmla="*/ 298 w 7844"/>
                  <a:gd name="T73" fmla="*/ 7235 h 15562"/>
                  <a:gd name="T74" fmla="*/ 691 w 7844"/>
                  <a:gd name="T75" fmla="*/ 10177 h 15562"/>
                  <a:gd name="T76" fmla="*/ 662 w 7844"/>
                  <a:gd name="T77" fmla="*/ 10931 h 15562"/>
                  <a:gd name="T78" fmla="*/ 829 w 7844"/>
                  <a:gd name="T79" fmla="*/ 11565 h 15562"/>
                  <a:gd name="T80" fmla="*/ 1573 w 7844"/>
                  <a:gd name="T81" fmla="*/ 12665 h 15562"/>
                  <a:gd name="T82" fmla="*/ 2073 w 7844"/>
                  <a:gd name="T83" fmla="*/ 13495 h 15562"/>
                  <a:gd name="T84" fmla="*/ 5660 w 7844"/>
                  <a:gd name="T85" fmla="*/ 14053 h 15562"/>
                  <a:gd name="T86" fmla="*/ 5801 w 7844"/>
                  <a:gd name="T87" fmla="*/ 13429 h 15562"/>
                  <a:gd name="T88" fmla="*/ 6352 w 7844"/>
                  <a:gd name="T89" fmla="*/ 12553 h 15562"/>
                  <a:gd name="T90" fmla="*/ 7025 w 7844"/>
                  <a:gd name="T91" fmla="*/ 11558 h 15562"/>
                  <a:gd name="T92" fmla="*/ 7191 w 7844"/>
                  <a:gd name="T93" fmla="*/ 10925 h 15562"/>
                  <a:gd name="T94" fmla="*/ 7160 w 7844"/>
                  <a:gd name="T95" fmla="*/ 10177 h 15562"/>
                  <a:gd name="T96" fmla="*/ 7352 w 7844"/>
                  <a:gd name="T97" fmla="*/ 8130 h 15562"/>
                  <a:gd name="T98" fmla="*/ 7691 w 7844"/>
                  <a:gd name="T99" fmla="*/ 7930 h 15562"/>
                  <a:gd name="T100" fmla="*/ 7841 w 7844"/>
                  <a:gd name="T101" fmla="*/ 7576 h 15562"/>
                  <a:gd name="T102" fmla="*/ 7763 w 7844"/>
                  <a:gd name="T103" fmla="*/ 7214 h 15562"/>
                  <a:gd name="T104" fmla="*/ 7481 w 7844"/>
                  <a:gd name="T105" fmla="*/ 6954 h 15562"/>
                  <a:gd name="T106" fmla="*/ 7089 w 7844"/>
                  <a:gd name="T107" fmla="*/ 6912 h 15562"/>
                  <a:gd name="T108" fmla="*/ 4797 w 7844"/>
                  <a:gd name="T109" fmla="*/ 7466 h 15562"/>
                  <a:gd name="T110" fmla="*/ 4607 w 7844"/>
                  <a:gd name="T111" fmla="*/ 7703 h 15562"/>
                  <a:gd name="T112" fmla="*/ 4548 w 7844"/>
                  <a:gd name="T113" fmla="*/ 7964 h 15562"/>
                  <a:gd name="T114" fmla="*/ 3294 w 7844"/>
                  <a:gd name="T115" fmla="*/ 7877 h 15562"/>
                  <a:gd name="T116" fmla="*/ 3116 w 7844"/>
                  <a:gd name="T117" fmla="*/ 7519 h 15562"/>
                  <a:gd name="T118" fmla="*/ 7526 w 7844"/>
                  <a:gd name="T119" fmla="*/ 5846 h 15562"/>
                  <a:gd name="T120" fmla="*/ 7787 w 7844"/>
                  <a:gd name="T121" fmla="*/ 5564 h 15562"/>
                  <a:gd name="T122" fmla="*/ 7830 w 7844"/>
                  <a:gd name="T123" fmla="*/ 5173 h 15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44" h="15562">
                    <a:moveTo>
                      <a:pt x="5327" y="14628"/>
                    </a:moveTo>
                    <a:lnTo>
                      <a:pt x="5327" y="14628"/>
                    </a:lnTo>
                    <a:lnTo>
                      <a:pt x="5343" y="14629"/>
                    </a:lnTo>
                    <a:lnTo>
                      <a:pt x="5356" y="14631"/>
                    </a:lnTo>
                    <a:lnTo>
                      <a:pt x="5368" y="14633"/>
                    </a:lnTo>
                    <a:lnTo>
                      <a:pt x="5379" y="14637"/>
                    </a:lnTo>
                    <a:lnTo>
                      <a:pt x="5388" y="14642"/>
                    </a:lnTo>
                    <a:lnTo>
                      <a:pt x="5395" y="14647"/>
                    </a:lnTo>
                    <a:lnTo>
                      <a:pt x="5400" y="14653"/>
                    </a:lnTo>
                    <a:lnTo>
                      <a:pt x="5404" y="14661"/>
                    </a:lnTo>
                    <a:lnTo>
                      <a:pt x="5407" y="14668"/>
                    </a:lnTo>
                    <a:lnTo>
                      <a:pt x="5408" y="14677"/>
                    </a:lnTo>
                    <a:lnTo>
                      <a:pt x="5407" y="14686"/>
                    </a:lnTo>
                    <a:lnTo>
                      <a:pt x="5403" y="14696"/>
                    </a:lnTo>
                    <a:lnTo>
                      <a:pt x="5398" y="14706"/>
                    </a:lnTo>
                    <a:lnTo>
                      <a:pt x="5392" y="14716"/>
                    </a:lnTo>
                    <a:lnTo>
                      <a:pt x="5383" y="14727"/>
                    </a:lnTo>
                    <a:lnTo>
                      <a:pt x="5373" y="14739"/>
                    </a:lnTo>
                    <a:lnTo>
                      <a:pt x="4659" y="15453"/>
                    </a:lnTo>
                    <a:lnTo>
                      <a:pt x="4659" y="15453"/>
                    </a:lnTo>
                    <a:lnTo>
                      <a:pt x="4646" y="15464"/>
                    </a:lnTo>
                    <a:lnTo>
                      <a:pt x="4634" y="15475"/>
                    </a:lnTo>
                    <a:lnTo>
                      <a:pt x="4618" y="15485"/>
                    </a:lnTo>
                    <a:lnTo>
                      <a:pt x="4603" y="15496"/>
                    </a:lnTo>
                    <a:lnTo>
                      <a:pt x="4587" y="15506"/>
                    </a:lnTo>
                    <a:lnTo>
                      <a:pt x="4571" y="15514"/>
                    </a:lnTo>
                    <a:lnTo>
                      <a:pt x="4553" y="15523"/>
                    </a:lnTo>
                    <a:lnTo>
                      <a:pt x="4535" y="15531"/>
                    </a:lnTo>
                    <a:lnTo>
                      <a:pt x="4516" y="15537"/>
                    </a:lnTo>
                    <a:lnTo>
                      <a:pt x="4499" y="15543"/>
                    </a:lnTo>
                    <a:lnTo>
                      <a:pt x="4480" y="15550"/>
                    </a:lnTo>
                    <a:lnTo>
                      <a:pt x="4462" y="15555"/>
                    </a:lnTo>
                    <a:lnTo>
                      <a:pt x="4443" y="15557"/>
                    </a:lnTo>
                    <a:lnTo>
                      <a:pt x="4426" y="15561"/>
                    </a:lnTo>
                    <a:lnTo>
                      <a:pt x="4409" y="15562"/>
                    </a:lnTo>
                    <a:lnTo>
                      <a:pt x="4393" y="15562"/>
                    </a:lnTo>
                    <a:lnTo>
                      <a:pt x="3459" y="15562"/>
                    </a:lnTo>
                    <a:lnTo>
                      <a:pt x="3459" y="15562"/>
                    </a:lnTo>
                    <a:lnTo>
                      <a:pt x="3442" y="15562"/>
                    </a:lnTo>
                    <a:lnTo>
                      <a:pt x="3425" y="15561"/>
                    </a:lnTo>
                    <a:lnTo>
                      <a:pt x="3407" y="15557"/>
                    </a:lnTo>
                    <a:lnTo>
                      <a:pt x="3389" y="15555"/>
                    </a:lnTo>
                    <a:lnTo>
                      <a:pt x="3370" y="15550"/>
                    </a:lnTo>
                    <a:lnTo>
                      <a:pt x="3353" y="15543"/>
                    </a:lnTo>
                    <a:lnTo>
                      <a:pt x="3334" y="15537"/>
                    </a:lnTo>
                    <a:lnTo>
                      <a:pt x="3316" y="15531"/>
                    </a:lnTo>
                    <a:lnTo>
                      <a:pt x="3297" y="15523"/>
                    </a:lnTo>
                    <a:lnTo>
                      <a:pt x="3281" y="15514"/>
                    </a:lnTo>
                    <a:lnTo>
                      <a:pt x="3263" y="15506"/>
                    </a:lnTo>
                    <a:lnTo>
                      <a:pt x="3247" y="15496"/>
                    </a:lnTo>
                    <a:lnTo>
                      <a:pt x="3232" y="15485"/>
                    </a:lnTo>
                    <a:lnTo>
                      <a:pt x="3218" y="15475"/>
                    </a:lnTo>
                    <a:lnTo>
                      <a:pt x="3204" y="15464"/>
                    </a:lnTo>
                    <a:lnTo>
                      <a:pt x="3193" y="15453"/>
                    </a:lnTo>
                    <a:lnTo>
                      <a:pt x="2478" y="14739"/>
                    </a:lnTo>
                    <a:lnTo>
                      <a:pt x="2478" y="14739"/>
                    </a:lnTo>
                    <a:lnTo>
                      <a:pt x="2467" y="14727"/>
                    </a:lnTo>
                    <a:lnTo>
                      <a:pt x="2459" y="14716"/>
                    </a:lnTo>
                    <a:lnTo>
                      <a:pt x="2452" y="14706"/>
                    </a:lnTo>
                    <a:lnTo>
                      <a:pt x="2447" y="14696"/>
                    </a:lnTo>
                    <a:lnTo>
                      <a:pt x="2445" y="14686"/>
                    </a:lnTo>
                    <a:lnTo>
                      <a:pt x="2444" y="14677"/>
                    </a:lnTo>
                    <a:lnTo>
                      <a:pt x="2444" y="14668"/>
                    </a:lnTo>
                    <a:lnTo>
                      <a:pt x="2446" y="14661"/>
                    </a:lnTo>
                    <a:lnTo>
                      <a:pt x="2450" y="14653"/>
                    </a:lnTo>
                    <a:lnTo>
                      <a:pt x="2456" y="14647"/>
                    </a:lnTo>
                    <a:lnTo>
                      <a:pt x="2462" y="14642"/>
                    </a:lnTo>
                    <a:lnTo>
                      <a:pt x="2473" y="14637"/>
                    </a:lnTo>
                    <a:lnTo>
                      <a:pt x="2483" y="14633"/>
                    </a:lnTo>
                    <a:lnTo>
                      <a:pt x="2495" y="14631"/>
                    </a:lnTo>
                    <a:lnTo>
                      <a:pt x="2509" y="14629"/>
                    </a:lnTo>
                    <a:lnTo>
                      <a:pt x="2524" y="14628"/>
                    </a:lnTo>
                    <a:lnTo>
                      <a:pt x="5327" y="14628"/>
                    </a:lnTo>
                    <a:close/>
                    <a:moveTo>
                      <a:pt x="623" y="2891"/>
                    </a:moveTo>
                    <a:lnTo>
                      <a:pt x="623" y="2891"/>
                    </a:lnTo>
                    <a:lnTo>
                      <a:pt x="655" y="2891"/>
                    </a:lnTo>
                    <a:lnTo>
                      <a:pt x="688" y="2888"/>
                    </a:lnTo>
                    <a:lnTo>
                      <a:pt x="721" y="2883"/>
                    </a:lnTo>
                    <a:lnTo>
                      <a:pt x="752" y="2877"/>
                    </a:lnTo>
                    <a:lnTo>
                      <a:pt x="4054" y="2177"/>
                    </a:lnTo>
                    <a:lnTo>
                      <a:pt x="4054" y="2177"/>
                    </a:lnTo>
                    <a:lnTo>
                      <a:pt x="4082" y="2170"/>
                    </a:lnTo>
                    <a:lnTo>
                      <a:pt x="4108" y="2163"/>
                    </a:lnTo>
                    <a:lnTo>
                      <a:pt x="4135" y="2154"/>
                    </a:lnTo>
                    <a:lnTo>
                      <a:pt x="4161" y="2144"/>
                    </a:lnTo>
                    <a:lnTo>
                      <a:pt x="4185" y="2134"/>
                    </a:lnTo>
                    <a:lnTo>
                      <a:pt x="4210" y="2121"/>
                    </a:lnTo>
                    <a:lnTo>
                      <a:pt x="4234" y="2109"/>
                    </a:lnTo>
                    <a:lnTo>
                      <a:pt x="4257" y="2095"/>
                    </a:lnTo>
                    <a:lnTo>
                      <a:pt x="4278" y="2081"/>
                    </a:lnTo>
                    <a:lnTo>
                      <a:pt x="4301" y="2065"/>
                    </a:lnTo>
                    <a:lnTo>
                      <a:pt x="4321" y="2048"/>
                    </a:lnTo>
                    <a:lnTo>
                      <a:pt x="4341" y="2031"/>
                    </a:lnTo>
                    <a:lnTo>
                      <a:pt x="4360" y="2013"/>
                    </a:lnTo>
                    <a:lnTo>
                      <a:pt x="4379" y="1994"/>
                    </a:lnTo>
                    <a:lnTo>
                      <a:pt x="4397" y="1975"/>
                    </a:lnTo>
                    <a:lnTo>
                      <a:pt x="4413" y="1955"/>
                    </a:lnTo>
                    <a:lnTo>
                      <a:pt x="4430" y="1934"/>
                    </a:lnTo>
                    <a:lnTo>
                      <a:pt x="4443" y="1912"/>
                    </a:lnTo>
                    <a:lnTo>
                      <a:pt x="4458" y="1891"/>
                    </a:lnTo>
                    <a:lnTo>
                      <a:pt x="4471" y="1868"/>
                    </a:lnTo>
                    <a:lnTo>
                      <a:pt x="4484" y="1844"/>
                    </a:lnTo>
                    <a:lnTo>
                      <a:pt x="4495" y="1820"/>
                    </a:lnTo>
                    <a:lnTo>
                      <a:pt x="4505" y="1796"/>
                    </a:lnTo>
                    <a:lnTo>
                      <a:pt x="4514" y="1773"/>
                    </a:lnTo>
                    <a:lnTo>
                      <a:pt x="4521" y="1747"/>
                    </a:lnTo>
                    <a:lnTo>
                      <a:pt x="4529" y="1721"/>
                    </a:lnTo>
                    <a:lnTo>
                      <a:pt x="4535" y="1696"/>
                    </a:lnTo>
                    <a:lnTo>
                      <a:pt x="4540" y="1669"/>
                    </a:lnTo>
                    <a:lnTo>
                      <a:pt x="4544" y="1643"/>
                    </a:lnTo>
                    <a:lnTo>
                      <a:pt x="4547" y="1616"/>
                    </a:lnTo>
                    <a:lnTo>
                      <a:pt x="4548" y="1590"/>
                    </a:lnTo>
                    <a:lnTo>
                      <a:pt x="4548" y="1562"/>
                    </a:lnTo>
                    <a:lnTo>
                      <a:pt x="4548" y="1562"/>
                    </a:lnTo>
                    <a:lnTo>
                      <a:pt x="4540" y="618"/>
                    </a:lnTo>
                    <a:lnTo>
                      <a:pt x="4540" y="618"/>
                    </a:lnTo>
                    <a:lnTo>
                      <a:pt x="4540" y="586"/>
                    </a:lnTo>
                    <a:lnTo>
                      <a:pt x="4537" y="555"/>
                    </a:lnTo>
                    <a:lnTo>
                      <a:pt x="4533" y="524"/>
                    </a:lnTo>
                    <a:lnTo>
                      <a:pt x="4528" y="493"/>
                    </a:lnTo>
                    <a:lnTo>
                      <a:pt x="4520" y="463"/>
                    </a:lnTo>
                    <a:lnTo>
                      <a:pt x="4511" y="434"/>
                    </a:lnTo>
                    <a:lnTo>
                      <a:pt x="4501" y="405"/>
                    </a:lnTo>
                    <a:lnTo>
                      <a:pt x="4490" y="376"/>
                    </a:lnTo>
                    <a:lnTo>
                      <a:pt x="4477" y="350"/>
                    </a:lnTo>
                    <a:lnTo>
                      <a:pt x="4464" y="323"/>
                    </a:lnTo>
                    <a:lnTo>
                      <a:pt x="4448" y="297"/>
                    </a:lnTo>
                    <a:lnTo>
                      <a:pt x="4432" y="272"/>
                    </a:lnTo>
                    <a:lnTo>
                      <a:pt x="4416" y="248"/>
                    </a:lnTo>
                    <a:lnTo>
                      <a:pt x="4397" y="224"/>
                    </a:lnTo>
                    <a:lnTo>
                      <a:pt x="4377" y="202"/>
                    </a:lnTo>
                    <a:lnTo>
                      <a:pt x="4356" y="181"/>
                    </a:lnTo>
                    <a:lnTo>
                      <a:pt x="4335" y="160"/>
                    </a:lnTo>
                    <a:lnTo>
                      <a:pt x="4312" y="141"/>
                    </a:lnTo>
                    <a:lnTo>
                      <a:pt x="4288" y="122"/>
                    </a:lnTo>
                    <a:lnTo>
                      <a:pt x="4265" y="105"/>
                    </a:lnTo>
                    <a:lnTo>
                      <a:pt x="4239" y="89"/>
                    </a:lnTo>
                    <a:lnTo>
                      <a:pt x="4213" y="74"/>
                    </a:lnTo>
                    <a:lnTo>
                      <a:pt x="4186" y="60"/>
                    </a:lnTo>
                    <a:lnTo>
                      <a:pt x="4159" y="49"/>
                    </a:lnTo>
                    <a:lnTo>
                      <a:pt x="4131" y="37"/>
                    </a:lnTo>
                    <a:lnTo>
                      <a:pt x="4102" y="27"/>
                    </a:lnTo>
                    <a:lnTo>
                      <a:pt x="4073" y="20"/>
                    </a:lnTo>
                    <a:lnTo>
                      <a:pt x="4043" y="12"/>
                    </a:lnTo>
                    <a:lnTo>
                      <a:pt x="4013" y="7"/>
                    </a:lnTo>
                    <a:lnTo>
                      <a:pt x="3981" y="3"/>
                    </a:lnTo>
                    <a:lnTo>
                      <a:pt x="3950" y="1"/>
                    </a:lnTo>
                    <a:lnTo>
                      <a:pt x="3918" y="0"/>
                    </a:lnTo>
                    <a:lnTo>
                      <a:pt x="3918" y="0"/>
                    </a:lnTo>
                    <a:lnTo>
                      <a:pt x="3913" y="0"/>
                    </a:lnTo>
                    <a:lnTo>
                      <a:pt x="3913" y="0"/>
                    </a:lnTo>
                    <a:lnTo>
                      <a:pt x="3880" y="1"/>
                    </a:lnTo>
                    <a:lnTo>
                      <a:pt x="3849" y="3"/>
                    </a:lnTo>
                    <a:lnTo>
                      <a:pt x="3817" y="7"/>
                    </a:lnTo>
                    <a:lnTo>
                      <a:pt x="3787" y="14"/>
                    </a:lnTo>
                    <a:lnTo>
                      <a:pt x="3757" y="21"/>
                    </a:lnTo>
                    <a:lnTo>
                      <a:pt x="3728" y="30"/>
                    </a:lnTo>
                    <a:lnTo>
                      <a:pt x="3699" y="40"/>
                    </a:lnTo>
                    <a:lnTo>
                      <a:pt x="3670" y="51"/>
                    </a:lnTo>
                    <a:lnTo>
                      <a:pt x="3644" y="64"/>
                    </a:lnTo>
                    <a:lnTo>
                      <a:pt x="3616" y="78"/>
                    </a:lnTo>
                    <a:lnTo>
                      <a:pt x="3591" y="93"/>
                    </a:lnTo>
                    <a:lnTo>
                      <a:pt x="3566" y="109"/>
                    </a:lnTo>
                    <a:lnTo>
                      <a:pt x="3542" y="127"/>
                    </a:lnTo>
                    <a:lnTo>
                      <a:pt x="3518" y="146"/>
                    </a:lnTo>
                    <a:lnTo>
                      <a:pt x="3495" y="165"/>
                    </a:lnTo>
                    <a:lnTo>
                      <a:pt x="3474" y="186"/>
                    </a:lnTo>
                    <a:lnTo>
                      <a:pt x="3454" y="207"/>
                    </a:lnTo>
                    <a:lnTo>
                      <a:pt x="3433" y="230"/>
                    </a:lnTo>
                    <a:lnTo>
                      <a:pt x="3416" y="254"/>
                    </a:lnTo>
                    <a:lnTo>
                      <a:pt x="3398" y="279"/>
                    </a:lnTo>
                    <a:lnTo>
                      <a:pt x="3383" y="304"/>
                    </a:lnTo>
                    <a:lnTo>
                      <a:pt x="3368" y="331"/>
                    </a:lnTo>
                    <a:lnTo>
                      <a:pt x="3354" y="357"/>
                    </a:lnTo>
                    <a:lnTo>
                      <a:pt x="3341" y="385"/>
                    </a:lnTo>
                    <a:lnTo>
                      <a:pt x="3331" y="414"/>
                    </a:lnTo>
                    <a:lnTo>
                      <a:pt x="3321" y="443"/>
                    </a:lnTo>
                    <a:lnTo>
                      <a:pt x="3314" y="472"/>
                    </a:lnTo>
                    <a:lnTo>
                      <a:pt x="3306" y="502"/>
                    </a:lnTo>
                    <a:lnTo>
                      <a:pt x="3301" y="532"/>
                    </a:lnTo>
                    <a:lnTo>
                      <a:pt x="3297" y="564"/>
                    </a:lnTo>
                    <a:lnTo>
                      <a:pt x="3295" y="595"/>
                    </a:lnTo>
                    <a:lnTo>
                      <a:pt x="3295" y="628"/>
                    </a:lnTo>
                    <a:lnTo>
                      <a:pt x="3299" y="1064"/>
                    </a:lnTo>
                    <a:lnTo>
                      <a:pt x="494" y="1659"/>
                    </a:lnTo>
                    <a:lnTo>
                      <a:pt x="494" y="1659"/>
                    </a:lnTo>
                    <a:lnTo>
                      <a:pt x="463" y="1667"/>
                    </a:lnTo>
                    <a:lnTo>
                      <a:pt x="432" y="1676"/>
                    </a:lnTo>
                    <a:lnTo>
                      <a:pt x="403" y="1686"/>
                    </a:lnTo>
                    <a:lnTo>
                      <a:pt x="375" y="1697"/>
                    </a:lnTo>
                    <a:lnTo>
                      <a:pt x="346" y="1711"/>
                    </a:lnTo>
                    <a:lnTo>
                      <a:pt x="319" y="1725"/>
                    </a:lnTo>
                    <a:lnTo>
                      <a:pt x="293" y="1740"/>
                    </a:lnTo>
                    <a:lnTo>
                      <a:pt x="267" y="1757"/>
                    </a:lnTo>
                    <a:lnTo>
                      <a:pt x="242" y="1775"/>
                    </a:lnTo>
                    <a:lnTo>
                      <a:pt x="220" y="1794"/>
                    </a:lnTo>
                    <a:lnTo>
                      <a:pt x="197" y="1814"/>
                    </a:lnTo>
                    <a:lnTo>
                      <a:pt x="176" y="1835"/>
                    </a:lnTo>
                    <a:lnTo>
                      <a:pt x="155" y="1857"/>
                    </a:lnTo>
                    <a:lnTo>
                      <a:pt x="136" y="1881"/>
                    </a:lnTo>
                    <a:lnTo>
                      <a:pt x="118" y="1903"/>
                    </a:lnTo>
                    <a:lnTo>
                      <a:pt x="101" y="1929"/>
                    </a:lnTo>
                    <a:lnTo>
                      <a:pt x="86" y="1954"/>
                    </a:lnTo>
                    <a:lnTo>
                      <a:pt x="71" y="1980"/>
                    </a:lnTo>
                    <a:lnTo>
                      <a:pt x="58" y="2007"/>
                    </a:lnTo>
                    <a:lnTo>
                      <a:pt x="46" y="2034"/>
                    </a:lnTo>
                    <a:lnTo>
                      <a:pt x="36" y="2062"/>
                    </a:lnTo>
                    <a:lnTo>
                      <a:pt x="26" y="2091"/>
                    </a:lnTo>
                    <a:lnTo>
                      <a:pt x="18" y="2120"/>
                    </a:lnTo>
                    <a:lnTo>
                      <a:pt x="12" y="2150"/>
                    </a:lnTo>
                    <a:lnTo>
                      <a:pt x="7" y="2180"/>
                    </a:lnTo>
                    <a:lnTo>
                      <a:pt x="3" y="2211"/>
                    </a:lnTo>
                    <a:lnTo>
                      <a:pt x="2" y="2241"/>
                    </a:lnTo>
                    <a:lnTo>
                      <a:pt x="0" y="2272"/>
                    </a:lnTo>
                    <a:lnTo>
                      <a:pt x="2" y="2303"/>
                    </a:lnTo>
                    <a:lnTo>
                      <a:pt x="4" y="2334"/>
                    </a:lnTo>
                    <a:lnTo>
                      <a:pt x="8" y="2366"/>
                    </a:lnTo>
                    <a:lnTo>
                      <a:pt x="14" y="2397"/>
                    </a:lnTo>
                    <a:lnTo>
                      <a:pt x="14" y="2397"/>
                    </a:lnTo>
                    <a:lnTo>
                      <a:pt x="21" y="2425"/>
                    </a:lnTo>
                    <a:lnTo>
                      <a:pt x="28" y="2451"/>
                    </a:lnTo>
                    <a:lnTo>
                      <a:pt x="37" y="2478"/>
                    </a:lnTo>
                    <a:lnTo>
                      <a:pt x="47" y="2503"/>
                    </a:lnTo>
                    <a:lnTo>
                      <a:pt x="57" y="2528"/>
                    </a:lnTo>
                    <a:lnTo>
                      <a:pt x="68" y="2552"/>
                    </a:lnTo>
                    <a:lnTo>
                      <a:pt x="81" y="2576"/>
                    </a:lnTo>
                    <a:lnTo>
                      <a:pt x="95" y="2599"/>
                    </a:lnTo>
                    <a:lnTo>
                      <a:pt x="110" y="2620"/>
                    </a:lnTo>
                    <a:lnTo>
                      <a:pt x="125" y="2641"/>
                    </a:lnTo>
                    <a:lnTo>
                      <a:pt x="142" y="2663"/>
                    </a:lnTo>
                    <a:lnTo>
                      <a:pt x="158" y="2683"/>
                    </a:lnTo>
                    <a:lnTo>
                      <a:pt x="176" y="2702"/>
                    </a:lnTo>
                    <a:lnTo>
                      <a:pt x="194" y="2719"/>
                    </a:lnTo>
                    <a:lnTo>
                      <a:pt x="215" y="2737"/>
                    </a:lnTo>
                    <a:lnTo>
                      <a:pt x="233" y="2755"/>
                    </a:lnTo>
                    <a:lnTo>
                      <a:pt x="255" y="2770"/>
                    </a:lnTo>
                    <a:lnTo>
                      <a:pt x="276" y="2785"/>
                    </a:lnTo>
                    <a:lnTo>
                      <a:pt x="298" y="2799"/>
                    </a:lnTo>
                    <a:lnTo>
                      <a:pt x="320" y="2813"/>
                    </a:lnTo>
                    <a:lnTo>
                      <a:pt x="343" y="2824"/>
                    </a:lnTo>
                    <a:lnTo>
                      <a:pt x="367" y="2835"/>
                    </a:lnTo>
                    <a:lnTo>
                      <a:pt x="391" y="2845"/>
                    </a:lnTo>
                    <a:lnTo>
                      <a:pt x="415" y="2855"/>
                    </a:lnTo>
                    <a:lnTo>
                      <a:pt x="440" y="2863"/>
                    </a:lnTo>
                    <a:lnTo>
                      <a:pt x="465" y="2870"/>
                    </a:lnTo>
                    <a:lnTo>
                      <a:pt x="490" y="2877"/>
                    </a:lnTo>
                    <a:lnTo>
                      <a:pt x="517" y="2882"/>
                    </a:lnTo>
                    <a:lnTo>
                      <a:pt x="543" y="2886"/>
                    </a:lnTo>
                    <a:lnTo>
                      <a:pt x="570" y="2889"/>
                    </a:lnTo>
                    <a:lnTo>
                      <a:pt x="596" y="2891"/>
                    </a:lnTo>
                    <a:lnTo>
                      <a:pt x="623" y="2891"/>
                    </a:lnTo>
                    <a:lnTo>
                      <a:pt x="623" y="2891"/>
                    </a:lnTo>
                    <a:close/>
                    <a:moveTo>
                      <a:pt x="623" y="5109"/>
                    </a:moveTo>
                    <a:lnTo>
                      <a:pt x="623" y="5109"/>
                    </a:lnTo>
                    <a:lnTo>
                      <a:pt x="655" y="5108"/>
                    </a:lnTo>
                    <a:lnTo>
                      <a:pt x="688" y="5105"/>
                    </a:lnTo>
                    <a:lnTo>
                      <a:pt x="721" y="5102"/>
                    </a:lnTo>
                    <a:lnTo>
                      <a:pt x="754" y="5095"/>
                    </a:lnTo>
                    <a:lnTo>
                      <a:pt x="7350" y="3694"/>
                    </a:lnTo>
                    <a:lnTo>
                      <a:pt x="7350" y="3694"/>
                    </a:lnTo>
                    <a:lnTo>
                      <a:pt x="7381" y="3686"/>
                    </a:lnTo>
                    <a:lnTo>
                      <a:pt x="7412" y="3678"/>
                    </a:lnTo>
                    <a:lnTo>
                      <a:pt x="7442" y="3667"/>
                    </a:lnTo>
                    <a:lnTo>
                      <a:pt x="7471" y="3655"/>
                    </a:lnTo>
                    <a:lnTo>
                      <a:pt x="7498" y="3642"/>
                    </a:lnTo>
                    <a:lnTo>
                      <a:pt x="7526" y="3628"/>
                    </a:lnTo>
                    <a:lnTo>
                      <a:pt x="7551" y="3612"/>
                    </a:lnTo>
                    <a:lnTo>
                      <a:pt x="7578" y="3596"/>
                    </a:lnTo>
                    <a:lnTo>
                      <a:pt x="7602" y="3578"/>
                    </a:lnTo>
                    <a:lnTo>
                      <a:pt x="7626" y="3559"/>
                    </a:lnTo>
                    <a:lnTo>
                      <a:pt x="7647" y="3539"/>
                    </a:lnTo>
                    <a:lnTo>
                      <a:pt x="7668" y="3518"/>
                    </a:lnTo>
                    <a:lnTo>
                      <a:pt x="7689" y="3495"/>
                    </a:lnTo>
                    <a:lnTo>
                      <a:pt x="7709" y="3472"/>
                    </a:lnTo>
                    <a:lnTo>
                      <a:pt x="7726" y="3448"/>
                    </a:lnTo>
                    <a:lnTo>
                      <a:pt x="7743" y="3424"/>
                    </a:lnTo>
                    <a:lnTo>
                      <a:pt x="7759" y="3398"/>
                    </a:lnTo>
                    <a:lnTo>
                      <a:pt x="7773" y="3373"/>
                    </a:lnTo>
                    <a:lnTo>
                      <a:pt x="7787" y="3345"/>
                    </a:lnTo>
                    <a:lnTo>
                      <a:pt x="7798" y="3317"/>
                    </a:lnTo>
                    <a:lnTo>
                      <a:pt x="7810" y="3290"/>
                    </a:lnTo>
                    <a:lnTo>
                      <a:pt x="7818" y="3261"/>
                    </a:lnTo>
                    <a:lnTo>
                      <a:pt x="7826" y="3232"/>
                    </a:lnTo>
                    <a:lnTo>
                      <a:pt x="7832" y="3203"/>
                    </a:lnTo>
                    <a:lnTo>
                      <a:pt x="7837" y="3173"/>
                    </a:lnTo>
                    <a:lnTo>
                      <a:pt x="7841" y="3142"/>
                    </a:lnTo>
                    <a:lnTo>
                      <a:pt x="7844" y="3111"/>
                    </a:lnTo>
                    <a:lnTo>
                      <a:pt x="7844" y="3081"/>
                    </a:lnTo>
                    <a:lnTo>
                      <a:pt x="7844" y="3049"/>
                    </a:lnTo>
                    <a:lnTo>
                      <a:pt x="7840" y="3018"/>
                    </a:lnTo>
                    <a:lnTo>
                      <a:pt x="7836" y="2986"/>
                    </a:lnTo>
                    <a:lnTo>
                      <a:pt x="7830" y="2955"/>
                    </a:lnTo>
                    <a:lnTo>
                      <a:pt x="7830" y="2955"/>
                    </a:lnTo>
                    <a:lnTo>
                      <a:pt x="7823" y="2925"/>
                    </a:lnTo>
                    <a:lnTo>
                      <a:pt x="7813" y="2893"/>
                    </a:lnTo>
                    <a:lnTo>
                      <a:pt x="7803" y="2864"/>
                    </a:lnTo>
                    <a:lnTo>
                      <a:pt x="7792" y="2835"/>
                    </a:lnTo>
                    <a:lnTo>
                      <a:pt x="7779" y="2808"/>
                    </a:lnTo>
                    <a:lnTo>
                      <a:pt x="7764" y="2780"/>
                    </a:lnTo>
                    <a:lnTo>
                      <a:pt x="7749" y="2753"/>
                    </a:lnTo>
                    <a:lnTo>
                      <a:pt x="7731" y="2728"/>
                    </a:lnTo>
                    <a:lnTo>
                      <a:pt x="7714" y="2704"/>
                    </a:lnTo>
                    <a:lnTo>
                      <a:pt x="7695" y="2680"/>
                    </a:lnTo>
                    <a:lnTo>
                      <a:pt x="7675" y="2658"/>
                    </a:lnTo>
                    <a:lnTo>
                      <a:pt x="7653" y="2636"/>
                    </a:lnTo>
                    <a:lnTo>
                      <a:pt x="7632" y="2616"/>
                    </a:lnTo>
                    <a:lnTo>
                      <a:pt x="7609" y="2597"/>
                    </a:lnTo>
                    <a:lnTo>
                      <a:pt x="7585" y="2580"/>
                    </a:lnTo>
                    <a:lnTo>
                      <a:pt x="7560" y="2562"/>
                    </a:lnTo>
                    <a:lnTo>
                      <a:pt x="7535" y="2547"/>
                    </a:lnTo>
                    <a:lnTo>
                      <a:pt x="7509" y="2532"/>
                    </a:lnTo>
                    <a:lnTo>
                      <a:pt x="7482" y="2519"/>
                    </a:lnTo>
                    <a:lnTo>
                      <a:pt x="7454" y="2507"/>
                    </a:lnTo>
                    <a:lnTo>
                      <a:pt x="7427" y="2497"/>
                    </a:lnTo>
                    <a:lnTo>
                      <a:pt x="7398" y="2488"/>
                    </a:lnTo>
                    <a:lnTo>
                      <a:pt x="7369" y="2479"/>
                    </a:lnTo>
                    <a:lnTo>
                      <a:pt x="7339" y="2473"/>
                    </a:lnTo>
                    <a:lnTo>
                      <a:pt x="7310" y="2468"/>
                    </a:lnTo>
                    <a:lnTo>
                      <a:pt x="7278" y="2464"/>
                    </a:lnTo>
                    <a:lnTo>
                      <a:pt x="7248" y="2463"/>
                    </a:lnTo>
                    <a:lnTo>
                      <a:pt x="7216" y="2461"/>
                    </a:lnTo>
                    <a:lnTo>
                      <a:pt x="7186" y="2463"/>
                    </a:lnTo>
                    <a:lnTo>
                      <a:pt x="7155" y="2465"/>
                    </a:lnTo>
                    <a:lnTo>
                      <a:pt x="7123" y="2470"/>
                    </a:lnTo>
                    <a:lnTo>
                      <a:pt x="7092" y="2475"/>
                    </a:lnTo>
                    <a:lnTo>
                      <a:pt x="494" y="3877"/>
                    </a:lnTo>
                    <a:lnTo>
                      <a:pt x="494" y="3877"/>
                    </a:lnTo>
                    <a:lnTo>
                      <a:pt x="463" y="3884"/>
                    </a:lnTo>
                    <a:lnTo>
                      <a:pt x="432" y="3893"/>
                    </a:lnTo>
                    <a:lnTo>
                      <a:pt x="403" y="3903"/>
                    </a:lnTo>
                    <a:lnTo>
                      <a:pt x="375" y="3916"/>
                    </a:lnTo>
                    <a:lnTo>
                      <a:pt x="346" y="3928"/>
                    </a:lnTo>
                    <a:lnTo>
                      <a:pt x="319" y="3943"/>
                    </a:lnTo>
                    <a:lnTo>
                      <a:pt x="293" y="3958"/>
                    </a:lnTo>
                    <a:lnTo>
                      <a:pt x="267" y="3975"/>
                    </a:lnTo>
                    <a:lnTo>
                      <a:pt x="242" y="3994"/>
                    </a:lnTo>
                    <a:lnTo>
                      <a:pt x="220" y="4012"/>
                    </a:lnTo>
                    <a:lnTo>
                      <a:pt x="197" y="4033"/>
                    </a:lnTo>
                    <a:lnTo>
                      <a:pt x="176" y="4053"/>
                    </a:lnTo>
                    <a:lnTo>
                      <a:pt x="155" y="4075"/>
                    </a:lnTo>
                    <a:lnTo>
                      <a:pt x="136" y="4098"/>
                    </a:lnTo>
                    <a:lnTo>
                      <a:pt x="118" y="4122"/>
                    </a:lnTo>
                    <a:lnTo>
                      <a:pt x="101" y="4147"/>
                    </a:lnTo>
                    <a:lnTo>
                      <a:pt x="86" y="4172"/>
                    </a:lnTo>
                    <a:lnTo>
                      <a:pt x="71" y="4199"/>
                    </a:lnTo>
                    <a:lnTo>
                      <a:pt x="58" y="4225"/>
                    </a:lnTo>
                    <a:lnTo>
                      <a:pt x="46" y="4253"/>
                    </a:lnTo>
                    <a:lnTo>
                      <a:pt x="36" y="4281"/>
                    </a:lnTo>
                    <a:lnTo>
                      <a:pt x="26" y="4310"/>
                    </a:lnTo>
                    <a:lnTo>
                      <a:pt x="18" y="4339"/>
                    </a:lnTo>
                    <a:lnTo>
                      <a:pt x="12" y="4368"/>
                    </a:lnTo>
                    <a:lnTo>
                      <a:pt x="7" y="4398"/>
                    </a:lnTo>
                    <a:lnTo>
                      <a:pt x="3" y="4428"/>
                    </a:lnTo>
                    <a:lnTo>
                      <a:pt x="2" y="4459"/>
                    </a:lnTo>
                    <a:lnTo>
                      <a:pt x="0" y="4490"/>
                    </a:lnTo>
                    <a:lnTo>
                      <a:pt x="2" y="4521"/>
                    </a:lnTo>
                    <a:lnTo>
                      <a:pt x="4" y="4553"/>
                    </a:lnTo>
                    <a:lnTo>
                      <a:pt x="8" y="4584"/>
                    </a:lnTo>
                    <a:lnTo>
                      <a:pt x="14" y="4616"/>
                    </a:lnTo>
                    <a:lnTo>
                      <a:pt x="14" y="4616"/>
                    </a:lnTo>
                    <a:lnTo>
                      <a:pt x="21" y="4642"/>
                    </a:lnTo>
                    <a:lnTo>
                      <a:pt x="28" y="4670"/>
                    </a:lnTo>
                    <a:lnTo>
                      <a:pt x="37" y="4695"/>
                    </a:lnTo>
                    <a:lnTo>
                      <a:pt x="47" y="4721"/>
                    </a:lnTo>
                    <a:lnTo>
                      <a:pt x="57" y="4745"/>
                    </a:lnTo>
                    <a:lnTo>
                      <a:pt x="68" y="4769"/>
                    </a:lnTo>
                    <a:lnTo>
                      <a:pt x="81" y="4793"/>
                    </a:lnTo>
                    <a:lnTo>
                      <a:pt x="95" y="4816"/>
                    </a:lnTo>
                    <a:lnTo>
                      <a:pt x="110" y="4838"/>
                    </a:lnTo>
                    <a:lnTo>
                      <a:pt x="125" y="4860"/>
                    </a:lnTo>
                    <a:lnTo>
                      <a:pt x="142" y="4880"/>
                    </a:lnTo>
                    <a:lnTo>
                      <a:pt x="158" y="4900"/>
                    </a:lnTo>
                    <a:lnTo>
                      <a:pt x="176" y="4919"/>
                    </a:lnTo>
                    <a:lnTo>
                      <a:pt x="194" y="4938"/>
                    </a:lnTo>
                    <a:lnTo>
                      <a:pt x="215" y="4956"/>
                    </a:lnTo>
                    <a:lnTo>
                      <a:pt x="233" y="4972"/>
                    </a:lnTo>
                    <a:lnTo>
                      <a:pt x="255" y="4988"/>
                    </a:lnTo>
                    <a:lnTo>
                      <a:pt x="276" y="5003"/>
                    </a:lnTo>
                    <a:lnTo>
                      <a:pt x="298" y="5017"/>
                    </a:lnTo>
                    <a:lnTo>
                      <a:pt x="320" y="5030"/>
                    </a:lnTo>
                    <a:lnTo>
                      <a:pt x="343" y="5042"/>
                    </a:lnTo>
                    <a:lnTo>
                      <a:pt x="367" y="5054"/>
                    </a:lnTo>
                    <a:lnTo>
                      <a:pt x="391" y="5064"/>
                    </a:lnTo>
                    <a:lnTo>
                      <a:pt x="415" y="5073"/>
                    </a:lnTo>
                    <a:lnTo>
                      <a:pt x="440" y="5081"/>
                    </a:lnTo>
                    <a:lnTo>
                      <a:pt x="465" y="5089"/>
                    </a:lnTo>
                    <a:lnTo>
                      <a:pt x="490" y="5095"/>
                    </a:lnTo>
                    <a:lnTo>
                      <a:pt x="517" y="5100"/>
                    </a:lnTo>
                    <a:lnTo>
                      <a:pt x="543" y="5104"/>
                    </a:lnTo>
                    <a:lnTo>
                      <a:pt x="570" y="5107"/>
                    </a:lnTo>
                    <a:lnTo>
                      <a:pt x="596" y="5108"/>
                    </a:lnTo>
                    <a:lnTo>
                      <a:pt x="623" y="5109"/>
                    </a:lnTo>
                    <a:lnTo>
                      <a:pt x="623" y="5109"/>
                    </a:lnTo>
                    <a:close/>
                    <a:moveTo>
                      <a:pt x="7830" y="5173"/>
                    </a:moveTo>
                    <a:lnTo>
                      <a:pt x="7830" y="5173"/>
                    </a:lnTo>
                    <a:lnTo>
                      <a:pt x="7823" y="5142"/>
                    </a:lnTo>
                    <a:lnTo>
                      <a:pt x="7813" y="5112"/>
                    </a:lnTo>
                    <a:lnTo>
                      <a:pt x="7803" y="5081"/>
                    </a:lnTo>
                    <a:lnTo>
                      <a:pt x="7792" y="5053"/>
                    </a:lnTo>
                    <a:lnTo>
                      <a:pt x="7779" y="5025"/>
                    </a:lnTo>
                    <a:lnTo>
                      <a:pt x="7764" y="4998"/>
                    </a:lnTo>
                    <a:lnTo>
                      <a:pt x="7749" y="4972"/>
                    </a:lnTo>
                    <a:lnTo>
                      <a:pt x="7731" y="4947"/>
                    </a:lnTo>
                    <a:lnTo>
                      <a:pt x="7714" y="4922"/>
                    </a:lnTo>
                    <a:lnTo>
                      <a:pt x="7695" y="4899"/>
                    </a:lnTo>
                    <a:lnTo>
                      <a:pt x="7675" y="4876"/>
                    </a:lnTo>
                    <a:lnTo>
                      <a:pt x="7653" y="4855"/>
                    </a:lnTo>
                    <a:lnTo>
                      <a:pt x="7632" y="4835"/>
                    </a:lnTo>
                    <a:lnTo>
                      <a:pt x="7609" y="4815"/>
                    </a:lnTo>
                    <a:lnTo>
                      <a:pt x="7585" y="4797"/>
                    </a:lnTo>
                    <a:lnTo>
                      <a:pt x="7560" y="4781"/>
                    </a:lnTo>
                    <a:lnTo>
                      <a:pt x="7535" y="4764"/>
                    </a:lnTo>
                    <a:lnTo>
                      <a:pt x="7509" y="4750"/>
                    </a:lnTo>
                    <a:lnTo>
                      <a:pt x="7482" y="4736"/>
                    </a:lnTo>
                    <a:lnTo>
                      <a:pt x="7454" y="4725"/>
                    </a:lnTo>
                    <a:lnTo>
                      <a:pt x="7427" y="4714"/>
                    </a:lnTo>
                    <a:lnTo>
                      <a:pt x="7398" y="4705"/>
                    </a:lnTo>
                    <a:lnTo>
                      <a:pt x="7369" y="4697"/>
                    </a:lnTo>
                    <a:lnTo>
                      <a:pt x="7339" y="4691"/>
                    </a:lnTo>
                    <a:lnTo>
                      <a:pt x="7310" y="4686"/>
                    </a:lnTo>
                    <a:lnTo>
                      <a:pt x="7278" y="4682"/>
                    </a:lnTo>
                    <a:lnTo>
                      <a:pt x="7248" y="4680"/>
                    </a:lnTo>
                    <a:lnTo>
                      <a:pt x="7216" y="4680"/>
                    </a:lnTo>
                    <a:lnTo>
                      <a:pt x="7186" y="4681"/>
                    </a:lnTo>
                    <a:lnTo>
                      <a:pt x="7155" y="4684"/>
                    </a:lnTo>
                    <a:lnTo>
                      <a:pt x="7123" y="4687"/>
                    </a:lnTo>
                    <a:lnTo>
                      <a:pt x="7092" y="4694"/>
                    </a:lnTo>
                    <a:lnTo>
                      <a:pt x="494" y="6095"/>
                    </a:lnTo>
                    <a:lnTo>
                      <a:pt x="494" y="6095"/>
                    </a:lnTo>
                    <a:lnTo>
                      <a:pt x="463" y="6103"/>
                    </a:lnTo>
                    <a:lnTo>
                      <a:pt x="432" y="6111"/>
                    </a:lnTo>
                    <a:lnTo>
                      <a:pt x="403" y="6121"/>
                    </a:lnTo>
                    <a:lnTo>
                      <a:pt x="375" y="6133"/>
                    </a:lnTo>
                    <a:lnTo>
                      <a:pt x="346" y="6147"/>
                    </a:lnTo>
                    <a:lnTo>
                      <a:pt x="319" y="6161"/>
                    </a:lnTo>
                    <a:lnTo>
                      <a:pt x="293" y="6176"/>
                    </a:lnTo>
                    <a:lnTo>
                      <a:pt x="267" y="6193"/>
                    </a:lnTo>
                    <a:lnTo>
                      <a:pt x="242" y="6211"/>
                    </a:lnTo>
                    <a:lnTo>
                      <a:pt x="220" y="6230"/>
                    </a:lnTo>
                    <a:lnTo>
                      <a:pt x="197" y="6250"/>
                    </a:lnTo>
                    <a:lnTo>
                      <a:pt x="176" y="6271"/>
                    </a:lnTo>
                    <a:lnTo>
                      <a:pt x="155" y="6293"/>
                    </a:lnTo>
                    <a:lnTo>
                      <a:pt x="136" y="6317"/>
                    </a:lnTo>
                    <a:lnTo>
                      <a:pt x="118" y="6341"/>
                    </a:lnTo>
                    <a:lnTo>
                      <a:pt x="101" y="6365"/>
                    </a:lnTo>
                    <a:lnTo>
                      <a:pt x="86" y="6390"/>
                    </a:lnTo>
                    <a:lnTo>
                      <a:pt x="71" y="6416"/>
                    </a:lnTo>
                    <a:lnTo>
                      <a:pt x="58" y="6444"/>
                    </a:lnTo>
                    <a:lnTo>
                      <a:pt x="46" y="6470"/>
                    </a:lnTo>
                    <a:lnTo>
                      <a:pt x="36" y="6499"/>
                    </a:lnTo>
                    <a:lnTo>
                      <a:pt x="26" y="6527"/>
                    </a:lnTo>
                    <a:lnTo>
                      <a:pt x="18" y="6557"/>
                    </a:lnTo>
                    <a:lnTo>
                      <a:pt x="12" y="6586"/>
                    </a:lnTo>
                    <a:lnTo>
                      <a:pt x="7" y="6616"/>
                    </a:lnTo>
                    <a:lnTo>
                      <a:pt x="3" y="6647"/>
                    </a:lnTo>
                    <a:lnTo>
                      <a:pt x="2" y="6677"/>
                    </a:lnTo>
                    <a:lnTo>
                      <a:pt x="0" y="6708"/>
                    </a:lnTo>
                    <a:lnTo>
                      <a:pt x="2" y="6740"/>
                    </a:lnTo>
                    <a:lnTo>
                      <a:pt x="4" y="6770"/>
                    </a:lnTo>
                    <a:lnTo>
                      <a:pt x="8" y="6801"/>
                    </a:lnTo>
                    <a:lnTo>
                      <a:pt x="14" y="6833"/>
                    </a:lnTo>
                    <a:lnTo>
                      <a:pt x="14" y="6833"/>
                    </a:lnTo>
                    <a:lnTo>
                      <a:pt x="21" y="6862"/>
                    </a:lnTo>
                    <a:lnTo>
                      <a:pt x="29" y="6890"/>
                    </a:lnTo>
                    <a:lnTo>
                      <a:pt x="38" y="6917"/>
                    </a:lnTo>
                    <a:lnTo>
                      <a:pt x="48" y="6944"/>
                    </a:lnTo>
                    <a:lnTo>
                      <a:pt x="60" y="6969"/>
                    </a:lnTo>
                    <a:lnTo>
                      <a:pt x="72" y="6994"/>
                    </a:lnTo>
                    <a:lnTo>
                      <a:pt x="86" y="7018"/>
                    </a:lnTo>
                    <a:lnTo>
                      <a:pt x="101" y="7042"/>
                    </a:lnTo>
                    <a:lnTo>
                      <a:pt x="116" y="7065"/>
                    </a:lnTo>
                    <a:lnTo>
                      <a:pt x="133" y="7087"/>
                    </a:lnTo>
                    <a:lnTo>
                      <a:pt x="150" y="7107"/>
                    </a:lnTo>
                    <a:lnTo>
                      <a:pt x="169" y="7128"/>
                    </a:lnTo>
                    <a:lnTo>
                      <a:pt x="188" y="7148"/>
                    </a:lnTo>
                    <a:lnTo>
                      <a:pt x="208" y="7167"/>
                    </a:lnTo>
                    <a:lnTo>
                      <a:pt x="228" y="7184"/>
                    </a:lnTo>
                    <a:lnTo>
                      <a:pt x="250" y="7201"/>
                    </a:lnTo>
                    <a:lnTo>
                      <a:pt x="250" y="7201"/>
                    </a:lnTo>
                    <a:lnTo>
                      <a:pt x="272" y="7218"/>
                    </a:lnTo>
                    <a:lnTo>
                      <a:pt x="298" y="7235"/>
                    </a:lnTo>
                    <a:lnTo>
                      <a:pt x="2057" y="8312"/>
                    </a:lnTo>
                    <a:lnTo>
                      <a:pt x="2057" y="10120"/>
                    </a:lnTo>
                    <a:lnTo>
                      <a:pt x="810" y="10120"/>
                    </a:lnTo>
                    <a:lnTo>
                      <a:pt x="810" y="10120"/>
                    </a:lnTo>
                    <a:lnTo>
                      <a:pt x="795" y="10122"/>
                    </a:lnTo>
                    <a:lnTo>
                      <a:pt x="780" y="10124"/>
                    </a:lnTo>
                    <a:lnTo>
                      <a:pt x="765" y="10128"/>
                    </a:lnTo>
                    <a:lnTo>
                      <a:pt x="750" y="10133"/>
                    </a:lnTo>
                    <a:lnTo>
                      <a:pt x="737" y="10139"/>
                    </a:lnTo>
                    <a:lnTo>
                      <a:pt x="723" y="10147"/>
                    </a:lnTo>
                    <a:lnTo>
                      <a:pt x="712" y="10157"/>
                    </a:lnTo>
                    <a:lnTo>
                      <a:pt x="701" y="10167"/>
                    </a:lnTo>
                    <a:lnTo>
                      <a:pt x="691" y="10177"/>
                    </a:lnTo>
                    <a:lnTo>
                      <a:pt x="682" y="10190"/>
                    </a:lnTo>
                    <a:lnTo>
                      <a:pt x="674" y="10202"/>
                    </a:lnTo>
                    <a:lnTo>
                      <a:pt x="667" y="10216"/>
                    </a:lnTo>
                    <a:lnTo>
                      <a:pt x="662" y="10230"/>
                    </a:lnTo>
                    <a:lnTo>
                      <a:pt x="658" y="10245"/>
                    </a:lnTo>
                    <a:lnTo>
                      <a:pt x="655" y="10260"/>
                    </a:lnTo>
                    <a:lnTo>
                      <a:pt x="655" y="10277"/>
                    </a:lnTo>
                    <a:lnTo>
                      <a:pt x="655" y="10900"/>
                    </a:lnTo>
                    <a:lnTo>
                      <a:pt x="655" y="10900"/>
                    </a:lnTo>
                    <a:lnTo>
                      <a:pt x="655" y="10907"/>
                    </a:lnTo>
                    <a:lnTo>
                      <a:pt x="658" y="10916"/>
                    </a:lnTo>
                    <a:lnTo>
                      <a:pt x="662" y="10931"/>
                    </a:lnTo>
                    <a:lnTo>
                      <a:pt x="662" y="10931"/>
                    </a:lnTo>
                    <a:lnTo>
                      <a:pt x="663" y="10980"/>
                    </a:lnTo>
                    <a:lnTo>
                      <a:pt x="667" y="11029"/>
                    </a:lnTo>
                    <a:lnTo>
                      <a:pt x="673" y="11079"/>
                    </a:lnTo>
                    <a:lnTo>
                      <a:pt x="681" y="11128"/>
                    </a:lnTo>
                    <a:lnTo>
                      <a:pt x="691" y="11177"/>
                    </a:lnTo>
                    <a:lnTo>
                      <a:pt x="702" y="11226"/>
                    </a:lnTo>
                    <a:lnTo>
                      <a:pt x="715" y="11275"/>
                    </a:lnTo>
                    <a:lnTo>
                      <a:pt x="730" y="11323"/>
                    </a:lnTo>
                    <a:lnTo>
                      <a:pt x="747" y="11372"/>
                    </a:lnTo>
                    <a:lnTo>
                      <a:pt x="765" y="11420"/>
                    </a:lnTo>
                    <a:lnTo>
                      <a:pt x="785" y="11469"/>
                    </a:lnTo>
                    <a:lnTo>
                      <a:pt x="806" y="11517"/>
                    </a:lnTo>
                    <a:lnTo>
                      <a:pt x="829" y="11565"/>
                    </a:lnTo>
                    <a:lnTo>
                      <a:pt x="853" y="11612"/>
                    </a:lnTo>
                    <a:lnTo>
                      <a:pt x="878" y="11660"/>
                    </a:lnTo>
                    <a:lnTo>
                      <a:pt x="905" y="11709"/>
                    </a:lnTo>
                    <a:lnTo>
                      <a:pt x="932" y="11757"/>
                    </a:lnTo>
                    <a:lnTo>
                      <a:pt x="961" y="11805"/>
                    </a:lnTo>
                    <a:lnTo>
                      <a:pt x="990" y="11853"/>
                    </a:lnTo>
                    <a:lnTo>
                      <a:pt x="1021" y="11901"/>
                    </a:lnTo>
                    <a:lnTo>
                      <a:pt x="1085" y="11996"/>
                    </a:lnTo>
                    <a:lnTo>
                      <a:pt x="1150" y="12091"/>
                    </a:lnTo>
                    <a:lnTo>
                      <a:pt x="1218" y="12187"/>
                    </a:lnTo>
                    <a:lnTo>
                      <a:pt x="1289" y="12282"/>
                    </a:lnTo>
                    <a:lnTo>
                      <a:pt x="1431" y="12474"/>
                    </a:lnTo>
                    <a:lnTo>
                      <a:pt x="1573" y="12665"/>
                    </a:lnTo>
                    <a:lnTo>
                      <a:pt x="1643" y="12762"/>
                    </a:lnTo>
                    <a:lnTo>
                      <a:pt x="1711" y="12858"/>
                    </a:lnTo>
                    <a:lnTo>
                      <a:pt x="1776" y="12955"/>
                    </a:lnTo>
                    <a:lnTo>
                      <a:pt x="1839" y="13052"/>
                    </a:lnTo>
                    <a:lnTo>
                      <a:pt x="1869" y="13101"/>
                    </a:lnTo>
                    <a:lnTo>
                      <a:pt x="1900" y="13150"/>
                    </a:lnTo>
                    <a:lnTo>
                      <a:pt x="1927" y="13199"/>
                    </a:lnTo>
                    <a:lnTo>
                      <a:pt x="1955" y="13248"/>
                    </a:lnTo>
                    <a:lnTo>
                      <a:pt x="1981" y="13297"/>
                    </a:lnTo>
                    <a:lnTo>
                      <a:pt x="2005" y="13346"/>
                    </a:lnTo>
                    <a:lnTo>
                      <a:pt x="2029" y="13395"/>
                    </a:lnTo>
                    <a:lnTo>
                      <a:pt x="2052" y="13444"/>
                    </a:lnTo>
                    <a:lnTo>
                      <a:pt x="2073" y="13495"/>
                    </a:lnTo>
                    <a:lnTo>
                      <a:pt x="2092" y="13544"/>
                    </a:lnTo>
                    <a:lnTo>
                      <a:pt x="2111" y="13594"/>
                    </a:lnTo>
                    <a:lnTo>
                      <a:pt x="2127" y="13645"/>
                    </a:lnTo>
                    <a:lnTo>
                      <a:pt x="2141" y="13695"/>
                    </a:lnTo>
                    <a:lnTo>
                      <a:pt x="2155" y="13745"/>
                    </a:lnTo>
                    <a:lnTo>
                      <a:pt x="2167" y="13796"/>
                    </a:lnTo>
                    <a:lnTo>
                      <a:pt x="2175" y="13847"/>
                    </a:lnTo>
                    <a:lnTo>
                      <a:pt x="2183" y="13898"/>
                    </a:lnTo>
                    <a:lnTo>
                      <a:pt x="2188" y="13949"/>
                    </a:lnTo>
                    <a:lnTo>
                      <a:pt x="2192" y="14001"/>
                    </a:lnTo>
                    <a:lnTo>
                      <a:pt x="2193" y="14053"/>
                    </a:lnTo>
                    <a:lnTo>
                      <a:pt x="2193" y="14053"/>
                    </a:lnTo>
                    <a:lnTo>
                      <a:pt x="5660" y="14053"/>
                    </a:lnTo>
                    <a:lnTo>
                      <a:pt x="5660" y="14053"/>
                    </a:lnTo>
                    <a:lnTo>
                      <a:pt x="5661" y="13998"/>
                    </a:lnTo>
                    <a:lnTo>
                      <a:pt x="5664" y="13946"/>
                    </a:lnTo>
                    <a:lnTo>
                      <a:pt x="5669" y="13893"/>
                    </a:lnTo>
                    <a:lnTo>
                      <a:pt x="5676" y="13840"/>
                    </a:lnTo>
                    <a:lnTo>
                      <a:pt x="5686" y="13788"/>
                    </a:lnTo>
                    <a:lnTo>
                      <a:pt x="5698" y="13735"/>
                    </a:lnTo>
                    <a:lnTo>
                      <a:pt x="5710" y="13684"/>
                    </a:lnTo>
                    <a:lnTo>
                      <a:pt x="5725" y="13632"/>
                    </a:lnTo>
                    <a:lnTo>
                      <a:pt x="5742" y="13582"/>
                    </a:lnTo>
                    <a:lnTo>
                      <a:pt x="5759" y="13530"/>
                    </a:lnTo>
                    <a:lnTo>
                      <a:pt x="5779" y="13480"/>
                    </a:lnTo>
                    <a:lnTo>
                      <a:pt x="5801" y="13429"/>
                    </a:lnTo>
                    <a:lnTo>
                      <a:pt x="5824" y="13379"/>
                    </a:lnTo>
                    <a:lnTo>
                      <a:pt x="5846" y="13329"/>
                    </a:lnTo>
                    <a:lnTo>
                      <a:pt x="5871" y="13280"/>
                    </a:lnTo>
                    <a:lnTo>
                      <a:pt x="5898" y="13229"/>
                    </a:lnTo>
                    <a:lnTo>
                      <a:pt x="5926" y="13180"/>
                    </a:lnTo>
                    <a:lnTo>
                      <a:pt x="5955" y="13131"/>
                    </a:lnTo>
                    <a:lnTo>
                      <a:pt x="5984" y="13082"/>
                    </a:lnTo>
                    <a:lnTo>
                      <a:pt x="6014" y="13034"/>
                    </a:lnTo>
                    <a:lnTo>
                      <a:pt x="6077" y="12936"/>
                    </a:lnTo>
                    <a:lnTo>
                      <a:pt x="6143" y="12840"/>
                    </a:lnTo>
                    <a:lnTo>
                      <a:pt x="6211" y="12743"/>
                    </a:lnTo>
                    <a:lnTo>
                      <a:pt x="6281" y="12647"/>
                    </a:lnTo>
                    <a:lnTo>
                      <a:pt x="6352" y="12553"/>
                    </a:lnTo>
                    <a:lnTo>
                      <a:pt x="6424" y="12457"/>
                    </a:lnTo>
                    <a:lnTo>
                      <a:pt x="6567" y="12268"/>
                    </a:lnTo>
                    <a:lnTo>
                      <a:pt x="6636" y="12174"/>
                    </a:lnTo>
                    <a:lnTo>
                      <a:pt x="6705" y="12080"/>
                    </a:lnTo>
                    <a:lnTo>
                      <a:pt x="6771" y="11985"/>
                    </a:lnTo>
                    <a:lnTo>
                      <a:pt x="6834" y="11891"/>
                    </a:lnTo>
                    <a:lnTo>
                      <a:pt x="6864" y="11843"/>
                    </a:lnTo>
                    <a:lnTo>
                      <a:pt x="6894" y="11796"/>
                    </a:lnTo>
                    <a:lnTo>
                      <a:pt x="6923" y="11748"/>
                    </a:lnTo>
                    <a:lnTo>
                      <a:pt x="6949" y="11701"/>
                    </a:lnTo>
                    <a:lnTo>
                      <a:pt x="6976" y="11653"/>
                    </a:lnTo>
                    <a:lnTo>
                      <a:pt x="7001" y="11606"/>
                    </a:lnTo>
                    <a:lnTo>
                      <a:pt x="7025" y="11558"/>
                    </a:lnTo>
                    <a:lnTo>
                      <a:pt x="7048" y="11510"/>
                    </a:lnTo>
                    <a:lnTo>
                      <a:pt x="7069" y="11463"/>
                    </a:lnTo>
                    <a:lnTo>
                      <a:pt x="7089" y="11414"/>
                    </a:lnTo>
                    <a:lnTo>
                      <a:pt x="7107" y="11366"/>
                    </a:lnTo>
                    <a:lnTo>
                      <a:pt x="7124" y="11318"/>
                    </a:lnTo>
                    <a:lnTo>
                      <a:pt x="7138" y="11269"/>
                    </a:lnTo>
                    <a:lnTo>
                      <a:pt x="7152" y="11221"/>
                    </a:lnTo>
                    <a:lnTo>
                      <a:pt x="7163" y="11172"/>
                    </a:lnTo>
                    <a:lnTo>
                      <a:pt x="7172" y="11123"/>
                    </a:lnTo>
                    <a:lnTo>
                      <a:pt x="7180" y="11074"/>
                    </a:lnTo>
                    <a:lnTo>
                      <a:pt x="7186" y="11024"/>
                    </a:lnTo>
                    <a:lnTo>
                      <a:pt x="7190" y="10974"/>
                    </a:lnTo>
                    <a:lnTo>
                      <a:pt x="7191" y="10925"/>
                    </a:lnTo>
                    <a:lnTo>
                      <a:pt x="7191" y="10925"/>
                    </a:lnTo>
                    <a:lnTo>
                      <a:pt x="7194" y="10912"/>
                    </a:lnTo>
                    <a:lnTo>
                      <a:pt x="7195" y="10906"/>
                    </a:lnTo>
                    <a:lnTo>
                      <a:pt x="7196" y="10900"/>
                    </a:lnTo>
                    <a:lnTo>
                      <a:pt x="7196" y="10277"/>
                    </a:lnTo>
                    <a:lnTo>
                      <a:pt x="7196" y="10277"/>
                    </a:lnTo>
                    <a:lnTo>
                      <a:pt x="7195" y="10260"/>
                    </a:lnTo>
                    <a:lnTo>
                      <a:pt x="7192" y="10245"/>
                    </a:lnTo>
                    <a:lnTo>
                      <a:pt x="7189" y="10230"/>
                    </a:lnTo>
                    <a:lnTo>
                      <a:pt x="7184" y="10216"/>
                    </a:lnTo>
                    <a:lnTo>
                      <a:pt x="7177" y="10202"/>
                    </a:lnTo>
                    <a:lnTo>
                      <a:pt x="7170" y="10190"/>
                    </a:lnTo>
                    <a:lnTo>
                      <a:pt x="7160" y="10177"/>
                    </a:lnTo>
                    <a:lnTo>
                      <a:pt x="7150" y="10167"/>
                    </a:lnTo>
                    <a:lnTo>
                      <a:pt x="7140" y="10157"/>
                    </a:lnTo>
                    <a:lnTo>
                      <a:pt x="7127" y="10147"/>
                    </a:lnTo>
                    <a:lnTo>
                      <a:pt x="7114" y="10139"/>
                    </a:lnTo>
                    <a:lnTo>
                      <a:pt x="7101" y="10133"/>
                    </a:lnTo>
                    <a:lnTo>
                      <a:pt x="7087" y="10128"/>
                    </a:lnTo>
                    <a:lnTo>
                      <a:pt x="7072" y="10124"/>
                    </a:lnTo>
                    <a:lnTo>
                      <a:pt x="7056" y="10122"/>
                    </a:lnTo>
                    <a:lnTo>
                      <a:pt x="7040" y="10120"/>
                    </a:lnTo>
                    <a:lnTo>
                      <a:pt x="5795" y="10120"/>
                    </a:lnTo>
                    <a:lnTo>
                      <a:pt x="5795" y="8466"/>
                    </a:lnTo>
                    <a:lnTo>
                      <a:pt x="7352" y="8130"/>
                    </a:lnTo>
                    <a:lnTo>
                      <a:pt x="7352" y="8130"/>
                    </a:lnTo>
                    <a:lnTo>
                      <a:pt x="7384" y="8122"/>
                    </a:lnTo>
                    <a:lnTo>
                      <a:pt x="7414" y="8113"/>
                    </a:lnTo>
                    <a:lnTo>
                      <a:pt x="7443" y="8102"/>
                    </a:lnTo>
                    <a:lnTo>
                      <a:pt x="7472" y="8091"/>
                    </a:lnTo>
                    <a:lnTo>
                      <a:pt x="7501" y="8077"/>
                    </a:lnTo>
                    <a:lnTo>
                      <a:pt x="7527" y="8063"/>
                    </a:lnTo>
                    <a:lnTo>
                      <a:pt x="7554" y="8047"/>
                    </a:lnTo>
                    <a:lnTo>
                      <a:pt x="7579" y="8030"/>
                    </a:lnTo>
                    <a:lnTo>
                      <a:pt x="7603" y="8013"/>
                    </a:lnTo>
                    <a:lnTo>
                      <a:pt x="7627" y="7994"/>
                    </a:lnTo>
                    <a:lnTo>
                      <a:pt x="7650" y="7974"/>
                    </a:lnTo>
                    <a:lnTo>
                      <a:pt x="7671" y="7952"/>
                    </a:lnTo>
                    <a:lnTo>
                      <a:pt x="7691" y="7930"/>
                    </a:lnTo>
                    <a:lnTo>
                      <a:pt x="7710" y="7907"/>
                    </a:lnTo>
                    <a:lnTo>
                      <a:pt x="7728" y="7883"/>
                    </a:lnTo>
                    <a:lnTo>
                      <a:pt x="7744" y="7858"/>
                    </a:lnTo>
                    <a:lnTo>
                      <a:pt x="7760" y="7833"/>
                    </a:lnTo>
                    <a:lnTo>
                      <a:pt x="7774" y="7806"/>
                    </a:lnTo>
                    <a:lnTo>
                      <a:pt x="7788" y="7780"/>
                    </a:lnTo>
                    <a:lnTo>
                      <a:pt x="7799" y="7752"/>
                    </a:lnTo>
                    <a:lnTo>
                      <a:pt x="7810" y="7724"/>
                    </a:lnTo>
                    <a:lnTo>
                      <a:pt x="7820" y="7695"/>
                    </a:lnTo>
                    <a:lnTo>
                      <a:pt x="7827" y="7666"/>
                    </a:lnTo>
                    <a:lnTo>
                      <a:pt x="7833" y="7636"/>
                    </a:lnTo>
                    <a:lnTo>
                      <a:pt x="7838" y="7606"/>
                    </a:lnTo>
                    <a:lnTo>
                      <a:pt x="7841" y="7576"/>
                    </a:lnTo>
                    <a:lnTo>
                      <a:pt x="7844" y="7546"/>
                    </a:lnTo>
                    <a:lnTo>
                      <a:pt x="7844" y="7514"/>
                    </a:lnTo>
                    <a:lnTo>
                      <a:pt x="7842" y="7484"/>
                    </a:lnTo>
                    <a:lnTo>
                      <a:pt x="7840" y="7452"/>
                    </a:lnTo>
                    <a:lnTo>
                      <a:pt x="7836" y="7421"/>
                    </a:lnTo>
                    <a:lnTo>
                      <a:pt x="7830" y="7389"/>
                    </a:lnTo>
                    <a:lnTo>
                      <a:pt x="7830" y="7389"/>
                    </a:lnTo>
                    <a:lnTo>
                      <a:pt x="7822" y="7358"/>
                    </a:lnTo>
                    <a:lnTo>
                      <a:pt x="7813" y="7328"/>
                    </a:lnTo>
                    <a:lnTo>
                      <a:pt x="7803" y="7298"/>
                    </a:lnTo>
                    <a:lnTo>
                      <a:pt x="7791" y="7269"/>
                    </a:lnTo>
                    <a:lnTo>
                      <a:pt x="7778" y="7241"/>
                    </a:lnTo>
                    <a:lnTo>
                      <a:pt x="7763" y="7214"/>
                    </a:lnTo>
                    <a:lnTo>
                      <a:pt x="7748" y="7188"/>
                    </a:lnTo>
                    <a:lnTo>
                      <a:pt x="7731" y="7163"/>
                    </a:lnTo>
                    <a:lnTo>
                      <a:pt x="7713" y="7138"/>
                    </a:lnTo>
                    <a:lnTo>
                      <a:pt x="7694" y="7115"/>
                    </a:lnTo>
                    <a:lnTo>
                      <a:pt x="7674" y="7092"/>
                    </a:lnTo>
                    <a:lnTo>
                      <a:pt x="7652" y="7071"/>
                    </a:lnTo>
                    <a:lnTo>
                      <a:pt x="7631" y="7051"/>
                    </a:lnTo>
                    <a:lnTo>
                      <a:pt x="7607" y="7032"/>
                    </a:lnTo>
                    <a:lnTo>
                      <a:pt x="7584" y="7014"/>
                    </a:lnTo>
                    <a:lnTo>
                      <a:pt x="7559" y="6997"/>
                    </a:lnTo>
                    <a:lnTo>
                      <a:pt x="7534" y="6981"/>
                    </a:lnTo>
                    <a:lnTo>
                      <a:pt x="7507" y="6966"/>
                    </a:lnTo>
                    <a:lnTo>
                      <a:pt x="7481" y="6954"/>
                    </a:lnTo>
                    <a:lnTo>
                      <a:pt x="7453" y="6942"/>
                    </a:lnTo>
                    <a:lnTo>
                      <a:pt x="7424" y="6931"/>
                    </a:lnTo>
                    <a:lnTo>
                      <a:pt x="7396" y="6922"/>
                    </a:lnTo>
                    <a:lnTo>
                      <a:pt x="7366" y="6915"/>
                    </a:lnTo>
                    <a:lnTo>
                      <a:pt x="7337" y="6908"/>
                    </a:lnTo>
                    <a:lnTo>
                      <a:pt x="7307" y="6903"/>
                    </a:lnTo>
                    <a:lnTo>
                      <a:pt x="7277" y="6900"/>
                    </a:lnTo>
                    <a:lnTo>
                      <a:pt x="7245" y="6898"/>
                    </a:lnTo>
                    <a:lnTo>
                      <a:pt x="7215" y="6897"/>
                    </a:lnTo>
                    <a:lnTo>
                      <a:pt x="7184" y="6898"/>
                    </a:lnTo>
                    <a:lnTo>
                      <a:pt x="7152" y="6901"/>
                    </a:lnTo>
                    <a:lnTo>
                      <a:pt x="7121" y="6906"/>
                    </a:lnTo>
                    <a:lnTo>
                      <a:pt x="7089" y="6912"/>
                    </a:lnTo>
                    <a:lnTo>
                      <a:pt x="5040" y="7354"/>
                    </a:lnTo>
                    <a:lnTo>
                      <a:pt x="5040" y="7354"/>
                    </a:lnTo>
                    <a:lnTo>
                      <a:pt x="5015" y="7360"/>
                    </a:lnTo>
                    <a:lnTo>
                      <a:pt x="4991" y="7367"/>
                    </a:lnTo>
                    <a:lnTo>
                      <a:pt x="4967" y="7374"/>
                    </a:lnTo>
                    <a:lnTo>
                      <a:pt x="4945" y="7383"/>
                    </a:lnTo>
                    <a:lnTo>
                      <a:pt x="4922" y="7392"/>
                    </a:lnTo>
                    <a:lnTo>
                      <a:pt x="4899" y="7403"/>
                    </a:lnTo>
                    <a:lnTo>
                      <a:pt x="4878" y="7413"/>
                    </a:lnTo>
                    <a:lnTo>
                      <a:pt x="4856" y="7426"/>
                    </a:lnTo>
                    <a:lnTo>
                      <a:pt x="4836" y="7439"/>
                    </a:lnTo>
                    <a:lnTo>
                      <a:pt x="4816" y="7451"/>
                    </a:lnTo>
                    <a:lnTo>
                      <a:pt x="4797" y="7466"/>
                    </a:lnTo>
                    <a:lnTo>
                      <a:pt x="4778" y="7480"/>
                    </a:lnTo>
                    <a:lnTo>
                      <a:pt x="4761" y="7496"/>
                    </a:lnTo>
                    <a:lnTo>
                      <a:pt x="4743" y="7512"/>
                    </a:lnTo>
                    <a:lnTo>
                      <a:pt x="4727" y="7529"/>
                    </a:lnTo>
                    <a:lnTo>
                      <a:pt x="4710" y="7546"/>
                    </a:lnTo>
                    <a:lnTo>
                      <a:pt x="4695" y="7563"/>
                    </a:lnTo>
                    <a:lnTo>
                      <a:pt x="4680" y="7582"/>
                    </a:lnTo>
                    <a:lnTo>
                      <a:pt x="4666" y="7601"/>
                    </a:lnTo>
                    <a:lnTo>
                      <a:pt x="4652" y="7621"/>
                    </a:lnTo>
                    <a:lnTo>
                      <a:pt x="4640" y="7641"/>
                    </a:lnTo>
                    <a:lnTo>
                      <a:pt x="4628" y="7661"/>
                    </a:lnTo>
                    <a:lnTo>
                      <a:pt x="4617" y="7682"/>
                    </a:lnTo>
                    <a:lnTo>
                      <a:pt x="4607" y="7703"/>
                    </a:lnTo>
                    <a:lnTo>
                      <a:pt x="4598" y="7724"/>
                    </a:lnTo>
                    <a:lnTo>
                      <a:pt x="4589" y="7747"/>
                    </a:lnTo>
                    <a:lnTo>
                      <a:pt x="4582" y="7770"/>
                    </a:lnTo>
                    <a:lnTo>
                      <a:pt x="4574" y="7792"/>
                    </a:lnTo>
                    <a:lnTo>
                      <a:pt x="4569" y="7815"/>
                    </a:lnTo>
                    <a:lnTo>
                      <a:pt x="4563" y="7839"/>
                    </a:lnTo>
                    <a:lnTo>
                      <a:pt x="4559" y="7862"/>
                    </a:lnTo>
                    <a:lnTo>
                      <a:pt x="4555" y="7886"/>
                    </a:lnTo>
                    <a:lnTo>
                      <a:pt x="4555" y="7886"/>
                    </a:lnTo>
                    <a:lnTo>
                      <a:pt x="4553" y="7903"/>
                    </a:lnTo>
                    <a:lnTo>
                      <a:pt x="4550" y="7921"/>
                    </a:lnTo>
                    <a:lnTo>
                      <a:pt x="4549" y="7941"/>
                    </a:lnTo>
                    <a:lnTo>
                      <a:pt x="4548" y="7964"/>
                    </a:lnTo>
                    <a:lnTo>
                      <a:pt x="4548" y="7967"/>
                    </a:lnTo>
                    <a:lnTo>
                      <a:pt x="4548" y="7967"/>
                    </a:lnTo>
                    <a:lnTo>
                      <a:pt x="4548" y="7970"/>
                    </a:lnTo>
                    <a:lnTo>
                      <a:pt x="4548" y="10120"/>
                    </a:lnTo>
                    <a:lnTo>
                      <a:pt x="3302" y="10120"/>
                    </a:lnTo>
                    <a:lnTo>
                      <a:pt x="3302" y="7964"/>
                    </a:lnTo>
                    <a:lnTo>
                      <a:pt x="3302" y="7964"/>
                    </a:lnTo>
                    <a:lnTo>
                      <a:pt x="3301" y="7945"/>
                    </a:lnTo>
                    <a:lnTo>
                      <a:pt x="3301" y="7945"/>
                    </a:lnTo>
                    <a:lnTo>
                      <a:pt x="3300" y="7925"/>
                    </a:lnTo>
                    <a:lnTo>
                      <a:pt x="3300" y="7925"/>
                    </a:lnTo>
                    <a:lnTo>
                      <a:pt x="3297" y="7899"/>
                    </a:lnTo>
                    <a:lnTo>
                      <a:pt x="3294" y="7877"/>
                    </a:lnTo>
                    <a:lnTo>
                      <a:pt x="3294" y="7877"/>
                    </a:lnTo>
                    <a:lnTo>
                      <a:pt x="3289" y="7844"/>
                    </a:lnTo>
                    <a:lnTo>
                      <a:pt x="3281" y="7811"/>
                    </a:lnTo>
                    <a:lnTo>
                      <a:pt x="3272" y="7778"/>
                    </a:lnTo>
                    <a:lnTo>
                      <a:pt x="3261" y="7747"/>
                    </a:lnTo>
                    <a:lnTo>
                      <a:pt x="3248" y="7716"/>
                    </a:lnTo>
                    <a:lnTo>
                      <a:pt x="3234" y="7684"/>
                    </a:lnTo>
                    <a:lnTo>
                      <a:pt x="3219" y="7655"/>
                    </a:lnTo>
                    <a:lnTo>
                      <a:pt x="3202" y="7626"/>
                    </a:lnTo>
                    <a:lnTo>
                      <a:pt x="3183" y="7597"/>
                    </a:lnTo>
                    <a:lnTo>
                      <a:pt x="3163" y="7571"/>
                    </a:lnTo>
                    <a:lnTo>
                      <a:pt x="3140" y="7544"/>
                    </a:lnTo>
                    <a:lnTo>
                      <a:pt x="3116" y="7519"/>
                    </a:lnTo>
                    <a:lnTo>
                      <a:pt x="3091" y="7495"/>
                    </a:lnTo>
                    <a:lnTo>
                      <a:pt x="3063" y="7473"/>
                    </a:lnTo>
                    <a:lnTo>
                      <a:pt x="3035" y="7451"/>
                    </a:lnTo>
                    <a:lnTo>
                      <a:pt x="3005" y="7432"/>
                    </a:lnTo>
                    <a:lnTo>
                      <a:pt x="2281" y="6989"/>
                    </a:lnTo>
                    <a:lnTo>
                      <a:pt x="7350" y="5912"/>
                    </a:lnTo>
                    <a:lnTo>
                      <a:pt x="7350" y="5912"/>
                    </a:lnTo>
                    <a:lnTo>
                      <a:pt x="7381" y="5905"/>
                    </a:lnTo>
                    <a:lnTo>
                      <a:pt x="7412" y="5896"/>
                    </a:lnTo>
                    <a:lnTo>
                      <a:pt x="7442" y="5885"/>
                    </a:lnTo>
                    <a:lnTo>
                      <a:pt x="7471" y="5873"/>
                    </a:lnTo>
                    <a:lnTo>
                      <a:pt x="7498" y="5861"/>
                    </a:lnTo>
                    <a:lnTo>
                      <a:pt x="7526" y="5846"/>
                    </a:lnTo>
                    <a:lnTo>
                      <a:pt x="7551" y="5831"/>
                    </a:lnTo>
                    <a:lnTo>
                      <a:pt x="7578" y="5813"/>
                    </a:lnTo>
                    <a:lnTo>
                      <a:pt x="7602" y="5795"/>
                    </a:lnTo>
                    <a:lnTo>
                      <a:pt x="7626" y="5776"/>
                    </a:lnTo>
                    <a:lnTo>
                      <a:pt x="7647" y="5756"/>
                    </a:lnTo>
                    <a:lnTo>
                      <a:pt x="7668" y="5735"/>
                    </a:lnTo>
                    <a:lnTo>
                      <a:pt x="7689" y="5714"/>
                    </a:lnTo>
                    <a:lnTo>
                      <a:pt x="7709" y="5691"/>
                    </a:lnTo>
                    <a:lnTo>
                      <a:pt x="7726" y="5667"/>
                    </a:lnTo>
                    <a:lnTo>
                      <a:pt x="7743" y="5642"/>
                    </a:lnTo>
                    <a:lnTo>
                      <a:pt x="7759" y="5617"/>
                    </a:lnTo>
                    <a:lnTo>
                      <a:pt x="7773" y="5590"/>
                    </a:lnTo>
                    <a:lnTo>
                      <a:pt x="7787" y="5564"/>
                    </a:lnTo>
                    <a:lnTo>
                      <a:pt x="7798" y="5536"/>
                    </a:lnTo>
                    <a:lnTo>
                      <a:pt x="7810" y="5508"/>
                    </a:lnTo>
                    <a:lnTo>
                      <a:pt x="7818" y="5479"/>
                    </a:lnTo>
                    <a:lnTo>
                      <a:pt x="7826" y="5450"/>
                    </a:lnTo>
                    <a:lnTo>
                      <a:pt x="7832" y="5420"/>
                    </a:lnTo>
                    <a:lnTo>
                      <a:pt x="7837" y="5390"/>
                    </a:lnTo>
                    <a:lnTo>
                      <a:pt x="7841" y="5360"/>
                    </a:lnTo>
                    <a:lnTo>
                      <a:pt x="7844" y="5330"/>
                    </a:lnTo>
                    <a:lnTo>
                      <a:pt x="7844" y="5298"/>
                    </a:lnTo>
                    <a:lnTo>
                      <a:pt x="7844" y="5268"/>
                    </a:lnTo>
                    <a:lnTo>
                      <a:pt x="7840" y="5236"/>
                    </a:lnTo>
                    <a:lnTo>
                      <a:pt x="7836" y="5205"/>
                    </a:lnTo>
                    <a:lnTo>
                      <a:pt x="7830" y="5173"/>
                    </a:lnTo>
                    <a:lnTo>
                      <a:pt x="7830" y="51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方正黑体简体" panose="03000509000000000000" pitchFamily="65" charset="-122"/>
                </a:endParaRPr>
              </a:p>
            </p:txBody>
          </p:sp>
        </p:grpSp>
      </p:grpSp>
      <p:grpSp>
        <p:nvGrpSpPr>
          <p:cNvPr id="44" name="组合 43"/>
          <p:cNvGrpSpPr/>
          <p:nvPr/>
        </p:nvGrpSpPr>
        <p:grpSpPr>
          <a:xfrm>
            <a:off x="3324860" y="3475554"/>
            <a:ext cx="2324099" cy="2020585"/>
            <a:chOff x="3340100" y="3081020"/>
            <a:chExt cx="2324099" cy="2020585"/>
          </a:xfrm>
        </p:grpSpPr>
        <p:grpSp>
          <p:nvGrpSpPr>
            <p:cNvPr id="45" name="组合 44"/>
            <p:cNvGrpSpPr/>
            <p:nvPr/>
          </p:nvGrpSpPr>
          <p:grpSpPr>
            <a:xfrm>
              <a:off x="3340100" y="3909075"/>
              <a:ext cx="2324099" cy="1192530"/>
              <a:chOff x="8984542" y="3352609"/>
              <a:chExt cx="2324099" cy="1192530"/>
            </a:xfrm>
          </p:grpSpPr>
          <p:sp>
            <p:nvSpPr>
              <p:cNvPr id="46" name="矩形 45"/>
              <p:cNvSpPr/>
              <p:nvPr/>
            </p:nvSpPr>
            <p:spPr>
              <a:xfrm>
                <a:off x="9062366" y="3352609"/>
                <a:ext cx="2246275" cy="1192530"/>
              </a:xfrm>
              <a:prstGeom prst="rect">
                <a:avLst/>
              </a:prstGeom>
            </p:spPr>
            <p:txBody>
              <a:bodyPr wrap="square">
                <a:spAutoFit/>
              </a:bodyPr>
              <a:lstStyle/>
              <a:p>
                <a:pPr marL="0" lvl="1"/>
                <a:r>
                  <a:rPr lang="zh-CN" altLang="en-US" sz="266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rPr>
                  <a:t>关键字</a:t>
                </a:r>
                <a:endParaRPr lang="zh-CN" altLang="en-US" sz="2665" dirty="0">
                  <a:solidFill>
                    <a:srgbClr val="2352F8"/>
                  </a:solidFill>
                  <a:latin typeface="方正黑体简体" panose="03000509000000000000" pitchFamily="65" charset="-122"/>
                  <a:ea typeface="方正黑体简体" panose="03000509000000000000" pitchFamily="65" charset="-122"/>
                </a:endParaRPr>
              </a:p>
              <a:p>
                <a:pPr algn="just">
                  <a:lnSpc>
                    <a:spcPct val="150000"/>
                  </a:lnSpc>
                  <a:spcAft>
                    <a:spcPts val="600"/>
                  </a:spcAft>
                </a:pPr>
                <a:r>
                  <a:rPr lang="zh-CN" altLang="en-US" sz="1000" dirty="0">
                    <a:solidFill>
                      <a:schemeClr val="bg1">
                        <a:lumMod val="65000"/>
                      </a:scheme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a:t>
                </a:r>
                <a:endParaRPr lang="en-US" altLang="zh-CN" sz="1000" dirty="0">
                  <a:solidFill>
                    <a:schemeClr val="bg1">
                      <a:lumMod val="65000"/>
                    </a:schemeClr>
                  </a:solidFill>
                  <a:latin typeface="方正黑体简体" panose="03000509000000000000" pitchFamily="65" charset="-122"/>
                  <a:ea typeface="方正黑体简体" panose="03000509000000000000" pitchFamily="65" charset="-122"/>
                </a:endParaRPr>
              </a:p>
            </p:txBody>
          </p:sp>
          <p:cxnSp>
            <p:nvCxnSpPr>
              <p:cNvPr id="47" name="直接连接符 46"/>
              <p:cNvCxnSpPr/>
              <p:nvPr/>
            </p:nvCxnSpPr>
            <p:spPr>
              <a:xfrm>
                <a:off x="8984542" y="3457821"/>
                <a:ext cx="0" cy="180000"/>
              </a:xfrm>
              <a:prstGeom prst="line">
                <a:avLst/>
              </a:prstGeom>
              <a:ln w="28575">
                <a:solidFill>
                  <a:srgbClr val="A8E0DD"/>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3340100" y="3081020"/>
              <a:ext cx="648000" cy="648000"/>
              <a:chOff x="3340100" y="2788920"/>
              <a:chExt cx="648000" cy="648000"/>
            </a:xfrm>
          </p:grpSpPr>
          <p:sp>
            <p:nvSpPr>
              <p:cNvPr id="49" name="椭圆 48"/>
              <p:cNvSpPr/>
              <p:nvPr/>
            </p:nvSpPr>
            <p:spPr>
              <a:xfrm>
                <a:off x="3340100" y="2788920"/>
                <a:ext cx="648000" cy="648000"/>
              </a:xfrm>
              <a:prstGeom prst="ellipse">
                <a:avLst/>
              </a:prstGeom>
              <a:solidFill>
                <a:srgbClr val="9D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方正黑体简体" panose="03000509000000000000" pitchFamily="65" charset="-122"/>
                </a:endParaRPr>
              </a:p>
            </p:txBody>
          </p:sp>
          <p:sp>
            <p:nvSpPr>
              <p:cNvPr id="50" name="Freeform 414"/>
              <p:cNvSpPr>
                <a:spLocks noEditPoints="1"/>
              </p:cNvSpPr>
              <p:nvPr/>
            </p:nvSpPr>
            <p:spPr bwMode="auto">
              <a:xfrm>
                <a:off x="3542641" y="2985753"/>
                <a:ext cx="242918" cy="254334"/>
              </a:xfrm>
              <a:custGeom>
                <a:avLst/>
                <a:gdLst>
                  <a:gd name="T0" fmla="*/ 7006 w 14809"/>
                  <a:gd name="T1" fmla="*/ 12086 h 15506"/>
                  <a:gd name="T2" fmla="*/ 8031 w 14809"/>
                  <a:gd name="T3" fmla="*/ 11837 h 15506"/>
                  <a:gd name="T4" fmla="*/ 8979 w 14809"/>
                  <a:gd name="T5" fmla="*/ 11424 h 15506"/>
                  <a:gd name="T6" fmla="*/ 9836 w 14809"/>
                  <a:gd name="T7" fmla="*/ 10861 h 15506"/>
                  <a:gd name="T8" fmla="*/ 10583 w 14809"/>
                  <a:gd name="T9" fmla="*/ 10166 h 15506"/>
                  <a:gd name="T10" fmla="*/ 11205 w 14809"/>
                  <a:gd name="T11" fmla="*/ 9355 h 15506"/>
                  <a:gd name="T12" fmla="*/ 11684 w 14809"/>
                  <a:gd name="T13" fmla="*/ 8445 h 15506"/>
                  <a:gd name="T14" fmla="*/ 12007 w 14809"/>
                  <a:gd name="T15" fmla="*/ 7452 h 15506"/>
                  <a:gd name="T16" fmla="*/ 12154 w 14809"/>
                  <a:gd name="T17" fmla="*/ 6392 h 15506"/>
                  <a:gd name="T18" fmla="*/ 12123 w 14809"/>
                  <a:gd name="T19" fmla="*/ 5381 h 15506"/>
                  <a:gd name="T20" fmla="*/ 11911 w 14809"/>
                  <a:gd name="T21" fmla="*/ 4344 h 15506"/>
                  <a:gd name="T22" fmla="*/ 11531 w 14809"/>
                  <a:gd name="T23" fmla="*/ 3378 h 15506"/>
                  <a:gd name="T24" fmla="*/ 10998 w 14809"/>
                  <a:gd name="T25" fmla="*/ 2500 h 15506"/>
                  <a:gd name="T26" fmla="*/ 10329 w 14809"/>
                  <a:gd name="T27" fmla="*/ 1728 h 15506"/>
                  <a:gd name="T28" fmla="*/ 9541 w 14809"/>
                  <a:gd name="T29" fmla="*/ 1079 h 15506"/>
                  <a:gd name="T30" fmla="*/ 8651 w 14809"/>
                  <a:gd name="T31" fmla="*/ 568 h 15506"/>
                  <a:gd name="T32" fmla="*/ 7673 w 14809"/>
                  <a:gd name="T33" fmla="*/ 210 h 15506"/>
                  <a:gd name="T34" fmla="*/ 6624 w 14809"/>
                  <a:gd name="T35" fmla="*/ 24 h 15506"/>
                  <a:gd name="T36" fmla="*/ 5612 w 14809"/>
                  <a:gd name="T37" fmla="*/ 17 h 15506"/>
                  <a:gd name="T38" fmla="*/ 4560 w 14809"/>
                  <a:gd name="T39" fmla="*/ 191 h 15506"/>
                  <a:gd name="T40" fmla="*/ 3578 w 14809"/>
                  <a:gd name="T41" fmla="*/ 536 h 15506"/>
                  <a:gd name="T42" fmla="*/ 2682 w 14809"/>
                  <a:gd name="T43" fmla="*/ 1037 h 15506"/>
                  <a:gd name="T44" fmla="*/ 1886 w 14809"/>
                  <a:gd name="T45" fmla="*/ 1678 h 15506"/>
                  <a:gd name="T46" fmla="*/ 1208 w 14809"/>
                  <a:gd name="T47" fmla="*/ 2441 h 15506"/>
                  <a:gd name="T48" fmla="*/ 665 w 14809"/>
                  <a:gd name="T49" fmla="*/ 3311 h 15506"/>
                  <a:gd name="T50" fmla="*/ 274 w 14809"/>
                  <a:gd name="T51" fmla="*/ 4272 h 15506"/>
                  <a:gd name="T52" fmla="*/ 50 w 14809"/>
                  <a:gd name="T53" fmla="*/ 5306 h 15506"/>
                  <a:gd name="T54" fmla="*/ 4 w 14809"/>
                  <a:gd name="T55" fmla="*/ 6314 h 15506"/>
                  <a:gd name="T56" fmla="*/ 139 w 14809"/>
                  <a:gd name="T57" fmla="*/ 7378 h 15506"/>
                  <a:gd name="T58" fmla="*/ 450 w 14809"/>
                  <a:gd name="T59" fmla="*/ 8377 h 15506"/>
                  <a:gd name="T60" fmla="*/ 920 w 14809"/>
                  <a:gd name="T61" fmla="*/ 9293 h 15506"/>
                  <a:gd name="T62" fmla="*/ 1532 w 14809"/>
                  <a:gd name="T63" fmla="*/ 10112 h 15506"/>
                  <a:gd name="T64" fmla="*/ 2270 w 14809"/>
                  <a:gd name="T65" fmla="*/ 10815 h 15506"/>
                  <a:gd name="T66" fmla="*/ 3119 w 14809"/>
                  <a:gd name="T67" fmla="*/ 11387 h 15506"/>
                  <a:gd name="T68" fmla="*/ 4059 w 14809"/>
                  <a:gd name="T69" fmla="*/ 11813 h 15506"/>
                  <a:gd name="T70" fmla="*/ 5078 w 14809"/>
                  <a:gd name="T71" fmla="*/ 12075 h 15506"/>
                  <a:gd name="T72" fmla="*/ 6079 w 14809"/>
                  <a:gd name="T73" fmla="*/ 12156 h 15506"/>
                  <a:gd name="T74" fmla="*/ 7415 w 14809"/>
                  <a:gd name="T75" fmla="*/ 1791 h 15506"/>
                  <a:gd name="T76" fmla="*/ 8768 w 14809"/>
                  <a:gd name="T77" fmla="*/ 2481 h 15506"/>
                  <a:gd name="T78" fmla="*/ 9806 w 14809"/>
                  <a:gd name="T79" fmla="*/ 3569 h 15506"/>
                  <a:gd name="T80" fmla="*/ 10431 w 14809"/>
                  <a:gd name="T81" fmla="*/ 4958 h 15506"/>
                  <a:gd name="T82" fmla="*/ 10560 w 14809"/>
                  <a:gd name="T83" fmla="*/ 6425 h 15506"/>
                  <a:gd name="T84" fmla="*/ 10176 w 14809"/>
                  <a:gd name="T85" fmla="*/ 7926 h 15506"/>
                  <a:gd name="T86" fmla="*/ 9332 w 14809"/>
                  <a:gd name="T87" fmla="*/ 9176 h 15506"/>
                  <a:gd name="T88" fmla="*/ 8126 w 14809"/>
                  <a:gd name="T89" fmla="*/ 10076 h 15506"/>
                  <a:gd name="T90" fmla="*/ 6652 w 14809"/>
                  <a:gd name="T91" fmla="*/ 10532 h 15506"/>
                  <a:gd name="T92" fmla="*/ 5175 w 14809"/>
                  <a:gd name="T93" fmla="*/ 10477 h 15506"/>
                  <a:gd name="T94" fmla="*/ 3753 w 14809"/>
                  <a:gd name="T95" fmla="*/ 9918 h 15506"/>
                  <a:gd name="T96" fmla="*/ 2616 w 14809"/>
                  <a:gd name="T97" fmla="*/ 8934 h 15506"/>
                  <a:gd name="T98" fmla="*/ 1864 w 14809"/>
                  <a:gd name="T99" fmla="*/ 7622 h 15506"/>
                  <a:gd name="T100" fmla="*/ 1591 w 14809"/>
                  <a:gd name="T101" fmla="*/ 6080 h 15506"/>
                  <a:gd name="T102" fmla="*/ 1828 w 14809"/>
                  <a:gd name="T103" fmla="*/ 4639 h 15506"/>
                  <a:gd name="T104" fmla="*/ 2549 w 14809"/>
                  <a:gd name="T105" fmla="*/ 3307 h 15506"/>
                  <a:gd name="T106" fmla="*/ 3661 w 14809"/>
                  <a:gd name="T107" fmla="*/ 2298 h 15506"/>
                  <a:gd name="T108" fmla="*/ 5067 w 14809"/>
                  <a:gd name="T109" fmla="*/ 1705 h 15506"/>
                  <a:gd name="T110" fmla="*/ 14809 w 14809"/>
                  <a:gd name="T111" fmla="*/ 13412 h 15506"/>
                  <a:gd name="T112" fmla="*/ 14653 w 14809"/>
                  <a:gd name="T113" fmla="*/ 14017 h 15506"/>
                  <a:gd name="T114" fmla="*/ 14043 w 14809"/>
                  <a:gd name="T115" fmla="*/ 14837 h 15506"/>
                  <a:gd name="T116" fmla="*/ 13165 w 14809"/>
                  <a:gd name="T117" fmla="*/ 15414 h 15506"/>
                  <a:gd name="T118" fmla="*/ 9586 w 14809"/>
                  <a:gd name="T119" fmla="*/ 12309 h 15506"/>
                  <a:gd name="T120" fmla="*/ 10588 w 14809"/>
                  <a:gd name="T121" fmla="*/ 11617 h 15506"/>
                  <a:gd name="T122" fmla="*/ 11404 w 14809"/>
                  <a:gd name="T123" fmla="*/ 10686 h 15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809" h="15506">
                    <a:moveTo>
                      <a:pt x="6079" y="12156"/>
                    </a:moveTo>
                    <a:lnTo>
                      <a:pt x="6079" y="12156"/>
                    </a:lnTo>
                    <a:lnTo>
                      <a:pt x="6159" y="12156"/>
                    </a:lnTo>
                    <a:lnTo>
                      <a:pt x="6237" y="12154"/>
                    </a:lnTo>
                    <a:lnTo>
                      <a:pt x="6315" y="12151"/>
                    </a:lnTo>
                    <a:lnTo>
                      <a:pt x="6393" y="12149"/>
                    </a:lnTo>
                    <a:lnTo>
                      <a:pt x="6471" y="12144"/>
                    </a:lnTo>
                    <a:lnTo>
                      <a:pt x="6548" y="12139"/>
                    </a:lnTo>
                    <a:lnTo>
                      <a:pt x="6624" y="12132"/>
                    </a:lnTo>
                    <a:lnTo>
                      <a:pt x="6701" y="12125"/>
                    </a:lnTo>
                    <a:lnTo>
                      <a:pt x="6778" y="12117"/>
                    </a:lnTo>
                    <a:lnTo>
                      <a:pt x="6855" y="12107"/>
                    </a:lnTo>
                    <a:lnTo>
                      <a:pt x="6930" y="12097"/>
                    </a:lnTo>
                    <a:lnTo>
                      <a:pt x="7006" y="12086"/>
                    </a:lnTo>
                    <a:lnTo>
                      <a:pt x="7082" y="12075"/>
                    </a:lnTo>
                    <a:lnTo>
                      <a:pt x="7157" y="12062"/>
                    </a:lnTo>
                    <a:lnTo>
                      <a:pt x="7231" y="12048"/>
                    </a:lnTo>
                    <a:lnTo>
                      <a:pt x="7306" y="12033"/>
                    </a:lnTo>
                    <a:lnTo>
                      <a:pt x="7380" y="12018"/>
                    </a:lnTo>
                    <a:lnTo>
                      <a:pt x="7453" y="12000"/>
                    </a:lnTo>
                    <a:lnTo>
                      <a:pt x="7527" y="11984"/>
                    </a:lnTo>
                    <a:lnTo>
                      <a:pt x="7600" y="11965"/>
                    </a:lnTo>
                    <a:lnTo>
                      <a:pt x="7673" y="11946"/>
                    </a:lnTo>
                    <a:lnTo>
                      <a:pt x="7745" y="11926"/>
                    </a:lnTo>
                    <a:lnTo>
                      <a:pt x="7817" y="11905"/>
                    </a:lnTo>
                    <a:lnTo>
                      <a:pt x="7889" y="11883"/>
                    </a:lnTo>
                    <a:lnTo>
                      <a:pt x="7961" y="11860"/>
                    </a:lnTo>
                    <a:lnTo>
                      <a:pt x="8031" y="11837"/>
                    </a:lnTo>
                    <a:lnTo>
                      <a:pt x="8102" y="11813"/>
                    </a:lnTo>
                    <a:lnTo>
                      <a:pt x="8172" y="11787"/>
                    </a:lnTo>
                    <a:lnTo>
                      <a:pt x="8241" y="11762"/>
                    </a:lnTo>
                    <a:lnTo>
                      <a:pt x="8311" y="11735"/>
                    </a:lnTo>
                    <a:lnTo>
                      <a:pt x="8380" y="11707"/>
                    </a:lnTo>
                    <a:lnTo>
                      <a:pt x="8448" y="11679"/>
                    </a:lnTo>
                    <a:lnTo>
                      <a:pt x="8516" y="11650"/>
                    </a:lnTo>
                    <a:lnTo>
                      <a:pt x="8584" y="11620"/>
                    </a:lnTo>
                    <a:lnTo>
                      <a:pt x="8651" y="11589"/>
                    </a:lnTo>
                    <a:lnTo>
                      <a:pt x="8717" y="11557"/>
                    </a:lnTo>
                    <a:lnTo>
                      <a:pt x="8784" y="11524"/>
                    </a:lnTo>
                    <a:lnTo>
                      <a:pt x="8850" y="11492"/>
                    </a:lnTo>
                    <a:lnTo>
                      <a:pt x="8915" y="11458"/>
                    </a:lnTo>
                    <a:lnTo>
                      <a:pt x="8979" y="11424"/>
                    </a:lnTo>
                    <a:lnTo>
                      <a:pt x="9044" y="11387"/>
                    </a:lnTo>
                    <a:lnTo>
                      <a:pt x="9108" y="11352"/>
                    </a:lnTo>
                    <a:lnTo>
                      <a:pt x="9172" y="11314"/>
                    </a:lnTo>
                    <a:lnTo>
                      <a:pt x="9235" y="11276"/>
                    </a:lnTo>
                    <a:lnTo>
                      <a:pt x="9297" y="11238"/>
                    </a:lnTo>
                    <a:lnTo>
                      <a:pt x="9358" y="11199"/>
                    </a:lnTo>
                    <a:lnTo>
                      <a:pt x="9420" y="11159"/>
                    </a:lnTo>
                    <a:lnTo>
                      <a:pt x="9482" y="11119"/>
                    </a:lnTo>
                    <a:lnTo>
                      <a:pt x="9541" y="11077"/>
                    </a:lnTo>
                    <a:lnTo>
                      <a:pt x="9602" y="11036"/>
                    </a:lnTo>
                    <a:lnTo>
                      <a:pt x="9661" y="10993"/>
                    </a:lnTo>
                    <a:lnTo>
                      <a:pt x="9720" y="10949"/>
                    </a:lnTo>
                    <a:lnTo>
                      <a:pt x="9778" y="10905"/>
                    </a:lnTo>
                    <a:lnTo>
                      <a:pt x="9836" y="10861"/>
                    </a:lnTo>
                    <a:lnTo>
                      <a:pt x="9892" y="10815"/>
                    </a:lnTo>
                    <a:lnTo>
                      <a:pt x="9949" y="10769"/>
                    </a:lnTo>
                    <a:lnTo>
                      <a:pt x="10006" y="10722"/>
                    </a:lnTo>
                    <a:lnTo>
                      <a:pt x="10061" y="10674"/>
                    </a:lnTo>
                    <a:lnTo>
                      <a:pt x="10115" y="10627"/>
                    </a:lnTo>
                    <a:lnTo>
                      <a:pt x="10171" y="10577"/>
                    </a:lnTo>
                    <a:lnTo>
                      <a:pt x="10224" y="10528"/>
                    </a:lnTo>
                    <a:lnTo>
                      <a:pt x="10277" y="10478"/>
                    </a:lnTo>
                    <a:lnTo>
                      <a:pt x="10329" y="10428"/>
                    </a:lnTo>
                    <a:lnTo>
                      <a:pt x="10381" y="10376"/>
                    </a:lnTo>
                    <a:lnTo>
                      <a:pt x="10433" y="10324"/>
                    </a:lnTo>
                    <a:lnTo>
                      <a:pt x="10483" y="10273"/>
                    </a:lnTo>
                    <a:lnTo>
                      <a:pt x="10533" y="10219"/>
                    </a:lnTo>
                    <a:lnTo>
                      <a:pt x="10583" y="10166"/>
                    </a:lnTo>
                    <a:lnTo>
                      <a:pt x="10632" y="10112"/>
                    </a:lnTo>
                    <a:lnTo>
                      <a:pt x="10679" y="10056"/>
                    </a:lnTo>
                    <a:lnTo>
                      <a:pt x="10727" y="10001"/>
                    </a:lnTo>
                    <a:lnTo>
                      <a:pt x="10774" y="9945"/>
                    </a:lnTo>
                    <a:lnTo>
                      <a:pt x="10821" y="9889"/>
                    </a:lnTo>
                    <a:lnTo>
                      <a:pt x="10866" y="9831"/>
                    </a:lnTo>
                    <a:lnTo>
                      <a:pt x="10910" y="9774"/>
                    </a:lnTo>
                    <a:lnTo>
                      <a:pt x="10954" y="9715"/>
                    </a:lnTo>
                    <a:lnTo>
                      <a:pt x="10998" y="9657"/>
                    </a:lnTo>
                    <a:lnTo>
                      <a:pt x="11041" y="9598"/>
                    </a:lnTo>
                    <a:lnTo>
                      <a:pt x="11082" y="9537"/>
                    </a:lnTo>
                    <a:lnTo>
                      <a:pt x="11124" y="9477"/>
                    </a:lnTo>
                    <a:lnTo>
                      <a:pt x="11164" y="9417"/>
                    </a:lnTo>
                    <a:lnTo>
                      <a:pt x="11205" y="9355"/>
                    </a:lnTo>
                    <a:lnTo>
                      <a:pt x="11244" y="9293"/>
                    </a:lnTo>
                    <a:lnTo>
                      <a:pt x="11283" y="9230"/>
                    </a:lnTo>
                    <a:lnTo>
                      <a:pt x="11320" y="9167"/>
                    </a:lnTo>
                    <a:lnTo>
                      <a:pt x="11357" y="9104"/>
                    </a:lnTo>
                    <a:lnTo>
                      <a:pt x="11394" y="9040"/>
                    </a:lnTo>
                    <a:lnTo>
                      <a:pt x="11429" y="8976"/>
                    </a:lnTo>
                    <a:lnTo>
                      <a:pt x="11463" y="8912"/>
                    </a:lnTo>
                    <a:lnTo>
                      <a:pt x="11497" y="8846"/>
                    </a:lnTo>
                    <a:lnTo>
                      <a:pt x="11531" y="8781"/>
                    </a:lnTo>
                    <a:lnTo>
                      <a:pt x="11562" y="8714"/>
                    </a:lnTo>
                    <a:lnTo>
                      <a:pt x="11595" y="8647"/>
                    </a:lnTo>
                    <a:lnTo>
                      <a:pt x="11625" y="8580"/>
                    </a:lnTo>
                    <a:lnTo>
                      <a:pt x="11655" y="8513"/>
                    </a:lnTo>
                    <a:lnTo>
                      <a:pt x="11684" y="8445"/>
                    </a:lnTo>
                    <a:lnTo>
                      <a:pt x="11713" y="8377"/>
                    </a:lnTo>
                    <a:lnTo>
                      <a:pt x="11741" y="8307"/>
                    </a:lnTo>
                    <a:lnTo>
                      <a:pt x="11768" y="8238"/>
                    </a:lnTo>
                    <a:lnTo>
                      <a:pt x="11794" y="8169"/>
                    </a:lnTo>
                    <a:lnTo>
                      <a:pt x="11819" y="8100"/>
                    </a:lnTo>
                    <a:lnTo>
                      <a:pt x="11843" y="8029"/>
                    </a:lnTo>
                    <a:lnTo>
                      <a:pt x="11867" y="7957"/>
                    </a:lnTo>
                    <a:lnTo>
                      <a:pt x="11890" y="7887"/>
                    </a:lnTo>
                    <a:lnTo>
                      <a:pt x="11911" y="7815"/>
                    </a:lnTo>
                    <a:lnTo>
                      <a:pt x="11931" y="7743"/>
                    </a:lnTo>
                    <a:lnTo>
                      <a:pt x="11951" y="7671"/>
                    </a:lnTo>
                    <a:lnTo>
                      <a:pt x="11972" y="7598"/>
                    </a:lnTo>
                    <a:lnTo>
                      <a:pt x="11989" y="7525"/>
                    </a:lnTo>
                    <a:lnTo>
                      <a:pt x="12007" y="7452"/>
                    </a:lnTo>
                    <a:lnTo>
                      <a:pt x="12023" y="7378"/>
                    </a:lnTo>
                    <a:lnTo>
                      <a:pt x="12040" y="7304"/>
                    </a:lnTo>
                    <a:lnTo>
                      <a:pt x="12053" y="7229"/>
                    </a:lnTo>
                    <a:lnTo>
                      <a:pt x="12067" y="7155"/>
                    </a:lnTo>
                    <a:lnTo>
                      <a:pt x="12080" y="7080"/>
                    </a:lnTo>
                    <a:lnTo>
                      <a:pt x="12092" y="7005"/>
                    </a:lnTo>
                    <a:lnTo>
                      <a:pt x="12104" y="6930"/>
                    </a:lnTo>
                    <a:lnTo>
                      <a:pt x="12114" y="6853"/>
                    </a:lnTo>
                    <a:lnTo>
                      <a:pt x="12123" y="6777"/>
                    </a:lnTo>
                    <a:lnTo>
                      <a:pt x="12131" y="6701"/>
                    </a:lnTo>
                    <a:lnTo>
                      <a:pt x="12138" y="6624"/>
                    </a:lnTo>
                    <a:lnTo>
                      <a:pt x="12145" y="6547"/>
                    </a:lnTo>
                    <a:lnTo>
                      <a:pt x="12150" y="6470"/>
                    </a:lnTo>
                    <a:lnTo>
                      <a:pt x="12154" y="6392"/>
                    </a:lnTo>
                    <a:lnTo>
                      <a:pt x="12158" y="6314"/>
                    </a:lnTo>
                    <a:lnTo>
                      <a:pt x="12160" y="6236"/>
                    </a:lnTo>
                    <a:lnTo>
                      <a:pt x="12162" y="6158"/>
                    </a:lnTo>
                    <a:lnTo>
                      <a:pt x="12163" y="6080"/>
                    </a:lnTo>
                    <a:lnTo>
                      <a:pt x="12163" y="6080"/>
                    </a:lnTo>
                    <a:lnTo>
                      <a:pt x="12162" y="6001"/>
                    </a:lnTo>
                    <a:lnTo>
                      <a:pt x="12160" y="5923"/>
                    </a:lnTo>
                    <a:lnTo>
                      <a:pt x="12158" y="5844"/>
                    </a:lnTo>
                    <a:lnTo>
                      <a:pt x="12154" y="5766"/>
                    </a:lnTo>
                    <a:lnTo>
                      <a:pt x="12150" y="5688"/>
                    </a:lnTo>
                    <a:lnTo>
                      <a:pt x="12145" y="5612"/>
                    </a:lnTo>
                    <a:lnTo>
                      <a:pt x="12138" y="5535"/>
                    </a:lnTo>
                    <a:lnTo>
                      <a:pt x="12131" y="5458"/>
                    </a:lnTo>
                    <a:lnTo>
                      <a:pt x="12123" y="5381"/>
                    </a:lnTo>
                    <a:lnTo>
                      <a:pt x="12114" y="5306"/>
                    </a:lnTo>
                    <a:lnTo>
                      <a:pt x="12104" y="5229"/>
                    </a:lnTo>
                    <a:lnTo>
                      <a:pt x="12092" y="5153"/>
                    </a:lnTo>
                    <a:lnTo>
                      <a:pt x="12080" y="5078"/>
                    </a:lnTo>
                    <a:lnTo>
                      <a:pt x="12067" y="5003"/>
                    </a:lnTo>
                    <a:lnTo>
                      <a:pt x="12053" y="4928"/>
                    </a:lnTo>
                    <a:lnTo>
                      <a:pt x="12040" y="4854"/>
                    </a:lnTo>
                    <a:lnTo>
                      <a:pt x="12023" y="4781"/>
                    </a:lnTo>
                    <a:lnTo>
                      <a:pt x="12007" y="4706"/>
                    </a:lnTo>
                    <a:lnTo>
                      <a:pt x="11989" y="4633"/>
                    </a:lnTo>
                    <a:lnTo>
                      <a:pt x="11972" y="4560"/>
                    </a:lnTo>
                    <a:lnTo>
                      <a:pt x="11951" y="4487"/>
                    </a:lnTo>
                    <a:lnTo>
                      <a:pt x="11931" y="4415"/>
                    </a:lnTo>
                    <a:lnTo>
                      <a:pt x="11911" y="4344"/>
                    </a:lnTo>
                    <a:lnTo>
                      <a:pt x="11890" y="4272"/>
                    </a:lnTo>
                    <a:lnTo>
                      <a:pt x="11867" y="4200"/>
                    </a:lnTo>
                    <a:lnTo>
                      <a:pt x="11843" y="4130"/>
                    </a:lnTo>
                    <a:lnTo>
                      <a:pt x="11819" y="4059"/>
                    </a:lnTo>
                    <a:lnTo>
                      <a:pt x="11794" y="3989"/>
                    </a:lnTo>
                    <a:lnTo>
                      <a:pt x="11768" y="3919"/>
                    </a:lnTo>
                    <a:lnTo>
                      <a:pt x="11741" y="3850"/>
                    </a:lnTo>
                    <a:lnTo>
                      <a:pt x="11713" y="3781"/>
                    </a:lnTo>
                    <a:lnTo>
                      <a:pt x="11684" y="3713"/>
                    </a:lnTo>
                    <a:lnTo>
                      <a:pt x="11655" y="3645"/>
                    </a:lnTo>
                    <a:lnTo>
                      <a:pt x="11625" y="3577"/>
                    </a:lnTo>
                    <a:lnTo>
                      <a:pt x="11595" y="3510"/>
                    </a:lnTo>
                    <a:lnTo>
                      <a:pt x="11562" y="3443"/>
                    </a:lnTo>
                    <a:lnTo>
                      <a:pt x="11531" y="3378"/>
                    </a:lnTo>
                    <a:lnTo>
                      <a:pt x="11497" y="3311"/>
                    </a:lnTo>
                    <a:lnTo>
                      <a:pt x="11463" y="3246"/>
                    </a:lnTo>
                    <a:lnTo>
                      <a:pt x="11429" y="3181"/>
                    </a:lnTo>
                    <a:lnTo>
                      <a:pt x="11394" y="3117"/>
                    </a:lnTo>
                    <a:lnTo>
                      <a:pt x="11357" y="3053"/>
                    </a:lnTo>
                    <a:lnTo>
                      <a:pt x="11320" y="2990"/>
                    </a:lnTo>
                    <a:lnTo>
                      <a:pt x="11283" y="2927"/>
                    </a:lnTo>
                    <a:lnTo>
                      <a:pt x="11244" y="2864"/>
                    </a:lnTo>
                    <a:lnTo>
                      <a:pt x="11205" y="2802"/>
                    </a:lnTo>
                    <a:lnTo>
                      <a:pt x="11164" y="2741"/>
                    </a:lnTo>
                    <a:lnTo>
                      <a:pt x="11124" y="2680"/>
                    </a:lnTo>
                    <a:lnTo>
                      <a:pt x="11082" y="2620"/>
                    </a:lnTo>
                    <a:lnTo>
                      <a:pt x="11041" y="2559"/>
                    </a:lnTo>
                    <a:lnTo>
                      <a:pt x="10998" y="2500"/>
                    </a:lnTo>
                    <a:lnTo>
                      <a:pt x="10954" y="2441"/>
                    </a:lnTo>
                    <a:lnTo>
                      <a:pt x="10910" y="2383"/>
                    </a:lnTo>
                    <a:lnTo>
                      <a:pt x="10866" y="2325"/>
                    </a:lnTo>
                    <a:lnTo>
                      <a:pt x="10821" y="2269"/>
                    </a:lnTo>
                    <a:lnTo>
                      <a:pt x="10774" y="2212"/>
                    </a:lnTo>
                    <a:lnTo>
                      <a:pt x="10727" y="2157"/>
                    </a:lnTo>
                    <a:lnTo>
                      <a:pt x="10679" y="2101"/>
                    </a:lnTo>
                    <a:lnTo>
                      <a:pt x="10632" y="2046"/>
                    </a:lnTo>
                    <a:lnTo>
                      <a:pt x="10583" y="1992"/>
                    </a:lnTo>
                    <a:lnTo>
                      <a:pt x="10533" y="1937"/>
                    </a:lnTo>
                    <a:lnTo>
                      <a:pt x="10483" y="1885"/>
                    </a:lnTo>
                    <a:lnTo>
                      <a:pt x="10433" y="1832"/>
                    </a:lnTo>
                    <a:lnTo>
                      <a:pt x="10381" y="1780"/>
                    </a:lnTo>
                    <a:lnTo>
                      <a:pt x="10329" y="1728"/>
                    </a:lnTo>
                    <a:lnTo>
                      <a:pt x="10277" y="1678"/>
                    </a:lnTo>
                    <a:lnTo>
                      <a:pt x="10224" y="1628"/>
                    </a:lnTo>
                    <a:lnTo>
                      <a:pt x="10171" y="1579"/>
                    </a:lnTo>
                    <a:lnTo>
                      <a:pt x="10115" y="1531"/>
                    </a:lnTo>
                    <a:lnTo>
                      <a:pt x="10061" y="1482"/>
                    </a:lnTo>
                    <a:lnTo>
                      <a:pt x="10006" y="1435"/>
                    </a:lnTo>
                    <a:lnTo>
                      <a:pt x="9949" y="1387"/>
                    </a:lnTo>
                    <a:lnTo>
                      <a:pt x="9892" y="1342"/>
                    </a:lnTo>
                    <a:lnTo>
                      <a:pt x="9836" y="1297"/>
                    </a:lnTo>
                    <a:lnTo>
                      <a:pt x="9778" y="1251"/>
                    </a:lnTo>
                    <a:lnTo>
                      <a:pt x="9720" y="1207"/>
                    </a:lnTo>
                    <a:lnTo>
                      <a:pt x="9661" y="1164"/>
                    </a:lnTo>
                    <a:lnTo>
                      <a:pt x="9602" y="1122"/>
                    </a:lnTo>
                    <a:lnTo>
                      <a:pt x="9541" y="1079"/>
                    </a:lnTo>
                    <a:lnTo>
                      <a:pt x="9482" y="1037"/>
                    </a:lnTo>
                    <a:lnTo>
                      <a:pt x="9420" y="997"/>
                    </a:lnTo>
                    <a:lnTo>
                      <a:pt x="9358" y="958"/>
                    </a:lnTo>
                    <a:lnTo>
                      <a:pt x="9297" y="918"/>
                    </a:lnTo>
                    <a:lnTo>
                      <a:pt x="9235" y="880"/>
                    </a:lnTo>
                    <a:lnTo>
                      <a:pt x="9172" y="842"/>
                    </a:lnTo>
                    <a:lnTo>
                      <a:pt x="9108" y="806"/>
                    </a:lnTo>
                    <a:lnTo>
                      <a:pt x="9044" y="769"/>
                    </a:lnTo>
                    <a:lnTo>
                      <a:pt x="8979" y="734"/>
                    </a:lnTo>
                    <a:lnTo>
                      <a:pt x="8915" y="698"/>
                    </a:lnTo>
                    <a:lnTo>
                      <a:pt x="8850" y="664"/>
                    </a:lnTo>
                    <a:lnTo>
                      <a:pt x="8784" y="632"/>
                    </a:lnTo>
                    <a:lnTo>
                      <a:pt x="8717" y="599"/>
                    </a:lnTo>
                    <a:lnTo>
                      <a:pt x="8651" y="568"/>
                    </a:lnTo>
                    <a:lnTo>
                      <a:pt x="8584" y="536"/>
                    </a:lnTo>
                    <a:lnTo>
                      <a:pt x="8516" y="506"/>
                    </a:lnTo>
                    <a:lnTo>
                      <a:pt x="8448" y="477"/>
                    </a:lnTo>
                    <a:lnTo>
                      <a:pt x="8380" y="449"/>
                    </a:lnTo>
                    <a:lnTo>
                      <a:pt x="8311" y="421"/>
                    </a:lnTo>
                    <a:lnTo>
                      <a:pt x="8241" y="394"/>
                    </a:lnTo>
                    <a:lnTo>
                      <a:pt x="8172" y="369"/>
                    </a:lnTo>
                    <a:lnTo>
                      <a:pt x="8102" y="343"/>
                    </a:lnTo>
                    <a:lnTo>
                      <a:pt x="8031" y="318"/>
                    </a:lnTo>
                    <a:lnTo>
                      <a:pt x="7961" y="296"/>
                    </a:lnTo>
                    <a:lnTo>
                      <a:pt x="7889" y="273"/>
                    </a:lnTo>
                    <a:lnTo>
                      <a:pt x="7817" y="251"/>
                    </a:lnTo>
                    <a:lnTo>
                      <a:pt x="7745" y="230"/>
                    </a:lnTo>
                    <a:lnTo>
                      <a:pt x="7673" y="210"/>
                    </a:lnTo>
                    <a:lnTo>
                      <a:pt x="7600" y="191"/>
                    </a:lnTo>
                    <a:lnTo>
                      <a:pt x="7527" y="172"/>
                    </a:lnTo>
                    <a:lnTo>
                      <a:pt x="7453" y="155"/>
                    </a:lnTo>
                    <a:lnTo>
                      <a:pt x="7380" y="138"/>
                    </a:lnTo>
                    <a:lnTo>
                      <a:pt x="7306" y="123"/>
                    </a:lnTo>
                    <a:lnTo>
                      <a:pt x="7231" y="108"/>
                    </a:lnTo>
                    <a:lnTo>
                      <a:pt x="7157" y="94"/>
                    </a:lnTo>
                    <a:lnTo>
                      <a:pt x="7082" y="82"/>
                    </a:lnTo>
                    <a:lnTo>
                      <a:pt x="7006" y="69"/>
                    </a:lnTo>
                    <a:lnTo>
                      <a:pt x="6930" y="59"/>
                    </a:lnTo>
                    <a:lnTo>
                      <a:pt x="6855" y="49"/>
                    </a:lnTo>
                    <a:lnTo>
                      <a:pt x="6778" y="39"/>
                    </a:lnTo>
                    <a:lnTo>
                      <a:pt x="6701" y="31"/>
                    </a:lnTo>
                    <a:lnTo>
                      <a:pt x="6624" y="24"/>
                    </a:lnTo>
                    <a:lnTo>
                      <a:pt x="6548" y="17"/>
                    </a:lnTo>
                    <a:lnTo>
                      <a:pt x="6471" y="12"/>
                    </a:lnTo>
                    <a:lnTo>
                      <a:pt x="6393" y="7"/>
                    </a:lnTo>
                    <a:lnTo>
                      <a:pt x="6315" y="3"/>
                    </a:lnTo>
                    <a:lnTo>
                      <a:pt x="6237" y="1"/>
                    </a:lnTo>
                    <a:lnTo>
                      <a:pt x="6159" y="0"/>
                    </a:lnTo>
                    <a:lnTo>
                      <a:pt x="6079" y="0"/>
                    </a:lnTo>
                    <a:lnTo>
                      <a:pt x="6079" y="0"/>
                    </a:lnTo>
                    <a:lnTo>
                      <a:pt x="6001" y="0"/>
                    </a:lnTo>
                    <a:lnTo>
                      <a:pt x="5923" y="1"/>
                    </a:lnTo>
                    <a:lnTo>
                      <a:pt x="5845" y="3"/>
                    </a:lnTo>
                    <a:lnTo>
                      <a:pt x="5767" y="7"/>
                    </a:lnTo>
                    <a:lnTo>
                      <a:pt x="5689" y="12"/>
                    </a:lnTo>
                    <a:lnTo>
                      <a:pt x="5612" y="17"/>
                    </a:lnTo>
                    <a:lnTo>
                      <a:pt x="5535" y="24"/>
                    </a:lnTo>
                    <a:lnTo>
                      <a:pt x="5458" y="31"/>
                    </a:lnTo>
                    <a:lnTo>
                      <a:pt x="5382" y="39"/>
                    </a:lnTo>
                    <a:lnTo>
                      <a:pt x="5306" y="49"/>
                    </a:lnTo>
                    <a:lnTo>
                      <a:pt x="5229" y="59"/>
                    </a:lnTo>
                    <a:lnTo>
                      <a:pt x="5154" y="69"/>
                    </a:lnTo>
                    <a:lnTo>
                      <a:pt x="5078" y="82"/>
                    </a:lnTo>
                    <a:lnTo>
                      <a:pt x="5004" y="94"/>
                    </a:lnTo>
                    <a:lnTo>
                      <a:pt x="4929" y="108"/>
                    </a:lnTo>
                    <a:lnTo>
                      <a:pt x="4855" y="123"/>
                    </a:lnTo>
                    <a:lnTo>
                      <a:pt x="4781" y="138"/>
                    </a:lnTo>
                    <a:lnTo>
                      <a:pt x="4707" y="155"/>
                    </a:lnTo>
                    <a:lnTo>
                      <a:pt x="4634" y="172"/>
                    </a:lnTo>
                    <a:lnTo>
                      <a:pt x="4560" y="191"/>
                    </a:lnTo>
                    <a:lnTo>
                      <a:pt x="4487" y="210"/>
                    </a:lnTo>
                    <a:lnTo>
                      <a:pt x="4416" y="230"/>
                    </a:lnTo>
                    <a:lnTo>
                      <a:pt x="4344" y="251"/>
                    </a:lnTo>
                    <a:lnTo>
                      <a:pt x="4272" y="273"/>
                    </a:lnTo>
                    <a:lnTo>
                      <a:pt x="4202" y="296"/>
                    </a:lnTo>
                    <a:lnTo>
                      <a:pt x="4130" y="318"/>
                    </a:lnTo>
                    <a:lnTo>
                      <a:pt x="4059" y="343"/>
                    </a:lnTo>
                    <a:lnTo>
                      <a:pt x="3990" y="369"/>
                    </a:lnTo>
                    <a:lnTo>
                      <a:pt x="3919" y="394"/>
                    </a:lnTo>
                    <a:lnTo>
                      <a:pt x="3851" y="421"/>
                    </a:lnTo>
                    <a:lnTo>
                      <a:pt x="3782" y="449"/>
                    </a:lnTo>
                    <a:lnTo>
                      <a:pt x="3714" y="477"/>
                    </a:lnTo>
                    <a:lnTo>
                      <a:pt x="3646" y="506"/>
                    </a:lnTo>
                    <a:lnTo>
                      <a:pt x="3578" y="536"/>
                    </a:lnTo>
                    <a:lnTo>
                      <a:pt x="3511" y="568"/>
                    </a:lnTo>
                    <a:lnTo>
                      <a:pt x="3445" y="599"/>
                    </a:lnTo>
                    <a:lnTo>
                      <a:pt x="3378" y="632"/>
                    </a:lnTo>
                    <a:lnTo>
                      <a:pt x="3312" y="664"/>
                    </a:lnTo>
                    <a:lnTo>
                      <a:pt x="3247" y="698"/>
                    </a:lnTo>
                    <a:lnTo>
                      <a:pt x="3183" y="734"/>
                    </a:lnTo>
                    <a:lnTo>
                      <a:pt x="3119" y="769"/>
                    </a:lnTo>
                    <a:lnTo>
                      <a:pt x="3054" y="806"/>
                    </a:lnTo>
                    <a:lnTo>
                      <a:pt x="2990" y="842"/>
                    </a:lnTo>
                    <a:lnTo>
                      <a:pt x="2927" y="880"/>
                    </a:lnTo>
                    <a:lnTo>
                      <a:pt x="2865" y="918"/>
                    </a:lnTo>
                    <a:lnTo>
                      <a:pt x="2804" y="958"/>
                    </a:lnTo>
                    <a:lnTo>
                      <a:pt x="2742" y="997"/>
                    </a:lnTo>
                    <a:lnTo>
                      <a:pt x="2682" y="1037"/>
                    </a:lnTo>
                    <a:lnTo>
                      <a:pt x="2621" y="1079"/>
                    </a:lnTo>
                    <a:lnTo>
                      <a:pt x="2561" y="1122"/>
                    </a:lnTo>
                    <a:lnTo>
                      <a:pt x="2501" y="1164"/>
                    </a:lnTo>
                    <a:lnTo>
                      <a:pt x="2442" y="1207"/>
                    </a:lnTo>
                    <a:lnTo>
                      <a:pt x="2384" y="1251"/>
                    </a:lnTo>
                    <a:lnTo>
                      <a:pt x="2326" y="1297"/>
                    </a:lnTo>
                    <a:lnTo>
                      <a:pt x="2270" y="1342"/>
                    </a:lnTo>
                    <a:lnTo>
                      <a:pt x="2213" y="1387"/>
                    </a:lnTo>
                    <a:lnTo>
                      <a:pt x="2156" y="1435"/>
                    </a:lnTo>
                    <a:lnTo>
                      <a:pt x="2101" y="1482"/>
                    </a:lnTo>
                    <a:lnTo>
                      <a:pt x="2047" y="1531"/>
                    </a:lnTo>
                    <a:lnTo>
                      <a:pt x="1993" y="1579"/>
                    </a:lnTo>
                    <a:lnTo>
                      <a:pt x="1939" y="1628"/>
                    </a:lnTo>
                    <a:lnTo>
                      <a:pt x="1886" y="1678"/>
                    </a:lnTo>
                    <a:lnTo>
                      <a:pt x="1833" y="1728"/>
                    </a:lnTo>
                    <a:lnTo>
                      <a:pt x="1781" y="1780"/>
                    </a:lnTo>
                    <a:lnTo>
                      <a:pt x="1730" y="1832"/>
                    </a:lnTo>
                    <a:lnTo>
                      <a:pt x="1679" y="1885"/>
                    </a:lnTo>
                    <a:lnTo>
                      <a:pt x="1629" y="1937"/>
                    </a:lnTo>
                    <a:lnTo>
                      <a:pt x="1580" y="1992"/>
                    </a:lnTo>
                    <a:lnTo>
                      <a:pt x="1532" y="2046"/>
                    </a:lnTo>
                    <a:lnTo>
                      <a:pt x="1483" y="2101"/>
                    </a:lnTo>
                    <a:lnTo>
                      <a:pt x="1436" y="2157"/>
                    </a:lnTo>
                    <a:lnTo>
                      <a:pt x="1389" y="2212"/>
                    </a:lnTo>
                    <a:lnTo>
                      <a:pt x="1343" y="2269"/>
                    </a:lnTo>
                    <a:lnTo>
                      <a:pt x="1298" y="2325"/>
                    </a:lnTo>
                    <a:lnTo>
                      <a:pt x="1252" y="2383"/>
                    </a:lnTo>
                    <a:lnTo>
                      <a:pt x="1208" y="2441"/>
                    </a:lnTo>
                    <a:lnTo>
                      <a:pt x="1165" y="2500"/>
                    </a:lnTo>
                    <a:lnTo>
                      <a:pt x="1123" y="2559"/>
                    </a:lnTo>
                    <a:lnTo>
                      <a:pt x="1080" y="2620"/>
                    </a:lnTo>
                    <a:lnTo>
                      <a:pt x="1039" y="2680"/>
                    </a:lnTo>
                    <a:lnTo>
                      <a:pt x="998" y="2741"/>
                    </a:lnTo>
                    <a:lnTo>
                      <a:pt x="959" y="2802"/>
                    </a:lnTo>
                    <a:lnTo>
                      <a:pt x="920" y="2864"/>
                    </a:lnTo>
                    <a:lnTo>
                      <a:pt x="881" y="2927"/>
                    </a:lnTo>
                    <a:lnTo>
                      <a:pt x="843" y="2990"/>
                    </a:lnTo>
                    <a:lnTo>
                      <a:pt x="806" y="3053"/>
                    </a:lnTo>
                    <a:lnTo>
                      <a:pt x="770" y="3117"/>
                    </a:lnTo>
                    <a:lnTo>
                      <a:pt x="735" y="3181"/>
                    </a:lnTo>
                    <a:lnTo>
                      <a:pt x="699" y="3246"/>
                    </a:lnTo>
                    <a:lnTo>
                      <a:pt x="665" y="3311"/>
                    </a:lnTo>
                    <a:lnTo>
                      <a:pt x="633" y="3378"/>
                    </a:lnTo>
                    <a:lnTo>
                      <a:pt x="600" y="3443"/>
                    </a:lnTo>
                    <a:lnTo>
                      <a:pt x="568" y="3510"/>
                    </a:lnTo>
                    <a:lnTo>
                      <a:pt x="537" y="3577"/>
                    </a:lnTo>
                    <a:lnTo>
                      <a:pt x="508" y="3645"/>
                    </a:lnTo>
                    <a:lnTo>
                      <a:pt x="478" y="3713"/>
                    </a:lnTo>
                    <a:lnTo>
                      <a:pt x="450" y="3781"/>
                    </a:lnTo>
                    <a:lnTo>
                      <a:pt x="422" y="3850"/>
                    </a:lnTo>
                    <a:lnTo>
                      <a:pt x="396" y="3919"/>
                    </a:lnTo>
                    <a:lnTo>
                      <a:pt x="369" y="3989"/>
                    </a:lnTo>
                    <a:lnTo>
                      <a:pt x="344" y="4059"/>
                    </a:lnTo>
                    <a:lnTo>
                      <a:pt x="320" y="4130"/>
                    </a:lnTo>
                    <a:lnTo>
                      <a:pt x="296" y="4200"/>
                    </a:lnTo>
                    <a:lnTo>
                      <a:pt x="274" y="4272"/>
                    </a:lnTo>
                    <a:lnTo>
                      <a:pt x="252" y="4344"/>
                    </a:lnTo>
                    <a:lnTo>
                      <a:pt x="231" y="4415"/>
                    </a:lnTo>
                    <a:lnTo>
                      <a:pt x="211" y="4487"/>
                    </a:lnTo>
                    <a:lnTo>
                      <a:pt x="192" y="4560"/>
                    </a:lnTo>
                    <a:lnTo>
                      <a:pt x="173" y="4633"/>
                    </a:lnTo>
                    <a:lnTo>
                      <a:pt x="157" y="4706"/>
                    </a:lnTo>
                    <a:lnTo>
                      <a:pt x="139" y="4781"/>
                    </a:lnTo>
                    <a:lnTo>
                      <a:pt x="124" y="4854"/>
                    </a:lnTo>
                    <a:lnTo>
                      <a:pt x="109" y="4928"/>
                    </a:lnTo>
                    <a:lnTo>
                      <a:pt x="95" y="5003"/>
                    </a:lnTo>
                    <a:lnTo>
                      <a:pt x="82" y="5078"/>
                    </a:lnTo>
                    <a:lnTo>
                      <a:pt x="71" y="5153"/>
                    </a:lnTo>
                    <a:lnTo>
                      <a:pt x="60" y="5229"/>
                    </a:lnTo>
                    <a:lnTo>
                      <a:pt x="50" y="5306"/>
                    </a:lnTo>
                    <a:lnTo>
                      <a:pt x="40" y="5381"/>
                    </a:lnTo>
                    <a:lnTo>
                      <a:pt x="32" y="5458"/>
                    </a:lnTo>
                    <a:lnTo>
                      <a:pt x="24" y="5535"/>
                    </a:lnTo>
                    <a:lnTo>
                      <a:pt x="18" y="5612"/>
                    </a:lnTo>
                    <a:lnTo>
                      <a:pt x="13" y="5688"/>
                    </a:lnTo>
                    <a:lnTo>
                      <a:pt x="8" y="5766"/>
                    </a:lnTo>
                    <a:lnTo>
                      <a:pt x="4" y="5844"/>
                    </a:lnTo>
                    <a:lnTo>
                      <a:pt x="3" y="5923"/>
                    </a:lnTo>
                    <a:lnTo>
                      <a:pt x="0" y="6001"/>
                    </a:lnTo>
                    <a:lnTo>
                      <a:pt x="0" y="6080"/>
                    </a:lnTo>
                    <a:lnTo>
                      <a:pt x="0" y="6080"/>
                    </a:lnTo>
                    <a:lnTo>
                      <a:pt x="0" y="6158"/>
                    </a:lnTo>
                    <a:lnTo>
                      <a:pt x="3" y="6236"/>
                    </a:lnTo>
                    <a:lnTo>
                      <a:pt x="4" y="6314"/>
                    </a:lnTo>
                    <a:lnTo>
                      <a:pt x="8" y="6392"/>
                    </a:lnTo>
                    <a:lnTo>
                      <a:pt x="13" y="6470"/>
                    </a:lnTo>
                    <a:lnTo>
                      <a:pt x="18" y="6547"/>
                    </a:lnTo>
                    <a:lnTo>
                      <a:pt x="24" y="6624"/>
                    </a:lnTo>
                    <a:lnTo>
                      <a:pt x="32" y="6701"/>
                    </a:lnTo>
                    <a:lnTo>
                      <a:pt x="40" y="6777"/>
                    </a:lnTo>
                    <a:lnTo>
                      <a:pt x="50" y="6853"/>
                    </a:lnTo>
                    <a:lnTo>
                      <a:pt x="60" y="6930"/>
                    </a:lnTo>
                    <a:lnTo>
                      <a:pt x="71" y="7005"/>
                    </a:lnTo>
                    <a:lnTo>
                      <a:pt x="82" y="7080"/>
                    </a:lnTo>
                    <a:lnTo>
                      <a:pt x="95" y="7155"/>
                    </a:lnTo>
                    <a:lnTo>
                      <a:pt x="109" y="7229"/>
                    </a:lnTo>
                    <a:lnTo>
                      <a:pt x="124" y="7304"/>
                    </a:lnTo>
                    <a:lnTo>
                      <a:pt x="139" y="7378"/>
                    </a:lnTo>
                    <a:lnTo>
                      <a:pt x="157" y="7452"/>
                    </a:lnTo>
                    <a:lnTo>
                      <a:pt x="173" y="7525"/>
                    </a:lnTo>
                    <a:lnTo>
                      <a:pt x="192" y="7598"/>
                    </a:lnTo>
                    <a:lnTo>
                      <a:pt x="211" y="7671"/>
                    </a:lnTo>
                    <a:lnTo>
                      <a:pt x="231" y="7743"/>
                    </a:lnTo>
                    <a:lnTo>
                      <a:pt x="252" y="7815"/>
                    </a:lnTo>
                    <a:lnTo>
                      <a:pt x="274" y="7887"/>
                    </a:lnTo>
                    <a:lnTo>
                      <a:pt x="296" y="7957"/>
                    </a:lnTo>
                    <a:lnTo>
                      <a:pt x="320" y="8029"/>
                    </a:lnTo>
                    <a:lnTo>
                      <a:pt x="344" y="8100"/>
                    </a:lnTo>
                    <a:lnTo>
                      <a:pt x="369" y="8169"/>
                    </a:lnTo>
                    <a:lnTo>
                      <a:pt x="396" y="8238"/>
                    </a:lnTo>
                    <a:lnTo>
                      <a:pt x="422" y="8307"/>
                    </a:lnTo>
                    <a:lnTo>
                      <a:pt x="450" y="8377"/>
                    </a:lnTo>
                    <a:lnTo>
                      <a:pt x="478" y="8445"/>
                    </a:lnTo>
                    <a:lnTo>
                      <a:pt x="508" y="8513"/>
                    </a:lnTo>
                    <a:lnTo>
                      <a:pt x="537" y="8580"/>
                    </a:lnTo>
                    <a:lnTo>
                      <a:pt x="568" y="8647"/>
                    </a:lnTo>
                    <a:lnTo>
                      <a:pt x="600" y="8714"/>
                    </a:lnTo>
                    <a:lnTo>
                      <a:pt x="633" y="8781"/>
                    </a:lnTo>
                    <a:lnTo>
                      <a:pt x="665" y="8846"/>
                    </a:lnTo>
                    <a:lnTo>
                      <a:pt x="699" y="8912"/>
                    </a:lnTo>
                    <a:lnTo>
                      <a:pt x="735" y="8976"/>
                    </a:lnTo>
                    <a:lnTo>
                      <a:pt x="770" y="9040"/>
                    </a:lnTo>
                    <a:lnTo>
                      <a:pt x="806" y="9104"/>
                    </a:lnTo>
                    <a:lnTo>
                      <a:pt x="843" y="9167"/>
                    </a:lnTo>
                    <a:lnTo>
                      <a:pt x="881" y="9230"/>
                    </a:lnTo>
                    <a:lnTo>
                      <a:pt x="920" y="9293"/>
                    </a:lnTo>
                    <a:lnTo>
                      <a:pt x="959" y="9355"/>
                    </a:lnTo>
                    <a:lnTo>
                      <a:pt x="998" y="9417"/>
                    </a:lnTo>
                    <a:lnTo>
                      <a:pt x="1039" y="9477"/>
                    </a:lnTo>
                    <a:lnTo>
                      <a:pt x="1080" y="9537"/>
                    </a:lnTo>
                    <a:lnTo>
                      <a:pt x="1123" y="9598"/>
                    </a:lnTo>
                    <a:lnTo>
                      <a:pt x="1165" y="9657"/>
                    </a:lnTo>
                    <a:lnTo>
                      <a:pt x="1208" y="9715"/>
                    </a:lnTo>
                    <a:lnTo>
                      <a:pt x="1252" y="9774"/>
                    </a:lnTo>
                    <a:lnTo>
                      <a:pt x="1298" y="9831"/>
                    </a:lnTo>
                    <a:lnTo>
                      <a:pt x="1343" y="9889"/>
                    </a:lnTo>
                    <a:lnTo>
                      <a:pt x="1389" y="9945"/>
                    </a:lnTo>
                    <a:lnTo>
                      <a:pt x="1436" y="10001"/>
                    </a:lnTo>
                    <a:lnTo>
                      <a:pt x="1483" y="10056"/>
                    </a:lnTo>
                    <a:lnTo>
                      <a:pt x="1532" y="10112"/>
                    </a:lnTo>
                    <a:lnTo>
                      <a:pt x="1580" y="10166"/>
                    </a:lnTo>
                    <a:lnTo>
                      <a:pt x="1629" y="10219"/>
                    </a:lnTo>
                    <a:lnTo>
                      <a:pt x="1679" y="10273"/>
                    </a:lnTo>
                    <a:lnTo>
                      <a:pt x="1730" y="10324"/>
                    </a:lnTo>
                    <a:lnTo>
                      <a:pt x="1781" y="10376"/>
                    </a:lnTo>
                    <a:lnTo>
                      <a:pt x="1833" y="10428"/>
                    </a:lnTo>
                    <a:lnTo>
                      <a:pt x="1886" y="10478"/>
                    </a:lnTo>
                    <a:lnTo>
                      <a:pt x="1939" y="10528"/>
                    </a:lnTo>
                    <a:lnTo>
                      <a:pt x="1993" y="10577"/>
                    </a:lnTo>
                    <a:lnTo>
                      <a:pt x="2047" y="10627"/>
                    </a:lnTo>
                    <a:lnTo>
                      <a:pt x="2101" y="10674"/>
                    </a:lnTo>
                    <a:lnTo>
                      <a:pt x="2156" y="10722"/>
                    </a:lnTo>
                    <a:lnTo>
                      <a:pt x="2213" y="10769"/>
                    </a:lnTo>
                    <a:lnTo>
                      <a:pt x="2270" y="10815"/>
                    </a:lnTo>
                    <a:lnTo>
                      <a:pt x="2326" y="10861"/>
                    </a:lnTo>
                    <a:lnTo>
                      <a:pt x="2384" y="10905"/>
                    </a:lnTo>
                    <a:lnTo>
                      <a:pt x="2442" y="10949"/>
                    </a:lnTo>
                    <a:lnTo>
                      <a:pt x="2501" y="10993"/>
                    </a:lnTo>
                    <a:lnTo>
                      <a:pt x="2561" y="11036"/>
                    </a:lnTo>
                    <a:lnTo>
                      <a:pt x="2621" y="11077"/>
                    </a:lnTo>
                    <a:lnTo>
                      <a:pt x="2682" y="11119"/>
                    </a:lnTo>
                    <a:lnTo>
                      <a:pt x="2742" y="11159"/>
                    </a:lnTo>
                    <a:lnTo>
                      <a:pt x="2804" y="11199"/>
                    </a:lnTo>
                    <a:lnTo>
                      <a:pt x="2865" y="11238"/>
                    </a:lnTo>
                    <a:lnTo>
                      <a:pt x="2927" y="11276"/>
                    </a:lnTo>
                    <a:lnTo>
                      <a:pt x="2990" y="11314"/>
                    </a:lnTo>
                    <a:lnTo>
                      <a:pt x="3054" y="11352"/>
                    </a:lnTo>
                    <a:lnTo>
                      <a:pt x="3119" y="11387"/>
                    </a:lnTo>
                    <a:lnTo>
                      <a:pt x="3183" y="11424"/>
                    </a:lnTo>
                    <a:lnTo>
                      <a:pt x="3247" y="11458"/>
                    </a:lnTo>
                    <a:lnTo>
                      <a:pt x="3312" y="11492"/>
                    </a:lnTo>
                    <a:lnTo>
                      <a:pt x="3378" y="11524"/>
                    </a:lnTo>
                    <a:lnTo>
                      <a:pt x="3445" y="11557"/>
                    </a:lnTo>
                    <a:lnTo>
                      <a:pt x="3511" y="11589"/>
                    </a:lnTo>
                    <a:lnTo>
                      <a:pt x="3578" y="11620"/>
                    </a:lnTo>
                    <a:lnTo>
                      <a:pt x="3646" y="11650"/>
                    </a:lnTo>
                    <a:lnTo>
                      <a:pt x="3714" y="11679"/>
                    </a:lnTo>
                    <a:lnTo>
                      <a:pt x="3782" y="11707"/>
                    </a:lnTo>
                    <a:lnTo>
                      <a:pt x="3851" y="11735"/>
                    </a:lnTo>
                    <a:lnTo>
                      <a:pt x="3919" y="11762"/>
                    </a:lnTo>
                    <a:lnTo>
                      <a:pt x="3990" y="11787"/>
                    </a:lnTo>
                    <a:lnTo>
                      <a:pt x="4059" y="11813"/>
                    </a:lnTo>
                    <a:lnTo>
                      <a:pt x="4130" y="11837"/>
                    </a:lnTo>
                    <a:lnTo>
                      <a:pt x="4202" y="11860"/>
                    </a:lnTo>
                    <a:lnTo>
                      <a:pt x="4272" y="11883"/>
                    </a:lnTo>
                    <a:lnTo>
                      <a:pt x="4344" y="11905"/>
                    </a:lnTo>
                    <a:lnTo>
                      <a:pt x="4416" y="11926"/>
                    </a:lnTo>
                    <a:lnTo>
                      <a:pt x="4487" y="11946"/>
                    </a:lnTo>
                    <a:lnTo>
                      <a:pt x="4560" y="11965"/>
                    </a:lnTo>
                    <a:lnTo>
                      <a:pt x="4634" y="11984"/>
                    </a:lnTo>
                    <a:lnTo>
                      <a:pt x="4707" y="12000"/>
                    </a:lnTo>
                    <a:lnTo>
                      <a:pt x="4781" y="12018"/>
                    </a:lnTo>
                    <a:lnTo>
                      <a:pt x="4855" y="12033"/>
                    </a:lnTo>
                    <a:lnTo>
                      <a:pt x="4929" y="12048"/>
                    </a:lnTo>
                    <a:lnTo>
                      <a:pt x="5004" y="12062"/>
                    </a:lnTo>
                    <a:lnTo>
                      <a:pt x="5078" y="12075"/>
                    </a:lnTo>
                    <a:lnTo>
                      <a:pt x="5154" y="12086"/>
                    </a:lnTo>
                    <a:lnTo>
                      <a:pt x="5229" y="12097"/>
                    </a:lnTo>
                    <a:lnTo>
                      <a:pt x="5306" y="12107"/>
                    </a:lnTo>
                    <a:lnTo>
                      <a:pt x="5382" y="12117"/>
                    </a:lnTo>
                    <a:lnTo>
                      <a:pt x="5458" y="12125"/>
                    </a:lnTo>
                    <a:lnTo>
                      <a:pt x="5535" y="12132"/>
                    </a:lnTo>
                    <a:lnTo>
                      <a:pt x="5612" y="12139"/>
                    </a:lnTo>
                    <a:lnTo>
                      <a:pt x="5689" y="12144"/>
                    </a:lnTo>
                    <a:lnTo>
                      <a:pt x="5767" y="12149"/>
                    </a:lnTo>
                    <a:lnTo>
                      <a:pt x="5845" y="12151"/>
                    </a:lnTo>
                    <a:lnTo>
                      <a:pt x="5923" y="12154"/>
                    </a:lnTo>
                    <a:lnTo>
                      <a:pt x="6001" y="12156"/>
                    </a:lnTo>
                    <a:lnTo>
                      <a:pt x="6079" y="12156"/>
                    </a:lnTo>
                    <a:lnTo>
                      <a:pt x="6079" y="12156"/>
                    </a:lnTo>
                    <a:close/>
                    <a:moveTo>
                      <a:pt x="6079" y="1589"/>
                    </a:moveTo>
                    <a:lnTo>
                      <a:pt x="6079" y="1589"/>
                    </a:lnTo>
                    <a:lnTo>
                      <a:pt x="6195" y="1591"/>
                    </a:lnTo>
                    <a:lnTo>
                      <a:pt x="6311" y="1595"/>
                    </a:lnTo>
                    <a:lnTo>
                      <a:pt x="6426" y="1603"/>
                    </a:lnTo>
                    <a:lnTo>
                      <a:pt x="6539" y="1613"/>
                    </a:lnTo>
                    <a:lnTo>
                      <a:pt x="6652" y="1625"/>
                    </a:lnTo>
                    <a:lnTo>
                      <a:pt x="6764" y="1640"/>
                    </a:lnTo>
                    <a:lnTo>
                      <a:pt x="6875" y="1659"/>
                    </a:lnTo>
                    <a:lnTo>
                      <a:pt x="6985" y="1681"/>
                    </a:lnTo>
                    <a:lnTo>
                      <a:pt x="7094" y="1705"/>
                    </a:lnTo>
                    <a:lnTo>
                      <a:pt x="7203" y="1731"/>
                    </a:lnTo>
                    <a:lnTo>
                      <a:pt x="7310" y="1760"/>
                    </a:lnTo>
                    <a:lnTo>
                      <a:pt x="7415" y="1791"/>
                    </a:lnTo>
                    <a:lnTo>
                      <a:pt x="7521" y="1825"/>
                    </a:lnTo>
                    <a:lnTo>
                      <a:pt x="7624" y="1862"/>
                    </a:lnTo>
                    <a:lnTo>
                      <a:pt x="7728" y="1901"/>
                    </a:lnTo>
                    <a:lnTo>
                      <a:pt x="7828" y="1942"/>
                    </a:lnTo>
                    <a:lnTo>
                      <a:pt x="7929" y="1987"/>
                    </a:lnTo>
                    <a:lnTo>
                      <a:pt x="8027" y="2032"/>
                    </a:lnTo>
                    <a:lnTo>
                      <a:pt x="8126" y="2081"/>
                    </a:lnTo>
                    <a:lnTo>
                      <a:pt x="8221" y="2131"/>
                    </a:lnTo>
                    <a:lnTo>
                      <a:pt x="8316" y="2184"/>
                    </a:lnTo>
                    <a:lnTo>
                      <a:pt x="8409" y="2240"/>
                    </a:lnTo>
                    <a:lnTo>
                      <a:pt x="8501" y="2298"/>
                    </a:lnTo>
                    <a:lnTo>
                      <a:pt x="8592" y="2357"/>
                    </a:lnTo>
                    <a:lnTo>
                      <a:pt x="8681" y="2418"/>
                    </a:lnTo>
                    <a:lnTo>
                      <a:pt x="8768" y="2481"/>
                    </a:lnTo>
                    <a:lnTo>
                      <a:pt x="8853" y="2547"/>
                    </a:lnTo>
                    <a:lnTo>
                      <a:pt x="8938" y="2615"/>
                    </a:lnTo>
                    <a:lnTo>
                      <a:pt x="9020" y="2684"/>
                    </a:lnTo>
                    <a:lnTo>
                      <a:pt x="9100" y="2756"/>
                    </a:lnTo>
                    <a:lnTo>
                      <a:pt x="9180" y="2830"/>
                    </a:lnTo>
                    <a:lnTo>
                      <a:pt x="9256" y="2904"/>
                    </a:lnTo>
                    <a:lnTo>
                      <a:pt x="9332" y="2982"/>
                    </a:lnTo>
                    <a:lnTo>
                      <a:pt x="9405" y="3061"/>
                    </a:lnTo>
                    <a:lnTo>
                      <a:pt x="9477" y="3141"/>
                    </a:lnTo>
                    <a:lnTo>
                      <a:pt x="9546" y="3224"/>
                    </a:lnTo>
                    <a:lnTo>
                      <a:pt x="9614" y="3307"/>
                    </a:lnTo>
                    <a:lnTo>
                      <a:pt x="9680" y="3393"/>
                    </a:lnTo>
                    <a:lnTo>
                      <a:pt x="9744" y="3481"/>
                    </a:lnTo>
                    <a:lnTo>
                      <a:pt x="9806" y="3569"/>
                    </a:lnTo>
                    <a:lnTo>
                      <a:pt x="9865" y="3660"/>
                    </a:lnTo>
                    <a:lnTo>
                      <a:pt x="9923" y="3752"/>
                    </a:lnTo>
                    <a:lnTo>
                      <a:pt x="9977" y="3845"/>
                    </a:lnTo>
                    <a:lnTo>
                      <a:pt x="10030" y="3939"/>
                    </a:lnTo>
                    <a:lnTo>
                      <a:pt x="10081" y="4036"/>
                    </a:lnTo>
                    <a:lnTo>
                      <a:pt x="10129" y="4133"/>
                    </a:lnTo>
                    <a:lnTo>
                      <a:pt x="10176" y="4232"/>
                    </a:lnTo>
                    <a:lnTo>
                      <a:pt x="10220" y="4332"/>
                    </a:lnTo>
                    <a:lnTo>
                      <a:pt x="10261" y="4433"/>
                    </a:lnTo>
                    <a:lnTo>
                      <a:pt x="10300" y="4536"/>
                    </a:lnTo>
                    <a:lnTo>
                      <a:pt x="10337" y="4639"/>
                    </a:lnTo>
                    <a:lnTo>
                      <a:pt x="10371" y="4745"/>
                    </a:lnTo>
                    <a:lnTo>
                      <a:pt x="10402" y="4851"/>
                    </a:lnTo>
                    <a:lnTo>
                      <a:pt x="10431" y="4958"/>
                    </a:lnTo>
                    <a:lnTo>
                      <a:pt x="10458" y="5066"/>
                    </a:lnTo>
                    <a:lnTo>
                      <a:pt x="10482" y="5175"/>
                    </a:lnTo>
                    <a:lnTo>
                      <a:pt x="10502" y="5285"/>
                    </a:lnTo>
                    <a:lnTo>
                      <a:pt x="10521" y="5396"/>
                    </a:lnTo>
                    <a:lnTo>
                      <a:pt x="10536" y="5508"/>
                    </a:lnTo>
                    <a:lnTo>
                      <a:pt x="10550" y="5620"/>
                    </a:lnTo>
                    <a:lnTo>
                      <a:pt x="10560" y="5734"/>
                    </a:lnTo>
                    <a:lnTo>
                      <a:pt x="10566" y="5848"/>
                    </a:lnTo>
                    <a:lnTo>
                      <a:pt x="10571" y="5964"/>
                    </a:lnTo>
                    <a:lnTo>
                      <a:pt x="10572" y="6080"/>
                    </a:lnTo>
                    <a:lnTo>
                      <a:pt x="10572" y="6080"/>
                    </a:lnTo>
                    <a:lnTo>
                      <a:pt x="10571" y="6196"/>
                    </a:lnTo>
                    <a:lnTo>
                      <a:pt x="10566" y="6310"/>
                    </a:lnTo>
                    <a:lnTo>
                      <a:pt x="10560" y="6425"/>
                    </a:lnTo>
                    <a:lnTo>
                      <a:pt x="10550" y="6538"/>
                    </a:lnTo>
                    <a:lnTo>
                      <a:pt x="10536" y="6650"/>
                    </a:lnTo>
                    <a:lnTo>
                      <a:pt x="10521" y="6762"/>
                    </a:lnTo>
                    <a:lnTo>
                      <a:pt x="10502" y="6873"/>
                    </a:lnTo>
                    <a:lnTo>
                      <a:pt x="10482" y="6984"/>
                    </a:lnTo>
                    <a:lnTo>
                      <a:pt x="10458" y="7092"/>
                    </a:lnTo>
                    <a:lnTo>
                      <a:pt x="10431" y="7201"/>
                    </a:lnTo>
                    <a:lnTo>
                      <a:pt x="10402" y="7308"/>
                    </a:lnTo>
                    <a:lnTo>
                      <a:pt x="10371" y="7413"/>
                    </a:lnTo>
                    <a:lnTo>
                      <a:pt x="10337" y="7519"/>
                    </a:lnTo>
                    <a:lnTo>
                      <a:pt x="10300" y="7622"/>
                    </a:lnTo>
                    <a:lnTo>
                      <a:pt x="10261" y="7724"/>
                    </a:lnTo>
                    <a:lnTo>
                      <a:pt x="10220" y="7826"/>
                    </a:lnTo>
                    <a:lnTo>
                      <a:pt x="10176" y="7926"/>
                    </a:lnTo>
                    <a:lnTo>
                      <a:pt x="10129" y="8025"/>
                    </a:lnTo>
                    <a:lnTo>
                      <a:pt x="10081" y="8122"/>
                    </a:lnTo>
                    <a:lnTo>
                      <a:pt x="10030" y="8219"/>
                    </a:lnTo>
                    <a:lnTo>
                      <a:pt x="9977" y="8314"/>
                    </a:lnTo>
                    <a:lnTo>
                      <a:pt x="9923" y="8407"/>
                    </a:lnTo>
                    <a:lnTo>
                      <a:pt x="9865" y="8499"/>
                    </a:lnTo>
                    <a:lnTo>
                      <a:pt x="9806" y="8588"/>
                    </a:lnTo>
                    <a:lnTo>
                      <a:pt x="9744" y="8677"/>
                    </a:lnTo>
                    <a:lnTo>
                      <a:pt x="9680" y="8764"/>
                    </a:lnTo>
                    <a:lnTo>
                      <a:pt x="9614" y="8850"/>
                    </a:lnTo>
                    <a:lnTo>
                      <a:pt x="9546" y="8934"/>
                    </a:lnTo>
                    <a:lnTo>
                      <a:pt x="9477" y="9016"/>
                    </a:lnTo>
                    <a:lnTo>
                      <a:pt x="9405" y="9097"/>
                    </a:lnTo>
                    <a:lnTo>
                      <a:pt x="9332" y="9176"/>
                    </a:lnTo>
                    <a:lnTo>
                      <a:pt x="9256" y="9253"/>
                    </a:lnTo>
                    <a:lnTo>
                      <a:pt x="9180" y="9328"/>
                    </a:lnTo>
                    <a:lnTo>
                      <a:pt x="9100" y="9401"/>
                    </a:lnTo>
                    <a:lnTo>
                      <a:pt x="9020" y="9473"/>
                    </a:lnTo>
                    <a:lnTo>
                      <a:pt x="8938" y="9542"/>
                    </a:lnTo>
                    <a:lnTo>
                      <a:pt x="8853" y="9610"/>
                    </a:lnTo>
                    <a:lnTo>
                      <a:pt x="8768" y="9676"/>
                    </a:lnTo>
                    <a:lnTo>
                      <a:pt x="8681" y="9739"/>
                    </a:lnTo>
                    <a:lnTo>
                      <a:pt x="8592" y="9801"/>
                    </a:lnTo>
                    <a:lnTo>
                      <a:pt x="8501" y="9861"/>
                    </a:lnTo>
                    <a:lnTo>
                      <a:pt x="8409" y="9918"/>
                    </a:lnTo>
                    <a:lnTo>
                      <a:pt x="8316" y="9973"/>
                    </a:lnTo>
                    <a:lnTo>
                      <a:pt x="8221" y="10026"/>
                    </a:lnTo>
                    <a:lnTo>
                      <a:pt x="8126" y="10076"/>
                    </a:lnTo>
                    <a:lnTo>
                      <a:pt x="8027" y="10125"/>
                    </a:lnTo>
                    <a:lnTo>
                      <a:pt x="7929" y="10171"/>
                    </a:lnTo>
                    <a:lnTo>
                      <a:pt x="7828" y="10215"/>
                    </a:lnTo>
                    <a:lnTo>
                      <a:pt x="7728" y="10256"/>
                    </a:lnTo>
                    <a:lnTo>
                      <a:pt x="7624" y="10295"/>
                    </a:lnTo>
                    <a:lnTo>
                      <a:pt x="7521" y="10332"/>
                    </a:lnTo>
                    <a:lnTo>
                      <a:pt x="7415" y="10366"/>
                    </a:lnTo>
                    <a:lnTo>
                      <a:pt x="7310" y="10397"/>
                    </a:lnTo>
                    <a:lnTo>
                      <a:pt x="7203" y="10426"/>
                    </a:lnTo>
                    <a:lnTo>
                      <a:pt x="7094" y="10453"/>
                    </a:lnTo>
                    <a:lnTo>
                      <a:pt x="6985" y="10477"/>
                    </a:lnTo>
                    <a:lnTo>
                      <a:pt x="6875" y="10498"/>
                    </a:lnTo>
                    <a:lnTo>
                      <a:pt x="6764" y="10516"/>
                    </a:lnTo>
                    <a:lnTo>
                      <a:pt x="6652" y="10532"/>
                    </a:lnTo>
                    <a:lnTo>
                      <a:pt x="6539" y="10545"/>
                    </a:lnTo>
                    <a:lnTo>
                      <a:pt x="6426" y="10555"/>
                    </a:lnTo>
                    <a:lnTo>
                      <a:pt x="6311" y="10562"/>
                    </a:lnTo>
                    <a:lnTo>
                      <a:pt x="6195" y="10566"/>
                    </a:lnTo>
                    <a:lnTo>
                      <a:pt x="6079" y="10567"/>
                    </a:lnTo>
                    <a:lnTo>
                      <a:pt x="6079" y="10567"/>
                    </a:lnTo>
                    <a:lnTo>
                      <a:pt x="5963" y="10566"/>
                    </a:lnTo>
                    <a:lnTo>
                      <a:pt x="5849" y="10562"/>
                    </a:lnTo>
                    <a:lnTo>
                      <a:pt x="5734" y="10555"/>
                    </a:lnTo>
                    <a:lnTo>
                      <a:pt x="5621" y="10545"/>
                    </a:lnTo>
                    <a:lnTo>
                      <a:pt x="5507" y="10532"/>
                    </a:lnTo>
                    <a:lnTo>
                      <a:pt x="5397" y="10516"/>
                    </a:lnTo>
                    <a:lnTo>
                      <a:pt x="5286" y="10498"/>
                    </a:lnTo>
                    <a:lnTo>
                      <a:pt x="5175" y="10477"/>
                    </a:lnTo>
                    <a:lnTo>
                      <a:pt x="5067" y="10453"/>
                    </a:lnTo>
                    <a:lnTo>
                      <a:pt x="4958" y="10426"/>
                    </a:lnTo>
                    <a:lnTo>
                      <a:pt x="4851" y="10397"/>
                    </a:lnTo>
                    <a:lnTo>
                      <a:pt x="4746" y="10366"/>
                    </a:lnTo>
                    <a:lnTo>
                      <a:pt x="4640" y="10332"/>
                    </a:lnTo>
                    <a:lnTo>
                      <a:pt x="4537" y="10295"/>
                    </a:lnTo>
                    <a:lnTo>
                      <a:pt x="4435" y="10256"/>
                    </a:lnTo>
                    <a:lnTo>
                      <a:pt x="4333" y="10215"/>
                    </a:lnTo>
                    <a:lnTo>
                      <a:pt x="4233" y="10171"/>
                    </a:lnTo>
                    <a:lnTo>
                      <a:pt x="4134" y="10125"/>
                    </a:lnTo>
                    <a:lnTo>
                      <a:pt x="4037" y="10076"/>
                    </a:lnTo>
                    <a:lnTo>
                      <a:pt x="3941" y="10026"/>
                    </a:lnTo>
                    <a:lnTo>
                      <a:pt x="3846" y="9973"/>
                    </a:lnTo>
                    <a:lnTo>
                      <a:pt x="3753" y="9918"/>
                    </a:lnTo>
                    <a:lnTo>
                      <a:pt x="3661" y="9861"/>
                    </a:lnTo>
                    <a:lnTo>
                      <a:pt x="3571" y="9801"/>
                    </a:lnTo>
                    <a:lnTo>
                      <a:pt x="3481" y="9739"/>
                    </a:lnTo>
                    <a:lnTo>
                      <a:pt x="3394" y="9676"/>
                    </a:lnTo>
                    <a:lnTo>
                      <a:pt x="3309" y="9610"/>
                    </a:lnTo>
                    <a:lnTo>
                      <a:pt x="3226" y="9542"/>
                    </a:lnTo>
                    <a:lnTo>
                      <a:pt x="3142" y="9473"/>
                    </a:lnTo>
                    <a:lnTo>
                      <a:pt x="3062" y="9401"/>
                    </a:lnTo>
                    <a:lnTo>
                      <a:pt x="2984" y="9328"/>
                    </a:lnTo>
                    <a:lnTo>
                      <a:pt x="2906" y="9253"/>
                    </a:lnTo>
                    <a:lnTo>
                      <a:pt x="2831" y="9176"/>
                    </a:lnTo>
                    <a:lnTo>
                      <a:pt x="2757" y="9097"/>
                    </a:lnTo>
                    <a:lnTo>
                      <a:pt x="2687" y="9016"/>
                    </a:lnTo>
                    <a:lnTo>
                      <a:pt x="2616" y="8934"/>
                    </a:lnTo>
                    <a:lnTo>
                      <a:pt x="2549" y="8850"/>
                    </a:lnTo>
                    <a:lnTo>
                      <a:pt x="2484" y="8764"/>
                    </a:lnTo>
                    <a:lnTo>
                      <a:pt x="2420" y="8677"/>
                    </a:lnTo>
                    <a:lnTo>
                      <a:pt x="2358" y="8588"/>
                    </a:lnTo>
                    <a:lnTo>
                      <a:pt x="2299" y="8499"/>
                    </a:lnTo>
                    <a:lnTo>
                      <a:pt x="2241" y="8407"/>
                    </a:lnTo>
                    <a:lnTo>
                      <a:pt x="2187" y="8314"/>
                    </a:lnTo>
                    <a:lnTo>
                      <a:pt x="2134" y="8219"/>
                    </a:lnTo>
                    <a:lnTo>
                      <a:pt x="2082" y="8122"/>
                    </a:lnTo>
                    <a:lnTo>
                      <a:pt x="2034" y="8025"/>
                    </a:lnTo>
                    <a:lnTo>
                      <a:pt x="1988" y="7926"/>
                    </a:lnTo>
                    <a:lnTo>
                      <a:pt x="1944" y="7826"/>
                    </a:lnTo>
                    <a:lnTo>
                      <a:pt x="1903" y="7724"/>
                    </a:lnTo>
                    <a:lnTo>
                      <a:pt x="1864" y="7622"/>
                    </a:lnTo>
                    <a:lnTo>
                      <a:pt x="1828" y="7519"/>
                    </a:lnTo>
                    <a:lnTo>
                      <a:pt x="1794" y="7413"/>
                    </a:lnTo>
                    <a:lnTo>
                      <a:pt x="1762" y="7308"/>
                    </a:lnTo>
                    <a:lnTo>
                      <a:pt x="1733" y="7201"/>
                    </a:lnTo>
                    <a:lnTo>
                      <a:pt x="1707" y="7092"/>
                    </a:lnTo>
                    <a:lnTo>
                      <a:pt x="1683" y="6984"/>
                    </a:lnTo>
                    <a:lnTo>
                      <a:pt x="1662" y="6873"/>
                    </a:lnTo>
                    <a:lnTo>
                      <a:pt x="1643" y="6762"/>
                    </a:lnTo>
                    <a:lnTo>
                      <a:pt x="1628" y="6650"/>
                    </a:lnTo>
                    <a:lnTo>
                      <a:pt x="1615" y="6538"/>
                    </a:lnTo>
                    <a:lnTo>
                      <a:pt x="1605" y="6425"/>
                    </a:lnTo>
                    <a:lnTo>
                      <a:pt x="1597" y="6310"/>
                    </a:lnTo>
                    <a:lnTo>
                      <a:pt x="1592" y="6196"/>
                    </a:lnTo>
                    <a:lnTo>
                      <a:pt x="1591" y="6080"/>
                    </a:lnTo>
                    <a:lnTo>
                      <a:pt x="1591" y="6080"/>
                    </a:lnTo>
                    <a:lnTo>
                      <a:pt x="1592" y="5964"/>
                    </a:lnTo>
                    <a:lnTo>
                      <a:pt x="1597" y="5848"/>
                    </a:lnTo>
                    <a:lnTo>
                      <a:pt x="1605" y="5734"/>
                    </a:lnTo>
                    <a:lnTo>
                      <a:pt x="1615" y="5620"/>
                    </a:lnTo>
                    <a:lnTo>
                      <a:pt x="1628" y="5508"/>
                    </a:lnTo>
                    <a:lnTo>
                      <a:pt x="1643" y="5396"/>
                    </a:lnTo>
                    <a:lnTo>
                      <a:pt x="1662" y="5285"/>
                    </a:lnTo>
                    <a:lnTo>
                      <a:pt x="1683" y="5175"/>
                    </a:lnTo>
                    <a:lnTo>
                      <a:pt x="1707" y="5066"/>
                    </a:lnTo>
                    <a:lnTo>
                      <a:pt x="1733" y="4958"/>
                    </a:lnTo>
                    <a:lnTo>
                      <a:pt x="1762" y="4851"/>
                    </a:lnTo>
                    <a:lnTo>
                      <a:pt x="1794" y="4745"/>
                    </a:lnTo>
                    <a:lnTo>
                      <a:pt x="1828" y="4639"/>
                    </a:lnTo>
                    <a:lnTo>
                      <a:pt x="1864" y="4536"/>
                    </a:lnTo>
                    <a:lnTo>
                      <a:pt x="1903" y="4433"/>
                    </a:lnTo>
                    <a:lnTo>
                      <a:pt x="1944" y="4332"/>
                    </a:lnTo>
                    <a:lnTo>
                      <a:pt x="1988" y="4232"/>
                    </a:lnTo>
                    <a:lnTo>
                      <a:pt x="2034" y="4133"/>
                    </a:lnTo>
                    <a:lnTo>
                      <a:pt x="2082" y="4036"/>
                    </a:lnTo>
                    <a:lnTo>
                      <a:pt x="2134" y="3939"/>
                    </a:lnTo>
                    <a:lnTo>
                      <a:pt x="2187" y="3845"/>
                    </a:lnTo>
                    <a:lnTo>
                      <a:pt x="2241" y="3752"/>
                    </a:lnTo>
                    <a:lnTo>
                      <a:pt x="2299" y="3660"/>
                    </a:lnTo>
                    <a:lnTo>
                      <a:pt x="2358" y="3569"/>
                    </a:lnTo>
                    <a:lnTo>
                      <a:pt x="2420" y="3481"/>
                    </a:lnTo>
                    <a:lnTo>
                      <a:pt x="2484" y="3393"/>
                    </a:lnTo>
                    <a:lnTo>
                      <a:pt x="2549" y="3307"/>
                    </a:lnTo>
                    <a:lnTo>
                      <a:pt x="2616" y="3224"/>
                    </a:lnTo>
                    <a:lnTo>
                      <a:pt x="2687" y="3141"/>
                    </a:lnTo>
                    <a:lnTo>
                      <a:pt x="2757" y="3061"/>
                    </a:lnTo>
                    <a:lnTo>
                      <a:pt x="2831" y="2982"/>
                    </a:lnTo>
                    <a:lnTo>
                      <a:pt x="2906" y="2904"/>
                    </a:lnTo>
                    <a:lnTo>
                      <a:pt x="2984" y="2830"/>
                    </a:lnTo>
                    <a:lnTo>
                      <a:pt x="3062" y="2756"/>
                    </a:lnTo>
                    <a:lnTo>
                      <a:pt x="3142" y="2684"/>
                    </a:lnTo>
                    <a:lnTo>
                      <a:pt x="3226" y="2615"/>
                    </a:lnTo>
                    <a:lnTo>
                      <a:pt x="3309" y="2547"/>
                    </a:lnTo>
                    <a:lnTo>
                      <a:pt x="3394" y="2481"/>
                    </a:lnTo>
                    <a:lnTo>
                      <a:pt x="3481" y="2418"/>
                    </a:lnTo>
                    <a:lnTo>
                      <a:pt x="3571" y="2357"/>
                    </a:lnTo>
                    <a:lnTo>
                      <a:pt x="3661" y="2298"/>
                    </a:lnTo>
                    <a:lnTo>
                      <a:pt x="3753" y="2240"/>
                    </a:lnTo>
                    <a:lnTo>
                      <a:pt x="3846" y="2184"/>
                    </a:lnTo>
                    <a:lnTo>
                      <a:pt x="3941" y="2131"/>
                    </a:lnTo>
                    <a:lnTo>
                      <a:pt x="4037" y="2081"/>
                    </a:lnTo>
                    <a:lnTo>
                      <a:pt x="4134" y="2032"/>
                    </a:lnTo>
                    <a:lnTo>
                      <a:pt x="4233" y="1987"/>
                    </a:lnTo>
                    <a:lnTo>
                      <a:pt x="4333" y="1942"/>
                    </a:lnTo>
                    <a:lnTo>
                      <a:pt x="4435" y="1901"/>
                    </a:lnTo>
                    <a:lnTo>
                      <a:pt x="4537" y="1862"/>
                    </a:lnTo>
                    <a:lnTo>
                      <a:pt x="4640" y="1825"/>
                    </a:lnTo>
                    <a:lnTo>
                      <a:pt x="4746" y="1791"/>
                    </a:lnTo>
                    <a:lnTo>
                      <a:pt x="4851" y="1760"/>
                    </a:lnTo>
                    <a:lnTo>
                      <a:pt x="4958" y="1731"/>
                    </a:lnTo>
                    <a:lnTo>
                      <a:pt x="5067" y="1705"/>
                    </a:lnTo>
                    <a:lnTo>
                      <a:pt x="5175" y="1681"/>
                    </a:lnTo>
                    <a:lnTo>
                      <a:pt x="5286" y="1659"/>
                    </a:lnTo>
                    <a:lnTo>
                      <a:pt x="5397" y="1640"/>
                    </a:lnTo>
                    <a:lnTo>
                      <a:pt x="5507" y="1625"/>
                    </a:lnTo>
                    <a:lnTo>
                      <a:pt x="5621" y="1613"/>
                    </a:lnTo>
                    <a:lnTo>
                      <a:pt x="5734" y="1603"/>
                    </a:lnTo>
                    <a:lnTo>
                      <a:pt x="5849" y="1595"/>
                    </a:lnTo>
                    <a:lnTo>
                      <a:pt x="5963" y="1591"/>
                    </a:lnTo>
                    <a:lnTo>
                      <a:pt x="6079" y="1589"/>
                    </a:lnTo>
                    <a:lnTo>
                      <a:pt x="6079" y="1589"/>
                    </a:lnTo>
                    <a:close/>
                    <a:moveTo>
                      <a:pt x="11688" y="10206"/>
                    </a:moveTo>
                    <a:lnTo>
                      <a:pt x="14808" y="13404"/>
                    </a:lnTo>
                    <a:lnTo>
                      <a:pt x="14808" y="13404"/>
                    </a:lnTo>
                    <a:lnTo>
                      <a:pt x="14809" y="13412"/>
                    </a:lnTo>
                    <a:lnTo>
                      <a:pt x="14808" y="13433"/>
                    </a:lnTo>
                    <a:lnTo>
                      <a:pt x="14806" y="13468"/>
                    </a:lnTo>
                    <a:lnTo>
                      <a:pt x="14801" y="13515"/>
                    </a:lnTo>
                    <a:lnTo>
                      <a:pt x="14792" y="13574"/>
                    </a:lnTo>
                    <a:lnTo>
                      <a:pt x="14787" y="13608"/>
                    </a:lnTo>
                    <a:lnTo>
                      <a:pt x="14780" y="13645"/>
                    </a:lnTo>
                    <a:lnTo>
                      <a:pt x="14771" y="13684"/>
                    </a:lnTo>
                    <a:lnTo>
                      <a:pt x="14760" y="13725"/>
                    </a:lnTo>
                    <a:lnTo>
                      <a:pt x="14747" y="13768"/>
                    </a:lnTo>
                    <a:lnTo>
                      <a:pt x="14733" y="13815"/>
                    </a:lnTo>
                    <a:lnTo>
                      <a:pt x="14716" y="13862"/>
                    </a:lnTo>
                    <a:lnTo>
                      <a:pt x="14697" y="13912"/>
                    </a:lnTo>
                    <a:lnTo>
                      <a:pt x="14677" y="13964"/>
                    </a:lnTo>
                    <a:lnTo>
                      <a:pt x="14653" y="14017"/>
                    </a:lnTo>
                    <a:lnTo>
                      <a:pt x="14626" y="14073"/>
                    </a:lnTo>
                    <a:lnTo>
                      <a:pt x="14596" y="14129"/>
                    </a:lnTo>
                    <a:lnTo>
                      <a:pt x="14564" y="14189"/>
                    </a:lnTo>
                    <a:lnTo>
                      <a:pt x="14529" y="14248"/>
                    </a:lnTo>
                    <a:lnTo>
                      <a:pt x="14490" y="14309"/>
                    </a:lnTo>
                    <a:lnTo>
                      <a:pt x="14447" y="14372"/>
                    </a:lnTo>
                    <a:lnTo>
                      <a:pt x="14402" y="14435"/>
                    </a:lnTo>
                    <a:lnTo>
                      <a:pt x="14353" y="14500"/>
                    </a:lnTo>
                    <a:lnTo>
                      <a:pt x="14300" y="14565"/>
                    </a:lnTo>
                    <a:lnTo>
                      <a:pt x="14243" y="14632"/>
                    </a:lnTo>
                    <a:lnTo>
                      <a:pt x="14182" y="14698"/>
                    </a:lnTo>
                    <a:lnTo>
                      <a:pt x="14116" y="14765"/>
                    </a:lnTo>
                    <a:lnTo>
                      <a:pt x="14116" y="14765"/>
                    </a:lnTo>
                    <a:lnTo>
                      <a:pt x="14043" y="14837"/>
                    </a:lnTo>
                    <a:lnTo>
                      <a:pt x="13970" y="14904"/>
                    </a:lnTo>
                    <a:lnTo>
                      <a:pt x="13900" y="14965"/>
                    </a:lnTo>
                    <a:lnTo>
                      <a:pt x="13829" y="15023"/>
                    </a:lnTo>
                    <a:lnTo>
                      <a:pt x="13761" y="15077"/>
                    </a:lnTo>
                    <a:lnTo>
                      <a:pt x="13693" y="15127"/>
                    </a:lnTo>
                    <a:lnTo>
                      <a:pt x="13628" y="15172"/>
                    </a:lnTo>
                    <a:lnTo>
                      <a:pt x="13563" y="15213"/>
                    </a:lnTo>
                    <a:lnTo>
                      <a:pt x="13502" y="15251"/>
                    </a:lnTo>
                    <a:lnTo>
                      <a:pt x="13440" y="15287"/>
                    </a:lnTo>
                    <a:lnTo>
                      <a:pt x="13382" y="15318"/>
                    </a:lnTo>
                    <a:lnTo>
                      <a:pt x="13324" y="15346"/>
                    </a:lnTo>
                    <a:lnTo>
                      <a:pt x="13270" y="15371"/>
                    </a:lnTo>
                    <a:lnTo>
                      <a:pt x="13217" y="15394"/>
                    </a:lnTo>
                    <a:lnTo>
                      <a:pt x="13165" y="15414"/>
                    </a:lnTo>
                    <a:lnTo>
                      <a:pt x="13118" y="15431"/>
                    </a:lnTo>
                    <a:lnTo>
                      <a:pt x="13071" y="15446"/>
                    </a:lnTo>
                    <a:lnTo>
                      <a:pt x="13027" y="15459"/>
                    </a:lnTo>
                    <a:lnTo>
                      <a:pt x="12987" y="15470"/>
                    </a:lnTo>
                    <a:lnTo>
                      <a:pt x="12948" y="15479"/>
                    </a:lnTo>
                    <a:lnTo>
                      <a:pt x="12911" y="15487"/>
                    </a:lnTo>
                    <a:lnTo>
                      <a:pt x="12877" y="15492"/>
                    </a:lnTo>
                    <a:lnTo>
                      <a:pt x="12847" y="15497"/>
                    </a:lnTo>
                    <a:lnTo>
                      <a:pt x="12819" y="15501"/>
                    </a:lnTo>
                    <a:lnTo>
                      <a:pt x="12772" y="15504"/>
                    </a:lnTo>
                    <a:lnTo>
                      <a:pt x="12738" y="15506"/>
                    </a:lnTo>
                    <a:lnTo>
                      <a:pt x="12717" y="15506"/>
                    </a:lnTo>
                    <a:lnTo>
                      <a:pt x="12711" y="15504"/>
                    </a:lnTo>
                    <a:lnTo>
                      <a:pt x="9586" y="12309"/>
                    </a:lnTo>
                    <a:lnTo>
                      <a:pt x="9586" y="12309"/>
                    </a:lnTo>
                    <a:lnTo>
                      <a:pt x="9668" y="12265"/>
                    </a:lnTo>
                    <a:lnTo>
                      <a:pt x="9749" y="12219"/>
                    </a:lnTo>
                    <a:lnTo>
                      <a:pt x="9828" y="12173"/>
                    </a:lnTo>
                    <a:lnTo>
                      <a:pt x="9908" y="12125"/>
                    </a:lnTo>
                    <a:lnTo>
                      <a:pt x="9987" y="12075"/>
                    </a:lnTo>
                    <a:lnTo>
                      <a:pt x="10065" y="12023"/>
                    </a:lnTo>
                    <a:lnTo>
                      <a:pt x="10142" y="11970"/>
                    </a:lnTo>
                    <a:lnTo>
                      <a:pt x="10219" y="11916"/>
                    </a:lnTo>
                    <a:lnTo>
                      <a:pt x="10294" y="11859"/>
                    </a:lnTo>
                    <a:lnTo>
                      <a:pt x="10368" y="11801"/>
                    </a:lnTo>
                    <a:lnTo>
                      <a:pt x="10443" y="11742"/>
                    </a:lnTo>
                    <a:lnTo>
                      <a:pt x="10516" y="11680"/>
                    </a:lnTo>
                    <a:lnTo>
                      <a:pt x="10588" y="11617"/>
                    </a:lnTo>
                    <a:lnTo>
                      <a:pt x="10659" y="11553"/>
                    </a:lnTo>
                    <a:lnTo>
                      <a:pt x="10730" y="11487"/>
                    </a:lnTo>
                    <a:lnTo>
                      <a:pt x="10799" y="11419"/>
                    </a:lnTo>
                    <a:lnTo>
                      <a:pt x="10799" y="11419"/>
                    </a:lnTo>
                    <a:lnTo>
                      <a:pt x="10867" y="11349"/>
                    </a:lnTo>
                    <a:lnTo>
                      <a:pt x="10933" y="11280"/>
                    </a:lnTo>
                    <a:lnTo>
                      <a:pt x="10998" y="11208"/>
                    </a:lnTo>
                    <a:lnTo>
                      <a:pt x="11061" y="11136"/>
                    </a:lnTo>
                    <a:lnTo>
                      <a:pt x="11122" y="11063"/>
                    </a:lnTo>
                    <a:lnTo>
                      <a:pt x="11182" y="10989"/>
                    </a:lnTo>
                    <a:lnTo>
                      <a:pt x="11240" y="10915"/>
                    </a:lnTo>
                    <a:lnTo>
                      <a:pt x="11295" y="10839"/>
                    </a:lnTo>
                    <a:lnTo>
                      <a:pt x="11351" y="10763"/>
                    </a:lnTo>
                    <a:lnTo>
                      <a:pt x="11404" y="10686"/>
                    </a:lnTo>
                    <a:lnTo>
                      <a:pt x="11455" y="10608"/>
                    </a:lnTo>
                    <a:lnTo>
                      <a:pt x="11504" y="10528"/>
                    </a:lnTo>
                    <a:lnTo>
                      <a:pt x="11553" y="10449"/>
                    </a:lnTo>
                    <a:lnTo>
                      <a:pt x="11600" y="10368"/>
                    </a:lnTo>
                    <a:lnTo>
                      <a:pt x="11644" y="10288"/>
                    </a:lnTo>
                    <a:lnTo>
                      <a:pt x="11688" y="10206"/>
                    </a:lnTo>
                    <a:lnTo>
                      <a:pt x="11688" y="1020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方正黑体简体" panose="03000509000000000000" pitchFamily="65" charset="-122"/>
                </a:endParaRPr>
              </a:p>
            </p:txBody>
          </p:sp>
        </p:grpSp>
      </p:grpSp>
      <p:sp>
        <p:nvSpPr>
          <p:cNvPr id="52" name="矩形 51"/>
          <p:cNvSpPr/>
          <p:nvPr/>
        </p:nvSpPr>
        <p:spPr>
          <a:xfrm>
            <a:off x="711504" y="1815180"/>
            <a:ext cx="3722915" cy="1014730"/>
          </a:xfrm>
          <a:prstGeom prst="rect">
            <a:avLst/>
          </a:prstGeom>
          <a:noFill/>
        </p:spPr>
        <p:txBody>
          <a:bodyPr wrap="square">
            <a:spAutoFit/>
          </a:bodyPr>
          <a:lstStyle/>
          <a:p>
            <a:pPr>
              <a:lnSpc>
                <a:spcPct val="150000"/>
              </a:lnSpc>
            </a:pPr>
            <a:r>
              <a:rPr lang="zh-CN" altLang="en-US"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关键字</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nSpc>
                <a:spcPct val="150000"/>
              </a:lnSpc>
            </a:pPr>
            <a:r>
              <a:rPr lang="zh-CN" altLang="en-US" sz="1000" dirty="0">
                <a:solidFill>
                  <a:schemeClr val="tx1">
                    <a:lumMod val="75000"/>
                    <a:lumOff val="25000"/>
                  </a:schemeClr>
                </a:solidFill>
                <a:latin typeface="庞门正道标题体" panose="02010600030101010101" pitchFamily="2" charset="-122"/>
                <a:ea typeface="庞门正道标题体" panose="02010600030101010101" pitchFamily="2" charset="-122"/>
                <a:cs typeface="+mn-ea"/>
                <a:sym typeface="+mn-lt"/>
              </a:rPr>
              <a:t>输入标题内容，在此处添加文字说明，简要说明即可，在此处添加文字说明，简要说明即可，在此处添加文字说明。</a:t>
            </a:r>
            <a:endParaRPr lang="en-US" altLang="zh-CN" sz="1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Tree>
  </p:cSld>
  <p:clrMapOvr>
    <a:masterClrMapping/>
  </p:clrMapOvr>
  <p:transition spd="slow" advClick="0" advTm="2000">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1"/>
          <p:cNvSpPr/>
          <p:nvPr/>
        </p:nvSpPr>
        <p:spPr>
          <a:xfrm>
            <a:off x="381000" y="415701"/>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7" name="矩形: 圆角 2"/>
          <p:cNvSpPr/>
          <p:nvPr/>
        </p:nvSpPr>
        <p:spPr>
          <a:xfrm>
            <a:off x="286871" y="338847"/>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9" name="任意多边形: 形状 3"/>
          <p:cNvSpPr/>
          <p:nvPr/>
        </p:nvSpPr>
        <p:spPr>
          <a:xfrm>
            <a:off x="876862" y="338849"/>
            <a:ext cx="10438278" cy="5624698"/>
          </a:xfrm>
          <a:custGeom>
            <a:avLst/>
            <a:gdLst>
              <a:gd name="connsiteX0" fmla="*/ 916150 w 10438278"/>
              <a:gd name="connsiteY0" fmla="*/ 228698 h 5624698"/>
              <a:gd name="connsiteX1" fmla="*/ 754785 w 10438278"/>
              <a:gd name="connsiteY1" fmla="*/ 390063 h 5624698"/>
              <a:gd name="connsiteX2" fmla="*/ 916150 w 10438278"/>
              <a:gd name="connsiteY2" fmla="*/ 551428 h 5624698"/>
              <a:gd name="connsiteX3" fmla="*/ 1077515 w 10438278"/>
              <a:gd name="connsiteY3" fmla="*/ 390063 h 5624698"/>
              <a:gd name="connsiteX4" fmla="*/ 916150 w 10438278"/>
              <a:gd name="connsiteY4" fmla="*/ 228698 h 5624698"/>
              <a:gd name="connsiteX5" fmla="*/ 1506140 w 10438278"/>
              <a:gd name="connsiteY5" fmla="*/ 228698 h 5624698"/>
              <a:gd name="connsiteX6" fmla="*/ 1344775 w 10438278"/>
              <a:gd name="connsiteY6" fmla="*/ 390063 h 5624698"/>
              <a:gd name="connsiteX7" fmla="*/ 1506140 w 10438278"/>
              <a:gd name="connsiteY7" fmla="*/ 551428 h 5624698"/>
              <a:gd name="connsiteX8" fmla="*/ 1667506 w 10438278"/>
              <a:gd name="connsiteY8" fmla="*/ 390063 h 5624698"/>
              <a:gd name="connsiteX9" fmla="*/ 1506140 w 10438278"/>
              <a:gd name="connsiteY9" fmla="*/ 228698 h 5624698"/>
              <a:gd name="connsiteX10" fmla="*/ 2096130 w 10438278"/>
              <a:gd name="connsiteY10" fmla="*/ 228698 h 5624698"/>
              <a:gd name="connsiteX11" fmla="*/ 1934765 w 10438278"/>
              <a:gd name="connsiteY11" fmla="*/ 390063 h 5624698"/>
              <a:gd name="connsiteX12" fmla="*/ 2096130 w 10438278"/>
              <a:gd name="connsiteY12" fmla="*/ 551428 h 5624698"/>
              <a:gd name="connsiteX13" fmla="*/ 2257495 w 10438278"/>
              <a:gd name="connsiteY13" fmla="*/ 390063 h 5624698"/>
              <a:gd name="connsiteX14" fmla="*/ 2096130 w 10438278"/>
              <a:gd name="connsiteY14" fmla="*/ 228698 h 5624698"/>
              <a:gd name="connsiteX15" fmla="*/ 4629148 w 10438278"/>
              <a:gd name="connsiteY15" fmla="*/ 228698 h 5624698"/>
              <a:gd name="connsiteX16" fmla="*/ 4467783 w 10438278"/>
              <a:gd name="connsiteY16" fmla="*/ 390062 h 5624698"/>
              <a:gd name="connsiteX17" fmla="*/ 4629148 w 10438278"/>
              <a:gd name="connsiteY17" fmla="*/ 551427 h 5624698"/>
              <a:gd name="connsiteX18" fmla="*/ 4790513 w 10438278"/>
              <a:gd name="connsiteY18" fmla="*/ 390062 h 5624698"/>
              <a:gd name="connsiteX19" fmla="*/ 4629148 w 10438278"/>
              <a:gd name="connsiteY19" fmla="*/ 228698 h 5624698"/>
              <a:gd name="connsiteX20" fmla="*/ 5219138 w 10438278"/>
              <a:gd name="connsiteY20" fmla="*/ 228697 h 5624698"/>
              <a:gd name="connsiteX21" fmla="*/ 5057773 w 10438278"/>
              <a:gd name="connsiteY21" fmla="*/ 390062 h 5624698"/>
              <a:gd name="connsiteX22" fmla="*/ 5219138 w 10438278"/>
              <a:gd name="connsiteY22" fmla="*/ 551427 h 5624698"/>
              <a:gd name="connsiteX23" fmla="*/ 5380503 w 10438278"/>
              <a:gd name="connsiteY23" fmla="*/ 390062 h 5624698"/>
              <a:gd name="connsiteX24" fmla="*/ 5219138 w 10438278"/>
              <a:gd name="connsiteY24" fmla="*/ 228697 h 5624698"/>
              <a:gd name="connsiteX25" fmla="*/ 5809128 w 10438278"/>
              <a:gd name="connsiteY25" fmla="*/ 228697 h 5624698"/>
              <a:gd name="connsiteX26" fmla="*/ 5647763 w 10438278"/>
              <a:gd name="connsiteY26" fmla="*/ 390062 h 5624698"/>
              <a:gd name="connsiteX27" fmla="*/ 5809128 w 10438278"/>
              <a:gd name="connsiteY27" fmla="*/ 551427 h 5624698"/>
              <a:gd name="connsiteX28" fmla="*/ 5970493 w 10438278"/>
              <a:gd name="connsiteY28" fmla="*/ 390062 h 5624698"/>
              <a:gd name="connsiteX29" fmla="*/ 5809128 w 10438278"/>
              <a:gd name="connsiteY29" fmla="*/ 228697 h 5624698"/>
              <a:gd name="connsiteX30" fmla="*/ 8342147 w 10438278"/>
              <a:gd name="connsiteY30" fmla="*/ 228697 h 5624698"/>
              <a:gd name="connsiteX31" fmla="*/ 8180782 w 10438278"/>
              <a:gd name="connsiteY31" fmla="*/ 390062 h 5624698"/>
              <a:gd name="connsiteX32" fmla="*/ 8342147 w 10438278"/>
              <a:gd name="connsiteY32" fmla="*/ 551427 h 5624698"/>
              <a:gd name="connsiteX33" fmla="*/ 8503512 w 10438278"/>
              <a:gd name="connsiteY33" fmla="*/ 390062 h 5624698"/>
              <a:gd name="connsiteX34" fmla="*/ 8342147 w 10438278"/>
              <a:gd name="connsiteY34" fmla="*/ 228697 h 5624698"/>
              <a:gd name="connsiteX35" fmla="*/ 8932137 w 10438278"/>
              <a:gd name="connsiteY35" fmla="*/ 228697 h 5624698"/>
              <a:gd name="connsiteX36" fmla="*/ 8770772 w 10438278"/>
              <a:gd name="connsiteY36" fmla="*/ 390062 h 5624698"/>
              <a:gd name="connsiteX37" fmla="*/ 8932137 w 10438278"/>
              <a:gd name="connsiteY37" fmla="*/ 551427 h 5624698"/>
              <a:gd name="connsiteX38" fmla="*/ 9093502 w 10438278"/>
              <a:gd name="connsiteY38" fmla="*/ 390062 h 5624698"/>
              <a:gd name="connsiteX39" fmla="*/ 8932137 w 10438278"/>
              <a:gd name="connsiteY39" fmla="*/ 228697 h 5624698"/>
              <a:gd name="connsiteX40" fmla="*/ 9522127 w 10438278"/>
              <a:gd name="connsiteY40" fmla="*/ 228697 h 5624698"/>
              <a:gd name="connsiteX41" fmla="*/ 9360762 w 10438278"/>
              <a:gd name="connsiteY41" fmla="*/ 390062 h 5624698"/>
              <a:gd name="connsiteX42" fmla="*/ 9522127 w 10438278"/>
              <a:gd name="connsiteY42" fmla="*/ 551427 h 5624698"/>
              <a:gd name="connsiteX43" fmla="*/ 9683492 w 10438278"/>
              <a:gd name="connsiteY43" fmla="*/ 390062 h 5624698"/>
              <a:gd name="connsiteX44" fmla="*/ 9522127 w 10438278"/>
              <a:gd name="connsiteY44" fmla="*/ 228697 h 5624698"/>
              <a:gd name="connsiteX45" fmla="*/ 342386 w 10438278"/>
              <a:gd name="connsiteY45" fmla="*/ 0 h 5624698"/>
              <a:gd name="connsiteX46" fmla="*/ 9907633 w 10438278"/>
              <a:gd name="connsiteY46" fmla="*/ 0 h 5624698"/>
              <a:gd name="connsiteX47" fmla="*/ 10428933 w 10438278"/>
              <a:gd name="connsiteY47" fmla="*/ 159235 h 5624698"/>
              <a:gd name="connsiteX48" fmla="*/ 10438278 w 10438278"/>
              <a:gd name="connsiteY48" fmla="*/ 166945 h 5624698"/>
              <a:gd name="connsiteX49" fmla="*/ 10438278 w 10438278"/>
              <a:gd name="connsiteY49" fmla="*/ 5624698 h 5624698"/>
              <a:gd name="connsiteX50" fmla="*/ 0 w 10438278"/>
              <a:gd name="connsiteY50" fmla="*/ 5624698 h 5624698"/>
              <a:gd name="connsiteX51" fmla="*/ 0 w 10438278"/>
              <a:gd name="connsiteY51" fmla="*/ 65754 h 5624698"/>
              <a:gd name="connsiteX52" fmla="*/ 65126 w 10438278"/>
              <a:gd name="connsiteY52" fmla="*/ 41918 h 5624698"/>
              <a:gd name="connsiteX53" fmla="*/ 342386 w 10438278"/>
              <a:gd name="connsiteY53" fmla="*/ 0 h 562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438278" h="5624698">
                <a:moveTo>
                  <a:pt x="916150" y="228698"/>
                </a:moveTo>
                <a:cubicBezTo>
                  <a:pt x="827031" y="228698"/>
                  <a:pt x="754785" y="300944"/>
                  <a:pt x="754785" y="390063"/>
                </a:cubicBezTo>
                <a:cubicBezTo>
                  <a:pt x="754785" y="479182"/>
                  <a:pt x="827031" y="551428"/>
                  <a:pt x="916150" y="551428"/>
                </a:cubicBezTo>
                <a:cubicBezTo>
                  <a:pt x="1005269" y="551428"/>
                  <a:pt x="1077515" y="479182"/>
                  <a:pt x="1077515" y="390063"/>
                </a:cubicBezTo>
                <a:cubicBezTo>
                  <a:pt x="1077515" y="300944"/>
                  <a:pt x="1005269" y="228698"/>
                  <a:pt x="916150" y="228698"/>
                </a:cubicBezTo>
                <a:close/>
                <a:moveTo>
                  <a:pt x="1506140" y="228698"/>
                </a:moveTo>
                <a:cubicBezTo>
                  <a:pt x="1417021" y="228698"/>
                  <a:pt x="1344775" y="300944"/>
                  <a:pt x="1344775" y="390063"/>
                </a:cubicBezTo>
                <a:cubicBezTo>
                  <a:pt x="1344775" y="479182"/>
                  <a:pt x="1417021" y="551428"/>
                  <a:pt x="1506140" y="551428"/>
                </a:cubicBezTo>
                <a:cubicBezTo>
                  <a:pt x="1595259" y="551428"/>
                  <a:pt x="1667506" y="479182"/>
                  <a:pt x="1667506" y="390063"/>
                </a:cubicBezTo>
                <a:cubicBezTo>
                  <a:pt x="1667506" y="300944"/>
                  <a:pt x="1595259" y="228698"/>
                  <a:pt x="1506140" y="228698"/>
                </a:cubicBezTo>
                <a:close/>
                <a:moveTo>
                  <a:pt x="2096130" y="228698"/>
                </a:moveTo>
                <a:cubicBezTo>
                  <a:pt x="2007011" y="228698"/>
                  <a:pt x="1934765" y="300944"/>
                  <a:pt x="1934765" y="390063"/>
                </a:cubicBezTo>
                <a:cubicBezTo>
                  <a:pt x="1934765" y="479182"/>
                  <a:pt x="2007011" y="551428"/>
                  <a:pt x="2096130" y="551428"/>
                </a:cubicBezTo>
                <a:cubicBezTo>
                  <a:pt x="2185249" y="551428"/>
                  <a:pt x="2257495" y="479182"/>
                  <a:pt x="2257495" y="390063"/>
                </a:cubicBezTo>
                <a:cubicBezTo>
                  <a:pt x="2257495" y="300944"/>
                  <a:pt x="2185249" y="228698"/>
                  <a:pt x="2096130" y="228698"/>
                </a:cubicBezTo>
                <a:close/>
                <a:moveTo>
                  <a:pt x="4629148" y="228698"/>
                </a:moveTo>
                <a:cubicBezTo>
                  <a:pt x="4540029" y="228698"/>
                  <a:pt x="4467783" y="300943"/>
                  <a:pt x="4467783" y="390062"/>
                </a:cubicBezTo>
                <a:cubicBezTo>
                  <a:pt x="4467783" y="479181"/>
                  <a:pt x="4540029" y="551427"/>
                  <a:pt x="4629148" y="551427"/>
                </a:cubicBezTo>
                <a:cubicBezTo>
                  <a:pt x="4718267" y="551427"/>
                  <a:pt x="4790513" y="479181"/>
                  <a:pt x="4790513" y="390062"/>
                </a:cubicBezTo>
                <a:cubicBezTo>
                  <a:pt x="4790513" y="300943"/>
                  <a:pt x="4718267" y="228698"/>
                  <a:pt x="4629148" y="228698"/>
                </a:cubicBezTo>
                <a:close/>
                <a:moveTo>
                  <a:pt x="5219138" y="228697"/>
                </a:moveTo>
                <a:cubicBezTo>
                  <a:pt x="5130019" y="228697"/>
                  <a:pt x="5057773" y="300943"/>
                  <a:pt x="5057773" y="390062"/>
                </a:cubicBezTo>
                <a:cubicBezTo>
                  <a:pt x="5057773" y="479181"/>
                  <a:pt x="5130019" y="551427"/>
                  <a:pt x="5219138" y="551427"/>
                </a:cubicBezTo>
                <a:cubicBezTo>
                  <a:pt x="5308257" y="551427"/>
                  <a:pt x="5380503" y="479181"/>
                  <a:pt x="5380503" y="390062"/>
                </a:cubicBezTo>
                <a:cubicBezTo>
                  <a:pt x="5380503" y="300943"/>
                  <a:pt x="5308257" y="228697"/>
                  <a:pt x="5219138" y="228697"/>
                </a:cubicBezTo>
                <a:close/>
                <a:moveTo>
                  <a:pt x="5809128" y="228697"/>
                </a:moveTo>
                <a:cubicBezTo>
                  <a:pt x="5720009" y="228697"/>
                  <a:pt x="5647763" y="300943"/>
                  <a:pt x="5647763" y="390062"/>
                </a:cubicBezTo>
                <a:cubicBezTo>
                  <a:pt x="5647763" y="479181"/>
                  <a:pt x="5720009" y="551427"/>
                  <a:pt x="5809128" y="551427"/>
                </a:cubicBezTo>
                <a:cubicBezTo>
                  <a:pt x="5898247" y="551427"/>
                  <a:pt x="5970493" y="479181"/>
                  <a:pt x="5970493" y="390062"/>
                </a:cubicBezTo>
                <a:cubicBezTo>
                  <a:pt x="5970493" y="300943"/>
                  <a:pt x="5898247" y="228697"/>
                  <a:pt x="5809128" y="228697"/>
                </a:cubicBezTo>
                <a:close/>
                <a:moveTo>
                  <a:pt x="8342147" y="228697"/>
                </a:moveTo>
                <a:cubicBezTo>
                  <a:pt x="8253028" y="228697"/>
                  <a:pt x="8180782" y="300943"/>
                  <a:pt x="8180782" y="390062"/>
                </a:cubicBezTo>
                <a:cubicBezTo>
                  <a:pt x="8180782" y="479181"/>
                  <a:pt x="8253028" y="551427"/>
                  <a:pt x="8342147" y="551427"/>
                </a:cubicBezTo>
                <a:cubicBezTo>
                  <a:pt x="8431266" y="551427"/>
                  <a:pt x="8503512" y="479181"/>
                  <a:pt x="8503512" y="390062"/>
                </a:cubicBezTo>
                <a:cubicBezTo>
                  <a:pt x="8503512" y="300943"/>
                  <a:pt x="8431266" y="228697"/>
                  <a:pt x="8342147" y="228697"/>
                </a:cubicBezTo>
                <a:close/>
                <a:moveTo>
                  <a:pt x="8932137" y="228697"/>
                </a:moveTo>
                <a:cubicBezTo>
                  <a:pt x="8843018" y="228697"/>
                  <a:pt x="8770772" y="300943"/>
                  <a:pt x="8770772" y="390062"/>
                </a:cubicBezTo>
                <a:cubicBezTo>
                  <a:pt x="8770772" y="479181"/>
                  <a:pt x="8843018" y="551427"/>
                  <a:pt x="8932137" y="551427"/>
                </a:cubicBezTo>
                <a:cubicBezTo>
                  <a:pt x="9021256" y="551427"/>
                  <a:pt x="9093502" y="479181"/>
                  <a:pt x="9093502" y="390062"/>
                </a:cubicBezTo>
                <a:cubicBezTo>
                  <a:pt x="9093502" y="300943"/>
                  <a:pt x="9021256" y="228697"/>
                  <a:pt x="8932137" y="228697"/>
                </a:cubicBezTo>
                <a:close/>
                <a:moveTo>
                  <a:pt x="9522127" y="228697"/>
                </a:moveTo>
                <a:cubicBezTo>
                  <a:pt x="9433008" y="228697"/>
                  <a:pt x="9360762" y="300943"/>
                  <a:pt x="9360762" y="390062"/>
                </a:cubicBezTo>
                <a:cubicBezTo>
                  <a:pt x="9360762" y="479181"/>
                  <a:pt x="9433008" y="551427"/>
                  <a:pt x="9522127" y="551427"/>
                </a:cubicBezTo>
                <a:cubicBezTo>
                  <a:pt x="9611246" y="551427"/>
                  <a:pt x="9683492" y="479181"/>
                  <a:pt x="9683492" y="390062"/>
                </a:cubicBezTo>
                <a:cubicBezTo>
                  <a:pt x="9683492" y="300943"/>
                  <a:pt x="9611246" y="228697"/>
                  <a:pt x="9522127" y="228697"/>
                </a:cubicBezTo>
                <a:close/>
                <a:moveTo>
                  <a:pt x="342386" y="0"/>
                </a:moveTo>
                <a:lnTo>
                  <a:pt x="9907633" y="0"/>
                </a:lnTo>
                <a:cubicBezTo>
                  <a:pt x="10100734" y="0"/>
                  <a:pt x="10280125" y="58702"/>
                  <a:pt x="10428933" y="159235"/>
                </a:cubicBezTo>
                <a:lnTo>
                  <a:pt x="10438278" y="166945"/>
                </a:lnTo>
                <a:lnTo>
                  <a:pt x="10438278" y="5624698"/>
                </a:lnTo>
                <a:lnTo>
                  <a:pt x="0" y="5624698"/>
                </a:lnTo>
                <a:lnTo>
                  <a:pt x="0" y="65754"/>
                </a:lnTo>
                <a:lnTo>
                  <a:pt x="65126" y="41918"/>
                </a:lnTo>
                <a:cubicBezTo>
                  <a:pt x="152712" y="14676"/>
                  <a:pt x="245836" y="0"/>
                  <a:pt x="342386" y="0"/>
                </a:cubicBezTo>
                <a:close/>
              </a:path>
            </a:pathLst>
          </a:cu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pic>
        <p:nvPicPr>
          <p:cNvPr id="11" name="图片 10" descr="预览图_千图网_编号32412161"/>
          <p:cNvPicPr>
            <a:picLocks noChangeAspect="1"/>
          </p:cNvPicPr>
          <p:nvPr/>
        </p:nvPicPr>
        <p:blipFill>
          <a:blip r:embed="rId1"/>
          <a:srcRect l="70353" t="18168" r="2472" b="74418"/>
          <a:stretch>
            <a:fillRect/>
          </a:stretch>
        </p:blipFill>
        <p:spPr>
          <a:xfrm>
            <a:off x="8334375" y="4655820"/>
            <a:ext cx="3373755" cy="920750"/>
          </a:xfrm>
          <a:prstGeom prst="rect">
            <a:avLst/>
          </a:prstGeom>
        </p:spPr>
      </p:pic>
      <p:pic>
        <p:nvPicPr>
          <p:cNvPr id="12" name="图片 11" descr="预览图_千图网_编号32412161"/>
          <p:cNvPicPr>
            <a:picLocks noChangeAspect="1"/>
          </p:cNvPicPr>
          <p:nvPr/>
        </p:nvPicPr>
        <p:blipFill>
          <a:blip r:embed="rId1"/>
          <a:srcRect l="82932" t="37775" r="2634" b="45474"/>
          <a:stretch>
            <a:fillRect/>
          </a:stretch>
        </p:blipFill>
        <p:spPr>
          <a:xfrm rot="16200000">
            <a:off x="1550670" y="-436245"/>
            <a:ext cx="2143125" cy="2488565"/>
          </a:xfrm>
          <a:prstGeom prst="rect">
            <a:avLst/>
          </a:prstGeom>
        </p:spPr>
      </p:pic>
      <p:sp>
        <p:nvSpPr>
          <p:cNvPr id="41" name="矩形 40"/>
          <p:cNvSpPr/>
          <p:nvPr/>
        </p:nvSpPr>
        <p:spPr>
          <a:xfrm>
            <a:off x="3623310" y="2973070"/>
            <a:ext cx="5816600" cy="1906905"/>
          </a:xfrm>
          <a:prstGeom prst="rect">
            <a:avLst/>
          </a:prstGeom>
          <a:noFill/>
        </p:spPr>
        <p:txBody>
          <a:bodyPr wrap="square">
            <a:spAutoFit/>
          </a:bodyPr>
          <a:lstStyle/>
          <a:p>
            <a:pPr algn="ctr">
              <a:lnSpc>
                <a:spcPct val="150000"/>
              </a:lnSpc>
            </a:pPr>
            <a:r>
              <a:rPr lang="zh-CN" altLang="en-US" sz="36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重要活动</a:t>
            </a:r>
            <a:endParaRPr lang="en-US" altLang="zh-CN" sz="20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gn="ctr">
              <a:lnSpc>
                <a:spcPct val="200000"/>
              </a:lnSpc>
            </a:pPr>
            <a:r>
              <a:rPr lang="zh-CN" altLang="en-US" sz="800" dirty="0">
                <a:latin typeface="庞门正道标题体" panose="02010600030101010101" pitchFamily="2" charset="-122"/>
                <a:ea typeface="庞门正道标题体" panose="02010600030101010101" pitchFamily="2" charset="-122"/>
                <a:sym typeface="+mn-ea"/>
              </a:rPr>
              <a:t>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a:t>
            </a:r>
            <a:endParaRPr lang="en-US" altLang="zh-CN"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a:p>
            <a:pPr algn="ctr">
              <a:lnSpc>
                <a:spcPct val="200000"/>
              </a:lnSpc>
            </a:pPr>
            <a:endParaRPr lang="en-US" altLang="zh-CN"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
        <p:nvSpPr>
          <p:cNvPr id="2" name="矩形 1"/>
          <p:cNvSpPr/>
          <p:nvPr/>
        </p:nvSpPr>
        <p:spPr>
          <a:xfrm>
            <a:off x="4753610" y="2148205"/>
            <a:ext cx="3404235" cy="922020"/>
          </a:xfrm>
          <a:prstGeom prst="rect">
            <a:avLst/>
          </a:prstGeom>
          <a:noFill/>
        </p:spPr>
        <p:txBody>
          <a:bodyPr wrap="square">
            <a:spAutoFit/>
          </a:bodyPr>
          <a:lstStyle/>
          <a:p>
            <a:pPr algn="ctr">
              <a:lnSpc>
                <a:spcPct val="150000"/>
              </a:lnSpc>
            </a:pPr>
            <a:r>
              <a:rPr lang="en-US" sz="3600" spc="150" dirty="0">
                <a:solidFill>
                  <a:schemeClr val="tx1">
                    <a:lumMod val="85000"/>
                    <a:lumOff val="15000"/>
                  </a:schemeClr>
                </a:solidFill>
                <a:latin typeface="庞门正道标题体" panose="02010600030101010101" pitchFamily="2" charset="-122"/>
                <a:ea typeface="庞门正道标题体" panose="02010600030101010101" pitchFamily="2" charset="-122"/>
              </a:rPr>
              <a:t>PART </a:t>
            </a:r>
            <a:r>
              <a:rPr lang="en-US" sz="3600" spc="150" dirty="0">
                <a:solidFill>
                  <a:schemeClr val="tx1">
                    <a:lumMod val="85000"/>
                    <a:lumOff val="15000"/>
                  </a:schemeClr>
                </a:solidFill>
                <a:latin typeface="庞门正道标题体" panose="02010600030101010101" pitchFamily="2" charset="-122"/>
                <a:ea typeface="庞门正道标题体" panose="02010600030101010101" pitchFamily="2" charset="-122"/>
                <a:sym typeface="+mn-ea"/>
              </a:rPr>
              <a:t>FOUR</a:t>
            </a:r>
            <a:endParaRPr lang="en-US" sz="800" spc="150" dirty="0">
              <a:solidFill>
                <a:schemeClr val="tx1">
                  <a:lumMod val="85000"/>
                  <a:lumOff val="15000"/>
                </a:schemeClr>
              </a:solidFill>
              <a:latin typeface="庞门正道标题体" panose="02010600030101010101" pitchFamily="2" charset="-122"/>
              <a:ea typeface="庞门正道标题体" panose="02010600030101010101" pitchFamily="2" charset="-122"/>
            </a:endParaRPr>
          </a:p>
        </p:txBody>
      </p:sp>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4195445" y="277495"/>
            <a:ext cx="3743325" cy="884555"/>
            <a:chOff x="6607" y="437"/>
            <a:chExt cx="5895" cy="1393"/>
          </a:xfrm>
        </p:grpSpPr>
        <p:grpSp>
          <p:nvGrpSpPr>
            <p:cNvPr id="28" name="组合 27"/>
            <p:cNvGrpSpPr/>
            <p:nvPr/>
          </p:nvGrpSpPr>
          <p:grpSpPr>
            <a:xfrm>
              <a:off x="7320" y="630"/>
              <a:ext cx="4408" cy="1200"/>
              <a:chOff x="1400176" y="1989138"/>
              <a:chExt cx="2946400" cy="849313"/>
            </a:xfrm>
          </p:grpSpPr>
          <p:sp>
            <p:nvSpPr>
              <p:cNvPr id="8"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9"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10"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C0DED2"/>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5" name="矩形 4"/>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
        <p:nvSpPr>
          <p:cNvPr id="14" name="椭圆 13"/>
          <p:cNvSpPr/>
          <p:nvPr/>
        </p:nvSpPr>
        <p:spPr>
          <a:xfrm>
            <a:off x="2141220" y="2593975"/>
            <a:ext cx="1012825" cy="1012825"/>
          </a:xfrm>
          <a:prstGeom prst="ellipse">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2141220" y="4263390"/>
            <a:ext cx="1012825" cy="1012825"/>
          </a:xfrm>
          <a:prstGeom prst="ellipse">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6214110" y="2593975"/>
            <a:ext cx="1012825" cy="1012825"/>
          </a:xfrm>
          <a:prstGeom prst="ellipse">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nvSpPr>
        <p:spPr>
          <a:xfrm>
            <a:off x="6214110" y="4263390"/>
            <a:ext cx="1012825" cy="1012825"/>
          </a:xfrm>
          <a:prstGeom prst="ellipse">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1" name="Freeform 8"/>
          <p:cNvSpPr>
            <a:spLocks noEditPoints="1"/>
          </p:cNvSpPr>
          <p:nvPr/>
        </p:nvSpPr>
        <p:spPr bwMode="auto">
          <a:xfrm>
            <a:off x="10358755" y="4330700"/>
            <a:ext cx="603250" cy="594995"/>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rgbClr val="D36217"/>
          </a:solidFill>
          <a:ln>
            <a:noFill/>
          </a:ln>
        </p:spPr>
        <p:txBody>
          <a:bodyPr vert="horz" wrap="square" lIns="68571" tIns="34285" rIns="68571" bIns="34285" numCol="1" anchor="t" anchorCtr="0" compatLnSpc="1"/>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63" name="Freeform 20"/>
          <p:cNvSpPr>
            <a:spLocks noEditPoints="1"/>
          </p:cNvSpPr>
          <p:nvPr/>
        </p:nvSpPr>
        <p:spPr bwMode="auto">
          <a:xfrm>
            <a:off x="2301240" y="2800350"/>
            <a:ext cx="692785" cy="553085"/>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bg1"/>
          </a:solidFill>
          <a:ln>
            <a:noFill/>
          </a:ln>
        </p:spPr>
        <p:txBody>
          <a:bodyPr vert="horz" wrap="square" lIns="68571" tIns="34285" rIns="68571" bIns="34285" numCol="1" anchor="t" anchorCtr="0" compatLnSpc="1"/>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65" name="Freeform 22"/>
          <p:cNvSpPr>
            <a:spLocks noEditPoints="1"/>
          </p:cNvSpPr>
          <p:nvPr/>
        </p:nvSpPr>
        <p:spPr bwMode="auto">
          <a:xfrm>
            <a:off x="2362835" y="4485005"/>
            <a:ext cx="569595" cy="565150"/>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bg1"/>
          </a:solidFill>
          <a:ln>
            <a:noFill/>
          </a:ln>
        </p:spPr>
        <p:txBody>
          <a:bodyPr vert="horz" wrap="square" lIns="68571" tIns="34285" rIns="68571" bIns="34285" numCol="1" anchor="t" anchorCtr="0" compatLnSpc="1"/>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70" name="Freeform 27"/>
          <p:cNvSpPr>
            <a:spLocks noEditPoints="1"/>
          </p:cNvSpPr>
          <p:nvPr/>
        </p:nvSpPr>
        <p:spPr bwMode="auto">
          <a:xfrm>
            <a:off x="6386195" y="4474845"/>
            <a:ext cx="635000" cy="560705"/>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bg1"/>
          </a:solidFill>
          <a:ln>
            <a:noFill/>
          </a:ln>
        </p:spPr>
        <p:txBody>
          <a:bodyPr vert="horz" wrap="square" lIns="68571" tIns="34285" rIns="68571" bIns="34285" numCol="1" anchor="t" anchorCtr="0" compatLnSpc="1"/>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82" name="Freeform 40"/>
          <p:cNvSpPr/>
          <p:nvPr/>
        </p:nvSpPr>
        <p:spPr bwMode="auto">
          <a:xfrm>
            <a:off x="6419850" y="2800350"/>
            <a:ext cx="601345" cy="553720"/>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bg1"/>
          </a:solidFill>
          <a:ln>
            <a:noFill/>
          </a:ln>
        </p:spPr>
        <p:txBody>
          <a:bodyPr vert="horz" wrap="square" lIns="68571" tIns="34285" rIns="68571" bIns="34285" numCol="1" anchor="t" anchorCtr="0" compatLnSpc="1"/>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22" name="TextBox 1210"/>
          <p:cNvSpPr/>
          <p:nvPr/>
        </p:nvSpPr>
        <p:spPr>
          <a:xfrm>
            <a:off x="3353435" y="2593975"/>
            <a:ext cx="2069465" cy="275590"/>
          </a:xfrm>
          <a:prstGeom prst="rect">
            <a:avLst/>
          </a:prstGeom>
          <a:noFill/>
          <a:ln w="9525">
            <a:noFill/>
            <a:miter/>
          </a:ln>
        </p:spPr>
        <p:txBody>
          <a:bodyPr wrap="square">
            <a:spAutoFit/>
          </a:bodyPr>
          <a:p>
            <a:pPr algn="l"/>
            <a:r>
              <a:rPr lang="en-US" altLang="zh-CN" sz="1200" noProof="0" dirty="0">
                <a:ln>
                  <a:noFill/>
                </a:ln>
                <a:solidFill>
                  <a:schemeClr val="tx1">
                    <a:lumMod val="85000"/>
                    <a:lumOff val="15000"/>
                  </a:schemeClr>
                </a:solidFill>
                <a:uLnTx/>
                <a:uFillTx/>
                <a:ea typeface="方正毡笔黑简体" panose="03000509000000000000" charset="-122"/>
                <a:cs typeface="+mn-lt"/>
                <a:sym typeface="+mn-ea"/>
              </a:rPr>
              <a:t>ADD YOUR TEXT HERE</a:t>
            </a:r>
            <a:endParaRPr lang="en-US" altLang="zh-CN" sz="1200" noProof="0" dirty="0">
              <a:ln>
                <a:noFill/>
              </a:ln>
              <a:solidFill>
                <a:schemeClr val="tx1">
                  <a:lumMod val="85000"/>
                  <a:lumOff val="15000"/>
                </a:schemeClr>
              </a:solidFill>
              <a:uLnTx/>
              <a:uFillTx/>
              <a:ea typeface="方正毡笔黑简体" panose="03000509000000000000" charset="-122"/>
              <a:cs typeface="+mn-lt"/>
              <a:sym typeface="+mn-ea"/>
            </a:endParaRPr>
          </a:p>
        </p:txBody>
      </p:sp>
      <p:sp>
        <p:nvSpPr>
          <p:cNvPr id="23" name="TextBox 1210"/>
          <p:cNvSpPr/>
          <p:nvPr/>
        </p:nvSpPr>
        <p:spPr>
          <a:xfrm>
            <a:off x="3353435" y="2833370"/>
            <a:ext cx="2540000" cy="706755"/>
          </a:xfrm>
          <a:prstGeom prst="rect">
            <a:avLst/>
          </a:prstGeom>
          <a:noFill/>
          <a:ln w="9525">
            <a:noFill/>
            <a:miter/>
          </a:ln>
        </p:spPr>
        <p:txBody>
          <a:bodyPr wrap="square">
            <a:spAutoFit/>
          </a:bodyPr>
          <a:p>
            <a:pPr indent="0" algn="l" fontAlgn="auto">
              <a:lnSpc>
                <a:spcPct val="200000"/>
              </a:lnSpc>
            </a:pP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500" noProof="0" dirty="0">
              <a:ln>
                <a:noFill/>
              </a:ln>
              <a:solidFill>
                <a:schemeClr val="tx1">
                  <a:lumMod val="65000"/>
                  <a:lumOff val="35000"/>
                </a:schemeClr>
              </a:solidFill>
              <a:uLnTx/>
              <a:uFillTx/>
              <a:ea typeface="微软雅黑" panose="020B0503020204020204" charset="-122"/>
              <a:cs typeface="+mn-lt"/>
              <a:sym typeface="Arial" panose="020B0604020202020204" pitchFamily="34" charset="0"/>
            </a:endParaRPr>
          </a:p>
        </p:txBody>
      </p:sp>
      <p:sp>
        <p:nvSpPr>
          <p:cNvPr id="24" name="TextBox 1210"/>
          <p:cNvSpPr/>
          <p:nvPr/>
        </p:nvSpPr>
        <p:spPr>
          <a:xfrm>
            <a:off x="3353435" y="4330700"/>
            <a:ext cx="2069465" cy="275590"/>
          </a:xfrm>
          <a:prstGeom prst="rect">
            <a:avLst/>
          </a:prstGeom>
          <a:noFill/>
          <a:ln w="9525">
            <a:noFill/>
            <a:miter/>
          </a:ln>
        </p:spPr>
        <p:txBody>
          <a:bodyPr wrap="square">
            <a:spAutoFit/>
          </a:bodyPr>
          <a:p>
            <a:pPr algn="l"/>
            <a:r>
              <a:rPr lang="en-US" altLang="zh-CN" sz="1200" noProof="0" dirty="0">
                <a:ln>
                  <a:noFill/>
                </a:ln>
                <a:solidFill>
                  <a:schemeClr val="tx1">
                    <a:lumMod val="85000"/>
                    <a:lumOff val="15000"/>
                  </a:schemeClr>
                </a:solidFill>
                <a:uLnTx/>
                <a:uFillTx/>
                <a:ea typeface="方正毡笔黑简体" panose="03000509000000000000" charset="-122"/>
                <a:cs typeface="+mn-lt"/>
                <a:sym typeface="+mn-ea"/>
              </a:rPr>
              <a:t>ADD YOUR TEXT HERE</a:t>
            </a:r>
            <a:endParaRPr lang="en-US" altLang="zh-CN" sz="1200" noProof="0" dirty="0">
              <a:ln>
                <a:noFill/>
              </a:ln>
              <a:solidFill>
                <a:schemeClr val="tx1">
                  <a:lumMod val="85000"/>
                  <a:lumOff val="15000"/>
                </a:schemeClr>
              </a:solidFill>
              <a:uLnTx/>
              <a:uFillTx/>
              <a:ea typeface="方正毡笔黑简体" panose="03000509000000000000" charset="-122"/>
              <a:cs typeface="+mn-lt"/>
              <a:sym typeface="+mn-ea"/>
            </a:endParaRPr>
          </a:p>
        </p:txBody>
      </p:sp>
      <p:sp>
        <p:nvSpPr>
          <p:cNvPr id="25" name="TextBox 1210"/>
          <p:cNvSpPr/>
          <p:nvPr/>
        </p:nvSpPr>
        <p:spPr>
          <a:xfrm>
            <a:off x="3353435" y="4570095"/>
            <a:ext cx="2540000" cy="706755"/>
          </a:xfrm>
          <a:prstGeom prst="rect">
            <a:avLst/>
          </a:prstGeom>
          <a:noFill/>
          <a:ln w="9525">
            <a:noFill/>
            <a:miter/>
          </a:ln>
        </p:spPr>
        <p:txBody>
          <a:bodyPr wrap="square">
            <a:spAutoFit/>
          </a:bodyPr>
          <a:p>
            <a:pPr indent="0" algn="l" fontAlgn="auto">
              <a:lnSpc>
                <a:spcPct val="200000"/>
              </a:lnSpc>
            </a:pP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500" noProof="0" dirty="0">
              <a:ln>
                <a:noFill/>
              </a:ln>
              <a:solidFill>
                <a:schemeClr val="tx1">
                  <a:lumMod val="65000"/>
                  <a:lumOff val="35000"/>
                </a:schemeClr>
              </a:solidFill>
              <a:uLnTx/>
              <a:uFillTx/>
              <a:ea typeface="微软雅黑" panose="020B0503020204020204" charset="-122"/>
              <a:cs typeface="+mn-lt"/>
              <a:sym typeface="Arial" panose="020B0604020202020204" pitchFamily="34" charset="0"/>
            </a:endParaRPr>
          </a:p>
        </p:txBody>
      </p:sp>
      <p:sp>
        <p:nvSpPr>
          <p:cNvPr id="26" name="TextBox 1210"/>
          <p:cNvSpPr/>
          <p:nvPr/>
        </p:nvSpPr>
        <p:spPr>
          <a:xfrm>
            <a:off x="7487285" y="2593975"/>
            <a:ext cx="2069465" cy="275590"/>
          </a:xfrm>
          <a:prstGeom prst="rect">
            <a:avLst/>
          </a:prstGeom>
          <a:noFill/>
          <a:ln w="9525">
            <a:noFill/>
            <a:miter/>
          </a:ln>
        </p:spPr>
        <p:txBody>
          <a:bodyPr wrap="square">
            <a:spAutoFit/>
          </a:bodyPr>
          <a:p>
            <a:pPr algn="l"/>
            <a:r>
              <a:rPr lang="en-US" altLang="zh-CN" sz="1200" noProof="0" dirty="0">
                <a:ln>
                  <a:noFill/>
                </a:ln>
                <a:solidFill>
                  <a:schemeClr val="tx1">
                    <a:lumMod val="85000"/>
                    <a:lumOff val="15000"/>
                  </a:schemeClr>
                </a:solidFill>
                <a:uLnTx/>
                <a:uFillTx/>
                <a:ea typeface="方正毡笔黑简体" panose="03000509000000000000" charset="-122"/>
                <a:cs typeface="+mn-lt"/>
                <a:sym typeface="+mn-ea"/>
              </a:rPr>
              <a:t>ADD YOUR TEXT HERE</a:t>
            </a:r>
            <a:endParaRPr lang="en-US" altLang="zh-CN" sz="1200" noProof="0" dirty="0">
              <a:ln>
                <a:noFill/>
              </a:ln>
              <a:solidFill>
                <a:schemeClr val="tx1">
                  <a:lumMod val="85000"/>
                  <a:lumOff val="15000"/>
                </a:schemeClr>
              </a:solidFill>
              <a:uLnTx/>
              <a:uFillTx/>
              <a:ea typeface="方正毡笔黑简体" panose="03000509000000000000" charset="-122"/>
              <a:cs typeface="+mn-lt"/>
              <a:sym typeface="+mn-ea"/>
            </a:endParaRPr>
          </a:p>
        </p:txBody>
      </p:sp>
      <p:sp>
        <p:nvSpPr>
          <p:cNvPr id="27" name="TextBox 1210"/>
          <p:cNvSpPr/>
          <p:nvPr/>
        </p:nvSpPr>
        <p:spPr>
          <a:xfrm>
            <a:off x="7487285" y="2833370"/>
            <a:ext cx="2540000" cy="706755"/>
          </a:xfrm>
          <a:prstGeom prst="rect">
            <a:avLst/>
          </a:prstGeom>
          <a:noFill/>
          <a:ln w="9525">
            <a:noFill/>
            <a:miter/>
          </a:ln>
        </p:spPr>
        <p:txBody>
          <a:bodyPr wrap="square">
            <a:spAutoFit/>
          </a:bodyPr>
          <a:p>
            <a:pPr indent="0" algn="l" fontAlgn="auto">
              <a:lnSpc>
                <a:spcPct val="200000"/>
              </a:lnSpc>
            </a:pP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500" noProof="0" dirty="0">
              <a:ln>
                <a:noFill/>
              </a:ln>
              <a:solidFill>
                <a:schemeClr val="tx1">
                  <a:lumMod val="65000"/>
                  <a:lumOff val="35000"/>
                </a:schemeClr>
              </a:solidFill>
              <a:uLnTx/>
              <a:uFillTx/>
              <a:ea typeface="微软雅黑" panose="020B0503020204020204" charset="-122"/>
              <a:cs typeface="+mn-lt"/>
              <a:sym typeface="Arial" panose="020B0604020202020204" pitchFamily="34" charset="0"/>
            </a:endParaRPr>
          </a:p>
        </p:txBody>
      </p:sp>
      <p:sp>
        <p:nvSpPr>
          <p:cNvPr id="29" name="TextBox 1210"/>
          <p:cNvSpPr/>
          <p:nvPr/>
        </p:nvSpPr>
        <p:spPr>
          <a:xfrm>
            <a:off x="7487285" y="4330700"/>
            <a:ext cx="2069465" cy="275590"/>
          </a:xfrm>
          <a:prstGeom prst="rect">
            <a:avLst/>
          </a:prstGeom>
          <a:noFill/>
          <a:ln w="9525">
            <a:noFill/>
            <a:miter/>
          </a:ln>
        </p:spPr>
        <p:txBody>
          <a:bodyPr wrap="square">
            <a:spAutoFit/>
          </a:bodyPr>
          <a:p>
            <a:pPr algn="l"/>
            <a:r>
              <a:rPr lang="en-US" altLang="zh-CN" sz="1200" noProof="0" dirty="0">
                <a:ln>
                  <a:noFill/>
                </a:ln>
                <a:solidFill>
                  <a:schemeClr val="tx1">
                    <a:lumMod val="85000"/>
                    <a:lumOff val="15000"/>
                  </a:schemeClr>
                </a:solidFill>
                <a:uLnTx/>
                <a:uFillTx/>
                <a:ea typeface="方正毡笔黑简体" panose="03000509000000000000" charset="-122"/>
                <a:cs typeface="+mn-lt"/>
                <a:sym typeface="+mn-ea"/>
              </a:rPr>
              <a:t>ADD YOUR TEXT HERE</a:t>
            </a:r>
            <a:endParaRPr lang="en-US" altLang="zh-CN" sz="1200" noProof="0" dirty="0">
              <a:ln>
                <a:noFill/>
              </a:ln>
              <a:solidFill>
                <a:schemeClr val="tx1">
                  <a:lumMod val="85000"/>
                  <a:lumOff val="15000"/>
                </a:schemeClr>
              </a:solidFill>
              <a:uLnTx/>
              <a:uFillTx/>
              <a:ea typeface="方正毡笔黑简体" panose="03000509000000000000" charset="-122"/>
              <a:cs typeface="+mn-lt"/>
              <a:sym typeface="+mn-ea"/>
            </a:endParaRPr>
          </a:p>
        </p:txBody>
      </p:sp>
      <p:sp>
        <p:nvSpPr>
          <p:cNvPr id="30" name="TextBox 1210"/>
          <p:cNvSpPr/>
          <p:nvPr/>
        </p:nvSpPr>
        <p:spPr>
          <a:xfrm>
            <a:off x="7487285" y="4570095"/>
            <a:ext cx="2540000" cy="706755"/>
          </a:xfrm>
          <a:prstGeom prst="rect">
            <a:avLst/>
          </a:prstGeom>
          <a:noFill/>
          <a:ln w="9525">
            <a:noFill/>
            <a:miter/>
          </a:ln>
        </p:spPr>
        <p:txBody>
          <a:bodyPr wrap="square">
            <a:spAutoFit/>
          </a:bodyPr>
          <a:p>
            <a:pPr indent="0" algn="l" fontAlgn="auto">
              <a:lnSpc>
                <a:spcPct val="200000"/>
              </a:lnSpc>
            </a:pP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500" noProof="0" dirty="0">
              <a:ln>
                <a:noFill/>
              </a:ln>
              <a:solidFill>
                <a:schemeClr val="tx1">
                  <a:lumMod val="65000"/>
                  <a:lumOff val="35000"/>
                </a:schemeClr>
              </a:solidFill>
              <a:uLnTx/>
              <a:uFillTx/>
              <a:ea typeface="微软雅黑" panose="020B0503020204020204" charset="-122"/>
              <a:cs typeface="+mn-lt"/>
              <a:sym typeface="Arial" panose="020B0604020202020204" pitchFamily="34" charset="0"/>
            </a:endParaRPr>
          </a:p>
        </p:txBody>
      </p:sp>
    </p:spTree>
  </p:cSld>
  <p:clrMapOvr>
    <a:masterClrMapping/>
  </p:clrMapOvr>
  <p:transition spd="slow" advClick="0" advTm="2000">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4195445" y="277495"/>
            <a:ext cx="3743325" cy="884555"/>
            <a:chOff x="6607" y="437"/>
            <a:chExt cx="5895" cy="1393"/>
          </a:xfrm>
        </p:grpSpPr>
        <p:grpSp>
          <p:nvGrpSpPr>
            <p:cNvPr id="3" name="组合 2"/>
            <p:cNvGrpSpPr/>
            <p:nvPr/>
          </p:nvGrpSpPr>
          <p:grpSpPr>
            <a:xfrm>
              <a:off x="7320" y="630"/>
              <a:ext cx="4408" cy="1200"/>
              <a:chOff x="1400176" y="1989138"/>
              <a:chExt cx="2946400" cy="849313"/>
            </a:xfrm>
          </p:grpSpPr>
          <p:sp>
            <p:nvSpPr>
              <p:cNvPr id="4"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7"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5"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6" name="矩形 5"/>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sp>
        <p:nvSpPr>
          <p:cNvPr id="8" name="矩形 7"/>
          <p:cNvSpPr/>
          <p:nvPr/>
        </p:nvSpPr>
        <p:spPr>
          <a:xfrm>
            <a:off x="938530" y="1969135"/>
            <a:ext cx="5589270" cy="1706880"/>
          </a:xfrm>
          <a:prstGeom prst="rect">
            <a:avLst/>
          </a:prstGeom>
        </p:spPr>
        <p:txBody>
          <a:bodyPr wrap="square">
            <a:spAutoFit/>
          </a:bodyPr>
          <a:lstStyle/>
          <a:p>
            <a:pPr algn="ctr">
              <a:lnSpc>
                <a:spcPct val="200000"/>
              </a:lnSpc>
              <a:spcAft>
                <a:spcPts val="600"/>
              </a:spcAft>
            </a:pPr>
            <a:r>
              <a:rPr lang="zh-CN" altLang="en-US" sz="1000" dirty="0">
                <a:solidFill>
                  <a:srgbClr val="2D2D32">
                    <a:lumMod val="50000"/>
                    <a:lumOff val="50000"/>
                  </a:srgb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单击输入标题内容，单击输入标题内容，单击输入标题内容单击输入标题内容，单击输入标题内容，单击输入标题内容，单击输入标题内容，，单击输入标题内容单击输入标题内容，单击输入标题内容，，单击输入标题内容</a:t>
            </a:r>
            <a:endParaRPr lang="en-US" altLang="zh-CN" sz="1000" spc="100" dirty="0">
              <a:solidFill>
                <a:srgbClr val="2D2D32">
                  <a:lumMod val="50000"/>
                  <a:lumOff val="50000"/>
                </a:srgbClr>
              </a:solidFill>
              <a:latin typeface="Agency FB" panose="020B0503020202020204" pitchFamily="34" charset="0"/>
              <a:ea typeface="方正黑体简体" panose="03000509000000000000" pitchFamily="65" charset="-122"/>
            </a:endParaRPr>
          </a:p>
          <a:p>
            <a:pPr>
              <a:lnSpc>
                <a:spcPct val="200000"/>
              </a:lnSpc>
              <a:spcAft>
                <a:spcPts val="600"/>
              </a:spcAft>
            </a:pPr>
            <a:endParaRPr lang="en-US" altLang="zh-CN" sz="1000" spc="100" dirty="0">
              <a:solidFill>
                <a:srgbClr val="2D2D32">
                  <a:lumMod val="50000"/>
                  <a:lumOff val="50000"/>
                </a:srgbClr>
              </a:solidFill>
              <a:latin typeface="Agency FB" panose="020B0503020202020204" pitchFamily="34" charset="0"/>
              <a:ea typeface="方正黑体简体" panose="03000509000000000000" pitchFamily="65" charset="-122"/>
            </a:endParaRPr>
          </a:p>
        </p:txBody>
      </p:sp>
      <p:grpSp>
        <p:nvGrpSpPr>
          <p:cNvPr id="12" name="组合 11"/>
          <p:cNvGrpSpPr/>
          <p:nvPr/>
        </p:nvGrpSpPr>
        <p:grpSpPr>
          <a:xfrm>
            <a:off x="7371477" y="1099487"/>
            <a:ext cx="4138352" cy="4826758"/>
            <a:chOff x="7030403" y="701676"/>
            <a:chExt cx="4820500" cy="5622380"/>
          </a:xfrm>
        </p:grpSpPr>
        <p:grpSp>
          <p:nvGrpSpPr>
            <p:cNvPr id="16" name="组合 15"/>
            <p:cNvGrpSpPr/>
            <p:nvPr/>
          </p:nvGrpSpPr>
          <p:grpSpPr>
            <a:xfrm>
              <a:off x="7030403" y="701676"/>
              <a:ext cx="4820500" cy="5622380"/>
              <a:chOff x="7030403" y="723879"/>
              <a:chExt cx="4820500" cy="5622380"/>
            </a:xfrm>
          </p:grpSpPr>
          <p:grpSp>
            <p:nvGrpSpPr>
              <p:cNvPr id="17" name="组合 16"/>
              <p:cNvGrpSpPr/>
              <p:nvPr/>
            </p:nvGrpSpPr>
            <p:grpSpPr>
              <a:xfrm>
                <a:off x="8018351" y="1669143"/>
                <a:ext cx="2844604" cy="3779385"/>
                <a:chOff x="8726942" y="1588"/>
                <a:chExt cx="5159375" cy="6854825"/>
              </a:xfrm>
            </p:grpSpPr>
            <p:sp>
              <p:nvSpPr>
                <p:cNvPr id="18" name="Freeform 5"/>
                <p:cNvSpPr/>
                <p:nvPr/>
              </p:nvSpPr>
              <p:spPr bwMode="auto">
                <a:xfrm>
                  <a:off x="8726942" y="2324100"/>
                  <a:ext cx="5159375" cy="1958975"/>
                </a:xfrm>
                <a:custGeom>
                  <a:avLst/>
                  <a:gdLst>
                    <a:gd name="T0" fmla="*/ 1 w 6498"/>
                    <a:gd name="T1" fmla="*/ 385 h 2468"/>
                    <a:gd name="T2" fmla="*/ 9 w 6498"/>
                    <a:gd name="T3" fmla="*/ 570 h 2468"/>
                    <a:gd name="T4" fmla="*/ 27 w 6498"/>
                    <a:gd name="T5" fmla="*/ 752 h 2468"/>
                    <a:gd name="T6" fmla="*/ 55 w 6498"/>
                    <a:gd name="T7" fmla="*/ 931 h 2468"/>
                    <a:gd name="T8" fmla="*/ 91 w 6498"/>
                    <a:gd name="T9" fmla="*/ 1107 h 2468"/>
                    <a:gd name="T10" fmla="*/ 138 w 6498"/>
                    <a:gd name="T11" fmla="*/ 1279 h 2468"/>
                    <a:gd name="T12" fmla="*/ 193 w 6498"/>
                    <a:gd name="T13" fmla="*/ 1447 h 2468"/>
                    <a:gd name="T14" fmla="*/ 259 w 6498"/>
                    <a:gd name="T15" fmla="*/ 1611 h 2468"/>
                    <a:gd name="T16" fmla="*/ 332 w 6498"/>
                    <a:gd name="T17" fmla="*/ 1769 h 2468"/>
                    <a:gd name="T18" fmla="*/ 416 w 6498"/>
                    <a:gd name="T19" fmla="*/ 1922 h 2468"/>
                    <a:gd name="T20" fmla="*/ 508 w 6498"/>
                    <a:gd name="T21" fmla="*/ 2070 h 2468"/>
                    <a:gd name="T22" fmla="*/ 582 w 6498"/>
                    <a:gd name="T23" fmla="*/ 2180 h 2468"/>
                    <a:gd name="T24" fmla="*/ 708 w 6498"/>
                    <a:gd name="T25" fmla="*/ 2373 h 2468"/>
                    <a:gd name="T26" fmla="*/ 724 w 6498"/>
                    <a:gd name="T27" fmla="*/ 2393 h 2468"/>
                    <a:gd name="T28" fmla="*/ 750 w 6498"/>
                    <a:gd name="T29" fmla="*/ 2421 h 2468"/>
                    <a:gd name="T30" fmla="*/ 781 w 6498"/>
                    <a:gd name="T31" fmla="*/ 2442 h 2468"/>
                    <a:gd name="T32" fmla="*/ 817 w 6498"/>
                    <a:gd name="T33" fmla="*/ 2458 h 2468"/>
                    <a:gd name="T34" fmla="*/ 853 w 6498"/>
                    <a:gd name="T35" fmla="*/ 2465 h 2468"/>
                    <a:gd name="T36" fmla="*/ 5619 w 6498"/>
                    <a:gd name="T37" fmla="*/ 2468 h 2468"/>
                    <a:gd name="T38" fmla="*/ 5645 w 6498"/>
                    <a:gd name="T39" fmla="*/ 2465 h 2468"/>
                    <a:gd name="T40" fmla="*/ 5681 w 6498"/>
                    <a:gd name="T41" fmla="*/ 2458 h 2468"/>
                    <a:gd name="T42" fmla="*/ 5717 w 6498"/>
                    <a:gd name="T43" fmla="*/ 2442 h 2468"/>
                    <a:gd name="T44" fmla="*/ 5748 w 6498"/>
                    <a:gd name="T45" fmla="*/ 2421 h 2468"/>
                    <a:gd name="T46" fmla="*/ 5774 w 6498"/>
                    <a:gd name="T47" fmla="*/ 2393 h 2468"/>
                    <a:gd name="T48" fmla="*/ 5790 w 6498"/>
                    <a:gd name="T49" fmla="*/ 2373 h 2468"/>
                    <a:gd name="T50" fmla="*/ 5916 w 6498"/>
                    <a:gd name="T51" fmla="*/ 2180 h 2468"/>
                    <a:gd name="T52" fmla="*/ 5990 w 6498"/>
                    <a:gd name="T53" fmla="*/ 2070 h 2468"/>
                    <a:gd name="T54" fmla="*/ 6082 w 6498"/>
                    <a:gd name="T55" fmla="*/ 1922 h 2468"/>
                    <a:gd name="T56" fmla="*/ 6166 w 6498"/>
                    <a:gd name="T57" fmla="*/ 1769 h 2468"/>
                    <a:gd name="T58" fmla="*/ 6239 w 6498"/>
                    <a:gd name="T59" fmla="*/ 1611 h 2468"/>
                    <a:gd name="T60" fmla="*/ 6305 w 6498"/>
                    <a:gd name="T61" fmla="*/ 1447 h 2468"/>
                    <a:gd name="T62" fmla="*/ 6360 w 6498"/>
                    <a:gd name="T63" fmla="*/ 1279 h 2468"/>
                    <a:gd name="T64" fmla="*/ 6407 w 6498"/>
                    <a:gd name="T65" fmla="*/ 1107 h 2468"/>
                    <a:gd name="T66" fmla="*/ 6443 w 6498"/>
                    <a:gd name="T67" fmla="*/ 931 h 2468"/>
                    <a:gd name="T68" fmla="*/ 6471 w 6498"/>
                    <a:gd name="T69" fmla="*/ 752 h 2468"/>
                    <a:gd name="T70" fmla="*/ 6489 w 6498"/>
                    <a:gd name="T71" fmla="*/ 570 h 2468"/>
                    <a:gd name="T72" fmla="*/ 6497 w 6498"/>
                    <a:gd name="T73" fmla="*/ 385 h 2468"/>
                    <a:gd name="T74" fmla="*/ 6497 w 6498"/>
                    <a:gd name="T75" fmla="*/ 260 h 2468"/>
                    <a:gd name="T76" fmla="*/ 6493 w 6498"/>
                    <a:gd name="T77" fmla="*/ 175 h 2468"/>
                    <a:gd name="T78" fmla="*/ 6477 w 6498"/>
                    <a:gd name="T79" fmla="*/ 118 h 2468"/>
                    <a:gd name="T80" fmla="*/ 6446 w 6498"/>
                    <a:gd name="T81" fmla="*/ 71 h 2468"/>
                    <a:gd name="T82" fmla="*/ 6404 w 6498"/>
                    <a:gd name="T83" fmla="*/ 33 h 2468"/>
                    <a:gd name="T84" fmla="*/ 6352 w 6498"/>
                    <a:gd name="T85" fmla="*/ 10 h 2468"/>
                    <a:gd name="T86" fmla="*/ 6293 w 6498"/>
                    <a:gd name="T87" fmla="*/ 0 h 2468"/>
                    <a:gd name="T88" fmla="*/ 184 w 6498"/>
                    <a:gd name="T89" fmla="*/ 2 h 2468"/>
                    <a:gd name="T90" fmla="*/ 128 w 6498"/>
                    <a:gd name="T91" fmla="*/ 16 h 2468"/>
                    <a:gd name="T92" fmla="*/ 78 w 6498"/>
                    <a:gd name="T93" fmla="*/ 45 h 2468"/>
                    <a:gd name="T94" fmla="*/ 40 w 6498"/>
                    <a:gd name="T95" fmla="*/ 86 h 2468"/>
                    <a:gd name="T96" fmla="*/ 14 w 6498"/>
                    <a:gd name="T97" fmla="*/ 137 h 2468"/>
                    <a:gd name="T98" fmla="*/ 2 w 6498"/>
                    <a:gd name="T99" fmla="*/ 195 h 2468"/>
                    <a:gd name="T100" fmla="*/ 0 w 6498"/>
                    <a:gd name="T101" fmla="*/ 32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98" h="2468">
                      <a:moveTo>
                        <a:pt x="0" y="324"/>
                      </a:moveTo>
                      <a:lnTo>
                        <a:pt x="0" y="324"/>
                      </a:lnTo>
                      <a:lnTo>
                        <a:pt x="1" y="385"/>
                      </a:lnTo>
                      <a:lnTo>
                        <a:pt x="2" y="447"/>
                      </a:lnTo>
                      <a:lnTo>
                        <a:pt x="5" y="508"/>
                      </a:lnTo>
                      <a:lnTo>
                        <a:pt x="9" y="570"/>
                      </a:lnTo>
                      <a:lnTo>
                        <a:pt x="14" y="631"/>
                      </a:lnTo>
                      <a:lnTo>
                        <a:pt x="19" y="692"/>
                      </a:lnTo>
                      <a:lnTo>
                        <a:pt x="27" y="752"/>
                      </a:lnTo>
                      <a:lnTo>
                        <a:pt x="35" y="812"/>
                      </a:lnTo>
                      <a:lnTo>
                        <a:pt x="44" y="872"/>
                      </a:lnTo>
                      <a:lnTo>
                        <a:pt x="55" y="931"/>
                      </a:lnTo>
                      <a:lnTo>
                        <a:pt x="65" y="990"/>
                      </a:lnTo>
                      <a:lnTo>
                        <a:pt x="78" y="1049"/>
                      </a:lnTo>
                      <a:lnTo>
                        <a:pt x="91" y="1107"/>
                      </a:lnTo>
                      <a:lnTo>
                        <a:pt x="106" y="1166"/>
                      </a:lnTo>
                      <a:lnTo>
                        <a:pt x="121" y="1222"/>
                      </a:lnTo>
                      <a:lnTo>
                        <a:pt x="138" y="1279"/>
                      </a:lnTo>
                      <a:lnTo>
                        <a:pt x="155" y="1336"/>
                      </a:lnTo>
                      <a:lnTo>
                        <a:pt x="174" y="1392"/>
                      </a:lnTo>
                      <a:lnTo>
                        <a:pt x="193" y="1447"/>
                      </a:lnTo>
                      <a:lnTo>
                        <a:pt x="214" y="1502"/>
                      </a:lnTo>
                      <a:lnTo>
                        <a:pt x="237" y="1557"/>
                      </a:lnTo>
                      <a:lnTo>
                        <a:pt x="259" y="1611"/>
                      </a:lnTo>
                      <a:lnTo>
                        <a:pt x="282" y="1664"/>
                      </a:lnTo>
                      <a:lnTo>
                        <a:pt x="307" y="1717"/>
                      </a:lnTo>
                      <a:lnTo>
                        <a:pt x="332" y="1769"/>
                      </a:lnTo>
                      <a:lnTo>
                        <a:pt x="360" y="1820"/>
                      </a:lnTo>
                      <a:lnTo>
                        <a:pt x="387" y="1871"/>
                      </a:lnTo>
                      <a:lnTo>
                        <a:pt x="416" y="1922"/>
                      </a:lnTo>
                      <a:lnTo>
                        <a:pt x="445" y="1972"/>
                      </a:lnTo>
                      <a:lnTo>
                        <a:pt x="476" y="2022"/>
                      </a:lnTo>
                      <a:lnTo>
                        <a:pt x="508" y="2070"/>
                      </a:lnTo>
                      <a:lnTo>
                        <a:pt x="540" y="2117"/>
                      </a:lnTo>
                      <a:lnTo>
                        <a:pt x="540" y="2117"/>
                      </a:lnTo>
                      <a:lnTo>
                        <a:pt x="582" y="2180"/>
                      </a:lnTo>
                      <a:lnTo>
                        <a:pt x="625" y="2243"/>
                      </a:lnTo>
                      <a:lnTo>
                        <a:pt x="667" y="2307"/>
                      </a:lnTo>
                      <a:lnTo>
                        <a:pt x="708" y="2373"/>
                      </a:lnTo>
                      <a:lnTo>
                        <a:pt x="708" y="2373"/>
                      </a:lnTo>
                      <a:lnTo>
                        <a:pt x="716" y="2384"/>
                      </a:lnTo>
                      <a:lnTo>
                        <a:pt x="724" y="2393"/>
                      </a:lnTo>
                      <a:lnTo>
                        <a:pt x="731" y="2404"/>
                      </a:lnTo>
                      <a:lnTo>
                        <a:pt x="741" y="2413"/>
                      </a:lnTo>
                      <a:lnTo>
                        <a:pt x="750" y="2421"/>
                      </a:lnTo>
                      <a:lnTo>
                        <a:pt x="760" y="2429"/>
                      </a:lnTo>
                      <a:lnTo>
                        <a:pt x="771" y="2437"/>
                      </a:lnTo>
                      <a:lnTo>
                        <a:pt x="781" y="2442"/>
                      </a:lnTo>
                      <a:lnTo>
                        <a:pt x="793" y="2448"/>
                      </a:lnTo>
                      <a:lnTo>
                        <a:pt x="805" y="2454"/>
                      </a:lnTo>
                      <a:lnTo>
                        <a:pt x="817" y="2458"/>
                      </a:lnTo>
                      <a:lnTo>
                        <a:pt x="828" y="2462"/>
                      </a:lnTo>
                      <a:lnTo>
                        <a:pt x="841" y="2464"/>
                      </a:lnTo>
                      <a:lnTo>
                        <a:pt x="853" y="2465"/>
                      </a:lnTo>
                      <a:lnTo>
                        <a:pt x="866" y="2467"/>
                      </a:lnTo>
                      <a:lnTo>
                        <a:pt x="879" y="2468"/>
                      </a:lnTo>
                      <a:lnTo>
                        <a:pt x="5619" y="2468"/>
                      </a:lnTo>
                      <a:lnTo>
                        <a:pt x="5619" y="2468"/>
                      </a:lnTo>
                      <a:lnTo>
                        <a:pt x="5632" y="2467"/>
                      </a:lnTo>
                      <a:lnTo>
                        <a:pt x="5645" y="2465"/>
                      </a:lnTo>
                      <a:lnTo>
                        <a:pt x="5657" y="2464"/>
                      </a:lnTo>
                      <a:lnTo>
                        <a:pt x="5670" y="2462"/>
                      </a:lnTo>
                      <a:lnTo>
                        <a:pt x="5681" y="2458"/>
                      </a:lnTo>
                      <a:lnTo>
                        <a:pt x="5693" y="2454"/>
                      </a:lnTo>
                      <a:lnTo>
                        <a:pt x="5705" y="2448"/>
                      </a:lnTo>
                      <a:lnTo>
                        <a:pt x="5717" y="2442"/>
                      </a:lnTo>
                      <a:lnTo>
                        <a:pt x="5727" y="2437"/>
                      </a:lnTo>
                      <a:lnTo>
                        <a:pt x="5738" y="2429"/>
                      </a:lnTo>
                      <a:lnTo>
                        <a:pt x="5748" y="2421"/>
                      </a:lnTo>
                      <a:lnTo>
                        <a:pt x="5757" y="2413"/>
                      </a:lnTo>
                      <a:lnTo>
                        <a:pt x="5767" y="2404"/>
                      </a:lnTo>
                      <a:lnTo>
                        <a:pt x="5774" y="2393"/>
                      </a:lnTo>
                      <a:lnTo>
                        <a:pt x="5782" y="2384"/>
                      </a:lnTo>
                      <a:lnTo>
                        <a:pt x="5790" y="2373"/>
                      </a:lnTo>
                      <a:lnTo>
                        <a:pt x="5790" y="2373"/>
                      </a:lnTo>
                      <a:lnTo>
                        <a:pt x="5831" y="2307"/>
                      </a:lnTo>
                      <a:lnTo>
                        <a:pt x="5873" y="2243"/>
                      </a:lnTo>
                      <a:lnTo>
                        <a:pt x="5916" y="2180"/>
                      </a:lnTo>
                      <a:lnTo>
                        <a:pt x="5958" y="2117"/>
                      </a:lnTo>
                      <a:lnTo>
                        <a:pt x="5958" y="2117"/>
                      </a:lnTo>
                      <a:lnTo>
                        <a:pt x="5990" y="2070"/>
                      </a:lnTo>
                      <a:lnTo>
                        <a:pt x="6022" y="2022"/>
                      </a:lnTo>
                      <a:lnTo>
                        <a:pt x="6053" y="1972"/>
                      </a:lnTo>
                      <a:lnTo>
                        <a:pt x="6082" y="1922"/>
                      </a:lnTo>
                      <a:lnTo>
                        <a:pt x="6111" y="1871"/>
                      </a:lnTo>
                      <a:lnTo>
                        <a:pt x="6138" y="1820"/>
                      </a:lnTo>
                      <a:lnTo>
                        <a:pt x="6166" y="1769"/>
                      </a:lnTo>
                      <a:lnTo>
                        <a:pt x="6191" y="1717"/>
                      </a:lnTo>
                      <a:lnTo>
                        <a:pt x="6216" y="1664"/>
                      </a:lnTo>
                      <a:lnTo>
                        <a:pt x="6239" y="1611"/>
                      </a:lnTo>
                      <a:lnTo>
                        <a:pt x="6261" y="1557"/>
                      </a:lnTo>
                      <a:lnTo>
                        <a:pt x="6284" y="1502"/>
                      </a:lnTo>
                      <a:lnTo>
                        <a:pt x="6305" y="1447"/>
                      </a:lnTo>
                      <a:lnTo>
                        <a:pt x="6324" y="1392"/>
                      </a:lnTo>
                      <a:lnTo>
                        <a:pt x="6343" y="1336"/>
                      </a:lnTo>
                      <a:lnTo>
                        <a:pt x="6360" y="1279"/>
                      </a:lnTo>
                      <a:lnTo>
                        <a:pt x="6377" y="1222"/>
                      </a:lnTo>
                      <a:lnTo>
                        <a:pt x="6392" y="1166"/>
                      </a:lnTo>
                      <a:lnTo>
                        <a:pt x="6407" y="1107"/>
                      </a:lnTo>
                      <a:lnTo>
                        <a:pt x="6420" y="1049"/>
                      </a:lnTo>
                      <a:lnTo>
                        <a:pt x="6433" y="990"/>
                      </a:lnTo>
                      <a:lnTo>
                        <a:pt x="6443" y="931"/>
                      </a:lnTo>
                      <a:lnTo>
                        <a:pt x="6454" y="872"/>
                      </a:lnTo>
                      <a:lnTo>
                        <a:pt x="6463" y="812"/>
                      </a:lnTo>
                      <a:lnTo>
                        <a:pt x="6471" y="752"/>
                      </a:lnTo>
                      <a:lnTo>
                        <a:pt x="6479" y="692"/>
                      </a:lnTo>
                      <a:lnTo>
                        <a:pt x="6484" y="631"/>
                      </a:lnTo>
                      <a:lnTo>
                        <a:pt x="6489" y="570"/>
                      </a:lnTo>
                      <a:lnTo>
                        <a:pt x="6493" y="508"/>
                      </a:lnTo>
                      <a:lnTo>
                        <a:pt x="6496" y="447"/>
                      </a:lnTo>
                      <a:lnTo>
                        <a:pt x="6497" y="385"/>
                      </a:lnTo>
                      <a:lnTo>
                        <a:pt x="6498" y="324"/>
                      </a:lnTo>
                      <a:lnTo>
                        <a:pt x="6498" y="324"/>
                      </a:lnTo>
                      <a:lnTo>
                        <a:pt x="6497" y="260"/>
                      </a:lnTo>
                      <a:lnTo>
                        <a:pt x="6496" y="195"/>
                      </a:lnTo>
                      <a:lnTo>
                        <a:pt x="6496" y="195"/>
                      </a:lnTo>
                      <a:lnTo>
                        <a:pt x="6493" y="175"/>
                      </a:lnTo>
                      <a:lnTo>
                        <a:pt x="6491" y="155"/>
                      </a:lnTo>
                      <a:lnTo>
                        <a:pt x="6484" y="137"/>
                      </a:lnTo>
                      <a:lnTo>
                        <a:pt x="6477" y="118"/>
                      </a:lnTo>
                      <a:lnTo>
                        <a:pt x="6468" y="101"/>
                      </a:lnTo>
                      <a:lnTo>
                        <a:pt x="6458" y="86"/>
                      </a:lnTo>
                      <a:lnTo>
                        <a:pt x="6446" y="71"/>
                      </a:lnTo>
                      <a:lnTo>
                        <a:pt x="6433" y="57"/>
                      </a:lnTo>
                      <a:lnTo>
                        <a:pt x="6420" y="45"/>
                      </a:lnTo>
                      <a:lnTo>
                        <a:pt x="6404" y="33"/>
                      </a:lnTo>
                      <a:lnTo>
                        <a:pt x="6387" y="24"/>
                      </a:lnTo>
                      <a:lnTo>
                        <a:pt x="6370" y="16"/>
                      </a:lnTo>
                      <a:lnTo>
                        <a:pt x="6352" y="10"/>
                      </a:lnTo>
                      <a:lnTo>
                        <a:pt x="6333" y="4"/>
                      </a:lnTo>
                      <a:lnTo>
                        <a:pt x="6314" y="2"/>
                      </a:lnTo>
                      <a:lnTo>
                        <a:pt x="6293" y="0"/>
                      </a:lnTo>
                      <a:lnTo>
                        <a:pt x="205" y="0"/>
                      </a:lnTo>
                      <a:lnTo>
                        <a:pt x="205" y="0"/>
                      </a:lnTo>
                      <a:lnTo>
                        <a:pt x="184" y="2"/>
                      </a:lnTo>
                      <a:lnTo>
                        <a:pt x="165" y="4"/>
                      </a:lnTo>
                      <a:lnTo>
                        <a:pt x="146" y="10"/>
                      </a:lnTo>
                      <a:lnTo>
                        <a:pt x="128" y="16"/>
                      </a:lnTo>
                      <a:lnTo>
                        <a:pt x="111" y="24"/>
                      </a:lnTo>
                      <a:lnTo>
                        <a:pt x="94" y="33"/>
                      </a:lnTo>
                      <a:lnTo>
                        <a:pt x="78" y="45"/>
                      </a:lnTo>
                      <a:lnTo>
                        <a:pt x="65" y="57"/>
                      </a:lnTo>
                      <a:lnTo>
                        <a:pt x="52" y="71"/>
                      </a:lnTo>
                      <a:lnTo>
                        <a:pt x="40" y="86"/>
                      </a:lnTo>
                      <a:lnTo>
                        <a:pt x="30" y="101"/>
                      </a:lnTo>
                      <a:lnTo>
                        <a:pt x="21" y="118"/>
                      </a:lnTo>
                      <a:lnTo>
                        <a:pt x="14" y="137"/>
                      </a:lnTo>
                      <a:lnTo>
                        <a:pt x="7" y="155"/>
                      </a:lnTo>
                      <a:lnTo>
                        <a:pt x="5" y="175"/>
                      </a:lnTo>
                      <a:lnTo>
                        <a:pt x="2" y="195"/>
                      </a:lnTo>
                      <a:lnTo>
                        <a:pt x="2" y="195"/>
                      </a:lnTo>
                      <a:lnTo>
                        <a:pt x="1" y="260"/>
                      </a:lnTo>
                      <a:lnTo>
                        <a:pt x="0" y="324"/>
                      </a:lnTo>
                      <a:lnTo>
                        <a:pt x="0" y="324"/>
                      </a:lnTo>
                      <a:close/>
                    </a:path>
                  </a:pathLst>
                </a:custGeom>
                <a:solidFill>
                  <a:srgbClr val="9DC8FF"/>
                </a:solidFill>
                <a:ln w="4763">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黑体简体" panose="03000509000000000000" pitchFamily="65" charset="-122"/>
                    <a:ea typeface="方正黑体简体" panose="03000509000000000000" pitchFamily="65" charset="-122"/>
                  </a:endParaRPr>
                </a:p>
              </p:txBody>
            </p:sp>
            <p:sp>
              <p:nvSpPr>
                <p:cNvPr id="25" name="Freeform 6"/>
                <p:cNvSpPr/>
                <p:nvPr/>
              </p:nvSpPr>
              <p:spPr bwMode="auto">
                <a:xfrm>
                  <a:off x="8796792" y="1588"/>
                  <a:ext cx="5019675" cy="2163763"/>
                </a:xfrm>
                <a:custGeom>
                  <a:avLst/>
                  <a:gdLst>
                    <a:gd name="T0" fmla="*/ 3090 w 6324"/>
                    <a:gd name="T1" fmla="*/ 1 h 2725"/>
                    <a:gd name="T2" fmla="*/ 2879 w 6324"/>
                    <a:gd name="T3" fmla="*/ 11 h 2725"/>
                    <a:gd name="T4" fmla="*/ 2671 w 6324"/>
                    <a:gd name="T5" fmla="*/ 36 h 2725"/>
                    <a:gd name="T6" fmla="*/ 2467 w 6324"/>
                    <a:gd name="T7" fmla="*/ 74 h 2725"/>
                    <a:gd name="T8" fmla="*/ 2268 w 6324"/>
                    <a:gd name="T9" fmla="*/ 124 h 2725"/>
                    <a:gd name="T10" fmla="*/ 2074 w 6324"/>
                    <a:gd name="T11" fmla="*/ 187 h 2725"/>
                    <a:gd name="T12" fmla="*/ 1886 w 6324"/>
                    <a:gd name="T13" fmla="*/ 260 h 2725"/>
                    <a:gd name="T14" fmla="*/ 1702 w 6324"/>
                    <a:gd name="T15" fmla="*/ 345 h 2725"/>
                    <a:gd name="T16" fmla="*/ 1527 w 6324"/>
                    <a:gd name="T17" fmla="*/ 441 h 2725"/>
                    <a:gd name="T18" fmla="*/ 1357 w 6324"/>
                    <a:gd name="T19" fmla="*/ 547 h 2725"/>
                    <a:gd name="T20" fmla="*/ 1194 w 6324"/>
                    <a:gd name="T21" fmla="*/ 663 h 2725"/>
                    <a:gd name="T22" fmla="*/ 1040 w 6324"/>
                    <a:gd name="T23" fmla="*/ 789 h 2725"/>
                    <a:gd name="T24" fmla="*/ 893 w 6324"/>
                    <a:gd name="T25" fmla="*/ 923 h 2725"/>
                    <a:gd name="T26" fmla="*/ 756 w 6324"/>
                    <a:gd name="T27" fmla="*/ 1067 h 2725"/>
                    <a:gd name="T28" fmla="*/ 626 w 6324"/>
                    <a:gd name="T29" fmla="*/ 1218 h 2725"/>
                    <a:gd name="T30" fmla="*/ 506 w 6324"/>
                    <a:gd name="T31" fmla="*/ 1377 h 2725"/>
                    <a:gd name="T32" fmla="*/ 396 w 6324"/>
                    <a:gd name="T33" fmla="*/ 1544 h 2725"/>
                    <a:gd name="T34" fmla="*/ 296 w 6324"/>
                    <a:gd name="T35" fmla="*/ 1717 h 2725"/>
                    <a:gd name="T36" fmla="*/ 207 w 6324"/>
                    <a:gd name="T37" fmla="*/ 1898 h 2725"/>
                    <a:gd name="T38" fmla="*/ 129 w 6324"/>
                    <a:gd name="T39" fmla="*/ 2084 h 2725"/>
                    <a:gd name="T40" fmla="*/ 62 w 6324"/>
                    <a:gd name="T41" fmla="*/ 2276 h 2725"/>
                    <a:gd name="T42" fmla="*/ 7 w 6324"/>
                    <a:gd name="T43" fmla="*/ 2472 h 2725"/>
                    <a:gd name="T44" fmla="*/ 0 w 6324"/>
                    <a:gd name="T45" fmla="*/ 2521 h 2725"/>
                    <a:gd name="T46" fmla="*/ 11 w 6324"/>
                    <a:gd name="T47" fmla="*/ 2588 h 2725"/>
                    <a:gd name="T48" fmla="*/ 44 w 6324"/>
                    <a:gd name="T49" fmla="*/ 2647 h 2725"/>
                    <a:gd name="T50" fmla="*/ 92 w 6324"/>
                    <a:gd name="T51" fmla="*/ 2692 h 2725"/>
                    <a:gd name="T52" fmla="*/ 155 w 6324"/>
                    <a:gd name="T53" fmla="*/ 2720 h 2725"/>
                    <a:gd name="T54" fmla="*/ 6122 w 6324"/>
                    <a:gd name="T55" fmla="*/ 2725 h 2725"/>
                    <a:gd name="T56" fmla="*/ 6169 w 6324"/>
                    <a:gd name="T57" fmla="*/ 2720 h 2725"/>
                    <a:gd name="T58" fmla="*/ 6232 w 6324"/>
                    <a:gd name="T59" fmla="*/ 2692 h 2725"/>
                    <a:gd name="T60" fmla="*/ 6280 w 6324"/>
                    <a:gd name="T61" fmla="*/ 2647 h 2725"/>
                    <a:gd name="T62" fmla="*/ 6313 w 6324"/>
                    <a:gd name="T63" fmla="*/ 2588 h 2725"/>
                    <a:gd name="T64" fmla="*/ 6324 w 6324"/>
                    <a:gd name="T65" fmla="*/ 2521 h 2725"/>
                    <a:gd name="T66" fmla="*/ 6317 w 6324"/>
                    <a:gd name="T67" fmla="*/ 2472 h 2725"/>
                    <a:gd name="T68" fmla="*/ 6262 w 6324"/>
                    <a:gd name="T69" fmla="*/ 2276 h 2725"/>
                    <a:gd name="T70" fmla="*/ 6195 w 6324"/>
                    <a:gd name="T71" fmla="*/ 2084 h 2725"/>
                    <a:gd name="T72" fmla="*/ 6117 w 6324"/>
                    <a:gd name="T73" fmla="*/ 1898 h 2725"/>
                    <a:gd name="T74" fmla="*/ 6028 w 6324"/>
                    <a:gd name="T75" fmla="*/ 1717 h 2725"/>
                    <a:gd name="T76" fmla="*/ 5928 w 6324"/>
                    <a:gd name="T77" fmla="*/ 1544 h 2725"/>
                    <a:gd name="T78" fmla="*/ 5818 w 6324"/>
                    <a:gd name="T79" fmla="*/ 1377 h 2725"/>
                    <a:gd name="T80" fmla="*/ 5698 w 6324"/>
                    <a:gd name="T81" fmla="*/ 1218 h 2725"/>
                    <a:gd name="T82" fmla="*/ 5568 w 6324"/>
                    <a:gd name="T83" fmla="*/ 1067 h 2725"/>
                    <a:gd name="T84" fmla="*/ 5431 w 6324"/>
                    <a:gd name="T85" fmla="*/ 923 h 2725"/>
                    <a:gd name="T86" fmla="*/ 5284 w 6324"/>
                    <a:gd name="T87" fmla="*/ 789 h 2725"/>
                    <a:gd name="T88" fmla="*/ 5130 w 6324"/>
                    <a:gd name="T89" fmla="*/ 663 h 2725"/>
                    <a:gd name="T90" fmla="*/ 4967 w 6324"/>
                    <a:gd name="T91" fmla="*/ 547 h 2725"/>
                    <a:gd name="T92" fmla="*/ 4797 w 6324"/>
                    <a:gd name="T93" fmla="*/ 441 h 2725"/>
                    <a:gd name="T94" fmla="*/ 4622 w 6324"/>
                    <a:gd name="T95" fmla="*/ 345 h 2725"/>
                    <a:gd name="T96" fmla="*/ 4438 w 6324"/>
                    <a:gd name="T97" fmla="*/ 260 h 2725"/>
                    <a:gd name="T98" fmla="*/ 4250 w 6324"/>
                    <a:gd name="T99" fmla="*/ 187 h 2725"/>
                    <a:gd name="T100" fmla="*/ 4056 w 6324"/>
                    <a:gd name="T101" fmla="*/ 124 h 2725"/>
                    <a:gd name="T102" fmla="*/ 3857 w 6324"/>
                    <a:gd name="T103" fmla="*/ 74 h 2725"/>
                    <a:gd name="T104" fmla="*/ 3653 w 6324"/>
                    <a:gd name="T105" fmla="*/ 36 h 2725"/>
                    <a:gd name="T106" fmla="*/ 3445 w 6324"/>
                    <a:gd name="T107" fmla="*/ 11 h 2725"/>
                    <a:gd name="T108" fmla="*/ 3234 w 6324"/>
                    <a:gd name="T109" fmla="*/ 1 h 2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24" h="2725">
                      <a:moveTo>
                        <a:pt x="3162" y="0"/>
                      </a:moveTo>
                      <a:lnTo>
                        <a:pt x="3162" y="0"/>
                      </a:lnTo>
                      <a:lnTo>
                        <a:pt x="3090" y="1"/>
                      </a:lnTo>
                      <a:lnTo>
                        <a:pt x="3019" y="2"/>
                      </a:lnTo>
                      <a:lnTo>
                        <a:pt x="2949" y="6"/>
                      </a:lnTo>
                      <a:lnTo>
                        <a:pt x="2879" y="11"/>
                      </a:lnTo>
                      <a:lnTo>
                        <a:pt x="2809" y="18"/>
                      </a:lnTo>
                      <a:lnTo>
                        <a:pt x="2739" y="27"/>
                      </a:lnTo>
                      <a:lnTo>
                        <a:pt x="2671" y="36"/>
                      </a:lnTo>
                      <a:lnTo>
                        <a:pt x="2602" y="48"/>
                      </a:lnTo>
                      <a:lnTo>
                        <a:pt x="2535" y="60"/>
                      </a:lnTo>
                      <a:lnTo>
                        <a:pt x="2467" y="74"/>
                      </a:lnTo>
                      <a:lnTo>
                        <a:pt x="2400" y="90"/>
                      </a:lnTo>
                      <a:lnTo>
                        <a:pt x="2333" y="106"/>
                      </a:lnTo>
                      <a:lnTo>
                        <a:pt x="2268" y="124"/>
                      </a:lnTo>
                      <a:lnTo>
                        <a:pt x="2202" y="144"/>
                      </a:lnTo>
                      <a:lnTo>
                        <a:pt x="2138" y="165"/>
                      </a:lnTo>
                      <a:lnTo>
                        <a:pt x="2074" y="187"/>
                      </a:lnTo>
                      <a:lnTo>
                        <a:pt x="2010" y="209"/>
                      </a:lnTo>
                      <a:lnTo>
                        <a:pt x="1947" y="234"/>
                      </a:lnTo>
                      <a:lnTo>
                        <a:pt x="1886" y="260"/>
                      </a:lnTo>
                      <a:lnTo>
                        <a:pt x="1824" y="288"/>
                      </a:lnTo>
                      <a:lnTo>
                        <a:pt x="1762" y="315"/>
                      </a:lnTo>
                      <a:lnTo>
                        <a:pt x="1702" y="345"/>
                      </a:lnTo>
                      <a:lnTo>
                        <a:pt x="1643" y="375"/>
                      </a:lnTo>
                      <a:lnTo>
                        <a:pt x="1584" y="408"/>
                      </a:lnTo>
                      <a:lnTo>
                        <a:pt x="1527" y="441"/>
                      </a:lnTo>
                      <a:lnTo>
                        <a:pt x="1469" y="475"/>
                      </a:lnTo>
                      <a:lnTo>
                        <a:pt x="1413" y="510"/>
                      </a:lnTo>
                      <a:lnTo>
                        <a:pt x="1357" y="547"/>
                      </a:lnTo>
                      <a:lnTo>
                        <a:pt x="1302" y="585"/>
                      </a:lnTo>
                      <a:lnTo>
                        <a:pt x="1248" y="623"/>
                      </a:lnTo>
                      <a:lnTo>
                        <a:pt x="1194" y="663"/>
                      </a:lnTo>
                      <a:lnTo>
                        <a:pt x="1142" y="704"/>
                      </a:lnTo>
                      <a:lnTo>
                        <a:pt x="1091" y="746"/>
                      </a:lnTo>
                      <a:lnTo>
                        <a:pt x="1040" y="789"/>
                      </a:lnTo>
                      <a:lnTo>
                        <a:pt x="990" y="832"/>
                      </a:lnTo>
                      <a:lnTo>
                        <a:pt x="942" y="877"/>
                      </a:lnTo>
                      <a:lnTo>
                        <a:pt x="893" y="923"/>
                      </a:lnTo>
                      <a:lnTo>
                        <a:pt x="846" y="970"/>
                      </a:lnTo>
                      <a:lnTo>
                        <a:pt x="800" y="1018"/>
                      </a:lnTo>
                      <a:lnTo>
                        <a:pt x="756" y="1067"/>
                      </a:lnTo>
                      <a:lnTo>
                        <a:pt x="711" y="1116"/>
                      </a:lnTo>
                      <a:lnTo>
                        <a:pt x="668" y="1166"/>
                      </a:lnTo>
                      <a:lnTo>
                        <a:pt x="626" y="1218"/>
                      </a:lnTo>
                      <a:lnTo>
                        <a:pt x="584" y="1269"/>
                      </a:lnTo>
                      <a:lnTo>
                        <a:pt x="545" y="1323"/>
                      </a:lnTo>
                      <a:lnTo>
                        <a:pt x="506" y="1377"/>
                      </a:lnTo>
                      <a:lnTo>
                        <a:pt x="468" y="1432"/>
                      </a:lnTo>
                      <a:lnTo>
                        <a:pt x="431" y="1487"/>
                      </a:lnTo>
                      <a:lnTo>
                        <a:pt x="396" y="1544"/>
                      </a:lnTo>
                      <a:lnTo>
                        <a:pt x="362" y="1601"/>
                      </a:lnTo>
                      <a:lnTo>
                        <a:pt x="328" y="1658"/>
                      </a:lnTo>
                      <a:lnTo>
                        <a:pt x="296" y="1717"/>
                      </a:lnTo>
                      <a:lnTo>
                        <a:pt x="265" y="1776"/>
                      </a:lnTo>
                      <a:lnTo>
                        <a:pt x="235" y="1836"/>
                      </a:lnTo>
                      <a:lnTo>
                        <a:pt x="207" y="1898"/>
                      </a:lnTo>
                      <a:lnTo>
                        <a:pt x="180" y="1959"/>
                      </a:lnTo>
                      <a:lnTo>
                        <a:pt x="154" y="2021"/>
                      </a:lnTo>
                      <a:lnTo>
                        <a:pt x="129" y="2084"/>
                      </a:lnTo>
                      <a:lnTo>
                        <a:pt x="105" y="2147"/>
                      </a:lnTo>
                      <a:lnTo>
                        <a:pt x="83" y="2211"/>
                      </a:lnTo>
                      <a:lnTo>
                        <a:pt x="62" y="2276"/>
                      </a:lnTo>
                      <a:lnTo>
                        <a:pt x="42" y="2340"/>
                      </a:lnTo>
                      <a:lnTo>
                        <a:pt x="24" y="2407"/>
                      </a:lnTo>
                      <a:lnTo>
                        <a:pt x="7" y="2472"/>
                      </a:lnTo>
                      <a:lnTo>
                        <a:pt x="7" y="2472"/>
                      </a:lnTo>
                      <a:lnTo>
                        <a:pt x="2" y="2496"/>
                      </a:lnTo>
                      <a:lnTo>
                        <a:pt x="0" y="2521"/>
                      </a:lnTo>
                      <a:lnTo>
                        <a:pt x="2" y="2543"/>
                      </a:lnTo>
                      <a:lnTo>
                        <a:pt x="6" y="2567"/>
                      </a:lnTo>
                      <a:lnTo>
                        <a:pt x="11" y="2588"/>
                      </a:lnTo>
                      <a:lnTo>
                        <a:pt x="20" y="2609"/>
                      </a:lnTo>
                      <a:lnTo>
                        <a:pt x="30" y="2628"/>
                      </a:lnTo>
                      <a:lnTo>
                        <a:pt x="44" y="2647"/>
                      </a:lnTo>
                      <a:lnTo>
                        <a:pt x="58" y="2664"/>
                      </a:lnTo>
                      <a:lnTo>
                        <a:pt x="74" y="2679"/>
                      </a:lnTo>
                      <a:lnTo>
                        <a:pt x="92" y="2692"/>
                      </a:lnTo>
                      <a:lnTo>
                        <a:pt x="112" y="2703"/>
                      </a:lnTo>
                      <a:lnTo>
                        <a:pt x="133" y="2712"/>
                      </a:lnTo>
                      <a:lnTo>
                        <a:pt x="155" y="2720"/>
                      </a:lnTo>
                      <a:lnTo>
                        <a:pt x="178" y="2724"/>
                      </a:lnTo>
                      <a:lnTo>
                        <a:pt x="202" y="2725"/>
                      </a:lnTo>
                      <a:lnTo>
                        <a:pt x="6122" y="2725"/>
                      </a:lnTo>
                      <a:lnTo>
                        <a:pt x="6122" y="2725"/>
                      </a:lnTo>
                      <a:lnTo>
                        <a:pt x="6146" y="2724"/>
                      </a:lnTo>
                      <a:lnTo>
                        <a:pt x="6169" y="2720"/>
                      </a:lnTo>
                      <a:lnTo>
                        <a:pt x="6191" y="2712"/>
                      </a:lnTo>
                      <a:lnTo>
                        <a:pt x="6212" y="2703"/>
                      </a:lnTo>
                      <a:lnTo>
                        <a:pt x="6232" y="2692"/>
                      </a:lnTo>
                      <a:lnTo>
                        <a:pt x="6250" y="2679"/>
                      </a:lnTo>
                      <a:lnTo>
                        <a:pt x="6266" y="2664"/>
                      </a:lnTo>
                      <a:lnTo>
                        <a:pt x="6280" y="2647"/>
                      </a:lnTo>
                      <a:lnTo>
                        <a:pt x="6294" y="2628"/>
                      </a:lnTo>
                      <a:lnTo>
                        <a:pt x="6304" y="2609"/>
                      </a:lnTo>
                      <a:lnTo>
                        <a:pt x="6313" y="2588"/>
                      </a:lnTo>
                      <a:lnTo>
                        <a:pt x="6318" y="2567"/>
                      </a:lnTo>
                      <a:lnTo>
                        <a:pt x="6322" y="2543"/>
                      </a:lnTo>
                      <a:lnTo>
                        <a:pt x="6324" y="2521"/>
                      </a:lnTo>
                      <a:lnTo>
                        <a:pt x="6322" y="2496"/>
                      </a:lnTo>
                      <a:lnTo>
                        <a:pt x="6317" y="2472"/>
                      </a:lnTo>
                      <a:lnTo>
                        <a:pt x="6317" y="2472"/>
                      </a:lnTo>
                      <a:lnTo>
                        <a:pt x="6300" y="2407"/>
                      </a:lnTo>
                      <a:lnTo>
                        <a:pt x="6282" y="2340"/>
                      </a:lnTo>
                      <a:lnTo>
                        <a:pt x="6262" y="2276"/>
                      </a:lnTo>
                      <a:lnTo>
                        <a:pt x="6241" y="2211"/>
                      </a:lnTo>
                      <a:lnTo>
                        <a:pt x="6219" y="2147"/>
                      </a:lnTo>
                      <a:lnTo>
                        <a:pt x="6195" y="2084"/>
                      </a:lnTo>
                      <a:lnTo>
                        <a:pt x="6170" y="2021"/>
                      </a:lnTo>
                      <a:lnTo>
                        <a:pt x="6144" y="1959"/>
                      </a:lnTo>
                      <a:lnTo>
                        <a:pt x="6117" y="1898"/>
                      </a:lnTo>
                      <a:lnTo>
                        <a:pt x="6089" y="1836"/>
                      </a:lnTo>
                      <a:lnTo>
                        <a:pt x="6059" y="1776"/>
                      </a:lnTo>
                      <a:lnTo>
                        <a:pt x="6028" y="1717"/>
                      </a:lnTo>
                      <a:lnTo>
                        <a:pt x="5996" y="1658"/>
                      </a:lnTo>
                      <a:lnTo>
                        <a:pt x="5962" y="1601"/>
                      </a:lnTo>
                      <a:lnTo>
                        <a:pt x="5928" y="1544"/>
                      </a:lnTo>
                      <a:lnTo>
                        <a:pt x="5893" y="1487"/>
                      </a:lnTo>
                      <a:lnTo>
                        <a:pt x="5856" y="1432"/>
                      </a:lnTo>
                      <a:lnTo>
                        <a:pt x="5818" y="1377"/>
                      </a:lnTo>
                      <a:lnTo>
                        <a:pt x="5779" y="1323"/>
                      </a:lnTo>
                      <a:lnTo>
                        <a:pt x="5740" y="1269"/>
                      </a:lnTo>
                      <a:lnTo>
                        <a:pt x="5698" y="1218"/>
                      </a:lnTo>
                      <a:lnTo>
                        <a:pt x="5656" y="1166"/>
                      </a:lnTo>
                      <a:lnTo>
                        <a:pt x="5613" y="1116"/>
                      </a:lnTo>
                      <a:lnTo>
                        <a:pt x="5568" y="1067"/>
                      </a:lnTo>
                      <a:lnTo>
                        <a:pt x="5524" y="1018"/>
                      </a:lnTo>
                      <a:lnTo>
                        <a:pt x="5478" y="970"/>
                      </a:lnTo>
                      <a:lnTo>
                        <a:pt x="5431" y="923"/>
                      </a:lnTo>
                      <a:lnTo>
                        <a:pt x="5382" y="877"/>
                      </a:lnTo>
                      <a:lnTo>
                        <a:pt x="5334" y="832"/>
                      </a:lnTo>
                      <a:lnTo>
                        <a:pt x="5284" y="789"/>
                      </a:lnTo>
                      <a:lnTo>
                        <a:pt x="5233" y="746"/>
                      </a:lnTo>
                      <a:lnTo>
                        <a:pt x="5182" y="704"/>
                      </a:lnTo>
                      <a:lnTo>
                        <a:pt x="5130" y="663"/>
                      </a:lnTo>
                      <a:lnTo>
                        <a:pt x="5076" y="623"/>
                      </a:lnTo>
                      <a:lnTo>
                        <a:pt x="5022" y="585"/>
                      </a:lnTo>
                      <a:lnTo>
                        <a:pt x="4967" y="547"/>
                      </a:lnTo>
                      <a:lnTo>
                        <a:pt x="4911" y="510"/>
                      </a:lnTo>
                      <a:lnTo>
                        <a:pt x="4855" y="475"/>
                      </a:lnTo>
                      <a:lnTo>
                        <a:pt x="4797" y="441"/>
                      </a:lnTo>
                      <a:lnTo>
                        <a:pt x="4740" y="408"/>
                      </a:lnTo>
                      <a:lnTo>
                        <a:pt x="4681" y="375"/>
                      </a:lnTo>
                      <a:lnTo>
                        <a:pt x="4622" y="345"/>
                      </a:lnTo>
                      <a:lnTo>
                        <a:pt x="4562" y="315"/>
                      </a:lnTo>
                      <a:lnTo>
                        <a:pt x="4500" y="288"/>
                      </a:lnTo>
                      <a:lnTo>
                        <a:pt x="4438" y="260"/>
                      </a:lnTo>
                      <a:lnTo>
                        <a:pt x="4377" y="234"/>
                      </a:lnTo>
                      <a:lnTo>
                        <a:pt x="4314" y="209"/>
                      </a:lnTo>
                      <a:lnTo>
                        <a:pt x="4250" y="187"/>
                      </a:lnTo>
                      <a:lnTo>
                        <a:pt x="4186" y="165"/>
                      </a:lnTo>
                      <a:lnTo>
                        <a:pt x="4122" y="144"/>
                      </a:lnTo>
                      <a:lnTo>
                        <a:pt x="4056" y="124"/>
                      </a:lnTo>
                      <a:lnTo>
                        <a:pt x="3991" y="106"/>
                      </a:lnTo>
                      <a:lnTo>
                        <a:pt x="3924" y="90"/>
                      </a:lnTo>
                      <a:lnTo>
                        <a:pt x="3857" y="74"/>
                      </a:lnTo>
                      <a:lnTo>
                        <a:pt x="3789" y="60"/>
                      </a:lnTo>
                      <a:lnTo>
                        <a:pt x="3722" y="48"/>
                      </a:lnTo>
                      <a:lnTo>
                        <a:pt x="3653" y="36"/>
                      </a:lnTo>
                      <a:lnTo>
                        <a:pt x="3585" y="27"/>
                      </a:lnTo>
                      <a:lnTo>
                        <a:pt x="3515" y="18"/>
                      </a:lnTo>
                      <a:lnTo>
                        <a:pt x="3445" y="11"/>
                      </a:lnTo>
                      <a:lnTo>
                        <a:pt x="3375" y="6"/>
                      </a:lnTo>
                      <a:lnTo>
                        <a:pt x="3305" y="2"/>
                      </a:lnTo>
                      <a:lnTo>
                        <a:pt x="3234" y="1"/>
                      </a:lnTo>
                      <a:lnTo>
                        <a:pt x="3162" y="0"/>
                      </a:lnTo>
                      <a:lnTo>
                        <a:pt x="3162" y="0"/>
                      </a:lnTo>
                      <a:close/>
                    </a:path>
                  </a:pathLst>
                </a:custGeom>
                <a:solidFill>
                  <a:srgbClr val="C0DED2"/>
                </a:solidFill>
                <a:ln w="4763">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方正黑体简体" panose="03000509000000000000" pitchFamily="65" charset="-122"/>
                  </a:endParaRPr>
                </a:p>
              </p:txBody>
            </p:sp>
            <p:sp>
              <p:nvSpPr>
                <p:cNvPr id="27" name="Freeform 7"/>
                <p:cNvSpPr/>
                <p:nvPr/>
              </p:nvSpPr>
              <p:spPr bwMode="auto">
                <a:xfrm>
                  <a:off x="9501642" y="4441825"/>
                  <a:ext cx="3609975" cy="2414588"/>
                </a:xfrm>
                <a:custGeom>
                  <a:avLst/>
                  <a:gdLst>
                    <a:gd name="T0" fmla="*/ 820 w 4548"/>
                    <a:gd name="T1" fmla="*/ 2646 h 3041"/>
                    <a:gd name="T2" fmla="*/ 837 w 4548"/>
                    <a:gd name="T3" fmla="*/ 2710 h 3041"/>
                    <a:gd name="T4" fmla="*/ 861 w 4548"/>
                    <a:gd name="T5" fmla="*/ 2770 h 3041"/>
                    <a:gd name="T6" fmla="*/ 894 w 4548"/>
                    <a:gd name="T7" fmla="*/ 2827 h 3041"/>
                    <a:gd name="T8" fmla="*/ 935 w 4548"/>
                    <a:gd name="T9" fmla="*/ 2878 h 3041"/>
                    <a:gd name="T10" fmla="*/ 981 w 4548"/>
                    <a:gd name="T11" fmla="*/ 2922 h 3041"/>
                    <a:gd name="T12" fmla="*/ 1032 w 4548"/>
                    <a:gd name="T13" fmla="*/ 2962 h 3041"/>
                    <a:gd name="T14" fmla="*/ 1088 w 4548"/>
                    <a:gd name="T15" fmla="*/ 2993 h 3041"/>
                    <a:gd name="T16" fmla="*/ 1148 w 4548"/>
                    <a:gd name="T17" fmla="*/ 3017 h 3041"/>
                    <a:gd name="T18" fmla="*/ 1211 w 4548"/>
                    <a:gd name="T19" fmla="*/ 3034 h 3041"/>
                    <a:gd name="T20" fmla="*/ 1278 w 4548"/>
                    <a:gd name="T21" fmla="*/ 3041 h 3041"/>
                    <a:gd name="T22" fmla="*/ 3248 w 4548"/>
                    <a:gd name="T23" fmla="*/ 3041 h 3041"/>
                    <a:gd name="T24" fmla="*/ 3293 w 4548"/>
                    <a:gd name="T25" fmla="*/ 3039 h 3041"/>
                    <a:gd name="T26" fmla="*/ 3358 w 4548"/>
                    <a:gd name="T27" fmla="*/ 3028 h 3041"/>
                    <a:gd name="T28" fmla="*/ 3421 w 4548"/>
                    <a:gd name="T29" fmla="*/ 3010 h 3041"/>
                    <a:gd name="T30" fmla="*/ 3480 w 4548"/>
                    <a:gd name="T31" fmla="*/ 2982 h 3041"/>
                    <a:gd name="T32" fmla="*/ 3535 w 4548"/>
                    <a:gd name="T33" fmla="*/ 2948 h 3041"/>
                    <a:gd name="T34" fmla="*/ 3584 w 4548"/>
                    <a:gd name="T35" fmla="*/ 2908 h 3041"/>
                    <a:gd name="T36" fmla="*/ 3628 w 4548"/>
                    <a:gd name="T37" fmla="*/ 2861 h 3041"/>
                    <a:gd name="T38" fmla="*/ 3666 w 4548"/>
                    <a:gd name="T39" fmla="*/ 2808 h 3041"/>
                    <a:gd name="T40" fmla="*/ 3696 w 4548"/>
                    <a:gd name="T41" fmla="*/ 2751 h 3041"/>
                    <a:gd name="T42" fmla="*/ 3718 w 4548"/>
                    <a:gd name="T43" fmla="*/ 2689 h 3041"/>
                    <a:gd name="T44" fmla="*/ 3732 w 4548"/>
                    <a:gd name="T45" fmla="*/ 2622 h 3041"/>
                    <a:gd name="T46" fmla="*/ 3757 w 4548"/>
                    <a:gd name="T47" fmla="*/ 2469 h 3041"/>
                    <a:gd name="T48" fmla="*/ 3802 w 4548"/>
                    <a:gd name="T49" fmla="*/ 2236 h 3041"/>
                    <a:gd name="T50" fmla="*/ 3854 w 4548"/>
                    <a:gd name="T51" fmla="*/ 2003 h 3041"/>
                    <a:gd name="T52" fmla="*/ 3916 w 4548"/>
                    <a:gd name="T53" fmla="*/ 1769 h 3041"/>
                    <a:gd name="T54" fmla="*/ 3984 w 4548"/>
                    <a:gd name="T55" fmla="*/ 1536 h 3041"/>
                    <a:gd name="T56" fmla="*/ 4060 w 4548"/>
                    <a:gd name="T57" fmla="*/ 1304 h 3041"/>
                    <a:gd name="T58" fmla="*/ 4142 w 4548"/>
                    <a:gd name="T59" fmla="*/ 1075 h 3041"/>
                    <a:gd name="T60" fmla="*/ 4263 w 4548"/>
                    <a:gd name="T61" fmla="*/ 775 h 3041"/>
                    <a:gd name="T62" fmla="*/ 4462 w 4548"/>
                    <a:gd name="T63" fmla="*/ 339 h 3041"/>
                    <a:gd name="T64" fmla="*/ 4534 w 4548"/>
                    <a:gd name="T65" fmla="*/ 199 h 3041"/>
                    <a:gd name="T66" fmla="*/ 4548 w 4548"/>
                    <a:gd name="T67" fmla="*/ 147 h 3041"/>
                    <a:gd name="T68" fmla="*/ 4543 w 4548"/>
                    <a:gd name="T69" fmla="*/ 97 h 3041"/>
                    <a:gd name="T70" fmla="*/ 4518 w 4548"/>
                    <a:gd name="T71" fmla="*/ 53 h 3041"/>
                    <a:gd name="T72" fmla="*/ 4480 w 4548"/>
                    <a:gd name="T73" fmla="*/ 19 h 3041"/>
                    <a:gd name="T74" fmla="*/ 4430 w 4548"/>
                    <a:gd name="T75" fmla="*/ 2 h 3041"/>
                    <a:gd name="T76" fmla="*/ 136 w 4548"/>
                    <a:gd name="T77" fmla="*/ 0 h 3041"/>
                    <a:gd name="T78" fmla="*/ 84 w 4548"/>
                    <a:gd name="T79" fmla="*/ 11 h 3041"/>
                    <a:gd name="T80" fmla="*/ 41 w 4548"/>
                    <a:gd name="T81" fmla="*/ 40 h 3041"/>
                    <a:gd name="T82" fmla="*/ 12 w 4548"/>
                    <a:gd name="T83" fmla="*/ 82 h 3041"/>
                    <a:gd name="T84" fmla="*/ 0 w 4548"/>
                    <a:gd name="T85" fmla="*/ 130 h 3041"/>
                    <a:gd name="T86" fmla="*/ 8 w 4548"/>
                    <a:gd name="T87" fmla="*/ 182 h 3041"/>
                    <a:gd name="T88" fmla="*/ 51 w 4548"/>
                    <a:gd name="T89" fmla="*/ 269 h 3041"/>
                    <a:gd name="T90" fmla="*/ 221 w 4548"/>
                    <a:gd name="T91" fmla="*/ 627 h 3041"/>
                    <a:gd name="T92" fmla="*/ 377 w 4548"/>
                    <a:gd name="T93" fmla="*/ 1001 h 3041"/>
                    <a:gd name="T94" fmla="*/ 461 w 4548"/>
                    <a:gd name="T95" fmla="*/ 1228 h 3041"/>
                    <a:gd name="T96" fmla="*/ 539 w 4548"/>
                    <a:gd name="T97" fmla="*/ 1459 h 3041"/>
                    <a:gd name="T98" fmla="*/ 611 w 4548"/>
                    <a:gd name="T99" fmla="*/ 1692 h 3041"/>
                    <a:gd name="T100" fmla="*/ 674 w 4548"/>
                    <a:gd name="T101" fmla="*/ 1925 h 3041"/>
                    <a:gd name="T102" fmla="*/ 730 w 4548"/>
                    <a:gd name="T103" fmla="*/ 2159 h 3041"/>
                    <a:gd name="T104" fmla="*/ 778 w 4548"/>
                    <a:gd name="T105" fmla="*/ 2392 h 3041"/>
                    <a:gd name="T106" fmla="*/ 816 w 4548"/>
                    <a:gd name="T107" fmla="*/ 2622 h 3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48" h="3041">
                      <a:moveTo>
                        <a:pt x="816" y="2622"/>
                      </a:moveTo>
                      <a:lnTo>
                        <a:pt x="816" y="2622"/>
                      </a:lnTo>
                      <a:lnTo>
                        <a:pt x="820" y="2646"/>
                      </a:lnTo>
                      <a:lnTo>
                        <a:pt x="823" y="2667"/>
                      </a:lnTo>
                      <a:lnTo>
                        <a:pt x="830" y="2689"/>
                      </a:lnTo>
                      <a:lnTo>
                        <a:pt x="837" y="2710"/>
                      </a:lnTo>
                      <a:lnTo>
                        <a:pt x="844" y="2731"/>
                      </a:lnTo>
                      <a:lnTo>
                        <a:pt x="852" y="2751"/>
                      </a:lnTo>
                      <a:lnTo>
                        <a:pt x="861" y="2770"/>
                      </a:lnTo>
                      <a:lnTo>
                        <a:pt x="872" y="2790"/>
                      </a:lnTo>
                      <a:lnTo>
                        <a:pt x="882" y="2808"/>
                      </a:lnTo>
                      <a:lnTo>
                        <a:pt x="894" y="2827"/>
                      </a:lnTo>
                      <a:lnTo>
                        <a:pt x="907" y="2844"/>
                      </a:lnTo>
                      <a:lnTo>
                        <a:pt x="920" y="2861"/>
                      </a:lnTo>
                      <a:lnTo>
                        <a:pt x="935" y="2878"/>
                      </a:lnTo>
                      <a:lnTo>
                        <a:pt x="949" y="2893"/>
                      </a:lnTo>
                      <a:lnTo>
                        <a:pt x="964" y="2908"/>
                      </a:lnTo>
                      <a:lnTo>
                        <a:pt x="981" y="2922"/>
                      </a:lnTo>
                      <a:lnTo>
                        <a:pt x="996" y="2937"/>
                      </a:lnTo>
                      <a:lnTo>
                        <a:pt x="1013" y="2948"/>
                      </a:lnTo>
                      <a:lnTo>
                        <a:pt x="1032" y="2962"/>
                      </a:lnTo>
                      <a:lnTo>
                        <a:pt x="1050" y="2972"/>
                      </a:lnTo>
                      <a:lnTo>
                        <a:pt x="1068" y="2982"/>
                      </a:lnTo>
                      <a:lnTo>
                        <a:pt x="1088" y="2993"/>
                      </a:lnTo>
                      <a:lnTo>
                        <a:pt x="1108" y="3002"/>
                      </a:lnTo>
                      <a:lnTo>
                        <a:pt x="1127" y="3010"/>
                      </a:lnTo>
                      <a:lnTo>
                        <a:pt x="1148" y="3017"/>
                      </a:lnTo>
                      <a:lnTo>
                        <a:pt x="1168" y="3023"/>
                      </a:lnTo>
                      <a:lnTo>
                        <a:pt x="1190" y="3028"/>
                      </a:lnTo>
                      <a:lnTo>
                        <a:pt x="1211" y="3034"/>
                      </a:lnTo>
                      <a:lnTo>
                        <a:pt x="1233" y="3036"/>
                      </a:lnTo>
                      <a:lnTo>
                        <a:pt x="1255" y="3039"/>
                      </a:lnTo>
                      <a:lnTo>
                        <a:pt x="1278" y="3041"/>
                      </a:lnTo>
                      <a:lnTo>
                        <a:pt x="1300" y="3041"/>
                      </a:lnTo>
                      <a:lnTo>
                        <a:pt x="2274" y="3041"/>
                      </a:lnTo>
                      <a:lnTo>
                        <a:pt x="3248" y="3041"/>
                      </a:lnTo>
                      <a:lnTo>
                        <a:pt x="3248" y="3041"/>
                      </a:lnTo>
                      <a:lnTo>
                        <a:pt x="3270" y="3041"/>
                      </a:lnTo>
                      <a:lnTo>
                        <a:pt x="3293" y="3039"/>
                      </a:lnTo>
                      <a:lnTo>
                        <a:pt x="3315" y="3036"/>
                      </a:lnTo>
                      <a:lnTo>
                        <a:pt x="3337" y="3034"/>
                      </a:lnTo>
                      <a:lnTo>
                        <a:pt x="3358" y="3028"/>
                      </a:lnTo>
                      <a:lnTo>
                        <a:pt x="3380" y="3023"/>
                      </a:lnTo>
                      <a:lnTo>
                        <a:pt x="3400" y="3017"/>
                      </a:lnTo>
                      <a:lnTo>
                        <a:pt x="3421" y="3010"/>
                      </a:lnTo>
                      <a:lnTo>
                        <a:pt x="3440" y="3002"/>
                      </a:lnTo>
                      <a:lnTo>
                        <a:pt x="3460" y="2993"/>
                      </a:lnTo>
                      <a:lnTo>
                        <a:pt x="3480" y="2982"/>
                      </a:lnTo>
                      <a:lnTo>
                        <a:pt x="3498" y="2972"/>
                      </a:lnTo>
                      <a:lnTo>
                        <a:pt x="3516" y="2962"/>
                      </a:lnTo>
                      <a:lnTo>
                        <a:pt x="3535" y="2948"/>
                      </a:lnTo>
                      <a:lnTo>
                        <a:pt x="3552" y="2937"/>
                      </a:lnTo>
                      <a:lnTo>
                        <a:pt x="3567" y="2922"/>
                      </a:lnTo>
                      <a:lnTo>
                        <a:pt x="3584" y="2908"/>
                      </a:lnTo>
                      <a:lnTo>
                        <a:pt x="3599" y="2893"/>
                      </a:lnTo>
                      <a:lnTo>
                        <a:pt x="3613" y="2878"/>
                      </a:lnTo>
                      <a:lnTo>
                        <a:pt x="3628" y="2861"/>
                      </a:lnTo>
                      <a:lnTo>
                        <a:pt x="3641" y="2844"/>
                      </a:lnTo>
                      <a:lnTo>
                        <a:pt x="3654" y="2827"/>
                      </a:lnTo>
                      <a:lnTo>
                        <a:pt x="3666" y="2808"/>
                      </a:lnTo>
                      <a:lnTo>
                        <a:pt x="3676" y="2790"/>
                      </a:lnTo>
                      <a:lnTo>
                        <a:pt x="3687" y="2770"/>
                      </a:lnTo>
                      <a:lnTo>
                        <a:pt x="3696" y="2751"/>
                      </a:lnTo>
                      <a:lnTo>
                        <a:pt x="3704" y="2731"/>
                      </a:lnTo>
                      <a:lnTo>
                        <a:pt x="3711" y="2710"/>
                      </a:lnTo>
                      <a:lnTo>
                        <a:pt x="3718" y="2689"/>
                      </a:lnTo>
                      <a:lnTo>
                        <a:pt x="3725" y="2667"/>
                      </a:lnTo>
                      <a:lnTo>
                        <a:pt x="3728" y="2646"/>
                      </a:lnTo>
                      <a:lnTo>
                        <a:pt x="3732" y="2622"/>
                      </a:lnTo>
                      <a:lnTo>
                        <a:pt x="3732" y="2622"/>
                      </a:lnTo>
                      <a:lnTo>
                        <a:pt x="3744" y="2547"/>
                      </a:lnTo>
                      <a:lnTo>
                        <a:pt x="3757" y="2469"/>
                      </a:lnTo>
                      <a:lnTo>
                        <a:pt x="3770" y="2392"/>
                      </a:lnTo>
                      <a:lnTo>
                        <a:pt x="3786" y="2314"/>
                      </a:lnTo>
                      <a:lnTo>
                        <a:pt x="3802" y="2236"/>
                      </a:lnTo>
                      <a:lnTo>
                        <a:pt x="3818" y="2159"/>
                      </a:lnTo>
                      <a:lnTo>
                        <a:pt x="3836" y="2081"/>
                      </a:lnTo>
                      <a:lnTo>
                        <a:pt x="3854" y="2003"/>
                      </a:lnTo>
                      <a:lnTo>
                        <a:pt x="3874" y="1925"/>
                      </a:lnTo>
                      <a:lnTo>
                        <a:pt x="3893" y="1847"/>
                      </a:lnTo>
                      <a:lnTo>
                        <a:pt x="3916" y="1769"/>
                      </a:lnTo>
                      <a:lnTo>
                        <a:pt x="3937" y="1692"/>
                      </a:lnTo>
                      <a:lnTo>
                        <a:pt x="3960" y="1613"/>
                      </a:lnTo>
                      <a:lnTo>
                        <a:pt x="3984" y="1536"/>
                      </a:lnTo>
                      <a:lnTo>
                        <a:pt x="4009" y="1459"/>
                      </a:lnTo>
                      <a:lnTo>
                        <a:pt x="4034" y="1381"/>
                      </a:lnTo>
                      <a:lnTo>
                        <a:pt x="4060" y="1304"/>
                      </a:lnTo>
                      <a:lnTo>
                        <a:pt x="4087" y="1228"/>
                      </a:lnTo>
                      <a:lnTo>
                        <a:pt x="4115" y="1151"/>
                      </a:lnTo>
                      <a:lnTo>
                        <a:pt x="4142" y="1075"/>
                      </a:lnTo>
                      <a:lnTo>
                        <a:pt x="4171" y="1001"/>
                      </a:lnTo>
                      <a:lnTo>
                        <a:pt x="4201" y="925"/>
                      </a:lnTo>
                      <a:lnTo>
                        <a:pt x="4263" y="775"/>
                      </a:lnTo>
                      <a:lnTo>
                        <a:pt x="4327" y="627"/>
                      </a:lnTo>
                      <a:lnTo>
                        <a:pt x="4394" y="482"/>
                      </a:lnTo>
                      <a:lnTo>
                        <a:pt x="4462" y="339"/>
                      </a:lnTo>
                      <a:lnTo>
                        <a:pt x="4497" y="269"/>
                      </a:lnTo>
                      <a:lnTo>
                        <a:pt x="4534" y="199"/>
                      </a:lnTo>
                      <a:lnTo>
                        <a:pt x="4534" y="199"/>
                      </a:lnTo>
                      <a:lnTo>
                        <a:pt x="4540" y="182"/>
                      </a:lnTo>
                      <a:lnTo>
                        <a:pt x="4545" y="165"/>
                      </a:lnTo>
                      <a:lnTo>
                        <a:pt x="4548" y="147"/>
                      </a:lnTo>
                      <a:lnTo>
                        <a:pt x="4548" y="130"/>
                      </a:lnTo>
                      <a:lnTo>
                        <a:pt x="4547" y="113"/>
                      </a:lnTo>
                      <a:lnTo>
                        <a:pt x="4543" y="97"/>
                      </a:lnTo>
                      <a:lnTo>
                        <a:pt x="4536" y="82"/>
                      </a:lnTo>
                      <a:lnTo>
                        <a:pt x="4528" y="66"/>
                      </a:lnTo>
                      <a:lnTo>
                        <a:pt x="4518" y="53"/>
                      </a:lnTo>
                      <a:lnTo>
                        <a:pt x="4507" y="40"/>
                      </a:lnTo>
                      <a:lnTo>
                        <a:pt x="4494" y="28"/>
                      </a:lnTo>
                      <a:lnTo>
                        <a:pt x="4480" y="19"/>
                      </a:lnTo>
                      <a:lnTo>
                        <a:pt x="4464" y="11"/>
                      </a:lnTo>
                      <a:lnTo>
                        <a:pt x="4447" y="6"/>
                      </a:lnTo>
                      <a:lnTo>
                        <a:pt x="4430" y="2"/>
                      </a:lnTo>
                      <a:lnTo>
                        <a:pt x="4412" y="0"/>
                      </a:lnTo>
                      <a:lnTo>
                        <a:pt x="136" y="0"/>
                      </a:lnTo>
                      <a:lnTo>
                        <a:pt x="136" y="0"/>
                      </a:lnTo>
                      <a:lnTo>
                        <a:pt x="118" y="2"/>
                      </a:lnTo>
                      <a:lnTo>
                        <a:pt x="101" y="6"/>
                      </a:lnTo>
                      <a:lnTo>
                        <a:pt x="84" y="11"/>
                      </a:lnTo>
                      <a:lnTo>
                        <a:pt x="68" y="19"/>
                      </a:lnTo>
                      <a:lnTo>
                        <a:pt x="54" y="28"/>
                      </a:lnTo>
                      <a:lnTo>
                        <a:pt x="41" y="40"/>
                      </a:lnTo>
                      <a:lnTo>
                        <a:pt x="30" y="53"/>
                      </a:lnTo>
                      <a:lnTo>
                        <a:pt x="20" y="66"/>
                      </a:lnTo>
                      <a:lnTo>
                        <a:pt x="12" y="82"/>
                      </a:lnTo>
                      <a:lnTo>
                        <a:pt x="5" y="97"/>
                      </a:lnTo>
                      <a:lnTo>
                        <a:pt x="1" y="113"/>
                      </a:lnTo>
                      <a:lnTo>
                        <a:pt x="0" y="130"/>
                      </a:lnTo>
                      <a:lnTo>
                        <a:pt x="0" y="147"/>
                      </a:lnTo>
                      <a:lnTo>
                        <a:pt x="3" y="165"/>
                      </a:lnTo>
                      <a:lnTo>
                        <a:pt x="8" y="182"/>
                      </a:lnTo>
                      <a:lnTo>
                        <a:pt x="14" y="199"/>
                      </a:lnTo>
                      <a:lnTo>
                        <a:pt x="14" y="199"/>
                      </a:lnTo>
                      <a:lnTo>
                        <a:pt x="51" y="269"/>
                      </a:lnTo>
                      <a:lnTo>
                        <a:pt x="86" y="339"/>
                      </a:lnTo>
                      <a:lnTo>
                        <a:pt x="154" y="482"/>
                      </a:lnTo>
                      <a:lnTo>
                        <a:pt x="221" y="627"/>
                      </a:lnTo>
                      <a:lnTo>
                        <a:pt x="285" y="775"/>
                      </a:lnTo>
                      <a:lnTo>
                        <a:pt x="347" y="925"/>
                      </a:lnTo>
                      <a:lnTo>
                        <a:pt x="377" y="1001"/>
                      </a:lnTo>
                      <a:lnTo>
                        <a:pt x="406" y="1075"/>
                      </a:lnTo>
                      <a:lnTo>
                        <a:pt x="433" y="1151"/>
                      </a:lnTo>
                      <a:lnTo>
                        <a:pt x="461" y="1228"/>
                      </a:lnTo>
                      <a:lnTo>
                        <a:pt x="488" y="1304"/>
                      </a:lnTo>
                      <a:lnTo>
                        <a:pt x="514" y="1381"/>
                      </a:lnTo>
                      <a:lnTo>
                        <a:pt x="539" y="1459"/>
                      </a:lnTo>
                      <a:lnTo>
                        <a:pt x="564" y="1536"/>
                      </a:lnTo>
                      <a:lnTo>
                        <a:pt x="588" y="1613"/>
                      </a:lnTo>
                      <a:lnTo>
                        <a:pt x="611" y="1692"/>
                      </a:lnTo>
                      <a:lnTo>
                        <a:pt x="632" y="1769"/>
                      </a:lnTo>
                      <a:lnTo>
                        <a:pt x="655" y="1847"/>
                      </a:lnTo>
                      <a:lnTo>
                        <a:pt x="674" y="1925"/>
                      </a:lnTo>
                      <a:lnTo>
                        <a:pt x="694" y="2003"/>
                      </a:lnTo>
                      <a:lnTo>
                        <a:pt x="712" y="2081"/>
                      </a:lnTo>
                      <a:lnTo>
                        <a:pt x="730" y="2159"/>
                      </a:lnTo>
                      <a:lnTo>
                        <a:pt x="746" y="2236"/>
                      </a:lnTo>
                      <a:lnTo>
                        <a:pt x="762" y="2314"/>
                      </a:lnTo>
                      <a:lnTo>
                        <a:pt x="778" y="2392"/>
                      </a:lnTo>
                      <a:lnTo>
                        <a:pt x="791" y="2469"/>
                      </a:lnTo>
                      <a:lnTo>
                        <a:pt x="804" y="2547"/>
                      </a:lnTo>
                      <a:lnTo>
                        <a:pt x="816" y="2622"/>
                      </a:lnTo>
                      <a:lnTo>
                        <a:pt x="816" y="2622"/>
                      </a:lnTo>
                      <a:close/>
                    </a:path>
                  </a:pathLst>
                </a:custGeom>
                <a:solidFill>
                  <a:srgbClr val="C0DED2"/>
                </a:solidFill>
                <a:ln w="4763">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方正黑体简体" panose="03000509000000000000" pitchFamily="65" charset="-122"/>
                  </a:endParaRPr>
                </a:p>
              </p:txBody>
            </p:sp>
          </p:grpSp>
          <p:sp>
            <p:nvSpPr>
              <p:cNvPr id="44" name="圆角矩形 43"/>
              <p:cNvSpPr/>
              <p:nvPr/>
            </p:nvSpPr>
            <p:spPr>
              <a:xfrm>
                <a:off x="8862010" y="5579269"/>
                <a:ext cx="1172578" cy="190500"/>
              </a:xfrm>
              <a:prstGeom prst="roundRect">
                <a:avLst>
                  <a:gd name="adj" fmla="val 50000"/>
                </a:avLst>
              </a:prstGeom>
              <a:solidFill>
                <a:srgbClr val="2D2D32">
                  <a:lumMod val="25000"/>
                  <a:lumOff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45" name="圆角矩形 44"/>
              <p:cNvSpPr/>
              <p:nvPr/>
            </p:nvSpPr>
            <p:spPr>
              <a:xfrm>
                <a:off x="8900110" y="5867514"/>
                <a:ext cx="1096378" cy="190500"/>
              </a:xfrm>
              <a:prstGeom prst="roundRect">
                <a:avLst>
                  <a:gd name="adj" fmla="val 50000"/>
                </a:avLst>
              </a:prstGeom>
              <a:solidFill>
                <a:srgbClr val="2D2D32">
                  <a:lumMod val="25000"/>
                  <a:lumOff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46" name="圆角矩形 45"/>
              <p:cNvSpPr/>
              <p:nvPr/>
            </p:nvSpPr>
            <p:spPr>
              <a:xfrm>
                <a:off x="9073942" y="6155759"/>
                <a:ext cx="748714" cy="190500"/>
              </a:xfrm>
              <a:prstGeom prst="roundRect">
                <a:avLst>
                  <a:gd name="adj" fmla="val 50000"/>
                </a:avLst>
              </a:prstGeom>
              <a:solidFill>
                <a:srgbClr val="2D2D32">
                  <a:lumMod val="25000"/>
                  <a:lumOff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grpSp>
            <p:nvGrpSpPr>
              <p:cNvPr id="47" name="组合 46"/>
              <p:cNvGrpSpPr/>
              <p:nvPr/>
            </p:nvGrpSpPr>
            <p:grpSpPr>
              <a:xfrm>
                <a:off x="7030403" y="723879"/>
                <a:ext cx="4820500" cy="4223008"/>
                <a:chOff x="7030403" y="723879"/>
                <a:chExt cx="4820500" cy="4223008"/>
              </a:xfrm>
              <a:solidFill>
                <a:srgbClr val="2D2D32">
                  <a:lumMod val="25000"/>
                  <a:lumOff val="75000"/>
                </a:srgbClr>
              </a:solidFill>
            </p:grpSpPr>
            <p:sp>
              <p:nvSpPr>
                <p:cNvPr id="48" name="圆角矩形 47"/>
                <p:cNvSpPr/>
                <p:nvPr/>
              </p:nvSpPr>
              <p:spPr>
                <a:xfrm>
                  <a:off x="7030403" y="3080551"/>
                  <a:ext cx="740568" cy="107156"/>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49" name="圆角矩形 48"/>
                <p:cNvSpPr/>
                <p:nvPr/>
              </p:nvSpPr>
              <p:spPr>
                <a:xfrm>
                  <a:off x="11110335" y="3080551"/>
                  <a:ext cx="740568" cy="107156"/>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50" name="圆角矩形 49"/>
                <p:cNvSpPr/>
                <p:nvPr/>
              </p:nvSpPr>
              <p:spPr>
                <a:xfrm rot="5400000">
                  <a:off x="9070369" y="1040585"/>
                  <a:ext cx="740568" cy="107156"/>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51" name="圆角矩形 50"/>
                <p:cNvSpPr/>
                <p:nvPr/>
              </p:nvSpPr>
              <p:spPr>
                <a:xfrm rot="2700000">
                  <a:off x="7627895" y="1638077"/>
                  <a:ext cx="740568" cy="107156"/>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52" name="圆角矩形 51"/>
                <p:cNvSpPr/>
                <p:nvPr/>
              </p:nvSpPr>
              <p:spPr>
                <a:xfrm rot="2700000">
                  <a:off x="10512843" y="4523025"/>
                  <a:ext cx="740568" cy="107156"/>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53" name="圆角矩形 52"/>
                <p:cNvSpPr/>
                <p:nvPr/>
              </p:nvSpPr>
              <p:spPr>
                <a:xfrm rot="8100000">
                  <a:off x="10512843" y="1638077"/>
                  <a:ext cx="740568" cy="107156"/>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54" name="圆角矩形 53"/>
                <p:cNvSpPr/>
                <p:nvPr/>
              </p:nvSpPr>
              <p:spPr>
                <a:xfrm rot="8100000">
                  <a:off x="7627895" y="4523025"/>
                  <a:ext cx="740568" cy="107156"/>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方正黑体简体" panose="03000509000000000000" pitchFamily="65" charset="-122"/>
                  </a:endParaRPr>
                </a:p>
              </p:txBody>
            </p:sp>
          </p:grpSp>
        </p:grpSp>
        <p:sp>
          <p:nvSpPr>
            <p:cNvPr id="55" name="矩形 54"/>
            <p:cNvSpPr/>
            <p:nvPr/>
          </p:nvSpPr>
          <p:spPr>
            <a:xfrm>
              <a:off x="8664416" y="1956515"/>
              <a:ext cx="1552477" cy="823253"/>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000" kern="0" noProof="0" dirty="0">
                  <a:ln>
                    <a:noFill/>
                  </a:ln>
                  <a:solidFill>
                    <a:schemeClr val="bg1"/>
                  </a:solidFill>
                  <a:effectLst/>
                  <a:uLnTx/>
                  <a:uFillTx/>
                  <a:latin typeface="方正黑体简体" panose="03000509000000000000" pitchFamily="65" charset="-122"/>
                  <a:ea typeface="方正黑体简体" panose="03000509000000000000" pitchFamily="65" charset="-122"/>
                  <a:sym typeface="+mn-ea"/>
                </a:rPr>
                <a:t>输入标题内容</a:t>
              </a:r>
              <a:endParaRPr kumimoji="0" lang="zh-CN" altLang="en-US" sz="2000" b="0" i="0" u="none" strike="noStrike" kern="0" cap="none" spc="0" normalizeH="0" baseline="0" noProof="0" dirty="0">
                <a:ln>
                  <a:noFill/>
                </a:ln>
                <a:solidFill>
                  <a:schemeClr val="bg1"/>
                </a:solidFill>
                <a:effectLst/>
                <a:uLnTx/>
                <a:uFillTx/>
                <a:latin typeface="方正黑体简体" panose="03000509000000000000" pitchFamily="65" charset="-122"/>
                <a:ea typeface="方正黑体简体" panose="03000509000000000000" pitchFamily="65" charset="-122"/>
                <a:sym typeface="+mn-ea"/>
              </a:endParaRPr>
            </a:p>
          </p:txBody>
        </p:sp>
        <p:sp>
          <p:nvSpPr>
            <p:cNvPr id="56" name="矩形 55"/>
            <p:cNvSpPr/>
            <p:nvPr/>
          </p:nvSpPr>
          <p:spPr>
            <a:xfrm>
              <a:off x="8659144" y="3030941"/>
              <a:ext cx="1563018" cy="823253"/>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000" kern="0" noProof="0" dirty="0">
                  <a:ln>
                    <a:noFill/>
                  </a:ln>
                  <a:solidFill>
                    <a:schemeClr val="bg1"/>
                  </a:solidFill>
                  <a:effectLst/>
                  <a:uLnTx/>
                  <a:uFillTx/>
                  <a:latin typeface="方正黑体简体" panose="03000509000000000000" pitchFamily="65" charset="-122"/>
                  <a:ea typeface="方正黑体简体" panose="03000509000000000000" pitchFamily="65" charset="-122"/>
                  <a:sym typeface="+mn-ea"/>
                </a:rPr>
                <a:t>输入标题内容</a:t>
              </a:r>
              <a:endParaRPr kumimoji="0" lang="zh-CN" altLang="en-US" sz="2000" b="0" i="0" u="none" strike="noStrike" kern="0" cap="none" spc="0" normalizeH="0" baseline="0" noProof="0" dirty="0">
                <a:ln>
                  <a:noFill/>
                </a:ln>
                <a:solidFill>
                  <a:schemeClr val="bg1"/>
                </a:solidFill>
                <a:effectLst/>
                <a:uLnTx/>
                <a:uFillTx/>
                <a:latin typeface="方正黑体简体" panose="03000509000000000000" pitchFamily="65" charset="-122"/>
                <a:ea typeface="方正黑体简体" panose="03000509000000000000" pitchFamily="65" charset="-122"/>
                <a:sym typeface="+mn-ea"/>
              </a:endParaRPr>
            </a:p>
          </p:txBody>
        </p:sp>
        <p:sp>
          <p:nvSpPr>
            <p:cNvPr id="57" name="矩形 56"/>
            <p:cNvSpPr/>
            <p:nvPr/>
          </p:nvSpPr>
          <p:spPr>
            <a:xfrm>
              <a:off x="8661252" y="4259098"/>
              <a:ext cx="1558802" cy="823253"/>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000" kern="0" noProof="0" dirty="0">
                  <a:ln>
                    <a:noFill/>
                  </a:ln>
                  <a:solidFill>
                    <a:schemeClr val="bg1"/>
                  </a:solidFill>
                  <a:effectLst/>
                  <a:uLnTx/>
                  <a:uFillTx/>
                  <a:latin typeface="方正黑体简体" panose="03000509000000000000" pitchFamily="65" charset="-122"/>
                  <a:ea typeface="方正黑体简体" panose="03000509000000000000" pitchFamily="65" charset="-122"/>
                  <a:sym typeface="+mn-ea"/>
                </a:rPr>
                <a:t>输入标题内容</a:t>
              </a:r>
              <a:endParaRPr kumimoji="0" lang="zh-CN" altLang="en-US" sz="2000" b="0" i="0" u="none" strike="noStrike" kern="0" cap="none" spc="0" normalizeH="0" baseline="0" noProof="0" dirty="0">
                <a:ln>
                  <a:noFill/>
                </a:ln>
                <a:solidFill>
                  <a:schemeClr val="bg1"/>
                </a:solidFill>
                <a:effectLst/>
                <a:uLnTx/>
                <a:uFillTx/>
                <a:latin typeface="方正黑体简体" panose="03000509000000000000" pitchFamily="65" charset="-122"/>
                <a:ea typeface="方正黑体简体" panose="03000509000000000000" pitchFamily="65" charset="-122"/>
                <a:sym typeface="+mn-ea"/>
              </a:endParaRPr>
            </a:p>
          </p:txBody>
        </p:sp>
      </p:grpSp>
      <p:grpSp>
        <p:nvGrpSpPr>
          <p:cNvPr id="58" name="组合 57"/>
          <p:cNvGrpSpPr/>
          <p:nvPr/>
        </p:nvGrpSpPr>
        <p:grpSpPr>
          <a:xfrm>
            <a:off x="820800" y="3592354"/>
            <a:ext cx="5872850" cy="2102923"/>
            <a:chOff x="516000" y="3949224"/>
            <a:chExt cx="5872850" cy="2102923"/>
          </a:xfrm>
        </p:grpSpPr>
        <p:sp>
          <p:nvSpPr>
            <p:cNvPr id="59" name="矩形 58"/>
            <p:cNvSpPr/>
            <p:nvPr/>
          </p:nvSpPr>
          <p:spPr>
            <a:xfrm>
              <a:off x="516000" y="4730077"/>
              <a:ext cx="1791269" cy="1276350"/>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600"/>
                </a:spcAft>
                <a:buClrTx/>
                <a:buSzTx/>
                <a:buFontTx/>
                <a:buNone/>
                <a:defRPr/>
              </a:pPr>
              <a:r>
                <a:rPr kumimoji="0" lang="zh-CN" altLang="en-US" sz="1600" b="0" i="0" u="none" strike="noStrike" kern="0" cap="none" spc="0" normalizeH="0" baseline="0" noProof="0" dirty="0">
                  <a:ln>
                    <a:noFill/>
                  </a:ln>
                  <a:solidFill>
                    <a:schemeClr val="tx1">
                      <a:lumMod val="65000"/>
                      <a:lumOff val="35000"/>
                    </a:schemeClr>
                  </a:solidFill>
                  <a:effectLst/>
                  <a:uLnTx/>
                  <a:uFillTx/>
                  <a:latin typeface="方正黑体简体" panose="03000509000000000000" pitchFamily="65" charset="-122"/>
                  <a:ea typeface="方正黑体简体" panose="03000509000000000000" pitchFamily="65" charset="-122"/>
                </a:rPr>
                <a:t>输入标题内容</a:t>
              </a:r>
              <a:endParaRPr kumimoji="0" lang="zh-CN" altLang="en-US" sz="1600" b="0" i="0" u="none" strike="noStrike" kern="0" cap="none" spc="0" normalizeH="0" baseline="0" noProof="0" dirty="0">
                <a:ln>
                  <a:noFill/>
                </a:ln>
                <a:solidFill>
                  <a:srgbClr val="48A896"/>
                </a:solidFill>
                <a:effectLst/>
                <a:uLnTx/>
                <a:uFillTx/>
                <a:latin typeface="方正黑体简体" panose="03000509000000000000" pitchFamily="65" charset="-122"/>
                <a:ea typeface="方正黑体简体" panose="03000509000000000000" pitchFamily="65" charset="-122"/>
              </a:endParaRPr>
            </a:p>
            <a:p>
              <a:pPr algn="ctr">
                <a:lnSpc>
                  <a:spcPct val="200000"/>
                </a:lnSpc>
                <a:spcAft>
                  <a:spcPts val="600"/>
                </a:spcAft>
              </a:pPr>
              <a:r>
                <a:rPr lang="zh-CN" altLang="en-US" sz="800" dirty="0">
                  <a:solidFill>
                    <a:srgbClr val="2D2D32">
                      <a:lumMod val="50000"/>
                      <a:lumOff val="50000"/>
                    </a:srgb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a:t>
              </a:r>
              <a:endParaRPr kumimoji="0" lang="en-US" altLang="zh-CN" sz="800" b="0" i="0" u="none" strike="noStrike" kern="0" cap="none" spc="100" normalizeH="0" baseline="0" noProof="0" dirty="0">
                <a:ln>
                  <a:noFill/>
                </a:ln>
                <a:solidFill>
                  <a:srgbClr val="2D2D32">
                    <a:lumMod val="50000"/>
                    <a:lumOff val="50000"/>
                  </a:srgbClr>
                </a:solidFill>
                <a:effectLst/>
                <a:uLnTx/>
                <a:uFillTx/>
                <a:latin typeface="Agency FB" panose="020B0503020202020204" pitchFamily="34" charset="0"/>
                <a:ea typeface="方正黑体简体" panose="03000509000000000000" pitchFamily="65" charset="-122"/>
              </a:endParaRPr>
            </a:p>
          </p:txBody>
        </p:sp>
        <p:sp>
          <p:nvSpPr>
            <p:cNvPr id="60" name="矩形 59"/>
            <p:cNvSpPr/>
            <p:nvPr/>
          </p:nvSpPr>
          <p:spPr>
            <a:xfrm>
              <a:off x="2556790" y="4730077"/>
              <a:ext cx="1791269" cy="1322070"/>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600"/>
                </a:spcAft>
                <a:buClrTx/>
                <a:buSzTx/>
                <a:buFontTx/>
                <a:buNone/>
                <a:defRPr/>
              </a:pPr>
              <a:r>
                <a:rPr lang="zh-CN" altLang="en-US" kern="0" noProof="0" dirty="0">
                  <a:ln>
                    <a:noFill/>
                  </a:ln>
                  <a:solidFill>
                    <a:schemeClr val="tx1">
                      <a:lumMod val="65000"/>
                      <a:lumOff val="35000"/>
                    </a:schemeClr>
                  </a:solidFill>
                  <a:effectLst/>
                  <a:uLnTx/>
                  <a:uFillTx/>
                  <a:latin typeface="方正黑体简体" panose="03000509000000000000" pitchFamily="65" charset="-122"/>
                  <a:ea typeface="方正黑体简体" panose="03000509000000000000" pitchFamily="65" charset="-122"/>
                  <a:sym typeface="+mn-ea"/>
                </a:rPr>
                <a:t>输入标题内容</a:t>
              </a:r>
              <a:endParaRPr kumimoji="0" lang="zh-CN" altLang="en-US" b="0" i="0" u="none" strike="noStrike" kern="0" cap="none" spc="0" normalizeH="0" baseline="0" noProof="0" dirty="0">
                <a:ln>
                  <a:noFill/>
                </a:ln>
                <a:solidFill>
                  <a:srgbClr val="48A896"/>
                </a:solidFill>
                <a:effectLst/>
                <a:uLnTx/>
                <a:uFillTx/>
                <a:latin typeface="方正黑体简体" panose="03000509000000000000" pitchFamily="65" charset="-122"/>
                <a:ea typeface="方正黑体简体" panose="03000509000000000000" pitchFamily="65" charset="-122"/>
              </a:endParaRPr>
            </a:p>
            <a:p>
              <a:pPr algn="ctr">
                <a:lnSpc>
                  <a:spcPct val="200000"/>
                </a:lnSpc>
                <a:spcAft>
                  <a:spcPts val="600"/>
                </a:spcAft>
              </a:pPr>
              <a:r>
                <a:rPr lang="zh-CN" altLang="en-US" sz="800" dirty="0">
                  <a:solidFill>
                    <a:srgbClr val="2D2D32">
                      <a:lumMod val="50000"/>
                      <a:lumOff val="50000"/>
                    </a:srgb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a:t>
              </a:r>
              <a:endParaRPr kumimoji="0" lang="en-US" altLang="zh-CN" sz="800" b="0" i="0" u="none" strike="noStrike" kern="0" cap="none" spc="100" normalizeH="0" baseline="0" noProof="0" dirty="0">
                <a:ln>
                  <a:noFill/>
                </a:ln>
                <a:solidFill>
                  <a:srgbClr val="2D2D32">
                    <a:lumMod val="50000"/>
                    <a:lumOff val="50000"/>
                  </a:srgbClr>
                </a:solidFill>
                <a:effectLst/>
                <a:uLnTx/>
                <a:uFillTx/>
                <a:latin typeface="Agency FB" panose="020B0503020202020204" pitchFamily="34" charset="0"/>
                <a:ea typeface="方正黑体简体" panose="03000509000000000000" pitchFamily="65" charset="-122"/>
              </a:endParaRPr>
            </a:p>
          </p:txBody>
        </p:sp>
        <p:sp>
          <p:nvSpPr>
            <p:cNvPr id="61" name="矩形 60"/>
            <p:cNvSpPr/>
            <p:nvPr/>
          </p:nvSpPr>
          <p:spPr>
            <a:xfrm>
              <a:off x="4597581" y="4730077"/>
              <a:ext cx="1791269" cy="1276350"/>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600"/>
                </a:spcAft>
                <a:buClrTx/>
                <a:buSzTx/>
                <a:buFontTx/>
                <a:buNone/>
                <a:defRPr/>
              </a:pPr>
              <a:r>
                <a:rPr lang="zh-CN" altLang="en-US" sz="1600" kern="0" noProof="0" dirty="0">
                  <a:ln>
                    <a:noFill/>
                  </a:ln>
                  <a:solidFill>
                    <a:schemeClr val="tx1">
                      <a:lumMod val="65000"/>
                      <a:lumOff val="35000"/>
                    </a:schemeClr>
                  </a:solidFill>
                  <a:effectLst/>
                  <a:uLnTx/>
                  <a:uFillTx/>
                  <a:latin typeface="方正黑体简体" panose="03000509000000000000" pitchFamily="65" charset="-122"/>
                  <a:ea typeface="方正黑体简体" panose="03000509000000000000" pitchFamily="65" charset="-122"/>
                  <a:sym typeface="+mn-ea"/>
                </a:rPr>
                <a:t>输入标题内容</a:t>
              </a:r>
              <a:endParaRPr kumimoji="0" lang="zh-CN" altLang="en-US" sz="1600" b="0" i="0" u="none" strike="noStrike" kern="0" cap="none" spc="0" normalizeH="0" baseline="0" noProof="0" dirty="0">
                <a:ln>
                  <a:noFill/>
                </a:ln>
                <a:solidFill>
                  <a:srgbClr val="48A896"/>
                </a:solidFill>
                <a:effectLst/>
                <a:uLnTx/>
                <a:uFillTx/>
                <a:latin typeface="方正黑体简体" panose="03000509000000000000" pitchFamily="65" charset="-122"/>
                <a:ea typeface="方正黑体简体" panose="03000509000000000000" pitchFamily="65" charset="-122"/>
              </a:endParaRPr>
            </a:p>
            <a:p>
              <a:pPr algn="ctr">
                <a:lnSpc>
                  <a:spcPct val="200000"/>
                </a:lnSpc>
                <a:spcAft>
                  <a:spcPts val="600"/>
                </a:spcAft>
              </a:pPr>
              <a:r>
                <a:rPr lang="zh-CN" altLang="en-US" sz="800" dirty="0">
                  <a:solidFill>
                    <a:srgbClr val="2D2D32">
                      <a:lumMod val="50000"/>
                      <a:lumOff val="50000"/>
                    </a:srgbClr>
                  </a:solidFill>
                  <a:latin typeface="方正黑体简体" panose="03000509000000000000" pitchFamily="65" charset="-122"/>
                  <a:ea typeface="方正黑体简体" panose="03000509000000000000" pitchFamily="65" charset="-122"/>
                  <a:sym typeface="+mn-ea"/>
                </a:rPr>
                <a:t>单击输入标题内容，单击输入标题内容，单击输入标题内容，单击输入标题内容单击输入标题内容</a:t>
              </a:r>
              <a:endParaRPr kumimoji="0" lang="en-US" altLang="zh-CN" sz="800" b="0" i="0" u="none" strike="noStrike" kern="0" cap="none" spc="100" normalizeH="0" baseline="0" noProof="0" dirty="0">
                <a:ln>
                  <a:noFill/>
                </a:ln>
                <a:solidFill>
                  <a:srgbClr val="2D2D32">
                    <a:lumMod val="50000"/>
                    <a:lumOff val="50000"/>
                  </a:srgbClr>
                </a:solidFill>
                <a:effectLst/>
                <a:uLnTx/>
                <a:uFillTx/>
                <a:latin typeface="Agency FB" panose="020B0503020202020204" pitchFamily="34" charset="0"/>
                <a:ea typeface="方正黑体简体" panose="03000509000000000000" pitchFamily="65" charset="-122"/>
              </a:endParaRPr>
            </a:p>
          </p:txBody>
        </p:sp>
        <p:sp>
          <p:nvSpPr>
            <p:cNvPr id="67" name="椭圆 66"/>
            <p:cNvSpPr/>
            <p:nvPr/>
          </p:nvSpPr>
          <p:spPr>
            <a:xfrm>
              <a:off x="1131213" y="3949224"/>
              <a:ext cx="560842" cy="560842"/>
            </a:xfrm>
            <a:prstGeom prst="ellipse">
              <a:avLst/>
            </a:prstGeom>
            <a:solidFill>
              <a:srgbClr val="C0DE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Agency FB" panose="020B0503020202020204" pitchFamily="34" charset="0"/>
                  <a:ea typeface="方正黑体简体" panose="03000509000000000000" pitchFamily="65" charset="-122"/>
                </a:rPr>
                <a:t>1</a:t>
              </a:r>
              <a:endParaRPr kumimoji="0" lang="zh-CN" altLang="en-US" sz="1800" b="0" i="0" u="none" strike="noStrike" kern="0" cap="none" spc="0" normalizeH="0" baseline="0" noProof="0" dirty="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68" name="椭圆 67"/>
            <p:cNvSpPr/>
            <p:nvPr/>
          </p:nvSpPr>
          <p:spPr>
            <a:xfrm>
              <a:off x="3172003" y="3949224"/>
              <a:ext cx="560842" cy="560842"/>
            </a:xfrm>
            <a:prstGeom prst="ellipse">
              <a:avLst/>
            </a:prstGeom>
            <a:solidFill>
              <a:srgbClr val="9DC8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Agency FB" panose="020B0503020202020204" pitchFamily="34" charset="0"/>
                  <a:ea typeface="方正黑体简体" panose="03000509000000000000" pitchFamily="65" charset="-122"/>
                </a:rPr>
                <a:t>2</a:t>
              </a:r>
              <a:endParaRPr kumimoji="0" lang="zh-CN" altLang="en-US" sz="1800" b="0" i="0" u="none" strike="noStrike" kern="0" cap="none" spc="0" normalizeH="0" baseline="0" noProof="0" dirty="0">
                <a:ln>
                  <a:noFill/>
                </a:ln>
                <a:solidFill>
                  <a:prstClr val="white"/>
                </a:solidFill>
                <a:effectLst/>
                <a:uLnTx/>
                <a:uFillTx/>
                <a:latin typeface="Agency FB" panose="020B0503020202020204" pitchFamily="34" charset="0"/>
                <a:ea typeface="方正黑体简体" panose="03000509000000000000" pitchFamily="65" charset="-122"/>
              </a:endParaRPr>
            </a:p>
          </p:txBody>
        </p:sp>
        <p:sp>
          <p:nvSpPr>
            <p:cNvPr id="69" name="椭圆 68"/>
            <p:cNvSpPr/>
            <p:nvPr/>
          </p:nvSpPr>
          <p:spPr>
            <a:xfrm>
              <a:off x="5212794" y="3949224"/>
              <a:ext cx="560842" cy="560842"/>
            </a:xfrm>
            <a:prstGeom prst="ellipse">
              <a:avLst/>
            </a:prstGeom>
            <a:solidFill>
              <a:srgbClr val="C0DE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Agency FB" panose="020B0503020202020204" pitchFamily="34" charset="0"/>
                  <a:ea typeface="方正黑体简体" panose="03000509000000000000" pitchFamily="65" charset="-122"/>
                </a:rPr>
                <a:t>3</a:t>
              </a:r>
              <a:endParaRPr kumimoji="0" lang="zh-CN" altLang="en-US" sz="1800" b="0" i="0" u="none" strike="noStrike" kern="0" cap="none" spc="0" normalizeH="0" baseline="0" noProof="0" dirty="0">
                <a:ln>
                  <a:noFill/>
                </a:ln>
                <a:solidFill>
                  <a:prstClr val="white"/>
                </a:solidFill>
                <a:effectLst/>
                <a:uLnTx/>
                <a:uFillTx/>
                <a:latin typeface="Agency FB" panose="020B0503020202020204" pitchFamily="34" charset="0"/>
                <a:ea typeface="方正黑体简体" panose="03000509000000000000" pitchFamily="65" charset="-122"/>
              </a:endParaRPr>
            </a:p>
          </p:txBody>
        </p:sp>
      </p:grpSp>
    </p:spTree>
  </p:cSld>
  <p:clrMapOvr>
    <a:masterClrMapping/>
  </p:clrMapOvr>
  <p:transition spd="slow" advClick="0" advTm="2000">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4195445" y="277495"/>
            <a:ext cx="3743325" cy="884555"/>
            <a:chOff x="6607" y="437"/>
            <a:chExt cx="5895" cy="1393"/>
          </a:xfrm>
        </p:grpSpPr>
        <p:grpSp>
          <p:nvGrpSpPr>
            <p:cNvPr id="3" name="组合 2"/>
            <p:cNvGrpSpPr/>
            <p:nvPr/>
          </p:nvGrpSpPr>
          <p:grpSpPr>
            <a:xfrm>
              <a:off x="7320" y="630"/>
              <a:ext cx="4408" cy="1200"/>
              <a:chOff x="1400176" y="1989138"/>
              <a:chExt cx="2946400" cy="849313"/>
            </a:xfrm>
          </p:grpSpPr>
          <p:sp>
            <p:nvSpPr>
              <p:cNvPr id="4"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7"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5"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6" name="矩形 5"/>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grpSp>
        <p:nvGrpSpPr>
          <p:cNvPr id="60" name="Группа 59"/>
          <p:cNvGrpSpPr/>
          <p:nvPr/>
        </p:nvGrpSpPr>
        <p:grpSpPr>
          <a:xfrm>
            <a:off x="4898390" y="1933575"/>
            <a:ext cx="2245995" cy="4056380"/>
            <a:chOff x="9650115" y="3618434"/>
            <a:chExt cx="5322527" cy="9605140"/>
          </a:xfrm>
          <a:solidFill>
            <a:srgbClr val="8EA1AA"/>
          </a:solidFill>
        </p:grpSpPr>
        <p:sp>
          <p:nvSpPr>
            <p:cNvPr id="63" name="Freeform 177"/>
            <p:cNvSpPr/>
            <p:nvPr/>
          </p:nvSpPr>
          <p:spPr bwMode="auto">
            <a:xfrm>
              <a:off x="10001437" y="3618434"/>
              <a:ext cx="4135059" cy="1753097"/>
            </a:xfrm>
            <a:custGeom>
              <a:avLst/>
              <a:gdLst>
                <a:gd name="T0" fmla="*/ 94 w 588"/>
                <a:gd name="T1" fmla="*/ 249 h 249"/>
                <a:gd name="T2" fmla="*/ 8 w 588"/>
                <a:gd name="T3" fmla="*/ 176 h 249"/>
                <a:gd name="T4" fmla="*/ 79 w 588"/>
                <a:gd name="T5" fmla="*/ 75 h 249"/>
                <a:gd name="T6" fmla="*/ 479 w 588"/>
                <a:gd name="T7" fmla="*/ 8 h 249"/>
                <a:gd name="T8" fmla="*/ 580 w 588"/>
                <a:gd name="T9" fmla="*/ 80 h 249"/>
                <a:gd name="T10" fmla="*/ 508 w 588"/>
                <a:gd name="T11" fmla="*/ 181 h 249"/>
                <a:gd name="T12" fmla="*/ 109 w 588"/>
                <a:gd name="T13" fmla="*/ 248 h 249"/>
                <a:gd name="T14" fmla="*/ 94 w 588"/>
                <a:gd name="T15" fmla="*/ 249 h 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8" h="249">
                  <a:moveTo>
                    <a:pt x="94" y="249"/>
                  </a:moveTo>
                  <a:cubicBezTo>
                    <a:pt x="52" y="249"/>
                    <a:pt x="15" y="219"/>
                    <a:pt x="8" y="176"/>
                  </a:cubicBezTo>
                  <a:cubicBezTo>
                    <a:pt x="0" y="129"/>
                    <a:pt x="32" y="83"/>
                    <a:pt x="79" y="75"/>
                  </a:cubicBezTo>
                  <a:cubicBezTo>
                    <a:pt x="479" y="8"/>
                    <a:pt x="479" y="8"/>
                    <a:pt x="479" y="8"/>
                  </a:cubicBezTo>
                  <a:cubicBezTo>
                    <a:pt x="527" y="0"/>
                    <a:pt x="572" y="32"/>
                    <a:pt x="580" y="80"/>
                  </a:cubicBezTo>
                  <a:cubicBezTo>
                    <a:pt x="588" y="128"/>
                    <a:pt x="556" y="173"/>
                    <a:pt x="508" y="181"/>
                  </a:cubicBezTo>
                  <a:cubicBezTo>
                    <a:pt x="109" y="248"/>
                    <a:pt x="109" y="248"/>
                    <a:pt x="109" y="248"/>
                  </a:cubicBezTo>
                  <a:cubicBezTo>
                    <a:pt x="104" y="249"/>
                    <a:pt x="99" y="249"/>
                    <a:pt x="94" y="249"/>
                  </a:cubicBezTo>
                  <a:close/>
                </a:path>
              </a:pathLst>
            </a:custGeom>
            <a:solidFill>
              <a:srgbClr val="91ACA7"/>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66" name="Freeform 178"/>
            <p:cNvSpPr/>
            <p:nvPr/>
          </p:nvSpPr>
          <p:spPr bwMode="auto">
            <a:xfrm>
              <a:off x="9650115" y="4869140"/>
              <a:ext cx="5322527" cy="1963890"/>
            </a:xfrm>
            <a:custGeom>
              <a:avLst/>
              <a:gdLst>
                <a:gd name="T0" fmla="*/ 95 w 757"/>
                <a:gd name="T1" fmla="*/ 279 h 279"/>
                <a:gd name="T2" fmla="*/ 9 w 757"/>
                <a:gd name="T3" fmla="*/ 206 h 279"/>
                <a:gd name="T4" fmla="*/ 80 w 757"/>
                <a:gd name="T5" fmla="*/ 105 h 279"/>
                <a:gd name="T6" fmla="*/ 648 w 757"/>
                <a:gd name="T7" fmla="*/ 8 h 279"/>
                <a:gd name="T8" fmla="*/ 749 w 757"/>
                <a:gd name="T9" fmla="*/ 80 h 279"/>
                <a:gd name="T10" fmla="*/ 677 w 757"/>
                <a:gd name="T11" fmla="*/ 181 h 279"/>
                <a:gd name="T12" fmla="*/ 110 w 757"/>
                <a:gd name="T13" fmla="*/ 278 h 279"/>
                <a:gd name="T14" fmla="*/ 95 w 757"/>
                <a:gd name="T15" fmla="*/ 279 h 2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7" h="279">
                  <a:moveTo>
                    <a:pt x="95" y="279"/>
                  </a:moveTo>
                  <a:cubicBezTo>
                    <a:pt x="53" y="279"/>
                    <a:pt x="16" y="249"/>
                    <a:pt x="9" y="206"/>
                  </a:cubicBezTo>
                  <a:cubicBezTo>
                    <a:pt x="0" y="158"/>
                    <a:pt x="33" y="113"/>
                    <a:pt x="80" y="105"/>
                  </a:cubicBezTo>
                  <a:cubicBezTo>
                    <a:pt x="648" y="8"/>
                    <a:pt x="648" y="8"/>
                    <a:pt x="648" y="8"/>
                  </a:cubicBezTo>
                  <a:cubicBezTo>
                    <a:pt x="695" y="0"/>
                    <a:pt x="741" y="32"/>
                    <a:pt x="749" y="80"/>
                  </a:cubicBezTo>
                  <a:cubicBezTo>
                    <a:pt x="757" y="128"/>
                    <a:pt x="725" y="173"/>
                    <a:pt x="677" y="181"/>
                  </a:cubicBezTo>
                  <a:cubicBezTo>
                    <a:pt x="110" y="278"/>
                    <a:pt x="110" y="278"/>
                    <a:pt x="110" y="278"/>
                  </a:cubicBezTo>
                  <a:cubicBezTo>
                    <a:pt x="105" y="278"/>
                    <a:pt x="100" y="279"/>
                    <a:pt x="95" y="279"/>
                  </a:cubicBezTo>
                  <a:close/>
                </a:path>
              </a:pathLst>
            </a:custGeom>
            <a:solidFill>
              <a:srgbClr val="91ACA7"/>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69" name="Freeform 180"/>
            <p:cNvSpPr/>
            <p:nvPr/>
          </p:nvSpPr>
          <p:spPr bwMode="auto">
            <a:xfrm>
              <a:off x="9650115" y="6277939"/>
              <a:ext cx="5322527" cy="1953350"/>
            </a:xfrm>
            <a:custGeom>
              <a:avLst/>
              <a:gdLst>
                <a:gd name="T0" fmla="*/ 95 w 757"/>
                <a:gd name="T1" fmla="*/ 278 h 278"/>
                <a:gd name="T2" fmla="*/ 9 w 757"/>
                <a:gd name="T3" fmla="*/ 205 h 278"/>
                <a:gd name="T4" fmla="*/ 80 w 757"/>
                <a:gd name="T5" fmla="*/ 104 h 278"/>
                <a:gd name="T6" fmla="*/ 648 w 757"/>
                <a:gd name="T7" fmla="*/ 8 h 278"/>
                <a:gd name="T8" fmla="*/ 749 w 757"/>
                <a:gd name="T9" fmla="*/ 79 h 278"/>
                <a:gd name="T10" fmla="*/ 677 w 757"/>
                <a:gd name="T11" fmla="*/ 180 h 278"/>
                <a:gd name="T12" fmla="*/ 110 w 757"/>
                <a:gd name="T13" fmla="*/ 277 h 278"/>
                <a:gd name="T14" fmla="*/ 95 w 757"/>
                <a:gd name="T15" fmla="*/ 278 h 2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7" h="278">
                  <a:moveTo>
                    <a:pt x="95" y="278"/>
                  </a:moveTo>
                  <a:cubicBezTo>
                    <a:pt x="53" y="278"/>
                    <a:pt x="16" y="248"/>
                    <a:pt x="9" y="205"/>
                  </a:cubicBezTo>
                  <a:cubicBezTo>
                    <a:pt x="0" y="157"/>
                    <a:pt x="33" y="112"/>
                    <a:pt x="80" y="104"/>
                  </a:cubicBezTo>
                  <a:cubicBezTo>
                    <a:pt x="648" y="8"/>
                    <a:pt x="648" y="8"/>
                    <a:pt x="648" y="8"/>
                  </a:cubicBezTo>
                  <a:cubicBezTo>
                    <a:pt x="695" y="0"/>
                    <a:pt x="741" y="32"/>
                    <a:pt x="749" y="79"/>
                  </a:cubicBezTo>
                  <a:cubicBezTo>
                    <a:pt x="757" y="127"/>
                    <a:pt x="725" y="172"/>
                    <a:pt x="677" y="180"/>
                  </a:cubicBezTo>
                  <a:cubicBezTo>
                    <a:pt x="110" y="277"/>
                    <a:pt x="110" y="277"/>
                    <a:pt x="110" y="277"/>
                  </a:cubicBezTo>
                  <a:cubicBezTo>
                    <a:pt x="105" y="278"/>
                    <a:pt x="100" y="278"/>
                    <a:pt x="95" y="278"/>
                  </a:cubicBezTo>
                  <a:close/>
                </a:path>
              </a:pathLst>
            </a:custGeom>
            <a:solidFill>
              <a:srgbClr val="91ACA7"/>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70" name="Freeform 184"/>
            <p:cNvSpPr/>
            <p:nvPr/>
          </p:nvSpPr>
          <p:spPr bwMode="auto">
            <a:xfrm>
              <a:off x="10127913" y="10251391"/>
              <a:ext cx="4373958" cy="2972183"/>
            </a:xfrm>
            <a:custGeom>
              <a:avLst/>
              <a:gdLst>
                <a:gd name="T0" fmla="*/ 588 w 622"/>
                <a:gd name="T1" fmla="*/ 0 h 423"/>
                <a:gd name="T2" fmla="*/ 34 w 622"/>
                <a:gd name="T3" fmla="*/ 0 h 423"/>
                <a:gd name="T4" fmla="*/ 0 w 622"/>
                <a:gd name="T5" fmla="*/ 34 h 423"/>
                <a:gd name="T6" fmla="*/ 0 w 622"/>
                <a:gd name="T7" fmla="*/ 58 h 423"/>
                <a:gd name="T8" fmla="*/ 177 w 622"/>
                <a:gd name="T9" fmla="*/ 267 h 423"/>
                <a:gd name="T10" fmla="*/ 175 w 622"/>
                <a:gd name="T11" fmla="*/ 278 h 423"/>
                <a:gd name="T12" fmla="*/ 202 w 622"/>
                <a:gd name="T13" fmla="*/ 304 h 423"/>
                <a:gd name="T14" fmla="*/ 204 w 622"/>
                <a:gd name="T15" fmla="*/ 304 h 423"/>
                <a:gd name="T16" fmla="*/ 185 w 622"/>
                <a:gd name="T17" fmla="*/ 329 h 423"/>
                <a:gd name="T18" fmla="*/ 211 w 622"/>
                <a:gd name="T19" fmla="*/ 356 h 423"/>
                <a:gd name="T20" fmla="*/ 189 w 622"/>
                <a:gd name="T21" fmla="*/ 381 h 423"/>
                <a:gd name="T22" fmla="*/ 216 w 622"/>
                <a:gd name="T23" fmla="*/ 408 h 423"/>
                <a:gd name="T24" fmla="*/ 233 w 622"/>
                <a:gd name="T25" fmla="*/ 408 h 423"/>
                <a:gd name="T26" fmla="*/ 309 w 622"/>
                <a:gd name="T27" fmla="*/ 423 h 423"/>
                <a:gd name="T28" fmla="*/ 385 w 622"/>
                <a:gd name="T29" fmla="*/ 408 h 423"/>
                <a:gd name="T30" fmla="*/ 406 w 622"/>
                <a:gd name="T31" fmla="*/ 408 h 423"/>
                <a:gd name="T32" fmla="*/ 432 w 622"/>
                <a:gd name="T33" fmla="*/ 381 h 423"/>
                <a:gd name="T34" fmla="*/ 411 w 622"/>
                <a:gd name="T35" fmla="*/ 356 h 423"/>
                <a:gd name="T36" fmla="*/ 437 w 622"/>
                <a:gd name="T37" fmla="*/ 329 h 423"/>
                <a:gd name="T38" fmla="*/ 419 w 622"/>
                <a:gd name="T39" fmla="*/ 304 h 423"/>
                <a:gd name="T40" fmla="*/ 420 w 622"/>
                <a:gd name="T41" fmla="*/ 304 h 423"/>
                <a:gd name="T42" fmla="*/ 446 w 622"/>
                <a:gd name="T43" fmla="*/ 278 h 423"/>
                <a:gd name="T44" fmla="*/ 444 w 622"/>
                <a:gd name="T45" fmla="*/ 267 h 423"/>
                <a:gd name="T46" fmla="*/ 622 w 622"/>
                <a:gd name="T47" fmla="*/ 58 h 423"/>
                <a:gd name="T48" fmla="*/ 622 w 622"/>
                <a:gd name="T49" fmla="*/ 34 h 423"/>
                <a:gd name="T50" fmla="*/ 588 w 622"/>
                <a:gd name="T51"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2" h="423">
                  <a:moveTo>
                    <a:pt x="588" y="0"/>
                  </a:moveTo>
                  <a:cubicBezTo>
                    <a:pt x="34" y="0"/>
                    <a:pt x="34" y="0"/>
                    <a:pt x="34" y="0"/>
                  </a:cubicBezTo>
                  <a:cubicBezTo>
                    <a:pt x="15" y="0"/>
                    <a:pt x="0" y="15"/>
                    <a:pt x="0" y="34"/>
                  </a:cubicBezTo>
                  <a:cubicBezTo>
                    <a:pt x="0" y="58"/>
                    <a:pt x="0" y="58"/>
                    <a:pt x="0" y="58"/>
                  </a:cubicBezTo>
                  <a:cubicBezTo>
                    <a:pt x="0" y="163"/>
                    <a:pt x="77" y="251"/>
                    <a:pt x="177" y="267"/>
                  </a:cubicBezTo>
                  <a:cubicBezTo>
                    <a:pt x="176" y="270"/>
                    <a:pt x="175" y="274"/>
                    <a:pt x="175" y="278"/>
                  </a:cubicBezTo>
                  <a:cubicBezTo>
                    <a:pt x="175" y="292"/>
                    <a:pt x="187" y="304"/>
                    <a:pt x="202" y="304"/>
                  </a:cubicBezTo>
                  <a:cubicBezTo>
                    <a:pt x="204" y="304"/>
                    <a:pt x="204" y="304"/>
                    <a:pt x="204" y="304"/>
                  </a:cubicBezTo>
                  <a:cubicBezTo>
                    <a:pt x="193" y="307"/>
                    <a:pt x="185" y="317"/>
                    <a:pt x="185" y="329"/>
                  </a:cubicBezTo>
                  <a:cubicBezTo>
                    <a:pt x="185" y="343"/>
                    <a:pt x="197" y="355"/>
                    <a:pt x="211" y="356"/>
                  </a:cubicBezTo>
                  <a:cubicBezTo>
                    <a:pt x="199" y="358"/>
                    <a:pt x="189" y="369"/>
                    <a:pt x="189" y="381"/>
                  </a:cubicBezTo>
                  <a:cubicBezTo>
                    <a:pt x="189" y="396"/>
                    <a:pt x="201" y="408"/>
                    <a:pt x="216" y="408"/>
                  </a:cubicBezTo>
                  <a:cubicBezTo>
                    <a:pt x="233" y="408"/>
                    <a:pt x="233" y="408"/>
                    <a:pt x="233" y="408"/>
                  </a:cubicBezTo>
                  <a:cubicBezTo>
                    <a:pt x="249" y="417"/>
                    <a:pt x="277" y="423"/>
                    <a:pt x="309" y="423"/>
                  </a:cubicBezTo>
                  <a:cubicBezTo>
                    <a:pt x="342" y="423"/>
                    <a:pt x="370" y="417"/>
                    <a:pt x="385" y="408"/>
                  </a:cubicBezTo>
                  <a:cubicBezTo>
                    <a:pt x="406" y="408"/>
                    <a:pt x="406" y="408"/>
                    <a:pt x="406" y="408"/>
                  </a:cubicBezTo>
                  <a:cubicBezTo>
                    <a:pt x="420" y="408"/>
                    <a:pt x="432" y="396"/>
                    <a:pt x="432" y="381"/>
                  </a:cubicBezTo>
                  <a:cubicBezTo>
                    <a:pt x="432" y="369"/>
                    <a:pt x="423" y="358"/>
                    <a:pt x="411" y="356"/>
                  </a:cubicBezTo>
                  <a:cubicBezTo>
                    <a:pt x="426" y="356"/>
                    <a:pt x="437" y="344"/>
                    <a:pt x="437" y="329"/>
                  </a:cubicBezTo>
                  <a:cubicBezTo>
                    <a:pt x="437" y="317"/>
                    <a:pt x="430" y="307"/>
                    <a:pt x="419" y="304"/>
                  </a:cubicBezTo>
                  <a:cubicBezTo>
                    <a:pt x="420" y="304"/>
                    <a:pt x="420" y="304"/>
                    <a:pt x="420" y="304"/>
                  </a:cubicBezTo>
                  <a:cubicBezTo>
                    <a:pt x="435" y="304"/>
                    <a:pt x="446" y="292"/>
                    <a:pt x="446" y="278"/>
                  </a:cubicBezTo>
                  <a:cubicBezTo>
                    <a:pt x="446" y="274"/>
                    <a:pt x="446" y="271"/>
                    <a:pt x="444" y="267"/>
                  </a:cubicBezTo>
                  <a:cubicBezTo>
                    <a:pt x="545" y="251"/>
                    <a:pt x="622" y="164"/>
                    <a:pt x="622" y="58"/>
                  </a:cubicBezTo>
                  <a:cubicBezTo>
                    <a:pt x="622" y="34"/>
                    <a:pt x="622" y="34"/>
                    <a:pt x="622" y="34"/>
                  </a:cubicBezTo>
                  <a:cubicBezTo>
                    <a:pt x="622" y="15"/>
                    <a:pt x="607" y="0"/>
                    <a:pt x="5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ea typeface="庞门正道标题体" panose="02010600030101010101" pitchFamily="2" charset="-122"/>
              </a:endParaRPr>
            </a:p>
          </p:txBody>
        </p:sp>
        <p:grpSp>
          <p:nvGrpSpPr>
            <p:cNvPr id="71" name="Группа 70"/>
            <p:cNvGrpSpPr/>
            <p:nvPr/>
          </p:nvGrpSpPr>
          <p:grpSpPr>
            <a:xfrm>
              <a:off x="9650115" y="7676201"/>
              <a:ext cx="5322527" cy="2427640"/>
              <a:chOff x="2687738" y="6338886"/>
              <a:chExt cx="2405063" cy="1096965"/>
            </a:xfrm>
            <a:grpFill/>
          </p:grpSpPr>
          <p:sp>
            <p:nvSpPr>
              <p:cNvPr id="76" name="Freeform 182"/>
              <p:cNvSpPr/>
              <p:nvPr/>
            </p:nvSpPr>
            <p:spPr bwMode="auto">
              <a:xfrm>
                <a:off x="2687738" y="6338886"/>
                <a:ext cx="2405063" cy="882650"/>
              </a:xfrm>
              <a:custGeom>
                <a:avLst/>
                <a:gdLst>
                  <a:gd name="T0" fmla="*/ 95 w 757"/>
                  <a:gd name="T1" fmla="*/ 278 h 278"/>
                  <a:gd name="T2" fmla="*/ 9 w 757"/>
                  <a:gd name="T3" fmla="*/ 205 h 278"/>
                  <a:gd name="T4" fmla="*/ 80 w 757"/>
                  <a:gd name="T5" fmla="*/ 104 h 278"/>
                  <a:gd name="T6" fmla="*/ 648 w 757"/>
                  <a:gd name="T7" fmla="*/ 8 h 278"/>
                  <a:gd name="T8" fmla="*/ 749 w 757"/>
                  <a:gd name="T9" fmla="*/ 80 h 278"/>
                  <a:gd name="T10" fmla="*/ 677 w 757"/>
                  <a:gd name="T11" fmla="*/ 181 h 278"/>
                  <a:gd name="T12" fmla="*/ 110 w 757"/>
                  <a:gd name="T13" fmla="*/ 277 h 278"/>
                  <a:gd name="T14" fmla="*/ 95 w 757"/>
                  <a:gd name="T15" fmla="*/ 278 h 2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7" h="278">
                    <a:moveTo>
                      <a:pt x="95" y="278"/>
                    </a:moveTo>
                    <a:cubicBezTo>
                      <a:pt x="53" y="278"/>
                      <a:pt x="16" y="248"/>
                      <a:pt x="9" y="205"/>
                    </a:cubicBezTo>
                    <a:cubicBezTo>
                      <a:pt x="0" y="158"/>
                      <a:pt x="33" y="112"/>
                      <a:pt x="80" y="104"/>
                    </a:cubicBezTo>
                    <a:cubicBezTo>
                      <a:pt x="648" y="8"/>
                      <a:pt x="648" y="8"/>
                      <a:pt x="648" y="8"/>
                    </a:cubicBezTo>
                    <a:cubicBezTo>
                      <a:pt x="695" y="0"/>
                      <a:pt x="741" y="32"/>
                      <a:pt x="749" y="80"/>
                    </a:cubicBezTo>
                    <a:cubicBezTo>
                      <a:pt x="757" y="127"/>
                      <a:pt x="725" y="173"/>
                      <a:pt x="677" y="181"/>
                    </a:cubicBezTo>
                    <a:cubicBezTo>
                      <a:pt x="110" y="277"/>
                      <a:pt x="110" y="277"/>
                      <a:pt x="110" y="277"/>
                    </a:cubicBezTo>
                    <a:cubicBezTo>
                      <a:pt x="105" y="278"/>
                      <a:pt x="100" y="278"/>
                      <a:pt x="95" y="278"/>
                    </a:cubicBezTo>
                    <a:close/>
                  </a:path>
                </a:pathLst>
              </a:custGeom>
              <a:solidFill>
                <a:srgbClr val="C0DED2"/>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77" name="Freeform 185"/>
              <p:cNvSpPr/>
              <p:nvPr/>
            </p:nvSpPr>
            <p:spPr bwMode="auto">
              <a:xfrm>
                <a:off x="3097313" y="7183437"/>
                <a:ext cx="557213" cy="252413"/>
              </a:xfrm>
              <a:custGeom>
                <a:avLst/>
                <a:gdLst>
                  <a:gd name="T0" fmla="*/ 175 w 175"/>
                  <a:gd name="T1" fmla="*/ 71 h 79"/>
                  <a:gd name="T2" fmla="*/ 175 w 175"/>
                  <a:gd name="T3" fmla="*/ 12 h 79"/>
                  <a:gd name="T4" fmla="*/ 162 w 175"/>
                  <a:gd name="T5" fmla="*/ 1 h 79"/>
                  <a:gd name="T6" fmla="*/ 9 w 175"/>
                  <a:gd name="T7" fmla="*/ 27 h 79"/>
                  <a:gd name="T8" fmla="*/ 0 w 175"/>
                  <a:gd name="T9" fmla="*/ 38 h 79"/>
                  <a:gd name="T10" fmla="*/ 0 w 175"/>
                  <a:gd name="T11" fmla="*/ 71 h 79"/>
                  <a:gd name="T12" fmla="*/ 8 w 175"/>
                  <a:gd name="T13" fmla="*/ 79 h 79"/>
                  <a:gd name="T14" fmla="*/ 167 w 175"/>
                  <a:gd name="T15" fmla="*/ 79 h 79"/>
                  <a:gd name="T16" fmla="*/ 175 w 175"/>
                  <a:gd name="T17"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79">
                    <a:moveTo>
                      <a:pt x="175" y="71"/>
                    </a:moveTo>
                    <a:cubicBezTo>
                      <a:pt x="175" y="12"/>
                      <a:pt x="175" y="12"/>
                      <a:pt x="175" y="12"/>
                    </a:cubicBezTo>
                    <a:cubicBezTo>
                      <a:pt x="175" y="5"/>
                      <a:pt x="169" y="0"/>
                      <a:pt x="162" y="1"/>
                    </a:cubicBezTo>
                    <a:cubicBezTo>
                      <a:pt x="9" y="27"/>
                      <a:pt x="9" y="27"/>
                      <a:pt x="9" y="27"/>
                    </a:cubicBezTo>
                    <a:cubicBezTo>
                      <a:pt x="4" y="28"/>
                      <a:pt x="0" y="33"/>
                      <a:pt x="0" y="38"/>
                    </a:cubicBezTo>
                    <a:cubicBezTo>
                      <a:pt x="0" y="71"/>
                      <a:pt x="0" y="71"/>
                      <a:pt x="0" y="71"/>
                    </a:cubicBezTo>
                    <a:cubicBezTo>
                      <a:pt x="0" y="76"/>
                      <a:pt x="4" y="79"/>
                      <a:pt x="8" y="79"/>
                    </a:cubicBezTo>
                    <a:cubicBezTo>
                      <a:pt x="167" y="79"/>
                      <a:pt x="167" y="79"/>
                      <a:pt x="167" y="79"/>
                    </a:cubicBezTo>
                    <a:cubicBezTo>
                      <a:pt x="172" y="79"/>
                      <a:pt x="175" y="76"/>
                      <a:pt x="175" y="71"/>
                    </a:cubicBezTo>
                    <a:close/>
                  </a:path>
                </a:pathLst>
              </a:custGeom>
              <a:grp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78" name="Rectangle 186"/>
              <p:cNvSpPr>
                <a:spLocks noChangeArrowheads="1"/>
              </p:cNvSpPr>
              <p:nvPr/>
            </p:nvSpPr>
            <p:spPr bwMode="auto">
              <a:xfrm>
                <a:off x="3097313" y="7008813"/>
                <a:ext cx="557213" cy="427038"/>
              </a:xfrm>
              <a:prstGeom prst="rect">
                <a:avLst/>
              </a:prstGeom>
              <a:solidFill>
                <a:srgbClr val="91ACA7"/>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79" name="Freeform 187"/>
              <p:cNvSpPr/>
              <p:nvPr/>
            </p:nvSpPr>
            <p:spPr bwMode="auto">
              <a:xfrm>
                <a:off x="4121250" y="7008812"/>
                <a:ext cx="555625" cy="427038"/>
              </a:xfrm>
              <a:custGeom>
                <a:avLst/>
                <a:gdLst>
                  <a:gd name="T0" fmla="*/ 175 w 175"/>
                  <a:gd name="T1" fmla="*/ 126 h 134"/>
                  <a:gd name="T2" fmla="*/ 175 w 175"/>
                  <a:gd name="T3" fmla="*/ 12 h 134"/>
                  <a:gd name="T4" fmla="*/ 162 w 175"/>
                  <a:gd name="T5" fmla="*/ 2 h 134"/>
                  <a:gd name="T6" fmla="*/ 9 w 175"/>
                  <a:gd name="T7" fmla="*/ 28 h 134"/>
                  <a:gd name="T8" fmla="*/ 0 w 175"/>
                  <a:gd name="T9" fmla="*/ 38 h 134"/>
                  <a:gd name="T10" fmla="*/ 0 w 175"/>
                  <a:gd name="T11" fmla="*/ 126 h 134"/>
                  <a:gd name="T12" fmla="*/ 8 w 175"/>
                  <a:gd name="T13" fmla="*/ 134 h 134"/>
                  <a:gd name="T14" fmla="*/ 167 w 175"/>
                  <a:gd name="T15" fmla="*/ 134 h 134"/>
                  <a:gd name="T16" fmla="*/ 175 w 175"/>
                  <a:gd name="T17" fmla="*/ 1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34">
                    <a:moveTo>
                      <a:pt x="175" y="126"/>
                    </a:moveTo>
                    <a:cubicBezTo>
                      <a:pt x="175" y="12"/>
                      <a:pt x="175" y="12"/>
                      <a:pt x="175" y="12"/>
                    </a:cubicBezTo>
                    <a:cubicBezTo>
                      <a:pt x="175" y="6"/>
                      <a:pt x="169" y="0"/>
                      <a:pt x="162" y="2"/>
                    </a:cubicBezTo>
                    <a:cubicBezTo>
                      <a:pt x="9" y="28"/>
                      <a:pt x="9" y="28"/>
                      <a:pt x="9" y="28"/>
                    </a:cubicBezTo>
                    <a:cubicBezTo>
                      <a:pt x="4" y="28"/>
                      <a:pt x="0" y="33"/>
                      <a:pt x="0" y="38"/>
                    </a:cubicBezTo>
                    <a:cubicBezTo>
                      <a:pt x="0" y="126"/>
                      <a:pt x="0" y="126"/>
                      <a:pt x="0" y="126"/>
                    </a:cubicBezTo>
                    <a:cubicBezTo>
                      <a:pt x="0" y="131"/>
                      <a:pt x="4" y="134"/>
                      <a:pt x="8" y="134"/>
                    </a:cubicBezTo>
                    <a:cubicBezTo>
                      <a:pt x="167" y="134"/>
                      <a:pt x="167" y="134"/>
                      <a:pt x="167" y="134"/>
                    </a:cubicBezTo>
                    <a:cubicBezTo>
                      <a:pt x="172" y="134"/>
                      <a:pt x="175" y="131"/>
                      <a:pt x="175" y="126"/>
                    </a:cubicBezTo>
                    <a:close/>
                  </a:path>
                </a:pathLst>
              </a:custGeom>
              <a:grp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80" name="Rectangle 188"/>
              <p:cNvSpPr>
                <a:spLocks noChangeArrowheads="1"/>
              </p:cNvSpPr>
              <p:nvPr/>
            </p:nvSpPr>
            <p:spPr bwMode="auto">
              <a:xfrm>
                <a:off x="4121250" y="6780211"/>
                <a:ext cx="555625" cy="655639"/>
              </a:xfrm>
              <a:prstGeom prst="rect">
                <a:avLst/>
              </a:prstGeom>
              <a:solidFill>
                <a:srgbClr val="C0DED2"/>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46" name="Rectangle 186"/>
              <p:cNvSpPr>
                <a:spLocks noChangeArrowheads="1"/>
              </p:cNvSpPr>
              <p:nvPr/>
            </p:nvSpPr>
            <p:spPr bwMode="auto">
              <a:xfrm>
                <a:off x="3096503" y="7008004"/>
                <a:ext cx="557213" cy="427038"/>
              </a:xfrm>
              <a:prstGeom prst="rect">
                <a:avLst/>
              </a:prstGeom>
              <a:solidFill>
                <a:srgbClr val="C0DED2"/>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grpSp>
        <p:sp>
          <p:nvSpPr>
            <p:cNvPr id="43" name="Freeform 177"/>
            <p:cNvSpPr/>
            <p:nvPr/>
          </p:nvSpPr>
          <p:spPr bwMode="auto">
            <a:xfrm>
              <a:off x="10001437" y="3618434"/>
              <a:ext cx="4135059" cy="1753097"/>
            </a:xfrm>
            <a:custGeom>
              <a:avLst/>
              <a:gdLst>
                <a:gd name="T0" fmla="*/ 94 w 588"/>
                <a:gd name="T1" fmla="*/ 249 h 249"/>
                <a:gd name="T2" fmla="*/ 8 w 588"/>
                <a:gd name="T3" fmla="*/ 176 h 249"/>
                <a:gd name="T4" fmla="*/ 79 w 588"/>
                <a:gd name="T5" fmla="*/ 75 h 249"/>
                <a:gd name="T6" fmla="*/ 479 w 588"/>
                <a:gd name="T7" fmla="*/ 8 h 249"/>
                <a:gd name="T8" fmla="*/ 580 w 588"/>
                <a:gd name="T9" fmla="*/ 80 h 249"/>
                <a:gd name="T10" fmla="*/ 508 w 588"/>
                <a:gd name="T11" fmla="*/ 181 h 249"/>
                <a:gd name="T12" fmla="*/ 109 w 588"/>
                <a:gd name="T13" fmla="*/ 248 h 249"/>
                <a:gd name="T14" fmla="*/ 94 w 588"/>
                <a:gd name="T15" fmla="*/ 249 h 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8" h="249">
                  <a:moveTo>
                    <a:pt x="94" y="249"/>
                  </a:moveTo>
                  <a:cubicBezTo>
                    <a:pt x="52" y="249"/>
                    <a:pt x="15" y="219"/>
                    <a:pt x="8" y="176"/>
                  </a:cubicBezTo>
                  <a:cubicBezTo>
                    <a:pt x="0" y="129"/>
                    <a:pt x="32" y="83"/>
                    <a:pt x="79" y="75"/>
                  </a:cubicBezTo>
                  <a:cubicBezTo>
                    <a:pt x="479" y="8"/>
                    <a:pt x="479" y="8"/>
                    <a:pt x="479" y="8"/>
                  </a:cubicBezTo>
                  <a:cubicBezTo>
                    <a:pt x="527" y="0"/>
                    <a:pt x="572" y="32"/>
                    <a:pt x="580" y="80"/>
                  </a:cubicBezTo>
                  <a:cubicBezTo>
                    <a:pt x="588" y="128"/>
                    <a:pt x="556" y="173"/>
                    <a:pt x="508" y="181"/>
                  </a:cubicBezTo>
                  <a:cubicBezTo>
                    <a:pt x="109" y="248"/>
                    <a:pt x="109" y="248"/>
                    <a:pt x="109" y="248"/>
                  </a:cubicBezTo>
                  <a:cubicBezTo>
                    <a:pt x="104" y="249"/>
                    <a:pt x="99" y="249"/>
                    <a:pt x="94" y="249"/>
                  </a:cubicBezTo>
                  <a:close/>
                </a:path>
              </a:pathLst>
            </a:custGeom>
            <a:solidFill>
              <a:srgbClr val="9DC8FF"/>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44" name="Freeform 178"/>
            <p:cNvSpPr/>
            <p:nvPr/>
          </p:nvSpPr>
          <p:spPr bwMode="auto">
            <a:xfrm>
              <a:off x="9650115" y="4869140"/>
              <a:ext cx="5322527" cy="1963890"/>
            </a:xfrm>
            <a:custGeom>
              <a:avLst/>
              <a:gdLst>
                <a:gd name="T0" fmla="*/ 95 w 757"/>
                <a:gd name="T1" fmla="*/ 279 h 279"/>
                <a:gd name="T2" fmla="*/ 9 w 757"/>
                <a:gd name="T3" fmla="*/ 206 h 279"/>
                <a:gd name="T4" fmla="*/ 80 w 757"/>
                <a:gd name="T5" fmla="*/ 105 h 279"/>
                <a:gd name="T6" fmla="*/ 648 w 757"/>
                <a:gd name="T7" fmla="*/ 8 h 279"/>
                <a:gd name="T8" fmla="*/ 749 w 757"/>
                <a:gd name="T9" fmla="*/ 80 h 279"/>
                <a:gd name="T10" fmla="*/ 677 w 757"/>
                <a:gd name="T11" fmla="*/ 181 h 279"/>
                <a:gd name="T12" fmla="*/ 110 w 757"/>
                <a:gd name="T13" fmla="*/ 278 h 279"/>
                <a:gd name="T14" fmla="*/ 95 w 757"/>
                <a:gd name="T15" fmla="*/ 279 h 2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7" h="279">
                  <a:moveTo>
                    <a:pt x="95" y="279"/>
                  </a:moveTo>
                  <a:cubicBezTo>
                    <a:pt x="53" y="279"/>
                    <a:pt x="16" y="249"/>
                    <a:pt x="9" y="206"/>
                  </a:cubicBezTo>
                  <a:cubicBezTo>
                    <a:pt x="0" y="158"/>
                    <a:pt x="33" y="113"/>
                    <a:pt x="80" y="105"/>
                  </a:cubicBezTo>
                  <a:cubicBezTo>
                    <a:pt x="648" y="8"/>
                    <a:pt x="648" y="8"/>
                    <a:pt x="648" y="8"/>
                  </a:cubicBezTo>
                  <a:cubicBezTo>
                    <a:pt x="695" y="0"/>
                    <a:pt x="741" y="32"/>
                    <a:pt x="749" y="80"/>
                  </a:cubicBezTo>
                  <a:cubicBezTo>
                    <a:pt x="757" y="128"/>
                    <a:pt x="725" y="173"/>
                    <a:pt x="677" y="181"/>
                  </a:cubicBezTo>
                  <a:cubicBezTo>
                    <a:pt x="110" y="278"/>
                    <a:pt x="110" y="278"/>
                    <a:pt x="110" y="278"/>
                  </a:cubicBezTo>
                  <a:cubicBezTo>
                    <a:pt x="105" y="278"/>
                    <a:pt x="100" y="279"/>
                    <a:pt x="95" y="279"/>
                  </a:cubicBezTo>
                  <a:close/>
                </a:path>
              </a:pathLst>
            </a:custGeom>
            <a:solidFill>
              <a:srgbClr val="C0DED2"/>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sp>
          <p:nvSpPr>
            <p:cNvPr id="45" name="Freeform 180"/>
            <p:cNvSpPr/>
            <p:nvPr/>
          </p:nvSpPr>
          <p:spPr bwMode="auto">
            <a:xfrm>
              <a:off x="9650115" y="6277939"/>
              <a:ext cx="5322527" cy="1953350"/>
            </a:xfrm>
            <a:custGeom>
              <a:avLst/>
              <a:gdLst>
                <a:gd name="T0" fmla="*/ 95 w 757"/>
                <a:gd name="T1" fmla="*/ 278 h 278"/>
                <a:gd name="T2" fmla="*/ 9 w 757"/>
                <a:gd name="T3" fmla="*/ 205 h 278"/>
                <a:gd name="T4" fmla="*/ 80 w 757"/>
                <a:gd name="T5" fmla="*/ 104 h 278"/>
                <a:gd name="T6" fmla="*/ 648 w 757"/>
                <a:gd name="T7" fmla="*/ 8 h 278"/>
                <a:gd name="T8" fmla="*/ 749 w 757"/>
                <a:gd name="T9" fmla="*/ 79 h 278"/>
                <a:gd name="T10" fmla="*/ 677 w 757"/>
                <a:gd name="T11" fmla="*/ 180 h 278"/>
                <a:gd name="T12" fmla="*/ 110 w 757"/>
                <a:gd name="T13" fmla="*/ 277 h 278"/>
                <a:gd name="T14" fmla="*/ 95 w 757"/>
                <a:gd name="T15" fmla="*/ 278 h 2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7" h="278">
                  <a:moveTo>
                    <a:pt x="95" y="278"/>
                  </a:moveTo>
                  <a:cubicBezTo>
                    <a:pt x="53" y="278"/>
                    <a:pt x="16" y="248"/>
                    <a:pt x="9" y="205"/>
                  </a:cubicBezTo>
                  <a:cubicBezTo>
                    <a:pt x="0" y="157"/>
                    <a:pt x="33" y="112"/>
                    <a:pt x="80" y="104"/>
                  </a:cubicBezTo>
                  <a:cubicBezTo>
                    <a:pt x="648" y="8"/>
                    <a:pt x="648" y="8"/>
                    <a:pt x="648" y="8"/>
                  </a:cubicBezTo>
                  <a:cubicBezTo>
                    <a:pt x="695" y="0"/>
                    <a:pt x="741" y="32"/>
                    <a:pt x="749" y="79"/>
                  </a:cubicBezTo>
                  <a:cubicBezTo>
                    <a:pt x="757" y="127"/>
                    <a:pt x="725" y="172"/>
                    <a:pt x="677" y="180"/>
                  </a:cubicBezTo>
                  <a:cubicBezTo>
                    <a:pt x="110" y="277"/>
                    <a:pt x="110" y="277"/>
                    <a:pt x="110" y="277"/>
                  </a:cubicBezTo>
                  <a:cubicBezTo>
                    <a:pt x="105" y="278"/>
                    <a:pt x="100" y="278"/>
                    <a:pt x="95" y="278"/>
                  </a:cubicBezTo>
                  <a:close/>
                </a:path>
              </a:pathLst>
            </a:custGeom>
            <a:solidFill>
              <a:srgbClr val="9DC8FF"/>
            </a:solidFill>
            <a:ln>
              <a:noFill/>
            </a:ln>
          </p:spPr>
          <p:txBody>
            <a:bodyPr vert="horz" wrap="square" lIns="45715" tIns="22857" rIns="45715" bIns="22857" numCol="1" anchor="t" anchorCtr="0" compatLnSpc="1"/>
            <a:lstStyle/>
            <a:p>
              <a:endParaRPr lang="en-US" sz="900">
                <a:ea typeface="庞门正道标题体" panose="02010600030101010101" pitchFamily="2" charset="-122"/>
              </a:endParaRPr>
            </a:p>
          </p:txBody>
        </p:sp>
      </p:grpSp>
      <p:sp>
        <p:nvSpPr>
          <p:cNvPr id="30" name="文本框 29"/>
          <p:cNvSpPr txBox="1"/>
          <p:nvPr/>
        </p:nvSpPr>
        <p:spPr>
          <a:xfrm>
            <a:off x="7633335" y="2546985"/>
            <a:ext cx="334454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50000"/>
              </a:lnSpc>
            </a:pPr>
            <a:r>
              <a:rPr lang="zh-CN" altLang="en-US" sz="800" noProof="0" dirty="0">
                <a:ln>
                  <a:noFill/>
                </a:ln>
                <a:solidFill>
                  <a:srgbClr val="000000">
                    <a:lumMod val="75000"/>
                    <a:lumOff val="25000"/>
                  </a:srgbClr>
                </a:solidFill>
                <a:effectLst/>
                <a:uLnTx/>
                <a:uFillTx/>
                <a:latin typeface="庞门正道标题体" panose="02010600030101010101" pitchFamily="2" charset="-122"/>
                <a:ea typeface="庞门正道标题体" panose="02010600030101010101" pitchFamily="2" charset="-122"/>
                <a:cs typeface="Open Sans Semibold" panose="020B0706030804020204" pitchFamily="34" charset="0"/>
                <a:sym typeface="+mn-ea"/>
              </a:rPr>
              <a:t>双击输入替换内容内容双击输入替换内容内容双击输入替换内容内容双击输入替换内容内容双击输入替换内容内容双击输入替换内容内容双击输入替换内容内容双击输入替换内容内容</a:t>
            </a:r>
            <a:endParaRPr lang="en-US" altLang="zh-CN" sz="800" kern="0" noProof="0" dirty="0">
              <a:ln>
                <a:noFill/>
              </a:ln>
              <a:solidFill>
                <a:schemeClr val="tx1">
                  <a:lumMod val="65000"/>
                  <a:lumOff val="35000"/>
                </a:schemeClr>
              </a:solidFill>
              <a:uLnTx/>
              <a:uFillTx/>
              <a:ea typeface="庞门正道标题体" panose="02010600030101010101" pitchFamily="2" charset="-122"/>
              <a:sym typeface="Arial" panose="020B0604020202020204" pitchFamily="34" charset="0"/>
            </a:endParaRPr>
          </a:p>
        </p:txBody>
      </p:sp>
      <p:sp>
        <p:nvSpPr>
          <p:cNvPr id="8" name="文本框 7"/>
          <p:cNvSpPr txBox="1"/>
          <p:nvPr/>
        </p:nvSpPr>
        <p:spPr>
          <a:xfrm>
            <a:off x="7633335" y="4443730"/>
            <a:ext cx="334454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50000"/>
              </a:lnSpc>
            </a:pPr>
            <a:r>
              <a:rPr lang="zh-CN" altLang="en-US" sz="800" noProof="0" dirty="0">
                <a:ln>
                  <a:noFill/>
                </a:ln>
                <a:solidFill>
                  <a:srgbClr val="000000">
                    <a:lumMod val="75000"/>
                    <a:lumOff val="25000"/>
                  </a:srgbClr>
                </a:solidFill>
                <a:effectLst/>
                <a:uLnTx/>
                <a:uFillTx/>
                <a:latin typeface="庞门正道标题体" panose="02010600030101010101" pitchFamily="2" charset="-122"/>
                <a:ea typeface="庞门正道标题体" panose="02010600030101010101" pitchFamily="2" charset="-122"/>
                <a:cs typeface="Open Sans Semibold" panose="020B0706030804020204" pitchFamily="34" charset="0"/>
                <a:sym typeface="+mn-ea"/>
              </a:rPr>
              <a:t>双击输入替换内容内容双击输入替换内容内容双击输入替换内容内容双击输入替换内容内容双击输入替换内容内容双击输入替换内容内容双击输入替换内容内容双击输入替换内容内容</a:t>
            </a:r>
            <a:endParaRPr lang="en-US" altLang="zh-CN" sz="800" kern="0" noProof="0" dirty="0">
              <a:ln>
                <a:noFill/>
              </a:ln>
              <a:solidFill>
                <a:schemeClr val="tx1">
                  <a:lumMod val="65000"/>
                  <a:lumOff val="35000"/>
                </a:schemeClr>
              </a:solidFill>
              <a:uLnTx/>
              <a:uFillTx/>
              <a:ea typeface="庞门正道标题体" panose="02010600030101010101" pitchFamily="2" charset="-122"/>
              <a:sym typeface="Arial" panose="020B0604020202020204" pitchFamily="34" charset="0"/>
            </a:endParaRPr>
          </a:p>
        </p:txBody>
      </p:sp>
      <p:sp>
        <p:nvSpPr>
          <p:cNvPr id="25" name="文本框 24"/>
          <p:cNvSpPr txBox="1"/>
          <p:nvPr/>
        </p:nvSpPr>
        <p:spPr>
          <a:xfrm>
            <a:off x="2186305" y="2075988"/>
            <a:ext cx="2392680" cy="460375"/>
          </a:xfrm>
          <a:prstGeom prst="rect">
            <a:avLst/>
          </a:prstGeom>
          <a:noFill/>
        </p:spPr>
        <p:txBody>
          <a:bodyPr wrap="none" rtlCol="0">
            <a:spAutoFit/>
          </a:bodyPr>
          <a:lstStyle/>
          <a:p>
            <a:pPr algn="r"/>
            <a:r>
              <a:rPr lang="zh-CN" altLang="en-US" sz="2400" spc="500" noProof="0" dirty="0">
                <a:ln>
                  <a:noFill/>
                </a:ln>
                <a:solidFill>
                  <a:schemeClr val="tx1">
                    <a:lumMod val="75000"/>
                    <a:lumOff val="25000"/>
                  </a:schemeClr>
                </a:solidFill>
                <a:uLnTx/>
                <a:uFillTx/>
                <a:latin typeface="庞门正道标题体" panose="02010600030101010101" pitchFamily="2" charset="-122"/>
                <a:ea typeface="庞门正道标题体" panose="02010600030101010101" pitchFamily="2" charset="-122"/>
                <a:sym typeface="+mn-ea"/>
              </a:rPr>
              <a:t>输入标题内容</a:t>
            </a:r>
            <a:endParaRPr lang="zh-CN" altLang="en-US" sz="2400" noProof="0" dirty="0">
              <a:ln>
                <a:noFill/>
              </a:ln>
              <a:solidFill>
                <a:schemeClr val="tx1">
                  <a:lumMod val="65000"/>
                  <a:lumOff val="35000"/>
                </a:schemeClr>
              </a:solidFill>
              <a:uLnTx/>
              <a:uFillTx/>
              <a:latin typeface="庞门正道标题体" panose="02010600030101010101" pitchFamily="2" charset="-122"/>
              <a:ea typeface="庞门正道标题体" panose="02010600030101010101" pitchFamily="2" charset="-122"/>
              <a:sym typeface="+mn-ea"/>
            </a:endParaRPr>
          </a:p>
        </p:txBody>
      </p:sp>
      <p:sp>
        <p:nvSpPr>
          <p:cNvPr id="26" name="文本框 25"/>
          <p:cNvSpPr txBox="1"/>
          <p:nvPr/>
        </p:nvSpPr>
        <p:spPr>
          <a:xfrm>
            <a:off x="1141730" y="2549525"/>
            <a:ext cx="334454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50000"/>
              </a:lnSpc>
            </a:pPr>
            <a:r>
              <a:rPr lang="zh-CN" altLang="en-US" sz="800" noProof="0" dirty="0">
                <a:ln>
                  <a:noFill/>
                </a:ln>
                <a:solidFill>
                  <a:srgbClr val="000000">
                    <a:lumMod val="75000"/>
                    <a:lumOff val="25000"/>
                  </a:srgbClr>
                </a:solidFill>
                <a:effectLst/>
                <a:uLnTx/>
                <a:uFillTx/>
                <a:latin typeface="庞门正道标题体" panose="02010600030101010101" pitchFamily="2" charset="-122"/>
                <a:ea typeface="庞门正道标题体" panose="02010600030101010101" pitchFamily="2" charset="-122"/>
                <a:cs typeface="Open Sans Semibold" panose="020B0706030804020204" pitchFamily="34" charset="0"/>
                <a:sym typeface="+mn-ea"/>
              </a:rPr>
              <a:t>双击输入替换内容内容双击输入替换内容内容双击输入替换内容内容双击输入替换内容内容双击输入替换内容内容双击输入替换内容内容双击输入替换内容内容双击输入替换内容内容</a:t>
            </a:r>
            <a:r>
              <a:rPr lang="en-US" altLang="zh-CN" sz="800" dirty="0">
                <a:solidFill>
                  <a:schemeClr val="tx1">
                    <a:lumMod val="65000"/>
                    <a:lumOff val="35000"/>
                  </a:schemeClr>
                </a:solidFill>
                <a:ea typeface="庞门正道标题体" panose="02010600030101010101" pitchFamily="2" charset="-122"/>
                <a:sym typeface="Arial" panose="020B0604020202020204" pitchFamily="34" charset="0"/>
              </a:rPr>
              <a:t>.</a:t>
            </a:r>
            <a:endParaRPr lang="en-US" altLang="zh-CN" sz="800" kern="0" noProof="0" dirty="0">
              <a:ln>
                <a:noFill/>
              </a:ln>
              <a:solidFill>
                <a:schemeClr val="tx1">
                  <a:lumMod val="65000"/>
                  <a:lumOff val="35000"/>
                </a:schemeClr>
              </a:solidFill>
              <a:uLnTx/>
              <a:uFillTx/>
              <a:ea typeface="庞门正道标题体" panose="02010600030101010101" pitchFamily="2" charset="-122"/>
              <a:sym typeface="Arial" panose="020B0604020202020204" pitchFamily="34" charset="0"/>
            </a:endParaRPr>
          </a:p>
        </p:txBody>
      </p:sp>
      <p:sp>
        <p:nvSpPr>
          <p:cNvPr id="39" name="文本框 38"/>
          <p:cNvSpPr txBox="1"/>
          <p:nvPr/>
        </p:nvSpPr>
        <p:spPr>
          <a:xfrm>
            <a:off x="1141730" y="4446270"/>
            <a:ext cx="3344545"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50000"/>
              </a:lnSpc>
            </a:pPr>
            <a:r>
              <a:rPr lang="zh-CN" altLang="en-US" sz="800" noProof="0" dirty="0">
                <a:ln>
                  <a:noFill/>
                </a:ln>
                <a:solidFill>
                  <a:srgbClr val="000000">
                    <a:lumMod val="75000"/>
                    <a:lumOff val="25000"/>
                  </a:srgbClr>
                </a:solidFill>
                <a:effectLst/>
                <a:uLnTx/>
                <a:uFillTx/>
                <a:latin typeface="庞门正道标题体" panose="02010600030101010101" pitchFamily="2" charset="-122"/>
                <a:ea typeface="庞门正道标题体" panose="02010600030101010101" pitchFamily="2" charset="-122"/>
                <a:cs typeface="Open Sans Semibold" panose="020B0706030804020204" pitchFamily="34" charset="0"/>
                <a:sym typeface="+mn-ea"/>
              </a:rPr>
              <a:t>双击输入替换内容内容双击输入替换内容内容双击输入替换内容内容双击输入替换内容内容双击输入替换内容内容双击输入替换内容内容双击输入替换内容内容双击输入替换内容内容</a:t>
            </a:r>
            <a:r>
              <a:rPr lang="en-US" altLang="zh-CN" sz="800" dirty="0">
                <a:solidFill>
                  <a:schemeClr val="tx1">
                    <a:lumMod val="65000"/>
                    <a:lumOff val="35000"/>
                  </a:schemeClr>
                </a:solidFill>
                <a:ea typeface="庞门正道标题体" panose="02010600030101010101" pitchFamily="2" charset="-122"/>
                <a:sym typeface="Arial" panose="020B0604020202020204" pitchFamily="34" charset="0"/>
              </a:rPr>
              <a:t>.</a:t>
            </a:r>
            <a:endParaRPr lang="en-US" altLang="zh-CN" sz="800" kern="0" noProof="0" dirty="0">
              <a:ln>
                <a:noFill/>
              </a:ln>
              <a:solidFill>
                <a:schemeClr val="tx1">
                  <a:lumMod val="65000"/>
                  <a:lumOff val="35000"/>
                </a:schemeClr>
              </a:solidFill>
              <a:uLnTx/>
              <a:uFillTx/>
              <a:ea typeface="庞门正道标题体" panose="02010600030101010101" pitchFamily="2" charset="-122"/>
              <a:sym typeface="Arial" panose="020B0604020202020204" pitchFamily="34" charset="0"/>
            </a:endParaRPr>
          </a:p>
        </p:txBody>
      </p:sp>
      <p:sp>
        <p:nvSpPr>
          <p:cNvPr id="40" name="文本框 39"/>
          <p:cNvSpPr txBox="1"/>
          <p:nvPr/>
        </p:nvSpPr>
        <p:spPr>
          <a:xfrm>
            <a:off x="2064385" y="3990513"/>
            <a:ext cx="2392680" cy="460375"/>
          </a:xfrm>
          <a:prstGeom prst="rect">
            <a:avLst/>
          </a:prstGeom>
          <a:noFill/>
        </p:spPr>
        <p:txBody>
          <a:bodyPr wrap="none" rtlCol="0">
            <a:spAutoFit/>
          </a:bodyPr>
          <a:lstStyle/>
          <a:p>
            <a:pPr algn="l"/>
            <a:r>
              <a:rPr lang="zh-CN" altLang="en-US" sz="2400" spc="500" noProof="0" dirty="0">
                <a:ln>
                  <a:noFill/>
                </a:ln>
                <a:solidFill>
                  <a:schemeClr val="tx1">
                    <a:lumMod val="75000"/>
                    <a:lumOff val="25000"/>
                  </a:schemeClr>
                </a:solidFill>
                <a:uLnTx/>
                <a:uFillTx/>
                <a:latin typeface="庞门正道标题体" panose="02010600030101010101" pitchFamily="2" charset="-122"/>
                <a:ea typeface="庞门正道标题体" panose="02010600030101010101" pitchFamily="2" charset="-122"/>
                <a:sym typeface="+mn-ea"/>
              </a:rPr>
              <a:t>输入标题内容</a:t>
            </a:r>
            <a:endParaRPr lang="zh-CN" altLang="en-US" sz="2400" noProof="0" dirty="0">
              <a:ln>
                <a:noFill/>
              </a:ln>
              <a:solidFill>
                <a:schemeClr val="tx1">
                  <a:lumMod val="65000"/>
                  <a:lumOff val="35000"/>
                </a:schemeClr>
              </a:solidFill>
              <a:uLnTx/>
              <a:uFillTx/>
              <a:latin typeface="庞门正道标题体" panose="02010600030101010101" pitchFamily="2" charset="-122"/>
              <a:ea typeface="庞门正道标题体" panose="02010600030101010101" pitchFamily="2" charset="-122"/>
              <a:sym typeface="+mn-ea"/>
            </a:endParaRPr>
          </a:p>
        </p:txBody>
      </p:sp>
      <p:sp>
        <p:nvSpPr>
          <p:cNvPr id="41" name="文本框 40"/>
          <p:cNvSpPr txBox="1"/>
          <p:nvPr/>
        </p:nvSpPr>
        <p:spPr>
          <a:xfrm>
            <a:off x="7633335" y="3977178"/>
            <a:ext cx="2392680" cy="706755"/>
          </a:xfrm>
          <a:prstGeom prst="rect">
            <a:avLst/>
          </a:prstGeom>
          <a:noFill/>
        </p:spPr>
        <p:txBody>
          <a:bodyPr wrap="none" rtlCol="0">
            <a:spAutoFit/>
          </a:bodyPr>
          <a:lstStyle/>
          <a:p>
            <a:pPr algn="l"/>
            <a:r>
              <a:rPr lang="zh-CN" altLang="en-US" sz="2400" spc="500" noProof="0" dirty="0">
                <a:ln>
                  <a:noFill/>
                </a:ln>
                <a:solidFill>
                  <a:schemeClr val="tx1">
                    <a:lumMod val="75000"/>
                    <a:lumOff val="25000"/>
                  </a:schemeClr>
                </a:solidFill>
                <a:uLnTx/>
                <a:uFillTx/>
                <a:latin typeface="庞门正道标题体" panose="02010600030101010101" pitchFamily="2" charset="-122"/>
                <a:ea typeface="庞门正道标题体" panose="02010600030101010101" pitchFamily="2" charset="-122"/>
                <a:sym typeface="+mn-ea"/>
              </a:rPr>
              <a:t>输入标题内容</a:t>
            </a:r>
            <a:endParaRPr lang="zh-CN" altLang="en-US" sz="1600" spc="500" noProof="0" dirty="0">
              <a:ln>
                <a:noFill/>
              </a:ln>
              <a:solidFill>
                <a:schemeClr val="tx1">
                  <a:lumMod val="75000"/>
                  <a:lumOff val="25000"/>
                </a:schemeClr>
              </a:solidFill>
              <a:uLnTx/>
              <a:uFillTx/>
              <a:latin typeface="庞门正道标题体" panose="02010600030101010101" pitchFamily="2" charset="-122"/>
              <a:ea typeface="庞门正道标题体" panose="02010600030101010101" pitchFamily="2" charset="-122"/>
            </a:endParaRPr>
          </a:p>
          <a:p>
            <a:pPr algn="l"/>
            <a:endParaRPr lang="zh-CN" altLang="en-US" sz="1600" noProof="0" dirty="0">
              <a:ln>
                <a:noFill/>
              </a:ln>
              <a:solidFill>
                <a:schemeClr val="tx1">
                  <a:lumMod val="65000"/>
                  <a:lumOff val="35000"/>
                </a:schemeClr>
              </a:solidFill>
              <a:uLnTx/>
              <a:uFillTx/>
              <a:latin typeface="庞门正道标题体" panose="02010600030101010101" pitchFamily="2" charset="-122"/>
              <a:ea typeface="庞门正道标题体" panose="02010600030101010101" pitchFamily="2" charset="-122"/>
              <a:sym typeface="+mn-ea"/>
            </a:endParaRPr>
          </a:p>
        </p:txBody>
      </p:sp>
      <p:sp>
        <p:nvSpPr>
          <p:cNvPr id="42" name="文本框 41"/>
          <p:cNvSpPr txBox="1"/>
          <p:nvPr/>
        </p:nvSpPr>
        <p:spPr>
          <a:xfrm>
            <a:off x="7618730" y="2075988"/>
            <a:ext cx="2392680" cy="460375"/>
          </a:xfrm>
          <a:prstGeom prst="rect">
            <a:avLst/>
          </a:prstGeom>
          <a:noFill/>
        </p:spPr>
        <p:txBody>
          <a:bodyPr wrap="none" rtlCol="0">
            <a:spAutoFit/>
          </a:bodyPr>
          <a:lstStyle/>
          <a:p>
            <a:pPr algn="l"/>
            <a:r>
              <a:rPr lang="zh-CN" altLang="en-US" sz="2400" spc="500" noProof="0" dirty="0">
                <a:ln>
                  <a:noFill/>
                </a:ln>
                <a:solidFill>
                  <a:schemeClr val="tx1">
                    <a:lumMod val="75000"/>
                    <a:lumOff val="25000"/>
                  </a:schemeClr>
                </a:solidFill>
                <a:uLnTx/>
                <a:uFillTx/>
                <a:latin typeface="庞门正道标题体" panose="02010600030101010101" pitchFamily="2" charset="-122"/>
                <a:ea typeface="庞门正道标题体" panose="02010600030101010101" pitchFamily="2" charset="-122"/>
                <a:sym typeface="+mn-ea"/>
              </a:rPr>
              <a:t>输入标题内容</a:t>
            </a:r>
            <a:endParaRPr lang="zh-CN" altLang="en-US" sz="2400" noProof="0" dirty="0">
              <a:ln>
                <a:noFill/>
              </a:ln>
              <a:solidFill>
                <a:schemeClr val="tx1">
                  <a:lumMod val="65000"/>
                  <a:lumOff val="35000"/>
                </a:schemeClr>
              </a:solidFill>
              <a:uLnTx/>
              <a:uFillTx/>
              <a:latin typeface="庞门正道标题体" panose="02010600030101010101" pitchFamily="2" charset="-122"/>
              <a:ea typeface="庞门正道标题体" panose="02010600030101010101" pitchFamily="2" charset="-122"/>
              <a:sym typeface="+mn-ea"/>
            </a:endParaRPr>
          </a:p>
        </p:txBody>
      </p:sp>
    </p:spTree>
  </p:cSld>
  <p:clrMapOvr>
    <a:masterClrMapping/>
  </p:clrMapOvr>
  <p:transition spd="slow" advClick="0" advTm="2000">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4195445" y="277495"/>
            <a:ext cx="3743325" cy="884555"/>
            <a:chOff x="6607" y="437"/>
            <a:chExt cx="5895" cy="1393"/>
          </a:xfrm>
        </p:grpSpPr>
        <p:grpSp>
          <p:nvGrpSpPr>
            <p:cNvPr id="3" name="组合 2"/>
            <p:cNvGrpSpPr/>
            <p:nvPr/>
          </p:nvGrpSpPr>
          <p:grpSpPr>
            <a:xfrm>
              <a:off x="7320" y="630"/>
              <a:ext cx="4408" cy="1200"/>
              <a:chOff x="1400176" y="1989138"/>
              <a:chExt cx="2946400" cy="849313"/>
            </a:xfrm>
          </p:grpSpPr>
          <p:sp>
            <p:nvSpPr>
              <p:cNvPr id="4" name="Freeform 5"/>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7" name="Freeform 6"/>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sp>
            <p:nvSpPr>
              <p:cNvPr id="5" name="Freeform 7"/>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9DC8FF"/>
              </a:solidFill>
              <a:ln w="19050">
                <a:solidFill>
                  <a:srgbClr val="000000"/>
                </a:solidFill>
                <a:round/>
              </a:ln>
            </p:spPr>
            <p:txBody>
              <a:bodyPr vert="horz" wrap="square" lIns="91440" tIns="45720" rIns="91440" bIns="45720" numCol="1" anchor="t" anchorCtr="0" compatLnSpc="1"/>
              <a:lstStyle/>
              <a:p>
                <a:endParaRPr lang="zh-CN" altLang="en-US">
                  <a:ea typeface="庞门正道标题体" panose="02010600030101010101" pitchFamily="2" charset="-122"/>
                </a:endParaRPr>
              </a:p>
            </p:txBody>
          </p:sp>
        </p:grpSp>
        <p:sp>
          <p:nvSpPr>
            <p:cNvPr id="6" name="矩形 5"/>
            <p:cNvSpPr/>
            <p:nvPr/>
          </p:nvSpPr>
          <p:spPr>
            <a:xfrm>
              <a:off x="6607" y="437"/>
              <a:ext cx="5895" cy="1164"/>
            </a:xfrm>
            <a:prstGeom prst="rect">
              <a:avLst/>
            </a:prstGeom>
            <a:noFill/>
          </p:spPr>
          <p:txBody>
            <a:bodyPr wrap="square">
              <a:spAutoFit/>
            </a:bodyPr>
            <a:lstStyle/>
            <a:p>
              <a:pPr algn="ctr">
                <a:lnSpc>
                  <a:spcPct val="150000"/>
                </a:lnSpc>
              </a:pPr>
              <a:r>
                <a:rPr lang="zh-CN" altLang="en-US" sz="3200" spc="150" dirty="0">
                  <a:solidFill>
                    <a:schemeClr val="bg1"/>
                  </a:solidFill>
                  <a:latin typeface="庞门正道标题体" panose="02010600030101010101" pitchFamily="2" charset="-122"/>
                  <a:ea typeface="庞门正道标题体" panose="02010600030101010101" pitchFamily="2" charset="-122"/>
                </a:rPr>
                <a:t>输入标题</a:t>
              </a:r>
              <a:endParaRPr lang="zh-CN" altLang="en-US" sz="3200" spc="150" dirty="0">
                <a:solidFill>
                  <a:schemeClr val="bg1"/>
                </a:solidFill>
                <a:latin typeface="庞门正道标题体" panose="02010600030101010101" pitchFamily="2" charset="-122"/>
                <a:ea typeface="庞门正道标题体" panose="02010600030101010101" pitchFamily="2" charset="-122"/>
              </a:endParaRPr>
            </a:p>
          </p:txBody>
        </p:sp>
      </p:grpSp>
      <p:grpSp>
        <p:nvGrpSpPr>
          <p:cNvPr id="751" name="组合 750"/>
          <p:cNvGrpSpPr/>
          <p:nvPr/>
        </p:nvGrpSpPr>
        <p:grpSpPr>
          <a:xfrm>
            <a:off x="1468755" y="2795270"/>
            <a:ext cx="2814320" cy="2814320"/>
            <a:chOff x="9110664" y="4191001"/>
            <a:chExt cx="377825" cy="377825"/>
          </a:xfrm>
          <a:solidFill>
            <a:srgbClr val="8FAADC"/>
          </a:solidFill>
        </p:grpSpPr>
        <p:sp>
          <p:nvSpPr>
            <p:cNvPr id="752" name="Freeform 283"/>
            <p:cNvSpPr>
              <a:spLocks noEditPoints="1"/>
            </p:cNvSpPr>
            <p:nvPr/>
          </p:nvSpPr>
          <p:spPr bwMode="auto">
            <a:xfrm>
              <a:off x="9110664" y="4191001"/>
              <a:ext cx="304800" cy="377825"/>
            </a:xfrm>
            <a:custGeom>
              <a:avLst/>
              <a:gdLst>
                <a:gd name="T0" fmla="*/ 123 w 152"/>
                <a:gd name="T1" fmla="*/ 183 h 188"/>
                <a:gd name="T2" fmla="*/ 123 w 152"/>
                <a:gd name="T3" fmla="*/ 183 h 188"/>
                <a:gd name="T4" fmla="*/ 123 w 152"/>
                <a:gd name="T5" fmla="*/ 183 h 188"/>
                <a:gd name="T6" fmla="*/ 122 w 152"/>
                <a:gd name="T7" fmla="*/ 173 h 188"/>
                <a:gd name="T8" fmla="*/ 122 w 152"/>
                <a:gd name="T9" fmla="*/ 173 h 188"/>
                <a:gd name="T10" fmla="*/ 122 w 152"/>
                <a:gd name="T11" fmla="*/ 154 h 188"/>
                <a:gd name="T12" fmla="*/ 152 w 152"/>
                <a:gd name="T13" fmla="*/ 69 h 188"/>
                <a:gd name="T14" fmla="*/ 152 w 152"/>
                <a:gd name="T15" fmla="*/ 50 h 188"/>
                <a:gd name="T16" fmla="*/ 107 w 152"/>
                <a:gd name="T17" fmla="*/ 0 h 188"/>
                <a:gd name="T18" fmla="*/ 0 w 152"/>
                <a:gd name="T19" fmla="*/ 0 h 188"/>
                <a:gd name="T20" fmla="*/ 0 w 152"/>
                <a:gd name="T21" fmla="*/ 188 h 188"/>
                <a:gd name="T22" fmla="*/ 152 w 152"/>
                <a:gd name="T23" fmla="*/ 188 h 188"/>
                <a:gd name="T24" fmla="*/ 152 w 152"/>
                <a:gd name="T25" fmla="*/ 131 h 188"/>
                <a:gd name="T26" fmla="*/ 142 w 152"/>
                <a:gd name="T27" fmla="*/ 161 h 188"/>
                <a:gd name="T28" fmla="*/ 123 w 152"/>
                <a:gd name="T29" fmla="*/ 183 h 188"/>
                <a:gd name="T30" fmla="*/ 150 w 152"/>
                <a:gd name="T31" fmla="*/ 53 h 188"/>
                <a:gd name="T32" fmla="*/ 113 w 152"/>
                <a:gd name="T33" fmla="*/ 53 h 188"/>
                <a:gd name="T34" fmla="*/ 105 w 152"/>
                <a:gd name="T35" fmla="*/ 43 h 188"/>
                <a:gd name="T36" fmla="*/ 105 w 152"/>
                <a:gd name="T37" fmla="*/ 3 h 188"/>
                <a:gd name="T38" fmla="*/ 150 w 152"/>
                <a:gd name="T39" fmla="*/ 53 h 188"/>
                <a:gd name="T40" fmla="*/ 29 w 152"/>
                <a:gd name="T41" fmla="*/ 66 h 188"/>
                <a:gd name="T42" fmla="*/ 122 w 152"/>
                <a:gd name="T43" fmla="*/ 66 h 188"/>
                <a:gd name="T44" fmla="*/ 122 w 152"/>
                <a:gd name="T45" fmla="*/ 71 h 188"/>
                <a:gd name="T46" fmla="*/ 29 w 152"/>
                <a:gd name="T47" fmla="*/ 71 h 188"/>
                <a:gd name="T48" fmla="*/ 29 w 152"/>
                <a:gd name="T49" fmla="*/ 66 h 188"/>
                <a:gd name="T50" fmla="*/ 29 w 152"/>
                <a:gd name="T51" fmla="*/ 80 h 188"/>
                <a:gd name="T52" fmla="*/ 123 w 152"/>
                <a:gd name="T53" fmla="*/ 80 h 188"/>
                <a:gd name="T54" fmla="*/ 123 w 152"/>
                <a:gd name="T55" fmla="*/ 85 h 188"/>
                <a:gd name="T56" fmla="*/ 29 w 152"/>
                <a:gd name="T57" fmla="*/ 85 h 188"/>
                <a:gd name="T58" fmla="*/ 29 w 152"/>
                <a:gd name="T59" fmla="*/ 80 h 188"/>
                <a:gd name="T60" fmla="*/ 29 w 152"/>
                <a:gd name="T61" fmla="*/ 94 h 188"/>
                <a:gd name="T62" fmla="*/ 123 w 152"/>
                <a:gd name="T63" fmla="*/ 94 h 188"/>
                <a:gd name="T64" fmla="*/ 123 w 152"/>
                <a:gd name="T65" fmla="*/ 100 h 188"/>
                <a:gd name="T66" fmla="*/ 29 w 152"/>
                <a:gd name="T67" fmla="*/ 100 h 188"/>
                <a:gd name="T68" fmla="*/ 29 w 152"/>
                <a:gd name="T69" fmla="*/ 94 h 188"/>
                <a:gd name="T70" fmla="*/ 30 w 152"/>
                <a:gd name="T71" fmla="*/ 109 h 188"/>
                <a:gd name="T72" fmla="*/ 123 w 152"/>
                <a:gd name="T73" fmla="*/ 109 h 188"/>
                <a:gd name="T74" fmla="*/ 123 w 152"/>
                <a:gd name="T75" fmla="*/ 114 h 188"/>
                <a:gd name="T76" fmla="*/ 30 w 152"/>
                <a:gd name="T77" fmla="*/ 114 h 188"/>
                <a:gd name="T78" fmla="*/ 30 w 152"/>
                <a:gd name="T79" fmla="*/ 109 h 188"/>
                <a:gd name="T80" fmla="*/ 30 w 152"/>
                <a:gd name="T81" fmla="*/ 123 h 188"/>
                <a:gd name="T82" fmla="*/ 123 w 152"/>
                <a:gd name="T83" fmla="*/ 123 h 188"/>
                <a:gd name="T84" fmla="*/ 123 w 152"/>
                <a:gd name="T85" fmla="*/ 128 h 188"/>
                <a:gd name="T86" fmla="*/ 30 w 152"/>
                <a:gd name="T87" fmla="*/ 128 h 188"/>
                <a:gd name="T88" fmla="*/ 30 w 152"/>
                <a:gd name="T89" fmla="*/ 12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2" h="188">
                  <a:moveTo>
                    <a:pt x="123" y="183"/>
                  </a:moveTo>
                  <a:cubicBezTo>
                    <a:pt x="123" y="183"/>
                    <a:pt x="123" y="183"/>
                    <a:pt x="123" y="183"/>
                  </a:cubicBezTo>
                  <a:cubicBezTo>
                    <a:pt x="123" y="183"/>
                    <a:pt x="123" y="183"/>
                    <a:pt x="123" y="183"/>
                  </a:cubicBezTo>
                  <a:cubicBezTo>
                    <a:pt x="122" y="173"/>
                    <a:pt x="122" y="173"/>
                    <a:pt x="122" y="173"/>
                  </a:cubicBezTo>
                  <a:cubicBezTo>
                    <a:pt x="122" y="173"/>
                    <a:pt x="122" y="173"/>
                    <a:pt x="122" y="173"/>
                  </a:cubicBezTo>
                  <a:cubicBezTo>
                    <a:pt x="122" y="154"/>
                    <a:pt x="122" y="154"/>
                    <a:pt x="122" y="154"/>
                  </a:cubicBezTo>
                  <a:cubicBezTo>
                    <a:pt x="152" y="69"/>
                    <a:pt x="152" y="69"/>
                    <a:pt x="152" y="69"/>
                  </a:cubicBezTo>
                  <a:cubicBezTo>
                    <a:pt x="152" y="50"/>
                    <a:pt x="152" y="50"/>
                    <a:pt x="152" y="50"/>
                  </a:cubicBezTo>
                  <a:cubicBezTo>
                    <a:pt x="107" y="0"/>
                    <a:pt x="107" y="0"/>
                    <a:pt x="107" y="0"/>
                  </a:cubicBezTo>
                  <a:cubicBezTo>
                    <a:pt x="0" y="0"/>
                    <a:pt x="0" y="0"/>
                    <a:pt x="0" y="0"/>
                  </a:cubicBezTo>
                  <a:cubicBezTo>
                    <a:pt x="0" y="188"/>
                    <a:pt x="0" y="188"/>
                    <a:pt x="0" y="188"/>
                  </a:cubicBezTo>
                  <a:cubicBezTo>
                    <a:pt x="152" y="188"/>
                    <a:pt x="152" y="188"/>
                    <a:pt x="152" y="188"/>
                  </a:cubicBezTo>
                  <a:cubicBezTo>
                    <a:pt x="152" y="131"/>
                    <a:pt x="152" y="131"/>
                    <a:pt x="152" y="131"/>
                  </a:cubicBezTo>
                  <a:cubicBezTo>
                    <a:pt x="142" y="161"/>
                    <a:pt x="142" y="161"/>
                    <a:pt x="142" y="161"/>
                  </a:cubicBezTo>
                  <a:lnTo>
                    <a:pt x="123" y="183"/>
                  </a:lnTo>
                  <a:close/>
                  <a:moveTo>
                    <a:pt x="150" y="53"/>
                  </a:moveTo>
                  <a:cubicBezTo>
                    <a:pt x="113" y="53"/>
                    <a:pt x="113" y="53"/>
                    <a:pt x="113" y="53"/>
                  </a:cubicBezTo>
                  <a:cubicBezTo>
                    <a:pt x="108" y="53"/>
                    <a:pt x="105" y="48"/>
                    <a:pt x="105" y="43"/>
                  </a:cubicBezTo>
                  <a:cubicBezTo>
                    <a:pt x="105" y="3"/>
                    <a:pt x="105" y="3"/>
                    <a:pt x="105" y="3"/>
                  </a:cubicBezTo>
                  <a:lnTo>
                    <a:pt x="150" y="53"/>
                  </a:lnTo>
                  <a:close/>
                  <a:moveTo>
                    <a:pt x="29" y="66"/>
                  </a:moveTo>
                  <a:cubicBezTo>
                    <a:pt x="122" y="66"/>
                    <a:pt x="122" y="66"/>
                    <a:pt x="122" y="66"/>
                  </a:cubicBezTo>
                  <a:cubicBezTo>
                    <a:pt x="122" y="71"/>
                    <a:pt x="122" y="71"/>
                    <a:pt x="122" y="71"/>
                  </a:cubicBezTo>
                  <a:cubicBezTo>
                    <a:pt x="29" y="71"/>
                    <a:pt x="29" y="71"/>
                    <a:pt x="29" y="71"/>
                  </a:cubicBezTo>
                  <a:lnTo>
                    <a:pt x="29" y="66"/>
                  </a:lnTo>
                  <a:close/>
                  <a:moveTo>
                    <a:pt x="29" y="80"/>
                  </a:moveTo>
                  <a:cubicBezTo>
                    <a:pt x="123" y="80"/>
                    <a:pt x="123" y="80"/>
                    <a:pt x="123" y="80"/>
                  </a:cubicBezTo>
                  <a:cubicBezTo>
                    <a:pt x="123" y="85"/>
                    <a:pt x="123" y="85"/>
                    <a:pt x="123" y="85"/>
                  </a:cubicBezTo>
                  <a:cubicBezTo>
                    <a:pt x="29" y="85"/>
                    <a:pt x="29" y="85"/>
                    <a:pt x="29" y="85"/>
                  </a:cubicBezTo>
                  <a:lnTo>
                    <a:pt x="29" y="80"/>
                  </a:lnTo>
                  <a:close/>
                  <a:moveTo>
                    <a:pt x="29" y="94"/>
                  </a:moveTo>
                  <a:cubicBezTo>
                    <a:pt x="123" y="94"/>
                    <a:pt x="123" y="94"/>
                    <a:pt x="123" y="94"/>
                  </a:cubicBezTo>
                  <a:cubicBezTo>
                    <a:pt x="123" y="100"/>
                    <a:pt x="123" y="100"/>
                    <a:pt x="123" y="100"/>
                  </a:cubicBezTo>
                  <a:cubicBezTo>
                    <a:pt x="29" y="100"/>
                    <a:pt x="29" y="100"/>
                    <a:pt x="29" y="100"/>
                  </a:cubicBezTo>
                  <a:lnTo>
                    <a:pt x="29" y="94"/>
                  </a:lnTo>
                  <a:close/>
                  <a:moveTo>
                    <a:pt x="30" y="109"/>
                  </a:moveTo>
                  <a:cubicBezTo>
                    <a:pt x="123" y="109"/>
                    <a:pt x="123" y="109"/>
                    <a:pt x="123" y="109"/>
                  </a:cubicBezTo>
                  <a:cubicBezTo>
                    <a:pt x="123" y="114"/>
                    <a:pt x="123" y="114"/>
                    <a:pt x="123" y="114"/>
                  </a:cubicBezTo>
                  <a:cubicBezTo>
                    <a:pt x="30" y="114"/>
                    <a:pt x="30" y="114"/>
                    <a:pt x="30" y="114"/>
                  </a:cubicBezTo>
                  <a:lnTo>
                    <a:pt x="30" y="109"/>
                  </a:lnTo>
                  <a:close/>
                  <a:moveTo>
                    <a:pt x="30" y="123"/>
                  </a:moveTo>
                  <a:cubicBezTo>
                    <a:pt x="123" y="123"/>
                    <a:pt x="123" y="123"/>
                    <a:pt x="123" y="123"/>
                  </a:cubicBezTo>
                  <a:cubicBezTo>
                    <a:pt x="123" y="128"/>
                    <a:pt x="123" y="128"/>
                    <a:pt x="123" y="128"/>
                  </a:cubicBezTo>
                  <a:cubicBezTo>
                    <a:pt x="30" y="128"/>
                    <a:pt x="30" y="128"/>
                    <a:pt x="30" y="128"/>
                  </a:cubicBezTo>
                  <a:lnTo>
                    <a:pt x="30"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等线" panose="02010600030101010101" charset="-122"/>
                <a:ea typeface="+mn-ea"/>
              </a:endParaRPr>
            </a:p>
          </p:txBody>
        </p:sp>
        <p:sp>
          <p:nvSpPr>
            <p:cNvPr id="753" name="Freeform 284"/>
            <p:cNvSpPr/>
            <p:nvPr/>
          </p:nvSpPr>
          <p:spPr bwMode="auto">
            <a:xfrm>
              <a:off x="9361489" y="4244976"/>
              <a:ext cx="119063" cy="292100"/>
            </a:xfrm>
            <a:custGeom>
              <a:avLst/>
              <a:gdLst>
                <a:gd name="T0" fmla="*/ 0 w 75"/>
                <a:gd name="T1" fmla="*/ 160 h 184"/>
                <a:gd name="T2" fmla="*/ 1 w 75"/>
                <a:gd name="T3" fmla="*/ 184 h 184"/>
                <a:gd name="T4" fmla="*/ 18 w 75"/>
                <a:gd name="T5" fmla="*/ 165 h 184"/>
                <a:gd name="T6" fmla="*/ 75 w 75"/>
                <a:gd name="T7" fmla="*/ 5 h 184"/>
                <a:gd name="T8" fmla="*/ 58 w 75"/>
                <a:gd name="T9" fmla="*/ 0 h 184"/>
                <a:gd name="T10" fmla="*/ 0 w 75"/>
                <a:gd name="T11" fmla="*/ 160 h 184"/>
              </a:gdLst>
              <a:ahLst/>
              <a:cxnLst>
                <a:cxn ang="0">
                  <a:pos x="T0" y="T1"/>
                </a:cxn>
                <a:cxn ang="0">
                  <a:pos x="T2" y="T3"/>
                </a:cxn>
                <a:cxn ang="0">
                  <a:pos x="T4" y="T5"/>
                </a:cxn>
                <a:cxn ang="0">
                  <a:pos x="T6" y="T7"/>
                </a:cxn>
                <a:cxn ang="0">
                  <a:pos x="T8" y="T9"/>
                </a:cxn>
                <a:cxn ang="0">
                  <a:pos x="T10" y="T11"/>
                </a:cxn>
              </a:cxnLst>
              <a:rect l="0" t="0" r="r" b="b"/>
              <a:pathLst>
                <a:path w="75" h="184">
                  <a:moveTo>
                    <a:pt x="0" y="160"/>
                  </a:moveTo>
                  <a:lnTo>
                    <a:pt x="1" y="184"/>
                  </a:lnTo>
                  <a:lnTo>
                    <a:pt x="18" y="165"/>
                  </a:lnTo>
                  <a:lnTo>
                    <a:pt x="75" y="5"/>
                  </a:lnTo>
                  <a:lnTo>
                    <a:pt x="58" y="0"/>
                  </a:lnTo>
                  <a:lnTo>
                    <a:pt x="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等线" panose="02010600030101010101" charset="-122"/>
                <a:ea typeface="+mn-ea"/>
              </a:endParaRPr>
            </a:p>
          </p:txBody>
        </p:sp>
        <p:sp>
          <p:nvSpPr>
            <p:cNvPr id="754" name="Freeform 285"/>
            <p:cNvSpPr/>
            <p:nvPr/>
          </p:nvSpPr>
          <p:spPr bwMode="auto">
            <a:xfrm>
              <a:off x="9456739" y="4217988"/>
              <a:ext cx="31750" cy="22225"/>
            </a:xfrm>
            <a:custGeom>
              <a:avLst/>
              <a:gdLst>
                <a:gd name="T0" fmla="*/ 10 w 16"/>
                <a:gd name="T1" fmla="*/ 2 h 11"/>
                <a:gd name="T2" fmla="*/ 3 w 16"/>
                <a:gd name="T3" fmla="*/ 0 h 11"/>
                <a:gd name="T4" fmla="*/ 0 w 16"/>
                <a:gd name="T5" fmla="*/ 7 h 11"/>
                <a:gd name="T6" fmla="*/ 14 w 16"/>
                <a:gd name="T7" fmla="*/ 11 h 11"/>
                <a:gd name="T8" fmla="*/ 16 w 16"/>
                <a:gd name="T9" fmla="*/ 4 h 11"/>
                <a:gd name="T10" fmla="*/ 10 w 16"/>
                <a:gd name="T11" fmla="*/ 2 h 11"/>
              </a:gdLst>
              <a:ahLst/>
              <a:cxnLst>
                <a:cxn ang="0">
                  <a:pos x="T0" y="T1"/>
                </a:cxn>
                <a:cxn ang="0">
                  <a:pos x="T2" y="T3"/>
                </a:cxn>
                <a:cxn ang="0">
                  <a:pos x="T4" y="T5"/>
                </a:cxn>
                <a:cxn ang="0">
                  <a:pos x="T6" y="T7"/>
                </a:cxn>
                <a:cxn ang="0">
                  <a:pos x="T8" y="T9"/>
                </a:cxn>
                <a:cxn ang="0">
                  <a:pos x="T10" y="T11"/>
                </a:cxn>
              </a:cxnLst>
              <a:rect l="0" t="0" r="r" b="b"/>
              <a:pathLst>
                <a:path w="16" h="11">
                  <a:moveTo>
                    <a:pt x="10" y="2"/>
                  </a:moveTo>
                  <a:cubicBezTo>
                    <a:pt x="5" y="0"/>
                    <a:pt x="3" y="0"/>
                    <a:pt x="3" y="0"/>
                  </a:cubicBezTo>
                  <a:cubicBezTo>
                    <a:pt x="0" y="7"/>
                    <a:pt x="0" y="7"/>
                    <a:pt x="0" y="7"/>
                  </a:cubicBezTo>
                  <a:cubicBezTo>
                    <a:pt x="14" y="11"/>
                    <a:pt x="14" y="11"/>
                    <a:pt x="14" y="11"/>
                  </a:cubicBezTo>
                  <a:cubicBezTo>
                    <a:pt x="16" y="4"/>
                    <a:pt x="16" y="4"/>
                    <a:pt x="16" y="4"/>
                  </a:cubicBezTo>
                  <a:cubicBezTo>
                    <a:pt x="15" y="4"/>
                    <a:pt x="13" y="3"/>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等线" panose="02010600030101010101" charset="-122"/>
                <a:ea typeface="+mn-ea"/>
              </a:endParaRPr>
            </a:p>
          </p:txBody>
        </p:sp>
      </p:grpSp>
      <p:sp>
        <p:nvSpPr>
          <p:cNvPr id="62" name="TextBox 1210"/>
          <p:cNvSpPr/>
          <p:nvPr/>
        </p:nvSpPr>
        <p:spPr>
          <a:xfrm>
            <a:off x="6205855" y="2367280"/>
            <a:ext cx="2069465" cy="275590"/>
          </a:xfrm>
          <a:prstGeom prst="rect">
            <a:avLst/>
          </a:prstGeom>
          <a:noFill/>
          <a:ln w="9525">
            <a:noFill/>
            <a:miter/>
          </a:ln>
        </p:spPr>
        <p:txBody>
          <a:bodyPr wrap="square">
            <a:spAutoFit/>
          </a:bodyPr>
          <a:p>
            <a:pPr algn="l"/>
            <a:r>
              <a:rPr lang="en-US" altLang="zh-CN" sz="1200" noProof="0" dirty="0">
                <a:ln>
                  <a:noFill/>
                </a:ln>
                <a:solidFill>
                  <a:schemeClr val="tx1">
                    <a:lumMod val="85000"/>
                    <a:lumOff val="15000"/>
                  </a:schemeClr>
                </a:solidFill>
                <a:uLnTx/>
                <a:uFillTx/>
                <a:ea typeface="方正毡笔黑简体" panose="03000509000000000000" charset="-122"/>
                <a:cs typeface="+mn-lt"/>
                <a:sym typeface="+mn-ea"/>
              </a:rPr>
              <a:t>ADD YOUR TEXT HERE</a:t>
            </a:r>
            <a:endParaRPr lang="en-US" altLang="zh-CN" sz="1200" noProof="0" dirty="0">
              <a:ln>
                <a:noFill/>
              </a:ln>
              <a:solidFill>
                <a:schemeClr val="tx1">
                  <a:lumMod val="85000"/>
                  <a:lumOff val="15000"/>
                </a:schemeClr>
              </a:solidFill>
              <a:uLnTx/>
              <a:uFillTx/>
              <a:ea typeface="方正毡笔黑简体" panose="03000509000000000000" charset="-122"/>
              <a:cs typeface="+mn-lt"/>
              <a:sym typeface="+mn-ea"/>
            </a:endParaRPr>
          </a:p>
        </p:txBody>
      </p:sp>
      <p:sp>
        <p:nvSpPr>
          <p:cNvPr id="63" name="TextBox 1210"/>
          <p:cNvSpPr/>
          <p:nvPr/>
        </p:nvSpPr>
        <p:spPr>
          <a:xfrm>
            <a:off x="6205855" y="2669540"/>
            <a:ext cx="4302125" cy="553085"/>
          </a:xfrm>
          <a:prstGeom prst="rect">
            <a:avLst/>
          </a:prstGeom>
          <a:noFill/>
          <a:ln w="9525">
            <a:noFill/>
            <a:miter/>
          </a:ln>
        </p:spPr>
        <p:txBody>
          <a:bodyPr wrap="square">
            <a:spAutoFit/>
          </a:bodyPr>
          <a:p>
            <a:pPr indent="0" algn="l" fontAlgn="auto">
              <a:lnSpc>
                <a:spcPct val="200000"/>
              </a:lnSpc>
            </a:pP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500" noProof="0" dirty="0">
              <a:ln>
                <a:noFill/>
              </a:ln>
              <a:solidFill>
                <a:schemeClr val="tx1">
                  <a:lumMod val="65000"/>
                  <a:lumOff val="35000"/>
                </a:schemeClr>
              </a:solidFill>
              <a:uLnTx/>
              <a:uFillTx/>
              <a:ea typeface="微软雅黑" panose="020B0503020204020204" charset="-122"/>
              <a:cs typeface="+mn-lt"/>
              <a:sym typeface="Arial" panose="020B0604020202020204" pitchFamily="34" charset="0"/>
            </a:endParaRPr>
          </a:p>
        </p:txBody>
      </p:sp>
      <p:sp>
        <p:nvSpPr>
          <p:cNvPr id="64" name="椭圆 63"/>
          <p:cNvSpPr/>
          <p:nvPr/>
        </p:nvSpPr>
        <p:spPr>
          <a:xfrm>
            <a:off x="5161915" y="2409825"/>
            <a:ext cx="812800" cy="812800"/>
          </a:xfrm>
          <a:prstGeom prst="ellipse">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TextBox 1210"/>
          <p:cNvSpPr/>
          <p:nvPr/>
        </p:nvSpPr>
        <p:spPr>
          <a:xfrm>
            <a:off x="6205855" y="3637280"/>
            <a:ext cx="2069465" cy="275590"/>
          </a:xfrm>
          <a:prstGeom prst="rect">
            <a:avLst/>
          </a:prstGeom>
          <a:noFill/>
          <a:ln w="9525">
            <a:noFill/>
            <a:miter/>
          </a:ln>
        </p:spPr>
        <p:txBody>
          <a:bodyPr wrap="square">
            <a:spAutoFit/>
          </a:bodyPr>
          <a:p>
            <a:pPr algn="l"/>
            <a:r>
              <a:rPr lang="en-US" altLang="zh-CN" sz="1200" noProof="0" dirty="0">
                <a:ln>
                  <a:noFill/>
                </a:ln>
                <a:solidFill>
                  <a:schemeClr val="tx1">
                    <a:lumMod val="85000"/>
                    <a:lumOff val="15000"/>
                  </a:schemeClr>
                </a:solidFill>
                <a:uLnTx/>
                <a:uFillTx/>
                <a:ea typeface="方正毡笔黑简体" panose="03000509000000000000" charset="-122"/>
                <a:cs typeface="+mn-lt"/>
                <a:sym typeface="+mn-ea"/>
              </a:rPr>
              <a:t>ADD YOUR TEXT HERE</a:t>
            </a:r>
            <a:endParaRPr lang="en-US" altLang="zh-CN" sz="1200" noProof="0" dirty="0">
              <a:ln>
                <a:noFill/>
              </a:ln>
              <a:solidFill>
                <a:schemeClr val="tx1">
                  <a:lumMod val="85000"/>
                  <a:lumOff val="15000"/>
                </a:schemeClr>
              </a:solidFill>
              <a:uLnTx/>
              <a:uFillTx/>
              <a:ea typeface="方正毡笔黑简体" panose="03000509000000000000" charset="-122"/>
              <a:cs typeface="+mn-lt"/>
              <a:sym typeface="+mn-ea"/>
            </a:endParaRPr>
          </a:p>
        </p:txBody>
      </p:sp>
      <p:sp>
        <p:nvSpPr>
          <p:cNvPr id="66" name="TextBox 1210"/>
          <p:cNvSpPr/>
          <p:nvPr/>
        </p:nvSpPr>
        <p:spPr>
          <a:xfrm>
            <a:off x="6205855" y="3939540"/>
            <a:ext cx="4302125" cy="553085"/>
          </a:xfrm>
          <a:prstGeom prst="rect">
            <a:avLst/>
          </a:prstGeom>
          <a:noFill/>
          <a:ln w="9525">
            <a:noFill/>
            <a:miter/>
          </a:ln>
        </p:spPr>
        <p:txBody>
          <a:bodyPr wrap="square">
            <a:spAutoFit/>
          </a:bodyPr>
          <a:p>
            <a:pPr indent="0" algn="l" fontAlgn="auto">
              <a:lnSpc>
                <a:spcPct val="200000"/>
              </a:lnSpc>
            </a:pP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500" noProof="0" dirty="0">
              <a:ln>
                <a:noFill/>
              </a:ln>
              <a:solidFill>
                <a:schemeClr val="tx1">
                  <a:lumMod val="65000"/>
                  <a:lumOff val="35000"/>
                </a:schemeClr>
              </a:solidFill>
              <a:uLnTx/>
              <a:uFillTx/>
              <a:ea typeface="微软雅黑" panose="020B0503020204020204" charset="-122"/>
              <a:cs typeface="+mn-lt"/>
              <a:sym typeface="Arial" panose="020B0604020202020204" pitchFamily="34" charset="0"/>
            </a:endParaRPr>
          </a:p>
        </p:txBody>
      </p:sp>
      <p:sp>
        <p:nvSpPr>
          <p:cNvPr id="67" name="椭圆 66"/>
          <p:cNvSpPr/>
          <p:nvPr/>
        </p:nvSpPr>
        <p:spPr>
          <a:xfrm>
            <a:off x="5161915" y="3679825"/>
            <a:ext cx="812800" cy="812800"/>
          </a:xfrm>
          <a:prstGeom prst="ellipse">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8" name="TextBox 1210"/>
          <p:cNvSpPr/>
          <p:nvPr/>
        </p:nvSpPr>
        <p:spPr>
          <a:xfrm>
            <a:off x="6205855" y="4958080"/>
            <a:ext cx="2069465" cy="275590"/>
          </a:xfrm>
          <a:prstGeom prst="rect">
            <a:avLst/>
          </a:prstGeom>
          <a:noFill/>
          <a:ln w="9525">
            <a:noFill/>
            <a:miter/>
          </a:ln>
        </p:spPr>
        <p:txBody>
          <a:bodyPr wrap="square">
            <a:spAutoFit/>
          </a:bodyPr>
          <a:p>
            <a:pPr algn="l"/>
            <a:r>
              <a:rPr lang="en-US" altLang="zh-CN" sz="1200" noProof="0" dirty="0">
                <a:ln>
                  <a:noFill/>
                </a:ln>
                <a:solidFill>
                  <a:schemeClr val="tx1">
                    <a:lumMod val="85000"/>
                    <a:lumOff val="15000"/>
                  </a:schemeClr>
                </a:solidFill>
                <a:uLnTx/>
                <a:uFillTx/>
                <a:ea typeface="方正毡笔黑简体" panose="03000509000000000000" charset="-122"/>
                <a:cs typeface="+mn-lt"/>
                <a:sym typeface="+mn-ea"/>
              </a:rPr>
              <a:t>ADD YOUR TEXT HERE</a:t>
            </a:r>
            <a:endParaRPr lang="en-US" altLang="zh-CN" sz="1200" noProof="0" dirty="0">
              <a:ln>
                <a:noFill/>
              </a:ln>
              <a:solidFill>
                <a:schemeClr val="tx1">
                  <a:lumMod val="85000"/>
                  <a:lumOff val="15000"/>
                </a:schemeClr>
              </a:solidFill>
              <a:uLnTx/>
              <a:uFillTx/>
              <a:ea typeface="方正毡笔黑简体" panose="03000509000000000000" charset="-122"/>
              <a:cs typeface="+mn-lt"/>
              <a:sym typeface="+mn-ea"/>
            </a:endParaRPr>
          </a:p>
        </p:txBody>
      </p:sp>
      <p:sp>
        <p:nvSpPr>
          <p:cNvPr id="69" name="TextBox 1210"/>
          <p:cNvSpPr/>
          <p:nvPr/>
        </p:nvSpPr>
        <p:spPr>
          <a:xfrm>
            <a:off x="6205855" y="5260340"/>
            <a:ext cx="4302125" cy="553085"/>
          </a:xfrm>
          <a:prstGeom prst="rect">
            <a:avLst/>
          </a:prstGeom>
          <a:noFill/>
          <a:ln w="9525">
            <a:noFill/>
            <a:miter/>
          </a:ln>
        </p:spPr>
        <p:txBody>
          <a:bodyPr wrap="square">
            <a:spAutoFit/>
          </a:bodyPr>
          <a:p>
            <a:pPr indent="0" algn="l" fontAlgn="auto">
              <a:lnSpc>
                <a:spcPct val="200000"/>
              </a:lnSpc>
            </a:pP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r>
              <a:rPr lang="zh-CN" altLang="en-US" sz="500" dirty="0">
                <a:solidFill>
                  <a:schemeClr val="tx1">
                    <a:lumMod val="65000"/>
                    <a:lumOff val="35000"/>
                  </a:schemeClr>
                </a:solidFill>
                <a:ea typeface="微软雅黑" panose="020B0503020204020204" charset="-122"/>
                <a:cs typeface="+mn-lt"/>
                <a:sym typeface="Arial" panose="020B0604020202020204" pitchFamily="34" charset="0"/>
              </a:rPr>
              <a:t>Click here to enter your text</a:t>
            </a:r>
            <a:r>
              <a:rPr lang="en-US" altLang="zh-CN" sz="500" dirty="0">
                <a:solidFill>
                  <a:schemeClr val="tx1">
                    <a:lumMod val="65000"/>
                    <a:lumOff val="35000"/>
                  </a:schemeClr>
                </a:solidFill>
                <a:ea typeface="微软雅黑" panose="020B0503020204020204" charset="-122"/>
                <a:cs typeface="+mn-lt"/>
                <a:sym typeface="Arial" panose="020B0604020202020204" pitchFamily="34" charset="0"/>
              </a:rPr>
              <a:t>.</a:t>
            </a:r>
            <a:endParaRPr lang="en-US" altLang="zh-CN" sz="500" noProof="0" dirty="0">
              <a:ln>
                <a:noFill/>
              </a:ln>
              <a:solidFill>
                <a:schemeClr val="tx1">
                  <a:lumMod val="65000"/>
                  <a:lumOff val="35000"/>
                </a:schemeClr>
              </a:solidFill>
              <a:uLnTx/>
              <a:uFillTx/>
              <a:ea typeface="微软雅黑" panose="020B0503020204020204" charset="-122"/>
              <a:cs typeface="+mn-lt"/>
              <a:sym typeface="Arial" panose="020B0604020202020204" pitchFamily="34" charset="0"/>
            </a:endParaRPr>
          </a:p>
        </p:txBody>
      </p:sp>
      <p:sp>
        <p:nvSpPr>
          <p:cNvPr id="70" name="椭圆 69"/>
          <p:cNvSpPr/>
          <p:nvPr/>
        </p:nvSpPr>
        <p:spPr>
          <a:xfrm>
            <a:off x="5161915" y="5000625"/>
            <a:ext cx="812800" cy="812800"/>
          </a:xfrm>
          <a:prstGeom prst="ellipse">
            <a:avLst/>
          </a:prstGeom>
          <a:solidFill>
            <a:srgbClr val="C0D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82" name="组合 181"/>
          <p:cNvGrpSpPr/>
          <p:nvPr/>
        </p:nvGrpSpPr>
        <p:grpSpPr>
          <a:xfrm>
            <a:off x="5366385" y="3869055"/>
            <a:ext cx="437515" cy="437515"/>
            <a:chOff x="13208" y="5299"/>
            <a:chExt cx="569" cy="569"/>
          </a:xfrm>
          <a:solidFill>
            <a:schemeClr val="bg1"/>
          </a:solidFill>
        </p:grpSpPr>
        <p:sp>
          <p:nvSpPr>
            <p:cNvPr id="75" name="Freeform 73"/>
            <p:cNvSpPr/>
            <p:nvPr/>
          </p:nvSpPr>
          <p:spPr bwMode="auto">
            <a:xfrm>
              <a:off x="13208" y="5299"/>
              <a:ext cx="156" cy="156"/>
            </a:xfrm>
            <a:custGeom>
              <a:avLst/>
              <a:gdLst>
                <a:gd name="T0" fmla="*/ 83 w 83"/>
                <a:gd name="T1" fmla="*/ 33 h 83"/>
                <a:gd name="T2" fmla="*/ 50 w 83"/>
                <a:gd name="T3" fmla="*/ 0 h 83"/>
                <a:gd name="T4" fmla="*/ 0 w 83"/>
                <a:gd name="T5" fmla="*/ 49 h 83"/>
                <a:gd name="T6" fmla="*/ 33 w 83"/>
                <a:gd name="T7" fmla="*/ 83 h 83"/>
                <a:gd name="T8" fmla="*/ 83 w 83"/>
                <a:gd name="T9" fmla="*/ 33 h 83"/>
              </a:gdLst>
              <a:ahLst/>
              <a:cxnLst>
                <a:cxn ang="0">
                  <a:pos x="T0" y="T1"/>
                </a:cxn>
                <a:cxn ang="0">
                  <a:pos x="T2" y="T3"/>
                </a:cxn>
                <a:cxn ang="0">
                  <a:pos x="T4" y="T5"/>
                </a:cxn>
                <a:cxn ang="0">
                  <a:pos x="T6" y="T7"/>
                </a:cxn>
                <a:cxn ang="0">
                  <a:pos x="T8" y="T9"/>
                </a:cxn>
              </a:cxnLst>
              <a:rect l="0" t="0" r="r" b="b"/>
              <a:pathLst>
                <a:path w="83" h="83">
                  <a:moveTo>
                    <a:pt x="83" y="33"/>
                  </a:moveTo>
                  <a:lnTo>
                    <a:pt x="50" y="0"/>
                  </a:lnTo>
                  <a:lnTo>
                    <a:pt x="0" y="49"/>
                  </a:lnTo>
                  <a:lnTo>
                    <a:pt x="33" y="83"/>
                  </a:lnTo>
                  <a:lnTo>
                    <a:pt x="83" y="33"/>
                  </a:lnTo>
                  <a:close/>
                </a:path>
              </a:pathLst>
            </a:custGeom>
            <a:grpFill/>
            <a:ln>
              <a:noFill/>
            </a:ln>
          </p:spPr>
          <p:txBody>
            <a:bodyPr vert="horz" wrap="square" lIns="91440" tIns="45720" rIns="91440" bIns="45720" numCol="1" anchor="t" anchorCtr="0" compatLnSpc="1"/>
            <a:p>
              <a:endParaRPr lang="zh-CN" altLang="en-US"/>
            </a:p>
          </p:txBody>
        </p:sp>
        <p:sp>
          <p:nvSpPr>
            <p:cNvPr id="76" name="Freeform 74"/>
            <p:cNvSpPr/>
            <p:nvPr/>
          </p:nvSpPr>
          <p:spPr bwMode="auto">
            <a:xfrm>
              <a:off x="13676" y="5765"/>
              <a:ext cx="101" cy="103"/>
            </a:xfrm>
            <a:custGeom>
              <a:avLst/>
              <a:gdLst>
                <a:gd name="T0" fmla="*/ 49 w 54"/>
                <a:gd name="T1" fmla="*/ 0 h 55"/>
                <a:gd name="T2" fmla="*/ 0 w 54"/>
                <a:gd name="T3" fmla="*/ 50 h 55"/>
                <a:gd name="T4" fmla="*/ 54 w 54"/>
                <a:gd name="T5" fmla="*/ 55 h 55"/>
                <a:gd name="T6" fmla="*/ 49 w 54"/>
                <a:gd name="T7" fmla="*/ 0 h 55"/>
              </a:gdLst>
              <a:ahLst/>
              <a:cxnLst>
                <a:cxn ang="0">
                  <a:pos x="T0" y="T1"/>
                </a:cxn>
                <a:cxn ang="0">
                  <a:pos x="T2" y="T3"/>
                </a:cxn>
                <a:cxn ang="0">
                  <a:pos x="T4" y="T5"/>
                </a:cxn>
                <a:cxn ang="0">
                  <a:pos x="T6" y="T7"/>
                </a:cxn>
              </a:cxnLst>
              <a:rect l="0" t="0" r="r" b="b"/>
              <a:pathLst>
                <a:path w="54" h="55">
                  <a:moveTo>
                    <a:pt x="49" y="0"/>
                  </a:moveTo>
                  <a:lnTo>
                    <a:pt x="0" y="50"/>
                  </a:lnTo>
                  <a:lnTo>
                    <a:pt x="54" y="55"/>
                  </a:lnTo>
                  <a:lnTo>
                    <a:pt x="49" y="0"/>
                  </a:lnTo>
                  <a:close/>
                </a:path>
              </a:pathLst>
            </a:custGeom>
            <a:grpFill/>
            <a:ln>
              <a:noFill/>
            </a:ln>
          </p:spPr>
          <p:txBody>
            <a:bodyPr vert="horz" wrap="square" lIns="91440" tIns="45720" rIns="91440" bIns="45720" numCol="1" anchor="t" anchorCtr="0" compatLnSpc="1"/>
            <a:p>
              <a:endParaRPr lang="zh-CN" altLang="en-US"/>
            </a:p>
          </p:txBody>
        </p:sp>
        <p:sp>
          <p:nvSpPr>
            <p:cNvPr id="77" name="Freeform 75"/>
            <p:cNvSpPr/>
            <p:nvPr/>
          </p:nvSpPr>
          <p:spPr bwMode="auto">
            <a:xfrm>
              <a:off x="13533" y="5299"/>
              <a:ext cx="244" cy="244"/>
            </a:xfrm>
            <a:custGeom>
              <a:avLst/>
              <a:gdLst>
                <a:gd name="T0" fmla="*/ 130 w 130"/>
                <a:gd name="T1" fmla="*/ 49 h 130"/>
                <a:gd name="T2" fmla="*/ 80 w 130"/>
                <a:gd name="T3" fmla="*/ 0 h 130"/>
                <a:gd name="T4" fmla="*/ 57 w 130"/>
                <a:gd name="T5" fmla="*/ 23 h 130"/>
                <a:gd name="T6" fmla="*/ 73 w 130"/>
                <a:gd name="T7" fmla="*/ 40 h 130"/>
                <a:gd name="T8" fmla="*/ 64 w 130"/>
                <a:gd name="T9" fmla="*/ 49 h 130"/>
                <a:gd name="T10" fmla="*/ 47 w 130"/>
                <a:gd name="T11" fmla="*/ 33 h 130"/>
                <a:gd name="T12" fmla="*/ 28 w 130"/>
                <a:gd name="T13" fmla="*/ 52 h 130"/>
                <a:gd name="T14" fmla="*/ 45 w 130"/>
                <a:gd name="T15" fmla="*/ 68 h 130"/>
                <a:gd name="T16" fmla="*/ 35 w 130"/>
                <a:gd name="T17" fmla="*/ 78 h 130"/>
                <a:gd name="T18" fmla="*/ 19 w 130"/>
                <a:gd name="T19" fmla="*/ 61 h 130"/>
                <a:gd name="T20" fmla="*/ 0 w 130"/>
                <a:gd name="T21" fmla="*/ 80 h 130"/>
                <a:gd name="T22" fmla="*/ 50 w 130"/>
                <a:gd name="T23" fmla="*/ 130 h 130"/>
                <a:gd name="T24" fmla="*/ 130 w 130"/>
                <a:gd name="T2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30">
                  <a:moveTo>
                    <a:pt x="130" y="49"/>
                  </a:moveTo>
                  <a:lnTo>
                    <a:pt x="80" y="0"/>
                  </a:lnTo>
                  <a:lnTo>
                    <a:pt x="57" y="23"/>
                  </a:lnTo>
                  <a:lnTo>
                    <a:pt x="73" y="40"/>
                  </a:lnTo>
                  <a:lnTo>
                    <a:pt x="64" y="49"/>
                  </a:lnTo>
                  <a:lnTo>
                    <a:pt x="47" y="33"/>
                  </a:lnTo>
                  <a:lnTo>
                    <a:pt x="28" y="52"/>
                  </a:lnTo>
                  <a:lnTo>
                    <a:pt x="45" y="68"/>
                  </a:lnTo>
                  <a:lnTo>
                    <a:pt x="35" y="78"/>
                  </a:lnTo>
                  <a:lnTo>
                    <a:pt x="19" y="61"/>
                  </a:lnTo>
                  <a:lnTo>
                    <a:pt x="0" y="80"/>
                  </a:lnTo>
                  <a:lnTo>
                    <a:pt x="50" y="130"/>
                  </a:lnTo>
                  <a:lnTo>
                    <a:pt x="130" y="49"/>
                  </a:lnTo>
                  <a:close/>
                </a:path>
              </a:pathLst>
            </a:custGeom>
            <a:grpFill/>
            <a:ln>
              <a:noFill/>
            </a:ln>
          </p:spPr>
          <p:txBody>
            <a:bodyPr vert="horz" wrap="square" lIns="91440" tIns="45720" rIns="91440" bIns="45720" numCol="1" anchor="t" anchorCtr="0" compatLnSpc="1"/>
            <a:p>
              <a:endParaRPr lang="zh-CN" altLang="en-US"/>
            </a:p>
          </p:txBody>
        </p:sp>
        <p:sp>
          <p:nvSpPr>
            <p:cNvPr id="78" name="Freeform 76"/>
            <p:cNvSpPr/>
            <p:nvPr/>
          </p:nvSpPr>
          <p:spPr bwMode="auto">
            <a:xfrm>
              <a:off x="13208" y="5622"/>
              <a:ext cx="244" cy="246"/>
            </a:xfrm>
            <a:custGeom>
              <a:avLst/>
              <a:gdLst>
                <a:gd name="T0" fmla="*/ 97 w 130"/>
                <a:gd name="T1" fmla="*/ 17 h 131"/>
                <a:gd name="T2" fmla="*/ 81 w 130"/>
                <a:gd name="T3" fmla="*/ 0 h 131"/>
                <a:gd name="T4" fmla="*/ 62 w 130"/>
                <a:gd name="T5" fmla="*/ 19 h 131"/>
                <a:gd name="T6" fmla="*/ 78 w 130"/>
                <a:gd name="T7" fmla="*/ 36 h 131"/>
                <a:gd name="T8" fmla="*/ 69 w 130"/>
                <a:gd name="T9" fmla="*/ 45 h 131"/>
                <a:gd name="T10" fmla="*/ 52 w 130"/>
                <a:gd name="T11" fmla="*/ 29 h 131"/>
                <a:gd name="T12" fmla="*/ 33 w 130"/>
                <a:gd name="T13" fmla="*/ 48 h 131"/>
                <a:gd name="T14" fmla="*/ 50 w 130"/>
                <a:gd name="T15" fmla="*/ 64 h 131"/>
                <a:gd name="T16" fmla="*/ 40 w 130"/>
                <a:gd name="T17" fmla="*/ 74 h 131"/>
                <a:gd name="T18" fmla="*/ 24 w 130"/>
                <a:gd name="T19" fmla="*/ 57 h 131"/>
                <a:gd name="T20" fmla="*/ 0 w 130"/>
                <a:gd name="T21" fmla="*/ 81 h 131"/>
                <a:gd name="T22" fmla="*/ 50 w 130"/>
                <a:gd name="T23" fmla="*/ 131 h 131"/>
                <a:gd name="T24" fmla="*/ 130 w 130"/>
                <a:gd name="T25" fmla="*/ 50 h 131"/>
                <a:gd name="T26" fmla="*/ 97 w 130"/>
                <a:gd name="T27" fmla="*/ 17 h 131"/>
                <a:gd name="T28" fmla="*/ 97 w 130"/>
                <a:gd name="T29" fmla="*/ 1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97" y="17"/>
                  </a:moveTo>
                  <a:lnTo>
                    <a:pt x="81" y="0"/>
                  </a:lnTo>
                  <a:lnTo>
                    <a:pt x="62" y="19"/>
                  </a:lnTo>
                  <a:lnTo>
                    <a:pt x="78" y="36"/>
                  </a:lnTo>
                  <a:lnTo>
                    <a:pt x="69" y="45"/>
                  </a:lnTo>
                  <a:lnTo>
                    <a:pt x="52" y="29"/>
                  </a:lnTo>
                  <a:lnTo>
                    <a:pt x="33" y="48"/>
                  </a:lnTo>
                  <a:lnTo>
                    <a:pt x="50" y="64"/>
                  </a:lnTo>
                  <a:lnTo>
                    <a:pt x="40" y="74"/>
                  </a:lnTo>
                  <a:lnTo>
                    <a:pt x="24" y="57"/>
                  </a:lnTo>
                  <a:lnTo>
                    <a:pt x="0" y="81"/>
                  </a:lnTo>
                  <a:lnTo>
                    <a:pt x="50" y="131"/>
                  </a:lnTo>
                  <a:lnTo>
                    <a:pt x="130" y="50"/>
                  </a:lnTo>
                  <a:lnTo>
                    <a:pt x="97" y="17"/>
                  </a:lnTo>
                  <a:lnTo>
                    <a:pt x="97" y="17"/>
                  </a:lnTo>
                  <a:close/>
                </a:path>
              </a:pathLst>
            </a:custGeom>
            <a:grpFill/>
            <a:ln>
              <a:noFill/>
            </a:ln>
          </p:spPr>
          <p:txBody>
            <a:bodyPr vert="horz" wrap="square" lIns="91440" tIns="45720" rIns="91440" bIns="45720" numCol="1" anchor="t" anchorCtr="0" compatLnSpc="1"/>
            <a:p>
              <a:endParaRPr lang="zh-CN" altLang="en-US"/>
            </a:p>
          </p:txBody>
        </p:sp>
        <p:sp>
          <p:nvSpPr>
            <p:cNvPr id="79" name="Freeform 77"/>
            <p:cNvSpPr/>
            <p:nvPr/>
          </p:nvSpPr>
          <p:spPr bwMode="auto">
            <a:xfrm>
              <a:off x="13302" y="5391"/>
              <a:ext cx="436" cy="436"/>
            </a:xfrm>
            <a:custGeom>
              <a:avLst/>
              <a:gdLst>
                <a:gd name="T0" fmla="*/ 50 w 232"/>
                <a:gd name="T1" fmla="*/ 0 h 232"/>
                <a:gd name="T2" fmla="*/ 0 w 232"/>
                <a:gd name="T3" fmla="*/ 50 h 232"/>
                <a:gd name="T4" fmla="*/ 182 w 232"/>
                <a:gd name="T5" fmla="*/ 232 h 232"/>
                <a:gd name="T6" fmla="*/ 232 w 232"/>
                <a:gd name="T7" fmla="*/ 183 h 232"/>
                <a:gd name="T8" fmla="*/ 50 w 232"/>
                <a:gd name="T9" fmla="*/ 0 h 232"/>
              </a:gdLst>
              <a:ahLst/>
              <a:cxnLst>
                <a:cxn ang="0">
                  <a:pos x="T0" y="T1"/>
                </a:cxn>
                <a:cxn ang="0">
                  <a:pos x="T2" y="T3"/>
                </a:cxn>
                <a:cxn ang="0">
                  <a:pos x="T4" y="T5"/>
                </a:cxn>
                <a:cxn ang="0">
                  <a:pos x="T6" y="T7"/>
                </a:cxn>
                <a:cxn ang="0">
                  <a:pos x="T8" y="T9"/>
                </a:cxn>
              </a:cxnLst>
              <a:rect l="0" t="0" r="r" b="b"/>
              <a:pathLst>
                <a:path w="232" h="232">
                  <a:moveTo>
                    <a:pt x="50" y="0"/>
                  </a:moveTo>
                  <a:lnTo>
                    <a:pt x="0" y="50"/>
                  </a:lnTo>
                  <a:lnTo>
                    <a:pt x="182" y="232"/>
                  </a:lnTo>
                  <a:lnTo>
                    <a:pt x="232" y="183"/>
                  </a:lnTo>
                  <a:lnTo>
                    <a:pt x="50" y="0"/>
                  </a:lnTo>
                  <a:close/>
                </a:path>
              </a:pathLst>
            </a:custGeom>
            <a:grpFill/>
            <a:ln>
              <a:noFill/>
            </a:ln>
          </p:spPr>
          <p:txBody>
            <a:bodyPr vert="horz" wrap="square" lIns="91440" tIns="45720" rIns="91440" bIns="45720" numCol="1" anchor="t" anchorCtr="0" compatLnSpc="1"/>
            <a:p>
              <a:endParaRPr lang="zh-CN" altLang="en-US"/>
            </a:p>
          </p:txBody>
        </p:sp>
      </p:grpSp>
      <p:grpSp>
        <p:nvGrpSpPr>
          <p:cNvPr id="127" name="组合 126"/>
          <p:cNvGrpSpPr/>
          <p:nvPr/>
        </p:nvGrpSpPr>
        <p:grpSpPr>
          <a:xfrm>
            <a:off x="5349875" y="2645410"/>
            <a:ext cx="437515" cy="266700"/>
            <a:chOff x="11139488" y="1350963"/>
            <a:chExt cx="481013" cy="293688"/>
          </a:xfrm>
          <a:solidFill>
            <a:schemeClr val="bg1"/>
          </a:solidFill>
        </p:grpSpPr>
        <p:sp>
          <p:nvSpPr>
            <p:cNvPr id="128" name="Freeform 125"/>
            <p:cNvSpPr/>
            <p:nvPr/>
          </p:nvSpPr>
          <p:spPr bwMode="auto">
            <a:xfrm>
              <a:off x="11139488" y="1350963"/>
              <a:ext cx="481013" cy="184150"/>
            </a:xfrm>
            <a:custGeom>
              <a:avLst/>
              <a:gdLst>
                <a:gd name="T0" fmla="*/ 303 w 303"/>
                <a:gd name="T1" fmla="*/ 57 h 116"/>
                <a:gd name="T2" fmla="*/ 152 w 303"/>
                <a:gd name="T3" fmla="*/ 0 h 116"/>
                <a:gd name="T4" fmla="*/ 0 w 303"/>
                <a:gd name="T5" fmla="*/ 57 h 116"/>
                <a:gd name="T6" fmla="*/ 152 w 303"/>
                <a:gd name="T7" fmla="*/ 116 h 116"/>
                <a:gd name="T8" fmla="*/ 303 w 303"/>
                <a:gd name="T9" fmla="*/ 57 h 116"/>
              </a:gdLst>
              <a:ahLst/>
              <a:cxnLst>
                <a:cxn ang="0">
                  <a:pos x="T0" y="T1"/>
                </a:cxn>
                <a:cxn ang="0">
                  <a:pos x="T2" y="T3"/>
                </a:cxn>
                <a:cxn ang="0">
                  <a:pos x="T4" y="T5"/>
                </a:cxn>
                <a:cxn ang="0">
                  <a:pos x="T6" y="T7"/>
                </a:cxn>
                <a:cxn ang="0">
                  <a:pos x="T8" y="T9"/>
                </a:cxn>
              </a:cxnLst>
              <a:rect l="0" t="0" r="r" b="b"/>
              <a:pathLst>
                <a:path w="303" h="116">
                  <a:moveTo>
                    <a:pt x="303" y="57"/>
                  </a:moveTo>
                  <a:lnTo>
                    <a:pt x="152" y="0"/>
                  </a:lnTo>
                  <a:lnTo>
                    <a:pt x="0" y="57"/>
                  </a:lnTo>
                  <a:lnTo>
                    <a:pt x="152" y="116"/>
                  </a:lnTo>
                  <a:lnTo>
                    <a:pt x="303" y="57"/>
                  </a:lnTo>
                  <a:close/>
                </a:path>
              </a:pathLst>
            </a:custGeom>
            <a:grpFill/>
            <a:ln>
              <a:noFill/>
            </a:ln>
          </p:spPr>
          <p:txBody>
            <a:bodyPr vert="horz" wrap="square" lIns="91440" tIns="45720" rIns="91440" bIns="45720" numCol="1" anchor="t" anchorCtr="0" compatLnSpc="1"/>
            <a:p>
              <a:endParaRPr lang="zh-CN" altLang="en-US"/>
            </a:p>
          </p:txBody>
        </p:sp>
        <p:sp>
          <p:nvSpPr>
            <p:cNvPr id="129" name="Freeform 126"/>
            <p:cNvSpPr/>
            <p:nvPr/>
          </p:nvSpPr>
          <p:spPr bwMode="auto">
            <a:xfrm>
              <a:off x="11233150" y="1516063"/>
              <a:ext cx="293688" cy="128588"/>
            </a:xfrm>
            <a:custGeom>
              <a:avLst/>
              <a:gdLst>
                <a:gd name="T0" fmla="*/ 39 w 78"/>
                <a:gd name="T1" fmla="*/ 15 h 34"/>
                <a:gd name="T2" fmla="*/ 0 w 78"/>
                <a:gd name="T3" fmla="*/ 0 h 34"/>
                <a:gd name="T4" fmla="*/ 0 w 78"/>
                <a:gd name="T5" fmla="*/ 20 h 34"/>
                <a:gd name="T6" fmla="*/ 39 w 78"/>
                <a:gd name="T7" fmla="*/ 34 h 34"/>
                <a:gd name="T8" fmla="*/ 78 w 78"/>
                <a:gd name="T9" fmla="*/ 20 h 34"/>
                <a:gd name="T10" fmla="*/ 78 w 78"/>
                <a:gd name="T11" fmla="*/ 0 h 34"/>
                <a:gd name="T12" fmla="*/ 39 w 78"/>
                <a:gd name="T13" fmla="*/ 15 h 34"/>
              </a:gdLst>
              <a:ahLst/>
              <a:cxnLst>
                <a:cxn ang="0">
                  <a:pos x="T0" y="T1"/>
                </a:cxn>
                <a:cxn ang="0">
                  <a:pos x="T2" y="T3"/>
                </a:cxn>
                <a:cxn ang="0">
                  <a:pos x="T4" y="T5"/>
                </a:cxn>
                <a:cxn ang="0">
                  <a:pos x="T6" y="T7"/>
                </a:cxn>
                <a:cxn ang="0">
                  <a:pos x="T8" y="T9"/>
                </a:cxn>
                <a:cxn ang="0">
                  <a:pos x="T10" y="T11"/>
                </a:cxn>
                <a:cxn ang="0">
                  <a:pos x="T12" y="T13"/>
                </a:cxn>
              </a:cxnLst>
              <a:rect l="0" t="0" r="r" b="b"/>
              <a:pathLst>
                <a:path w="78" h="34">
                  <a:moveTo>
                    <a:pt x="39" y="15"/>
                  </a:moveTo>
                  <a:cubicBezTo>
                    <a:pt x="0" y="0"/>
                    <a:pt x="0" y="0"/>
                    <a:pt x="0" y="0"/>
                  </a:cubicBezTo>
                  <a:cubicBezTo>
                    <a:pt x="0" y="20"/>
                    <a:pt x="0" y="20"/>
                    <a:pt x="0" y="20"/>
                  </a:cubicBezTo>
                  <a:cubicBezTo>
                    <a:pt x="0" y="28"/>
                    <a:pt x="17" y="34"/>
                    <a:pt x="39" y="34"/>
                  </a:cubicBezTo>
                  <a:cubicBezTo>
                    <a:pt x="61" y="34"/>
                    <a:pt x="78" y="28"/>
                    <a:pt x="78" y="20"/>
                  </a:cubicBezTo>
                  <a:cubicBezTo>
                    <a:pt x="78" y="0"/>
                    <a:pt x="78" y="0"/>
                    <a:pt x="78" y="0"/>
                  </a:cubicBezTo>
                  <a:lnTo>
                    <a:pt x="39" y="15"/>
                  </a:lnTo>
                  <a:close/>
                </a:path>
              </a:pathLst>
            </a:custGeom>
            <a:grpFill/>
            <a:ln>
              <a:noFill/>
            </a:ln>
          </p:spPr>
          <p:txBody>
            <a:bodyPr vert="horz" wrap="square" lIns="91440" tIns="45720" rIns="91440" bIns="45720" numCol="1" anchor="t" anchorCtr="0" compatLnSpc="1"/>
            <a:p>
              <a:endParaRPr lang="zh-CN" altLang="en-US"/>
            </a:p>
          </p:txBody>
        </p:sp>
      </p:grpSp>
      <p:sp>
        <p:nvSpPr>
          <p:cNvPr id="147" name="Freeform 143"/>
          <p:cNvSpPr>
            <a:spLocks noEditPoints="1"/>
          </p:cNvSpPr>
          <p:nvPr/>
        </p:nvSpPr>
        <p:spPr bwMode="auto">
          <a:xfrm>
            <a:off x="5371465" y="5238115"/>
            <a:ext cx="394335" cy="338455"/>
          </a:xfrm>
          <a:custGeom>
            <a:avLst/>
            <a:gdLst>
              <a:gd name="T0" fmla="*/ 128 w 128"/>
              <a:gd name="T1" fmla="*/ 54 h 110"/>
              <a:gd name="T2" fmla="*/ 122 w 128"/>
              <a:gd name="T3" fmla="*/ 42 h 110"/>
              <a:gd name="T4" fmla="*/ 128 w 128"/>
              <a:gd name="T5" fmla="*/ 29 h 110"/>
              <a:gd name="T6" fmla="*/ 121 w 128"/>
              <a:gd name="T7" fmla="*/ 15 h 110"/>
              <a:gd name="T8" fmla="*/ 64 w 128"/>
              <a:gd name="T9" fmla="*/ 0 h 110"/>
              <a:gd name="T10" fmla="*/ 0 w 128"/>
              <a:gd name="T11" fmla="*/ 17 h 110"/>
              <a:gd name="T12" fmla="*/ 0 w 128"/>
              <a:gd name="T13" fmla="*/ 17 h 110"/>
              <a:gd name="T14" fmla="*/ 64 w 128"/>
              <a:gd name="T15" fmla="*/ 34 h 110"/>
              <a:gd name="T16" fmla="*/ 64 w 128"/>
              <a:gd name="T17" fmla="*/ 34 h 110"/>
              <a:gd name="T18" fmla="*/ 64 w 128"/>
              <a:gd name="T19" fmla="*/ 34 h 110"/>
              <a:gd name="T20" fmla="*/ 64 w 128"/>
              <a:gd name="T21" fmla="*/ 34 h 110"/>
              <a:gd name="T22" fmla="*/ 64 w 128"/>
              <a:gd name="T23" fmla="*/ 34 h 110"/>
              <a:gd name="T24" fmla="*/ 109 w 128"/>
              <a:gd name="T25" fmla="*/ 22 h 110"/>
              <a:gd name="T26" fmla="*/ 111 w 128"/>
              <a:gd name="T27" fmla="*/ 22 h 110"/>
              <a:gd name="T28" fmla="*/ 118 w 128"/>
              <a:gd name="T29" fmla="*/ 29 h 110"/>
              <a:gd name="T30" fmla="*/ 113 w 128"/>
              <a:gd name="T31" fmla="*/ 36 h 110"/>
              <a:gd name="T32" fmla="*/ 64 w 128"/>
              <a:gd name="T33" fmla="*/ 49 h 110"/>
              <a:gd name="T34" fmla="*/ 0 w 128"/>
              <a:gd name="T35" fmla="*/ 32 h 110"/>
              <a:gd name="T36" fmla="*/ 0 w 128"/>
              <a:gd name="T37" fmla="*/ 42 h 110"/>
              <a:gd name="T38" fmla="*/ 64 w 128"/>
              <a:gd name="T39" fmla="*/ 59 h 110"/>
              <a:gd name="T40" fmla="*/ 64 w 128"/>
              <a:gd name="T41" fmla="*/ 59 h 110"/>
              <a:gd name="T42" fmla="*/ 64 w 128"/>
              <a:gd name="T43" fmla="*/ 59 h 110"/>
              <a:gd name="T44" fmla="*/ 64 w 128"/>
              <a:gd name="T45" fmla="*/ 59 h 110"/>
              <a:gd name="T46" fmla="*/ 64 w 128"/>
              <a:gd name="T47" fmla="*/ 59 h 110"/>
              <a:gd name="T48" fmla="*/ 109 w 128"/>
              <a:gd name="T49" fmla="*/ 47 h 110"/>
              <a:gd name="T50" fmla="*/ 109 w 128"/>
              <a:gd name="T51" fmla="*/ 47 h 110"/>
              <a:gd name="T52" fmla="*/ 111 w 128"/>
              <a:gd name="T53" fmla="*/ 47 h 110"/>
              <a:gd name="T54" fmla="*/ 118 w 128"/>
              <a:gd name="T55" fmla="*/ 54 h 110"/>
              <a:gd name="T56" fmla="*/ 113 w 128"/>
              <a:gd name="T57" fmla="*/ 61 h 110"/>
              <a:gd name="T58" fmla="*/ 64 w 128"/>
              <a:gd name="T59" fmla="*/ 75 h 110"/>
              <a:gd name="T60" fmla="*/ 0 w 128"/>
              <a:gd name="T61" fmla="*/ 57 h 110"/>
              <a:gd name="T62" fmla="*/ 0 w 128"/>
              <a:gd name="T63" fmla="*/ 68 h 110"/>
              <a:gd name="T64" fmla="*/ 64 w 128"/>
              <a:gd name="T65" fmla="*/ 85 h 110"/>
              <a:gd name="T66" fmla="*/ 64 w 128"/>
              <a:gd name="T67" fmla="*/ 85 h 110"/>
              <a:gd name="T68" fmla="*/ 64 w 128"/>
              <a:gd name="T69" fmla="*/ 85 h 110"/>
              <a:gd name="T70" fmla="*/ 64 w 128"/>
              <a:gd name="T71" fmla="*/ 85 h 110"/>
              <a:gd name="T72" fmla="*/ 64 w 128"/>
              <a:gd name="T73" fmla="*/ 85 h 110"/>
              <a:gd name="T74" fmla="*/ 109 w 128"/>
              <a:gd name="T75" fmla="*/ 73 h 110"/>
              <a:gd name="T76" fmla="*/ 109 w 128"/>
              <a:gd name="T77" fmla="*/ 73 h 110"/>
              <a:gd name="T78" fmla="*/ 111 w 128"/>
              <a:gd name="T79" fmla="*/ 73 h 110"/>
              <a:gd name="T80" fmla="*/ 118 w 128"/>
              <a:gd name="T81" fmla="*/ 80 h 110"/>
              <a:gd name="T82" fmla="*/ 113 w 128"/>
              <a:gd name="T83" fmla="*/ 87 h 110"/>
              <a:gd name="T84" fmla="*/ 64 w 128"/>
              <a:gd name="T85" fmla="*/ 100 h 110"/>
              <a:gd name="T86" fmla="*/ 0 w 128"/>
              <a:gd name="T87" fmla="*/ 83 h 110"/>
              <a:gd name="T88" fmla="*/ 0 w 128"/>
              <a:gd name="T89" fmla="*/ 93 h 110"/>
              <a:gd name="T90" fmla="*/ 64 w 128"/>
              <a:gd name="T91" fmla="*/ 110 h 110"/>
              <a:gd name="T92" fmla="*/ 64 w 128"/>
              <a:gd name="T93" fmla="*/ 110 h 110"/>
              <a:gd name="T94" fmla="*/ 64 w 128"/>
              <a:gd name="T95" fmla="*/ 110 h 110"/>
              <a:gd name="T96" fmla="*/ 64 w 128"/>
              <a:gd name="T97" fmla="*/ 110 h 110"/>
              <a:gd name="T98" fmla="*/ 64 w 128"/>
              <a:gd name="T99" fmla="*/ 110 h 110"/>
              <a:gd name="T100" fmla="*/ 115 w 128"/>
              <a:gd name="T101" fmla="*/ 96 h 110"/>
              <a:gd name="T102" fmla="*/ 115 w 128"/>
              <a:gd name="T103" fmla="*/ 96 h 110"/>
              <a:gd name="T104" fmla="*/ 128 w 128"/>
              <a:gd name="T105" fmla="*/ 80 h 110"/>
              <a:gd name="T106" fmla="*/ 122 w 128"/>
              <a:gd name="T107" fmla="*/ 67 h 110"/>
              <a:gd name="T108" fmla="*/ 128 w 128"/>
              <a:gd name="T109" fmla="*/ 54 h 110"/>
              <a:gd name="T110" fmla="*/ 64 w 128"/>
              <a:gd name="T111" fmla="*/ 24 h 110"/>
              <a:gd name="T112" fmla="*/ 46 w 128"/>
              <a:gd name="T113" fmla="*/ 19 h 110"/>
              <a:gd name="T114" fmla="*/ 72 w 128"/>
              <a:gd name="T115" fmla="*/ 12 h 110"/>
              <a:gd name="T116" fmla="*/ 90 w 128"/>
              <a:gd name="T117" fmla="*/ 17 h 110"/>
              <a:gd name="T118" fmla="*/ 64 w 128"/>
              <a:gd name="T119" fmla="*/ 2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 h="110">
                <a:moveTo>
                  <a:pt x="128" y="54"/>
                </a:moveTo>
                <a:cubicBezTo>
                  <a:pt x="128" y="49"/>
                  <a:pt x="126" y="45"/>
                  <a:pt x="122" y="42"/>
                </a:cubicBezTo>
                <a:cubicBezTo>
                  <a:pt x="126" y="39"/>
                  <a:pt x="128" y="34"/>
                  <a:pt x="128" y="29"/>
                </a:cubicBezTo>
                <a:cubicBezTo>
                  <a:pt x="128" y="23"/>
                  <a:pt x="125" y="17"/>
                  <a:pt x="121" y="15"/>
                </a:cubicBezTo>
                <a:cubicBezTo>
                  <a:pt x="64" y="0"/>
                  <a:pt x="64" y="0"/>
                  <a:pt x="64" y="0"/>
                </a:cubicBezTo>
                <a:cubicBezTo>
                  <a:pt x="0" y="17"/>
                  <a:pt x="0" y="17"/>
                  <a:pt x="0" y="17"/>
                </a:cubicBezTo>
                <a:cubicBezTo>
                  <a:pt x="0" y="17"/>
                  <a:pt x="0" y="17"/>
                  <a:pt x="0" y="17"/>
                </a:cubicBezTo>
                <a:cubicBezTo>
                  <a:pt x="64" y="34"/>
                  <a:pt x="64" y="34"/>
                  <a:pt x="64" y="34"/>
                </a:cubicBezTo>
                <a:cubicBezTo>
                  <a:pt x="64" y="34"/>
                  <a:pt x="64" y="34"/>
                  <a:pt x="64" y="34"/>
                </a:cubicBezTo>
                <a:cubicBezTo>
                  <a:pt x="64" y="34"/>
                  <a:pt x="64" y="34"/>
                  <a:pt x="64" y="34"/>
                </a:cubicBezTo>
                <a:cubicBezTo>
                  <a:pt x="64" y="34"/>
                  <a:pt x="64" y="34"/>
                  <a:pt x="64" y="34"/>
                </a:cubicBezTo>
                <a:cubicBezTo>
                  <a:pt x="64" y="34"/>
                  <a:pt x="64" y="34"/>
                  <a:pt x="64" y="34"/>
                </a:cubicBezTo>
                <a:cubicBezTo>
                  <a:pt x="109" y="22"/>
                  <a:pt x="109" y="22"/>
                  <a:pt x="109" y="22"/>
                </a:cubicBezTo>
                <a:cubicBezTo>
                  <a:pt x="110" y="22"/>
                  <a:pt x="110" y="22"/>
                  <a:pt x="111" y="22"/>
                </a:cubicBezTo>
                <a:cubicBezTo>
                  <a:pt x="115" y="22"/>
                  <a:pt x="118" y="25"/>
                  <a:pt x="118" y="29"/>
                </a:cubicBezTo>
                <a:cubicBezTo>
                  <a:pt x="118" y="33"/>
                  <a:pt x="116" y="35"/>
                  <a:pt x="113" y="36"/>
                </a:cubicBezTo>
                <a:cubicBezTo>
                  <a:pt x="64" y="49"/>
                  <a:pt x="64" y="49"/>
                  <a:pt x="64" y="49"/>
                </a:cubicBezTo>
                <a:cubicBezTo>
                  <a:pt x="0" y="32"/>
                  <a:pt x="0" y="32"/>
                  <a:pt x="0" y="32"/>
                </a:cubicBezTo>
                <a:cubicBezTo>
                  <a:pt x="0" y="42"/>
                  <a:pt x="0" y="42"/>
                  <a:pt x="0" y="42"/>
                </a:cubicBezTo>
                <a:cubicBezTo>
                  <a:pt x="64" y="59"/>
                  <a:pt x="64" y="59"/>
                  <a:pt x="64" y="59"/>
                </a:cubicBezTo>
                <a:cubicBezTo>
                  <a:pt x="64" y="59"/>
                  <a:pt x="64" y="59"/>
                  <a:pt x="64" y="59"/>
                </a:cubicBezTo>
                <a:cubicBezTo>
                  <a:pt x="64" y="59"/>
                  <a:pt x="64" y="59"/>
                  <a:pt x="64" y="59"/>
                </a:cubicBezTo>
                <a:cubicBezTo>
                  <a:pt x="64" y="59"/>
                  <a:pt x="64" y="59"/>
                  <a:pt x="64" y="59"/>
                </a:cubicBezTo>
                <a:cubicBezTo>
                  <a:pt x="64" y="59"/>
                  <a:pt x="64" y="59"/>
                  <a:pt x="64" y="59"/>
                </a:cubicBezTo>
                <a:cubicBezTo>
                  <a:pt x="109" y="47"/>
                  <a:pt x="109" y="47"/>
                  <a:pt x="109" y="47"/>
                </a:cubicBezTo>
                <a:cubicBezTo>
                  <a:pt x="109" y="47"/>
                  <a:pt x="109" y="47"/>
                  <a:pt x="109" y="47"/>
                </a:cubicBezTo>
                <a:cubicBezTo>
                  <a:pt x="110" y="47"/>
                  <a:pt x="110" y="47"/>
                  <a:pt x="111" y="47"/>
                </a:cubicBezTo>
                <a:cubicBezTo>
                  <a:pt x="115" y="47"/>
                  <a:pt x="118" y="50"/>
                  <a:pt x="118" y="54"/>
                </a:cubicBezTo>
                <a:cubicBezTo>
                  <a:pt x="118" y="58"/>
                  <a:pt x="116" y="61"/>
                  <a:pt x="113" y="61"/>
                </a:cubicBezTo>
                <a:cubicBezTo>
                  <a:pt x="64" y="75"/>
                  <a:pt x="64" y="75"/>
                  <a:pt x="64" y="75"/>
                </a:cubicBezTo>
                <a:cubicBezTo>
                  <a:pt x="0" y="57"/>
                  <a:pt x="0" y="57"/>
                  <a:pt x="0" y="57"/>
                </a:cubicBezTo>
                <a:cubicBezTo>
                  <a:pt x="0" y="68"/>
                  <a:pt x="0" y="68"/>
                  <a:pt x="0" y="68"/>
                </a:cubicBezTo>
                <a:cubicBezTo>
                  <a:pt x="64" y="85"/>
                  <a:pt x="64" y="85"/>
                  <a:pt x="64" y="85"/>
                </a:cubicBezTo>
                <a:cubicBezTo>
                  <a:pt x="64" y="85"/>
                  <a:pt x="64" y="85"/>
                  <a:pt x="64" y="85"/>
                </a:cubicBezTo>
                <a:cubicBezTo>
                  <a:pt x="64" y="85"/>
                  <a:pt x="64" y="85"/>
                  <a:pt x="64" y="85"/>
                </a:cubicBezTo>
                <a:cubicBezTo>
                  <a:pt x="64" y="85"/>
                  <a:pt x="64" y="85"/>
                  <a:pt x="64" y="85"/>
                </a:cubicBezTo>
                <a:cubicBezTo>
                  <a:pt x="64" y="85"/>
                  <a:pt x="64" y="85"/>
                  <a:pt x="64" y="85"/>
                </a:cubicBezTo>
                <a:cubicBezTo>
                  <a:pt x="109" y="73"/>
                  <a:pt x="109" y="73"/>
                  <a:pt x="109" y="73"/>
                </a:cubicBezTo>
                <a:cubicBezTo>
                  <a:pt x="109" y="73"/>
                  <a:pt x="109" y="73"/>
                  <a:pt x="109" y="73"/>
                </a:cubicBezTo>
                <a:cubicBezTo>
                  <a:pt x="110" y="73"/>
                  <a:pt x="110" y="73"/>
                  <a:pt x="111" y="73"/>
                </a:cubicBezTo>
                <a:cubicBezTo>
                  <a:pt x="115" y="73"/>
                  <a:pt x="118" y="76"/>
                  <a:pt x="118" y="80"/>
                </a:cubicBezTo>
                <a:cubicBezTo>
                  <a:pt x="118" y="83"/>
                  <a:pt x="116" y="86"/>
                  <a:pt x="113" y="87"/>
                </a:cubicBezTo>
                <a:cubicBezTo>
                  <a:pt x="64" y="100"/>
                  <a:pt x="64" y="100"/>
                  <a:pt x="64" y="100"/>
                </a:cubicBezTo>
                <a:cubicBezTo>
                  <a:pt x="0" y="83"/>
                  <a:pt x="0" y="83"/>
                  <a:pt x="0" y="83"/>
                </a:cubicBezTo>
                <a:cubicBezTo>
                  <a:pt x="0" y="93"/>
                  <a:pt x="0" y="93"/>
                  <a:pt x="0" y="93"/>
                </a:cubicBezTo>
                <a:cubicBezTo>
                  <a:pt x="64" y="110"/>
                  <a:pt x="64" y="110"/>
                  <a:pt x="64" y="110"/>
                </a:cubicBezTo>
                <a:cubicBezTo>
                  <a:pt x="64" y="110"/>
                  <a:pt x="64" y="110"/>
                  <a:pt x="64" y="110"/>
                </a:cubicBezTo>
                <a:cubicBezTo>
                  <a:pt x="64" y="110"/>
                  <a:pt x="64" y="110"/>
                  <a:pt x="64" y="110"/>
                </a:cubicBezTo>
                <a:cubicBezTo>
                  <a:pt x="64" y="110"/>
                  <a:pt x="64" y="110"/>
                  <a:pt x="64" y="110"/>
                </a:cubicBezTo>
                <a:cubicBezTo>
                  <a:pt x="64" y="110"/>
                  <a:pt x="64" y="110"/>
                  <a:pt x="64" y="110"/>
                </a:cubicBezTo>
                <a:cubicBezTo>
                  <a:pt x="115" y="96"/>
                  <a:pt x="115" y="96"/>
                  <a:pt x="115" y="96"/>
                </a:cubicBezTo>
                <a:cubicBezTo>
                  <a:pt x="115" y="96"/>
                  <a:pt x="115" y="96"/>
                  <a:pt x="115" y="96"/>
                </a:cubicBezTo>
                <a:cubicBezTo>
                  <a:pt x="122" y="95"/>
                  <a:pt x="128" y="88"/>
                  <a:pt x="128" y="80"/>
                </a:cubicBezTo>
                <a:cubicBezTo>
                  <a:pt x="128" y="75"/>
                  <a:pt x="126" y="70"/>
                  <a:pt x="122" y="67"/>
                </a:cubicBezTo>
                <a:cubicBezTo>
                  <a:pt x="126" y="64"/>
                  <a:pt x="128" y="59"/>
                  <a:pt x="128" y="54"/>
                </a:cubicBezTo>
                <a:close/>
                <a:moveTo>
                  <a:pt x="64" y="24"/>
                </a:moveTo>
                <a:cubicBezTo>
                  <a:pt x="46" y="19"/>
                  <a:pt x="46" y="19"/>
                  <a:pt x="46" y="19"/>
                </a:cubicBezTo>
                <a:cubicBezTo>
                  <a:pt x="72" y="12"/>
                  <a:pt x="72" y="12"/>
                  <a:pt x="72" y="12"/>
                </a:cubicBezTo>
                <a:cubicBezTo>
                  <a:pt x="90" y="17"/>
                  <a:pt x="90" y="17"/>
                  <a:pt x="90" y="17"/>
                </a:cubicBezTo>
                <a:lnTo>
                  <a:pt x="64" y="24"/>
                </a:lnTo>
                <a:close/>
              </a:path>
            </a:pathLst>
          </a:custGeom>
          <a:solidFill>
            <a:schemeClr val="bg1"/>
          </a:solidFill>
          <a:ln>
            <a:noFill/>
          </a:ln>
        </p:spPr>
        <p:txBody>
          <a:bodyPr vert="horz" wrap="square" lIns="91440" tIns="45720" rIns="91440" bIns="45720" numCol="1" anchor="t" anchorCtr="0" compatLnSpc="1"/>
          <a:p>
            <a:endParaRPr lang="zh-CN" altLang="en-US"/>
          </a:p>
        </p:txBody>
      </p:sp>
    </p:spTree>
  </p:cSld>
  <p:clrMapOvr>
    <a:masterClrMapping/>
  </p:clrMapOvr>
  <p:transition spd="slow" advClick="0" advTm="2000">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1"/>
          <p:cNvSpPr/>
          <p:nvPr/>
        </p:nvSpPr>
        <p:spPr>
          <a:xfrm>
            <a:off x="381000" y="430306"/>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5" name="矩形: 圆角 2"/>
          <p:cNvSpPr/>
          <p:nvPr/>
        </p:nvSpPr>
        <p:spPr>
          <a:xfrm>
            <a:off x="286871" y="353452"/>
            <a:ext cx="11430000" cy="6078071"/>
          </a:xfrm>
          <a:prstGeom prst="roundRect">
            <a:avLst>
              <a:gd name="adj" fmla="val 15340"/>
            </a:avLst>
          </a:prstGeom>
          <a:solidFill>
            <a:schemeClr val="accent5">
              <a:lumMod val="60000"/>
              <a:lumOff val="40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8" name="任意多边形: 形状 3"/>
          <p:cNvSpPr/>
          <p:nvPr/>
        </p:nvSpPr>
        <p:spPr>
          <a:xfrm>
            <a:off x="876862" y="353454"/>
            <a:ext cx="10438278" cy="5624698"/>
          </a:xfrm>
          <a:custGeom>
            <a:avLst/>
            <a:gdLst>
              <a:gd name="connsiteX0" fmla="*/ 916150 w 10438278"/>
              <a:gd name="connsiteY0" fmla="*/ 228698 h 5624698"/>
              <a:gd name="connsiteX1" fmla="*/ 754785 w 10438278"/>
              <a:gd name="connsiteY1" fmla="*/ 390063 h 5624698"/>
              <a:gd name="connsiteX2" fmla="*/ 916150 w 10438278"/>
              <a:gd name="connsiteY2" fmla="*/ 551428 h 5624698"/>
              <a:gd name="connsiteX3" fmla="*/ 1077515 w 10438278"/>
              <a:gd name="connsiteY3" fmla="*/ 390063 h 5624698"/>
              <a:gd name="connsiteX4" fmla="*/ 916150 w 10438278"/>
              <a:gd name="connsiteY4" fmla="*/ 228698 h 5624698"/>
              <a:gd name="connsiteX5" fmla="*/ 1506140 w 10438278"/>
              <a:gd name="connsiteY5" fmla="*/ 228698 h 5624698"/>
              <a:gd name="connsiteX6" fmla="*/ 1344775 w 10438278"/>
              <a:gd name="connsiteY6" fmla="*/ 390063 h 5624698"/>
              <a:gd name="connsiteX7" fmla="*/ 1506140 w 10438278"/>
              <a:gd name="connsiteY7" fmla="*/ 551428 h 5624698"/>
              <a:gd name="connsiteX8" fmla="*/ 1667506 w 10438278"/>
              <a:gd name="connsiteY8" fmla="*/ 390063 h 5624698"/>
              <a:gd name="connsiteX9" fmla="*/ 1506140 w 10438278"/>
              <a:gd name="connsiteY9" fmla="*/ 228698 h 5624698"/>
              <a:gd name="connsiteX10" fmla="*/ 2096130 w 10438278"/>
              <a:gd name="connsiteY10" fmla="*/ 228698 h 5624698"/>
              <a:gd name="connsiteX11" fmla="*/ 1934765 w 10438278"/>
              <a:gd name="connsiteY11" fmla="*/ 390063 h 5624698"/>
              <a:gd name="connsiteX12" fmla="*/ 2096130 w 10438278"/>
              <a:gd name="connsiteY12" fmla="*/ 551428 h 5624698"/>
              <a:gd name="connsiteX13" fmla="*/ 2257495 w 10438278"/>
              <a:gd name="connsiteY13" fmla="*/ 390063 h 5624698"/>
              <a:gd name="connsiteX14" fmla="*/ 2096130 w 10438278"/>
              <a:gd name="connsiteY14" fmla="*/ 228698 h 5624698"/>
              <a:gd name="connsiteX15" fmla="*/ 4629148 w 10438278"/>
              <a:gd name="connsiteY15" fmla="*/ 228698 h 5624698"/>
              <a:gd name="connsiteX16" fmla="*/ 4467783 w 10438278"/>
              <a:gd name="connsiteY16" fmla="*/ 390062 h 5624698"/>
              <a:gd name="connsiteX17" fmla="*/ 4629148 w 10438278"/>
              <a:gd name="connsiteY17" fmla="*/ 551427 h 5624698"/>
              <a:gd name="connsiteX18" fmla="*/ 4790513 w 10438278"/>
              <a:gd name="connsiteY18" fmla="*/ 390062 h 5624698"/>
              <a:gd name="connsiteX19" fmla="*/ 4629148 w 10438278"/>
              <a:gd name="connsiteY19" fmla="*/ 228698 h 5624698"/>
              <a:gd name="connsiteX20" fmla="*/ 5219138 w 10438278"/>
              <a:gd name="connsiteY20" fmla="*/ 228697 h 5624698"/>
              <a:gd name="connsiteX21" fmla="*/ 5057773 w 10438278"/>
              <a:gd name="connsiteY21" fmla="*/ 390062 h 5624698"/>
              <a:gd name="connsiteX22" fmla="*/ 5219138 w 10438278"/>
              <a:gd name="connsiteY22" fmla="*/ 551427 h 5624698"/>
              <a:gd name="connsiteX23" fmla="*/ 5380503 w 10438278"/>
              <a:gd name="connsiteY23" fmla="*/ 390062 h 5624698"/>
              <a:gd name="connsiteX24" fmla="*/ 5219138 w 10438278"/>
              <a:gd name="connsiteY24" fmla="*/ 228697 h 5624698"/>
              <a:gd name="connsiteX25" fmla="*/ 5809128 w 10438278"/>
              <a:gd name="connsiteY25" fmla="*/ 228697 h 5624698"/>
              <a:gd name="connsiteX26" fmla="*/ 5647763 w 10438278"/>
              <a:gd name="connsiteY26" fmla="*/ 390062 h 5624698"/>
              <a:gd name="connsiteX27" fmla="*/ 5809128 w 10438278"/>
              <a:gd name="connsiteY27" fmla="*/ 551427 h 5624698"/>
              <a:gd name="connsiteX28" fmla="*/ 5970493 w 10438278"/>
              <a:gd name="connsiteY28" fmla="*/ 390062 h 5624698"/>
              <a:gd name="connsiteX29" fmla="*/ 5809128 w 10438278"/>
              <a:gd name="connsiteY29" fmla="*/ 228697 h 5624698"/>
              <a:gd name="connsiteX30" fmla="*/ 8342147 w 10438278"/>
              <a:gd name="connsiteY30" fmla="*/ 228697 h 5624698"/>
              <a:gd name="connsiteX31" fmla="*/ 8180782 w 10438278"/>
              <a:gd name="connsiteY31" fmla="*/ 390062 h 5624698"/>
              <a:gd name="connsiteX32" fmla="*/ 8342147 w 10438278"/>
              <a:gd name="connsiteY32" fmla="*/ 551427 h 5624698"/>
              <a:gd name="connsiteX33" fmla="*/ 8503512 w 10438278"/>
              <a:gd name="connsiteY33" fmla="*/ 390062 h 5624698"/>
              <a:gd name="connsiteX34" fmla="*/ 8342147 w 10438278"/>
              <a:gd name="connsiteY34" fmla="*/ 228697 h 5624698"/>
              <a:gd name="connsiteX35" fmla="*/ 8932137 w 10438278"/>
              <a:gd name="connsiteY35" fmla="*/ 228697 h 5624698"/>
              <a:gd name="connsiteX36" fmla="*/ 8770772 w 10438278"/>
              <a:gd name="connsiteY36" fmla="*/ 390062 h 5624698"/>
              <a:gd name="connsiteX37" fmla="*/ 8932137 w 10438278"/>
              <a:gd name="connsiteY37" fmla="*/ 551427 h 5624698"/>
              <a:gd name="connsiteX38" fmla="*/ 9093502 w 10438278"/>
              <a:gd name="connsiteY38" fmla="*/ 390062 h 5624698"/>
              <a:gd name="connsiteX39" fmla="*/ 8932137 w 10438278"/>
              <a:gd name="connsiteY39" fmla="*/ 228697 h 5624698"/>
              <a:gd name="connsiteX40" fmla="*/ 9522127 w 10438278"/>
              <a:gd name="connsiteY40" fmla="*/ 228697 h 5624698"/>
              <a:gd name="connsiteX41" fmla="*/ 9360762 w 10438278"/>
              <a:gd name="connsiteY41" fmla="*/ 390062 h 5624698"/>
              <a:gd name="connsiteX42" fmla="*/ 9522127 w 10438278"/>
              <a:gd name="connsiteY42" fmla="*/ 551427 h 5624698"/>
              <a:gd name="connsiteX43" fmla="*/ 9683492 w 10438278"/>
              <a:gd name="connsiteY43" fmla="*/ 390062 h 5624698"/>
              <a:gd name="connsiteX44" fmla="*/ 9522127 w 10438278"/>
              <a:gd name="connsiteY44" fmla="*/ 228697 h 5624698"/>
              <a:gd name="connsiteX45" fmla="*/ 342386 w 10438278"/>
              <a:gd name="connsiteY45" fmla="*/ 0 h 5624698"/>
              <a:gd name="connsiteX46" fmla="*/ 9907633 w 10438278"/>
              <a:gd name="connsiteY46" fmla="*/ 0 h 5624698"/>
              <a:gd name="connsiteX47" fmla="*/ 10428933 w 10438278"/>
              <a:gd name="connsiteY47" fmla="*/ 159235 h 5624698"/>
              <a:gd name="connsiteX48" fmla="*/ 10438278 w 10438278"/>
              <a:gd name="connsiteY48" fmla="*/ 166945 h 5624698"/>
              <a:gd name="connsiteX49" fmla="*/ 10438278 w 10438278"/>
              <a:gd name="connsiteY49" fmla="*/ 5624698 h 5624698"/>
              <a:gd name="connsiteX50" fmla="*/ 0 w 10438278"/>
              <a:gd name="connsiteY50" fmla="*/ 5624698 h 5624698"/>
              <a:gd name="connsiteX51" fmla="*/ 0 w 10438278"/>
              <a:gd name="connsiteY51" fmla="*/ 65754 h 5624698"/>
              <a:gd name="connsiteX52" fmla="*/ 65126 w 10438278"/>
              <a:gd name="connsiteY52" fmla="*/ 41918 h 5624698"/>
              <a:gd name="connsiteX53" fmla="*/ 342386 w 10438278"/>
              <a:gd name="connsiteY53" fmla="*/ 0 h 562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438278" h="5624698">
                <a:moveTo>
                  <a:pt x="916150" y="228698"/>
                </a:moveTo>
                <a:cubicBezTo>
                  <a:pt x="827031" y="228698"/>
                  <a:pt x="754785" y="300944"/>
                  <a:pt x="754785" y="390063"/>
                </a:cubicBezTo>
                <a:cubicBezTo>
                  <a:pt x="754785" y="479182"/>
                  <a:pt x="827031" y="551428"/>
                  <a:pt x="916150" y="551428"/>
                </a:cubicBezTo>
                <a:cubicBezTo>
                  <a:pt x="1005269" y="551428"/>
                  <a:pt x="1077515" y="479182"/>
                  <a:pt x="1077515" y="390063"/>
                </a:cubicBezTo>
                <a:cubicBezTo>
                  <a:pt x="1077515" y="300944"/>
                  <a:pt x="1005269" y="228698"/>
                  <a:pt x="916150" y="228698"/>
                </a:cubicBezTo>
                <a:close/>
                <a:moveTo>
                  <a:pt x="1506140" y="228698"/>
                </a:moveTo>
                <a:cubicBezTo>
                  <a:pt x="1417021" y="228698"/>
                  <a:pt x="1344775" y="300944"/>
                  <a:pt x="1344775" y="390063"/>
                </a:cubicBezTo>
                <a:cubicBezTo>
                  <a:pt x="1344775" y="479182"/>
                  <a:pt x="1417021" y="551428"/>
                  <a:pt x="1506140" y="551428"/>
                </a:cubicBezTo>
                <a:cubicBezTo>
                  <a:pt x="1595259" y="551428"/>
                  <a:pt x="1667506" y="479182"/>
                  <a:pt x="1667506" y="390063"/>
                </a:cubicBezTo>
                <a:cubicBezTo>
                  <a:pt x="1667506" y="300944"/>
                  <a:pt x="1595259" y="228698"/>
                  <a:pt x="1506140" y="228698"/>
                </a:cubicBezTo>
                <a:close/>
                <a:moveTo>
                  <a:pt x="2096130" y="228698"/>
                </a:moveTo>
                <a:cubicBezTo>
                  <a:pt x="2007011" y="228698"/>
                  <a:pt x="1934765" y="300944"/>
                  <a:pt x="1934765" y="390063"/>
                </a:cubicBezTo>
                <a:cubicBezTo>
                  <a:pt x="1934765" y="479182"/>
                  <a:pt x="2007011" y="551428"/>
                  <a:pt x="2096130" y="551428"/>
                </a:cubicBezTo>
                <a:cubicBezTo>
                  <a:pt x="2185249" y="551428"/>
                  <a:pt x="2257495" y="479182"/>
                  <a:pt x="2257495" y="390063"/>
                </a:cubicBezTo>
                <a:cubicBezTo>
                  <a:pt x="2257495" y="300944"/>
                  <a:pt x="2185249" y="228698"/>
                  <a:pt x="2096130" y="228698"/>
                </a:cubicBezTo>
                <a:close/>
                <a:moveTo>
                  <a:pt x="4629148" y="228698"/>
                </a:moveTo>
                <a:cubicBezTo>
                  <a:pt x="4540029" y="228698"/>
                  <a:pt x="4467783" y="300943"/>
                  <a:pt x="4467783" y="390062"/>
                </a:cubicBezTo>
                <a:cubicBezTo>
                  <a:pt x="4467783" y="479181"/>
                  <a:pt x="4540029" y="551427"/>
                  <a:pt x="4629148" y="551427"/>
                </a:cubicBezTo>
                <a:cubicBezTo>
                  <a:pt x="4718267" y="551427"/>
                  <a:pt x="4790513" y="479181"/>
                  <a:pt x="4790513" y="390062"/>
                </a:cubicBezTo>
                <a:cubicBezTo>
                  <a:pt x="4790513" y="300943"/>
                  <a:pt x="4718267" y="228698"/>
                  <a:pt x="4629148" y="228698"/>
                </a:cubicBezTo>
                <a:close/>
                <a:moveTo>
                  <a:pt x="5219138" y="228697"/>
                </a:moveTo>
                <a:cubicBezTo>
                  <a:pt x="5130019" y="228697"/>
                  <a:pt x="5057773" y="300943"/>
                  <a:pt x="5057773" y="390062"/>
                </a:cubicBezTo>
                <a:cubicBezTo>
                  <a:pt x="5057773" y="479181"/>
                  <a:pt x="5130019" y="551427"/>
                  <a:pt x="5219138" y="551427"/>
                </a:cubicBezTo>
                <a:cubicBezTo>
                  <a:pt x="5308257" y="551427"/>
                  <a:pt x="5380503" y="479181"/>
                  <a:pt x="5380503" y="390062"/>
                </a:cubicBezTo>
                <a:cubicBezTo>
                  <a:pt x="5380503" y="300943"/>
                  <a:pt x="5308257" y="228697"/>
                  <a:pt x="5219138" y="228697"/>
                </a:cubicBezTo>
                <a:close/>
                <a:moveTo>
                  <a:pt x="5809128" y="228697"/>
                </a:moveTo>
                <a:cubicBezTo>
                  <a:pt x="5720009" y="228697"/>
                  <a:pt x="5647763" y="300943"/>
                  <a:pt x="5647763" y="390062"/>
                </a:cubicBezTo>
                <a:cubicBezTo>
                  <a:pt x="5647763" y="479181"/>
                  <a:pt x="5720009" y="551427"/>
                  <a:pt x="5809128" y="551427"/>
                </a:cubicBezTo>
                <a:cubicBezTo>
                  <a:pt x="5898247" y="551427"/>
                  <a:pt x="5970493" y="479181"/>
                  <a:pt x="5970493" y="390062"/>
                </a:cubicBezTo>
                <a:cubicBezTo>
                  <a:pt x="5970493" y="300943"/>
                  <a:pt x="5898247" y="228697"/>
                  <a:pt x="5809128" y="228697"/>
                </a:cubicBezTo>
                <a:close/>
                <a:moveTo>
                  <a:pt x="8342147" y="228697"/>
                </a:moveTo>
                <a:cubicBezTo>
                  <a:pt x="8253028" y="228697"/>
                  <a:pt x="8180782" y="300943"/>
                  <a:pt x="8180782" y="390062"/>
                </a:cubicBezTo>
                <a:cubicBezTo>
                  <a:pt x="8180782" y="479181"/>
                  <a:pt x="8253028" y="551427"/>
                  <a:pt x="8342147" y="551427"/>
                </a:cubicBezTo>
                <a:cubicBezTo>
                  <a:pt x="8431266" y="551427"/>
                  <a:pt x="8503512" y="479181"/>
                  <a:pt x="8503512" y="390062"/>
                </a:cubicBezTo>
                <a:cubicBezTo>
                  <a:pt x="8503512" y="300943"/>
                  <a:pt x="8431266" y="228697"/>
                  <a:pt x="8342147" y="228697"/>
                </a:cubicBezTo>
                <a:close/>
                <a:moveTo>
                  <a:pt x="8932137" y="228697"/>
                </a:moveTo>
                <a:cubicBezTo>
                  <a:pt x="8843018" y="228697"/>
                  <a:pt x="8770772" y="300943"/>
                  <a:pt x="8770772" y="390062"/>
                </a:cubicBezTo>
                <a:cubicBezTo>
                  <a:pt x="8770772" y="479181"/>
                  <a:pt x="8843018" y="551427"/>
                  <a:pt x="8932137" y="551427"/>
                </a:cubicBezTo>
                <a:cubicBezTo>
                  <a:pt x="9021256" y="551427"/>
                  <a:pt x="9093502" y="479181"/>
                  <a:pt x="9093502" y="390062"/>
                </a:cubicBezTo>
                <a:cubicBezTo>
                  <a:pt x="9093502" y="300943"/>
                  <a:pt x="9021256" y="228697"/>
                  <a:pt x="8932137" y="228697"/>
                </a:cubicBezTo>
                <a:close/>
                <a:moveTo>
                  <a:pt x="9522127" y="228697"/>
                </a:moveTo>
                <a:cubicBezTo>
                  <a:pt x="9433008" y="228697"/>
                  <a:pt x="9360762" y="300943"/>
                  <a:pt x="9360762" y="390062"/>
                </a:cubicBezTo>
                <a:cubicBezTo>
                  <a:pt x="9360762" y="479181"/>
                  <a:pt x="9433008" y="551427"/>
                  <a:pt x="9522127" y="551427"/>
                </a:cubicBezTo>
                <a:cubicBezTo>
                  <a:pt x="9611246" y="551427"/>
                  <a:pt x="9683492" y="479181"/>
                  <a:pt x="9683492" y="390062"/>
                </a:cubicBezTo>
                <a:cubicBezTo>
                  <a:pt x="9683492" y="300943"/>
                  <a:pt x="9611246" y="228697"/>
                  <a:pt x="9522127" y="228697"/>
                </a:cubicBezTo>
                <a:close/>
                <a:moveTo>
                  <a:pt x="342386" y="0"/>
                </a:moveTo>
                <a:lnTo>
                  <a:pt x="9907633" y="0"/>
                </a:lnTo>
                <a:cubicBezTo>
                  <a:pt x="10100734" y="0"/>
                  <a:pt x="10280125" y="58702"/>
                  <a:pt x="10428933" y="159235"/>
                </a:cubicBezTo>
                <a:lnTo>
                  <a:pt x="10438278" y="166945"/>
                </a:lnTo>
                <a:lnTo>
                  <a:pt x="10438278" y="5624698"/>
                </a:lnTo>
                <a:lnTo>
                  <a:pt x="0" y="5624698"/>
                </a:lnTo>
                <a:lnTo>
                  <a:pt x="0" y="65754"/>
                </a:lnTo>
                <a:lnTo>
                  <a:pt x="65126" y="41918"/>
                </a:lnTo>
                <a:cubicBezTo>
                  <a:pt x="152712" y="14676"/>
                  <a:pt x="245836" y="0"/>
                  <a:pt x="342386" y="0"/>
                </a:cubicBezTo>
                <a:close/>
              </a:path>
            </a:pathLst>
          </a:cu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6" name="椭圆 5"/>
          <p:cNvSpPr/>
          <p:nvPr/>
        </p:nvSpPr>
        <p:spPr>
          <a:xfrm>
            <a:off x="5241289" y="4774472"/>
            <a:ext cx="469761" cy="469760"/>
          </a:xfrm>
          <a:prstGeom prst="ellipse">
            <a:avLst/>
          </a:prstGeom>
          <a:solidFill>
            <a:srgbClr val="9DC8FF"/>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7" name="椭圆 6"/>
          <p:cNvSpPr/>
          <p:nvPr/>
        </p:nvSpPr>
        <p:spPr>
          <a:xfrm>
            <a:off x="5977960" y="4774472"/>
            <a:ext cx="469761" cy="469760"/>
          </a:xfrm>
          <a:prstGeom prst="ellipse">
            <a:avLst/>
          </a:prstGeom>
          <a:solidFill>
            <a:srgbClr val="FFBF00"/>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1" name="椭圆 10"/>
          <p:cNvSpPr/>
          <p:nvPr/>
        </p:nvSpPr>
        <p:spPr>
          <a:xfrm>
            <a:off x="6714630" y="4774472"/>
            <a:ext cx="469761" cy="469760"/>
          </a:xfrm>
          <a:prstGeom prst="ellipse">
            <a:avLst/>
          </a:prstGeom>
          <a:solidFill>
            <a:srgbClr val="FF3A61"/>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5" name="椭圆 10"/>
          <p:cNvSpPr/>
          <p:nvPr/>
        </p:nvSpPr>
        <p:spPr>
          <a:xfrm>
            <a:off x="5353142" y="4886509"/>
            <a:ext cx="246054" cy="245685"/>
          </a:xfrm>
          <a:custGeom>
            <a:avLst/>
            <a:gdLst>
              <a:gd name="T0" fmla="*/ 12689 w 13001"/>
              <a:gd name="T1" fmla="*/ 11121 h 13001"/>
              <a:gd name="T2" fmla="*/ 10057 w 13001"/>
              <a:gd name="T3" fmla="*/ 8489 h 13001"/>
              <a:gd name="T4" fmla="*/ 10527 w 13001"/>
              <a:gd name="T5" fmla="*/ 7612 h 13001"/>
              <a:gd name="T6" fmla="*/ 10957 w 13001"/>
              <a:gd name="T7" fmla="*/ 5479 h 13001"/>
              <a:gd name="T8" fmla="*/ 10527 w 13001"/>
              <a:gd name="T9" fmla="*/ 3345 h 13001"/>
              <a:gd name="T10" fmla="*/ 9353 w 13001"/>
              <a:gd name="T11" fmla="*/ 1604 h 13001"/>
              <a:gd name="T12" fmla="*/ 7612 w 13001"/>
              <a:gd name="T13" fmla="*/ 431 h 13001"/>
              <a:gd name="T14" fmla="*/ 5479 w 13001"/>
              <a:gd name="T15" fmla="*/ 0 h 13001"/>
              <a:gd name="T16" fmla="*/ 3345 w 13001"/>
              <a:gd name="T17" fmla="*/ 431 h 13001"/>
              <a:gd name="T18" fmla="*/ 1604 w 13001"/>
              <a:gd name="T19" fmla="*/ 1604 h 13001"/>
              <a:gd name="T20" fmla="*/ 431 w 13001"/>
              <a:gd name="T21" fmla="*/ 3345 h 13001"/>
              <a:gd name="T22" fmla="*/ 0 w 13001"/>
              <a:gd name="T23" fmla="*/ 5479 h 13001"/>
              <a:gd name="T24" fmla="*/ 431 w 13001"/>
              <a:gd name="T25" fmla="*/ 7612 h 13001"/>
              <a:gd name="T26" fmla="*/ 1604 w 13001"/>
              <a:gd name="T27" fmla="*/ 9353 h 13001"/>
              <a:gd name="T28" fmla="*/ 3345 w 13001"/>
              <a:gd name="T29" fmla="*/ 10527 h 13001"/>
              <a:gd name="T30" fmla="*/ 5479 w 13001"/>
              <a:gd name="T31" fmla="*/ 10957 h 13001"/>
              <a:gd name="T32" fmla="*/ 7612 w 13001"/>
              <a:gd name="T33" fmla="*/ 10527 h 13001"/>
              <a:gd name="T34" fmla="*/ 8489 w 13001"/>
              <a:gd name="T35" fmla="*/ 10057 h 13001"/>
              <a:gd name="T36" fmla="*/ 11121 w 13001"/>
              <a:gd name="T37" fmla="*/ 12689 h 13001"/>
              <a:gd name="T38" fmla="*/ 12253 w 13001"/>
              <a:gd name="T39" fmla="*/ 12689 h 13001"/>
              <a:gd name="T40" fmla="*/ 12689 w 13001"/>
              <a:gd name="T41" fmla="*/ 12253 h 13001"/>
              <a:gd name="T42" fmla="*/ 12689 w 13001"/>
              <a:gd name="T43" fmla="*/ 11121 h 13001"/>
              <a:gd name="T44" fmla="*/ 2976 w 13001"/>
              <a:gd name="T45" fmla="*/ 6479 h 13001"/>
              <a:gd name="T46" fmla="*/ 1976 w 13001"/>
              <a:gd name="T47" fmla="*/ 5479 h 13001"/>
              <a:gd name="T48" fmla="*/ 2976 w 13001"/>
              <a:gd name="T49" fmla="*/ 4479 h 13001"/>
              <a:gd name="T50" fmla="*/ 4479 w 13001"/>
              <a:gd name="T51" fmla="*/ 4479 h 13001"/>
              <a:gd name="T52" fmla="*/ 4479 w 13001"/>
              <a:gd name="T53" fmla="*/ 2976 h 13001"/>
              <a:gd name="T54" fmla="*/ 5479 w 13001"/>
              <a:gd name="T55" fmla="*/ 1976 h 13001"/>
              <a:gd name="T56" fmla="*/ 6479 w 13001"/>
              <a:gd name="T57" fmla="*/ 2976 h 13001"/>
              <a:gd name="T58" fmla="*/ 6479 w 13001"/>
              <a:gd name="T59" fmla="*/ 4479 h 13001"/>
              <a:gd name="T60" fmla="*/ 7981 w 13001"/>
              <a:gd name="T61" fmla="*/ 4479 h 13001"/>
              <a:gd name="T62" fmla="*/ 8981 w 13001"/>
              <a:gd name="T63" fmla="*/ 5479 h 13001"/>
              <a:gd name="T64" fmla="*/ 7981 w 13001"/>
              <a:gd name="T65" fmla="*/ 6479 h 13001"/>
              <a:gd name="T66" fmla="*/ 6479 w 13001"/>
              <a:gd name="T67" fmla="*/ 6479 h 13001"/>
              <a:gd name="T68" fmla="*/ 6479 w 13001"/>
              <a:gd name="T69" fmla="*/ 7981 h 13001"/>
              <a:gd name="T70" fmla="*/ 5479 w 13001"/>
              <a:gd name="T71" fmla="*/ 8981 h 13001"/>
              <a:gd name="T72" fmla="*/ 4479 w 13001"/>
              <a:gd name="T73" fmla="*/ 7981 h 13001"/>
              <a:gd name="T74" fmla="*/ 4479 w 13001"/>
              <a:gd name="T75" fmla="*/ 6479 h 13001"/>
              <a:gd name="T76" fmla="*/ 2976 w 13001"/>
              <a:gd name="T77" fmla="*/ 6479 h 1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01" h="13001">
                <a:moveTo>
                  <a:pt x="12689" y="11121"/>
                </a:moveTo>
                <a:lnTo>
                  <a:pt x="10057" y="8489"/>
                </a:lnTo>
                <a:cubicBezTo>
                  <a:pt x="10240" y="8213"/>
                  <a:pt x="10396" y="7920"/>
                  <a:pt x="10527" y="7612"/>
                </a:cubicBezTo>
                <a:cubicBezTo>
                  <a:pt x="10812" y="6936"/>
                  <a:pt x="10957" y="6219"/>
                  <a:pt x="10957" y="5479"/>
                </a:cubicBezTo>
                <a:cubicBezTo>
                  <a:pt x="10957" y="4739"/>
                  <a:pt x="10812" y="4021"/>
                  <a:pt x="10527" y="3345"/>
                </a:cubicBezTo>
                <a:cubicBezTo>
                  <a:pt x="10251" y="2693"/>
                  <a:pt x="9856" y="2107"/>
                  <a:pt x="9353" y="1604"/>
                </a:cubicBezTo>
                <a:cubicBezTo>
                  <a:pt x="8851" y="1101"/>
                  <a:pt x="8264" y="707"/>
                  <a:pt x="7612" y="431"/>
                </a:cubicBezTo>
                <a:cubicBezTo>
                  <a:pt x="6936" y="145"/>
                  <a:pt x="6219" y="0"/>
                  <a:pt x="5479" y="0"/>
                </a:cubicBezTo>
                <a:cubicBezTo>
                  <a:pt x="4739" y="0"/>
                  <a:pt x="4021" y="144"/>
                  <a:pt x="3345" y="431"/>
                </a:cubicBezTo>
                <a:cubicBezTo>
                  <a:pt x="2693" y="707"/>
                  <a:pt x="2107" y="1101"/>
                  <a:pt x="1604" y="1604"/>
                </a:cubicBezTo>
                <a:cubicBezTo>
                  <a:pt x="1101" y="2107"/>
                  <a:pt x="707" y="2693"/>
                  <a:pt x="431" y="3345"/>
                </a:cubicBezTo>
                <a:cubicBezTo>
                  <a:pt x="145" y="4021"/>
                  <a:pt x="0" y="4739"/>
                  <a:pt x="0" y="5479"/>
                </a:cubicBezTo>
                <a:cubicBezTo>
                  <a:pt x="0" y="6219"/>
                  <a:pt x="145" y="6936"/>
                  <a:pt x="431" y="7612"/>
                </a:cubicBezTo>
                <a:cubicBezTo>
                  <a:pt x="707" y="8264"/>
                  <a:pt x="1101" y="8851"/>
                  <a:pt x="1604" y="9353"/>
                </a:cubicBezTo>
                <a:cubicBezTo>
                  <a:pt x="2107" y="9856"/>
                  <a:pt x="2693" y="10251"/>
                  <a:pt x="3345" y="10527"/>
                </a:cubicBezTo>
                <a:cubicBezTo>
                  <a:pt x="4021" y="10812"/>
                  <a:pt x="4739" y="10957"/>
                  <a:pt x="5479" y="10957"/>
                </a:cubicBezTo>
                <a:cubicBezTo>
                  <a:pt x="6219" y="10957"/>
                  <a:pt x="6936" y="10812"/>
                  <a:pt x="7612" y="10527"/>
                </a:cubicBezTo>
                <a:cubicBezTo>
                  <a:pt x="7920" y="10396"/>
                  <a:pt x="8213" y="10239"/>
                  <a:pt x="8489" y="10057"/>
                </a:cubicBezTo>
                <a:lnTo>
                  <a:pt x="11121" y="12689"/>
                </a:lnTo>
                <a:cubicBezTo>
                  <a:pt x="11433" y="13001"/>
                  <a:pt x="11940" y="13001"/>
                  <a:pt x="12253" y="12689"/>
                </a:cubicBezTo>
                <a:lnTo>
                  <a:pt x="12689" y="12253"/>
                </a:lnTo>
                <a:cubicBezTo>
                  <a:pt x="13001" y="11940"/>
                  <a:pt x="13001" y="11433"/>
                  <a:pt x="12689" y="11121"/>
                </a:cubicBezTo>
                <a:close/>
                <a:moveTo>
                  <a:pt x="2976" y="6479"/>
                </a:moveTo>
                <a:cubicBezTo>
                  <a:pt x="2424" y="6479"/>
                  <a:pt x="1976" y="6031"/>
                  <a:pt x="1976" y="5479"/>
                </a:cubicBezTo>
                <a:cubicBezTo>
                  <a:pt x="1976" y="4927"/>
                  <a:pt x="2424" y="4479"/>
                  <a:pt x="2976" y="4479"/>
                </a:cubicBezTo>
                <a:lnTo>
                  <a:pt x="4479" y="4479"/>
                </a:lnTo>
                <a:lnTo>
                  <a:pt x="4479" y="2976"/>
                </a:lnTo>
                <a:cubicBezTo>
                  <a:pt x="4479" y="2424"/>
                  <a:pt x="4927" y="1976"/>
                  <a:pt x="5479" y="1976"/>
                </a:cubicBezTo>
                <a:cubicBezTo>
                  <a:pt x="6031" y="1976"/>
                  <a:pt x="6479" y="2424"/>
                  <a:pt x="6479" y="2976"/>
                </a:cubicBezTo>
                <a:lnTo>
                  <a:pt x="6479" y="4479"/>
                </a:lnTo>
                <a:lnTo>
                  <a:pt x="7981" y="4479"/>
                </a:lnTo>
                <a:cubicBezTo>
                  <a:pt x="8533" y="4479"/>
                  <a:pt x="8981" y="4927"/>
                  <a:pt x="8981" y="5479"/>
                </a:cubicBezTo>
                <a:cubicBezTo>
                  <a:pt x="8981" y="6031"/>
                  <a:pt x="8533" y="6479"/>
                  <a:pt x="7981" y="6479"/>
                </a:cubicBezTo>
                <a:lnTo>
                  <a:pt x="6479" y="6479"/>
                </a:lnTo>
                <a:lnTo>
                  <a:pt x="6479" y="7981"/>
                </a:lnTo>
                <a:cubicBezTo>
                  <a:pt x="6479" y="8533"/>
                  <a:pt x="6031" y="8981"/>
                  <a:pt x="5479" y="8981"/>
                </a:cubicBezTo>
                <a:cubicBezTo>
                  <a:pt x="4927" y="8981"/>
                  <a:pt x="4479" y="8533"/>
                  <a:pt x="4479" y="7981"/>
                </a:cubicBezTo>
                <a:lnTo>
                  <a:pt x="4479" y="6479"/>
                </a:lnTo>
                <a:lnTo>
                  <a:pt x="2976" y="647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6" name="椭圆 11"/>
          <p:cNvSpPr/>
          <p:nvPr/>
        </p:nvSpPr>
        <p:spPr>
          <a:xfrm>
            <a:off x="6089813" y="4919833"/>
            <a:ext cx="246054" cy="179038"/>
          </a:xfrm>
          <a:custGeom>
            <a:avLst/>
            <a:gdLst>
              <a:gd name="connsiteX0" fmla="*/ 202379 w 606724"/>
              <a:gd name="connsiteY0" fmla="*/ 264752 h 441476"/>
              <a:gd name="connsiteX1" fmla="*/ 277521 w 606724"/>
              <a:gd name="connsiteY1" fmla="*/ 264752 h 441476"/>
              <a:gd name="connsiteX2" fmla="*/ 366033 w 606724"/>
              <a:gd name="connsiteY2" fmla="*/ 349892 h 441476"/>
              <a:gd name="connsiteX3" fmla="*/ 328692 w 606724"/>
              <a:gd name="connsiteY3" fmla="*/ 349892 h 441476"/>
              <a:gd name="connsiteX4" fmla="*/ 311635 w 606724"/>
              <a:gd name="connsiteY4" fmla="*/ 340228 h 441476"/>
              <a:gd name="connsiteX5" fmla="*/ 277521 w 606724"/>
              <a:gd name="connsiteY5" fmla="*/ 316757 h 441476"/>
              <a:gd name="connsiteX6" fmla="*/ 202379 w 606724"/>
              <a:gd name="connsiteY6" fmla="*/ 316757 h 441476"/>
              <a:gd name="connsiteX7" fmla="*/ 165960 w 606724"/>
              <a:gd name="connsiteY7" fmla="*/ 353114 h 441476"/>
              <a:gd name="connsiteX8" fmla="*/ 202379 w 606724"/>
              <a:gd name="connsiteY8" fmla="*/ 389471 h 441476"/>
              <a:gd name="connsiteX9" fmla="*/ 242485 w 606724"/>
              <a:gd name="connsiteY9" fmla="*/ 389471 h 441476"/>
              <a:gd name="connsiteX10" fmla="*/ 314401 w 606724"/>
              <a:gd name="connsiteY10" fmla="*/ 433652 h 441476"/>
              <a:gd name="connsiteX11" fmla="*/ 277521 w 606724"/>
              <a:gd name="connsiteY11" fmla="*/ 441476 h 441476"/>
              <a:gd name="connsiteX12" fmla="*/ 202379 w 606724"/>
              <a:gd name="connsiteY12" fmla="*/ 441476 h 441476"/>
              <a:gd name="connsiteX13" fmla="*/ 113867 w 606724"/>
              <a:gd name="connsiteY13" fmla="*/ 353114 h 441476"/>
              <a:gd name="connsiteX14" fmla="*/ 202379 w 606724"/>
              <a:gd name="connsiteY14" fmla="*/ 264752 h 441476"/>
              <a:gd name="connsiteX15" fmla="*/ 328704 w 606724"/>
              <a:gd name="connsiteY15" fmla="*/ 241209 h 441476"/>
              <a:gd name="connsiteX16" fmla="*/ 403863 w 606724"/>
              <a:gd name="connsiteY16" fmla="*/ 241209 h 441476"/>
              <a:gd name="connsiteX17" fmla="*/ 492856 w 606724"/>
              <a:gd name="connsiteY17" fmla="*/ 329637 h 441476"/>
              <a:gd name="connsiteX18" fmla="*/ 403863 w 606724"/>
              <a:gd name="connsiteY18" fmla="*/ 418525 h 441476"/>
              <a:gd name="connsiteX19" fmla="*/ 328704 w 606724"/>
              <a:gd name="connsiteY19" fmla="*/ 418525 h 441476"/>
              <a:gd name="connsiteX20" fmla="*/ 320404 w 606724"/>
              <a:gd name="connsiteY20" fmla="*/ 418064 h 441476"/>
              <a:gd name="connsiteX21" fmla="*/ 316715 w 606724"/>
              <a:gd name="connsiteY21" fmla="*/ 417604 h 441476"/>
              <a:gd name="connsiteX22" fmla="*/ 240172 w 606724"/>
              <a:gd name="connsiteY22" fmla="*/ 332861 h 441476"/>
              <a:gd name="connsiteX23" fmla="*/ 277521 w 606724"/>
              <a:gd name="connsiteY23" fmla="*/ 332861 h 441476"/>
              <a:gd name="connsiteX24" fmla="*/ 294582 w 606724"/>
              <a:gd name="connsiteY24" fmla="*/ 342532 h 441476"/>
              <a:gd name="connsiteX25" fmla="*/ 328704 w 606724"/>
              <a:gd name="connsiteY25" fmla="*/ 366021 h 441476"/>
              <a:gd name="connsiteX26" fmla="*/ 383114 w 606724"/>
              <a:gd name="connsiteY26" fmla="*/ 366021 h 441476"/>
              <a:gd name="connsiteX27" fmla="*/ 403863 w 606724"/>
              <a:gd name="connsiteY27" fmla="*/ 366021 h 441476"/>
              <a:gd name="connsiteX28" fmla="*/ 440290 w 606724"/>
              <a:gd name="connsiteY28" fmla="*/ 329637 h 441476"/>
              <a:gd name="connsiteX29" fmla="*/ 403863 w 606724"/>
              <a:gd name="connsiteY29" fmla="*/ 293252 h 441476"/>
              <a:gd name="connsiteX30" fmla="*/ 364208 w 606724"/>
              <a:gd name="connsiteY30" fmla="*/ 293252 h 441476"/>
              <a:gd name="connsiteX31" fmla="*/ 291815 w 606724"/>
              <a:gd name="connsiteY31" fmla="*/ 249499 h 441476"/>
              <a:gd name="connsiteX32" fmla="*/ 328704 w 606724"/>
              <a:gd name="connsiteY32" fmla="*/ 241209 h 441476"/>
              <a:gd name="connsiteX33" fmla="*/ 260025 w 606724"/>
              <a:gd name="connsiteY33" fmla="*/ 0 h 441476"/>
              <a:gd name="connsiteX34" fmla="*/ 349466 w 606724"/>
              <a:gd name="connsiteY34" fmla="*/ 29925 h 441476"/>
              <a:gd name="connsiteX35" fmla="*/ 360069 w 606724"/>
              <a:gd name="connsiteY35" fmla="*/ 33148 h 441476"/>
              <a:gd name="connsiteX36" fmla="*/ 367446 w 606724"/>
              <a:gd name="connsiteY36" fmla="*/ 32687 h 441476"/>
              <a:gd name="connsiteX37" fmla="*/ 473945 w 606724"/>
              <a:gd name="connsiteY37" fmla="*/ 86553 h 441476"/>
              <a:gd name="connsiteX38" fmla="*/ 485471 w 606724"/>
              <a:gd name="connsiteY38" fmla="*/ 92998 h 441476"/>
              <a:gd name="connsiteX39" fmla="*/ 606724 w 606724"/>
              <a:gd name="connsiteY39" fmla="*/ 224669 h 441476"/>
              <a:gd name="connsiteX40" fmla="*/ 516822 w 606724"/>
              <a:gd name="connsiteY40" fmla="*/ 349894 h 441476"/>
              <a:gd name="connsiteX41" fmla="*/ 518666 w 606724"/>
              <a:gd name="connsiteY41" fmla="*/ 329637 h 441476"/>
              <a:gd name="connsiteX42" fmla="*/ 513134 w 606724"/>
              <a:gd name="connsiteY42" fmla="*/ 294648 h 441476"/>
              <a:gd name="connsiteX43" fmla="*/ 554166 w 606724"/>
              <a:gd name="connsiteY43" fmla="*/ 224669 h 441476"/>
              <a:gd name="connsiteX44" fmla="*/ 473945 w 606724"/>
              <a:gd name="connsiteY44" fmla="*/ 144561 h 441476"/>
              <a:gd name="connsiteX45" fmla="*/ 466108 w 606724"/>
              <a:gd name="connsiteY45" fmla="*/ 145022 h 441476"/>
              <a:gd name="connsiteX46" fmla="*/ 439829 w 606724"/>
              <a:gd name="connsiteY46" fmla="*/ 130289 h 441476"/>
              <a:gd name="connsiteX47" fmla="*/ 367446 w 606724"/>
              <a:gd name="connsiteY47" fmla="*/ 84711 h 441476"/>
              <a:gd name="connsiteX48" fmla="*/ 351310 w 606724"/>
              <a:gd name="connsiteY48" fmla="*/ 86553 h 441476"/>
              <a:gd name="connsiteX49" fmla="*/ 327797 w 606724"/>
              <a:gd name="connsiteY49" fmla="*/ 79647 h 441476"/>
              <a:gd name="connsiteX50" fmla="*/ 260025 w 606724"/>
              <a:gd name="connsiteY50" fmla="*/ 52024 h 441476"/>
              <a:gd name="connsiteX51" fmla="*/ 166434 w 606724"/>
              <a:gd name="connsiteY51" fmla="*/ 125225 h 441476"/>
              <a:gd name="connsiteX52" fmla="*/ 139233 w 606724"/>
              <a:gd name="connsiteY52" fmla="*/ 145022 h 441476"/>
              <a:gd name="connsiteX53" fmla="*/ 132317 w 606724"/>
              <a:gd name="connsiteY53" fmla="*/ 144561 h 441476"/>
              <a:gd name="connsiteX54" fmla="*/ 52097 w 606724"/>
              <a:gd name="connsiteY54" fmla="*/ 224669 h 441476"/>
              <a:gd name="connsiteX55" fmla="*/ 101428 w 606724"/>
              <a:gd name="connsiteY55" fmla="*/ 298791 h 441476"/>
              <a:gd name="connsiteX56" fmla="*/ 88058 w 606724"/>
              <a:gd name="connsiteY56" fmla="*/ 348973 h 441476"/>
              <a:gd name="connsiteX57" fmla="*/ 0 w 606724"/>
              <a:gd name="connsiteY57" fmla="*/ 224669 h 441476"/>
              <a:gd name="connsiteX58" fmla="*/ 113876 w 606724"/>
              <a:gd name="connsiteY58" fmla="*/ 93459 h 441476"/>
              <a:gd name="connsiteX59" fmla="*/ 125863 w 606724"/>
              <a:gd name="connsiteY59" fmla="*/ 84711 h 441476"/>
              <a:gd name="connsiteX60" fmla="*/ 260025 w 606724"/>
              <a:gd name="connsiteY60" fmla="*/ 0 h 44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24" h="441476">
                <a:moveTo>
                  <a:pt x="202379" y="264752"/>
                </a:moveTo>
                <a:lnTo>
                  <a:pt x="277521" y="264752"/>
                </a:lnTo>
                <a:cubicBezTo>
                  <a:pt x="325465" y="264752"/>
                  <a:pt x="364650" y="302490"/>
                  <a:pt x="366033" y="349892"/>
                </a:cubicBezTo>
                <a:lnTo>
                  <a:pt x="328692" y="349892"/>
                </a:lnTo>
                <a:cubicBezTo>
                  <a:pt x="321316" y="349892"/>
                  <a:pt x="314401" y="346211"/>
                  <a:pt x="311635" y="340228"/>
                </a:cubicBezTo>
                <a:cubicBezTo>
                  <a:pt x="305642" y="325961"/>
                  <a:pt x="293195" y="316757"/>
                  <a:pt x="277521" y="316757"/>
                </a:cubicBezTo>
                <a:lnTo>
                  <a:pt x="202379" y="316757"/>
                </a:lnTo>
                <a:cubicBezTo>
                  <a:pt x="182556" y="316757"/>
                  <a:pt x="165960" y="332864"/>
                  <a:pt x="165960" y="353114"/>
                </a:cubicBezTo>
                <a:cubicBezTo>
                  <a:pt x="165960" y="373364"/>
                  <a:pt x="182556" y="389471"/>
                  <a:pt x="202379" y="389471"/>
                </a:cubicBezTo>
                <a:lnTo>
                  <a:pt x="242485" y="389471"/>
                </a:lnTo>
                <a:cubicBezTo>
                  <a:pt x="259081" y="412942"/>
                  <a:pt x="284897" y="429510"/>
                  <a:pt x="314401" y="433652"/>
                </a:cubicBezTo>
                <a:cubicBezTo>
                  <a:pt x="303337" y="438715"/>
                  <a:pt x="290890" y="441476"/>
                  <a:pt x="277521" y="441476"/>
                </a:cubicBezTo>
                <a:lnTo>
                  <a:pt x="202379" y="441476"/>
                </a:lnTo>
                <a:cubicBezTo>
                  <a:pt x="153513" y="441476"/>
                  <a:pt x="113867" y="401897"/>
                  <a:pt x="113867" y="353114"/>
                </a:cubicBezTo>
                <a:cubicBezTo>
                  <a:pt x="113867" y="304331"/>
                  <a:pt x="153513" y="264752"/>
                  <a:pt x="202379" y="264752"/>
                </a:cubicBezTo>
                <a:close/>
                <a:moveTo>
                  <a:pt x="328704" y="241209"/>
                </a:moveTo>
                <a:lnTo>
                  <a:pt x="403863" y="241209"/>
                </a:lnTo>
                <a:cubicBezTo>
                  <a:pt x="452740" y="241209"/>
                  <a:pt x="492856" y="280817"/>
                  <a:pt x="492856" y="329637"/>
                </a:cubicBezTo>
                <a:cubicBezTo>
                  <a:pt x="492856" y="378456"/>
                  <a:pt x="452740" y="418525"/>
                  <a:pt x="403863" y="418525"/>
                </a:cubicBezTo>
                <a:lnTo>
                  <a:pt x="328704" y="418525"/>
                </a:lnTo>
                <a:cubicBezTo>
                  <a:pt x="325937" y="418525"/>
                  <a:pt x="323170" y="418064"/>
                  <a:pt x="320404" y="418064"/>
                </a:cubicBezTo>
                <a:lnTo>
                  <a:pt x="316715" y="417604"/>
                </a:lnTo>
                <a:cubicBezTo>
                  <a:pt x="265994" y="411617"/>
                  <a:pt x="240172" y="364639"/>
                  <a:pt x="240172" y="332861"/>
                </a:cubicBezTo>
                <a:lnTo>
                  <a:pt x="277521" y="332861"/>
                </a:lnTo>
                <a:cubicBezTo>
                  <a:pt x="284438" y="332861"/>
                  <a:pt x="291815" y="336085"/>
                  <a:pt x="294582" y="342532"/>
                </a:cubicBezTo>
                <a:cubicBezTo>
                  <a:pt x="305649" y="366482"/>
                  <a:pt x="327320" y="366021"/>
                  <a:pt x="328704" y="366021"/>
                </a:cubicBezTo>
                <a:lnTo>
                  <a:pt x="383114" y="366021"/>
                </a:lnTo>
                <a:lnTo>
                  <a:pt x="403863" y="366021"/>
                </a:lnTo>
                <a:cubicBezTo>
                  <a:pt x="424152" y="366021"/>
                  <a:pt x="440290" y="349901"/>
                  <a:pt x="440290" y="329637"/>
                </a:cubicBezTo>
                <a:cubicBezTo>
                  <a:pt x="440290" y="309833"/>
                  <a:pt x="424152" y="293252"/>
                  <a:pt x="403863" y="293252"/>
                </a:cubicBezTo>
                <a:lnTo>
                  <a:pt x="364208" y="293252"/>
                </a:lnTo>
                <a:cubicBezTo>
                  <a:pt x="347609" y="269764"/>
                  <a:pt x="321787" y="253184"/>
                  <a:pt x="291815" y="249499"/>
                </a:cubicBezTo>
                <a:cubicBezTo>
                  <a:pt x="303343" y="243972"/>
                  <a:pt x="315793" y="241209"/>
                  <a:pt x="328704" y="241209"/>
                </a:cubicBezTo>
                <a:close/>
                <a:moveTo>
                  <a:pt x="260025" y="0"/>
                </a:moveTo>
                <a:cubicBezTo>
                  <a:pt x="292758" y="0"/>
                  <a:pt x="323648" y="10589"/>
                  <a:pt x="349466" y="29925"/>
                </a:cubicBezTo>
                <a:cubicBezTo>
                  <a:pt x="352232" y="32227"/>
                  <a:pt x="355920" y="33148"/>
                  <a:pt x="360069" y="33148"/>
                </a:cubicBezTo>
                <a:cubicBezTo>
                  <a:pt x="362375" y="32687"/>
                  <a:pt x="365141" y="32687"/>
                  <a:pt x="367446" y="32687"/>
                </a:cubicBezTo>
                <a:cubicBezTo>
                  <a:pt x="409861" y="32687"/>
                  <a:pt x="449511" y="53405"/>
                  <a:pt x="473945" y="86553"/>
                </a:cubicBezTo>
                <a:cubicBezTo>
                  <a:pt x="476712" y="90236"/>
                  <a:pt x="480861" y="92538"/>
                  <a:pt x="485471" y="92998"/>
                </a:cubicBezTo>
                <a:cubicBezTo>
                  <a:pt x="553244" y="98523"/>
                  <a:pt x="606724" y="155611"/>
                  <a:pt x="606724" y="224669"/>
                </a:cubicBezTo>
                <a:cubicBezTo>
                  <a:pt x="606724" y="282678"/>
                  <a:pt x="568919" y="331939"/>
                  <a:pt x="516822" y="349894"/>
                </a:cubicBezTo>
                <a:cubicBezTo>
                  <a:pt x="518205" y="343449"/>
                  <a:pt x="518666" y="336543"/>
                  <a:pt x="518666" y="329637"/>
                </a:cubicBezTo>
                <a:cubicBezTo>
                  <a:pt x="518666" y="317667"/>
                  <a:pt x="516822" y="305697"/>
                  <a:pt x="513134" y="294648"/>
                </a:cubicBezTo>
                <a:cubicBezTo>
                  <a:pt x="537569" y="280836"/>
                  <a:pt x="554166" y="254594"/>
                  <a:pt x="554166" y="224669"/>
                </a:cubicBezTo>
                <a:cubicBezTo>
                  <a:pt x="554166" y="180472"/>
                  <a:pt x="518205" y="144561"/>
                  <a:pt x="473945" y="144561"/>
                </a:cubicBezTo>
                <a:cubicBezTo>
                  <a:pt x="471179" y="144561"/>
                  <a:pt x="468874" y="144561"/>
                  <a:pt x="466108" y="145022"/>
                </a:cubicBezTo>
                <a:cubicBezTo>
                  <a:pt x="455043" y="145943"/>
                  <a:pt x="444439" y="139958"/>
                  <a:pt x="439829" y="130289"/>
                </a:cubicBezTo>
                <a:cubicBezTo>
                  <a:pt x="426459" y="102206"/>
                  <a:pt x="398797" y="84711"/>
                  <a:pt x="367446" y="84711"/>
                </a:cubicBezTo>
                <a:cubicBezTo>
                  <a:pt x="361914" y="84711"/>
                  <a:pt x="356381" y="85632"/>
                  <a:pt x="351310" y="86553"/>
                </a:cubicBezTo>
                <a:cubicBezTo>
                  <a:pt x="342550" y="88394"/>
                  <a:pt x="333790" y="85632"/>
                  <a:pt x="327797" y="79647"/>
                </a:cubicBezTo>
                <a:cubicBezTo>
                  <a:pt x="309355" y="62152"/>
                  <a:pt x="285382" y="52024"/>
                  <a:pt x="260025" y="52024"/>
                </a:cubicBezTo>
                <a:cubicBezTo>
                  <a:pt x="215765" y="52024"/>
                  <a:pt x="177499" y="82409"/>
                  <a:pt x="166434" y="125225"/>
                </a:cubicBezTo>
                <a:cubicBezTo>
                  <a:pt x="163668" y="137656"/>
                  <a:pt x="151681" y="145943"/>
                  <a:pt x="139233" y="145022"/>
                </a:cubicBezTo>
                <a:cubicBezTo>
                  <a:pt x="136928" y="144561"/>
                  <a:pt x="134623" y="144561"/>
                  <a:pt x="132317" y="144561"/>
                </a:cubicBezTo>
                <a:cubicBezTo>
                  <a:pt x="88058" y="144561"/>
                  <a:pt x="52097" y="180472"/>
                  <a:pt x="52097" y="224669"/>
                </a:cubicBezTo>
                <a:cubicBezTo>
                  <a:pt x="52097" y="257817"/>
                  <a:pt x="72844" y="286361"/>
                  <a:pt x="101428" y="298791"/>
                </a:cubicBezTo>
                <a:cubicBezTo>
                  <a:pt x="93590" y="313523"/>
                  <a:pt x="88519" y="331018"/>
                  <a:pt x="88058" y="348973"/>
                </a:cubicBezTo>
                <a:cubicBezTo>
                  <a:pt x="36883" y="331018"/>
                  <a:pt x="0" y="282217"/>
                  <a:pt x="0" y="224669"/>
                </a:cubicBezTo>
                <a:cubicBezTo>
                  <a:pt x="0" y="157913"/>
                  <a:pt x="49331" y="102666"/>
                  <a:pt x="113876" y="93459"/>
                </a:cubicBezTo>
                <a:cubicBezTo>
                  <a:pt x="118947" y="92998"/>
                  <a:pt x="123558" y="89775"/>
                  <a:pt x="125863" y="84711"/>
                </a:cubicBezTo>
                <a:cubicBezTo>
                  <a:pt x="150298" y="33608"/>
                  <a:pt x="201934" y="0"/>
                  <a:pt x="2600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7" name="椭圆 12"/>
          <p:cNvSpPr/>
          <p:nvPr/>
        </p:nvSpPr>
        <p:spPr>
          <a:xfrm>
            <a:off x="6855497" y="4886325"/>
            <a:ext cx="188028" cy="246054"/>
          </a:xfrm>
          <a:custGeom>
            <a:avLst/>
            <a:gdLst>
              <a:gd name="connsiteX0" fmla="*/ 230149 w 460298"/>
              <a:gd name="connsiteY0" fmla="*/ 291294 h 602347"/>
              <a:gd name="connsiteX1" fmla="*/ 265679 w 460298"/>
              <a:gd name="connsiteY1" fmla="*/ 326859 h 602347"/>
              <a:gd name="connsiteX2" fmla="*/ 230149 w 460298"/>
              <a:gd name="connsiteY2" fmla="*/ 362424 h 602347"/>
              <a:gd name="connsiteX3" fmla="*/ 194619 w 460298"/>
              <a:gd name="connsiteY3" fmla="*/ 326859 h 602347"/>
              <a:gd name="connsiteX4" fmla="*/ 230149 w 460298"/>
              <a:gd name="connsiteY4" fmla="*/ 291294 h 602347"/>
              <a:gd name="connsiteX5" fmla="*/ 203738 w 460298"/>
              <a:gd name="connsiteY5" fmla="*/ 110858 h 602347"/>
              <a:gd name="connsiteX6" fmla="*/ 256561 w 460298"/>
              <a:gd name="connsiteY6" fmla="*/ 110858 h 602347"/>
              <a:gd name="connsiteX7" fmla="*/ 275228 w 460298"/>
              <a:gd name="connsiteY7" fmla="*/ 118787 h 602347"/>
              <a:gd name="connsiteX8" fmla="*/ 281186 w 460298"/>
              <a:gd name="connsiteY8" fmla="*/ 137620 h 602347"/>
              <a:gd name="connsiteX9" fmla="*/ 280987 w 460298"/>
              <a:gd name="connsiteY9" fmla="*/ 138214 h 602347"/>
              <a:gd name="connsiteX10" fmla="*/ 259739 w 460298"/>
              <a:gd name="connsiteY10" fmla="*/ 261515 h 602347"/>
              <a:gd name="connsiteX11" fmla="*/ 200561 w 460298"/>
              <a:gd name="connsiteY11" fmla="*/ 261515 h 602347"/>
              <a:gd name="connsiteX12" fmla="*/ 179114 w 460298"/>
              <a:gd name="connsiteY12" fmla="*/ 137620 h 602347"/>
              <a:gd name="connsiteX13" fmla="*/ 185071 w 460298"/>
              <a:gd name="connsiteY13" fmla="*/ 118787 h 602347"/>
              <a:gd name="connsiteX14" fmla="*/ 203738 w 460298"/>
              <a:gd name="connsiteY14" fmla="*/ 110858 h 602347"/>
              <a:gd name="connsiteX15" fmla="*/ 230149 w 460298"/>
              <a:gd name="connsiteY15" fmla="*/ 65231 h 602347"/>
              <a:gd name="connsiteX16" fmla="*/ 63544 w 460298"/>
              <a:gd name="connsiteY16" fmla="*/ 231581 h 602347"/>
              <a:gd name="connsiteX17" fmla="*/ 230149 w 460298"/>
              <a:gd name="connsiteY17" fmla="*/ 397930 h 602347"/>
              <a:gd name="connsiteX18" fmla="*/ 396754 w 460298"/>
              <a:gd name="connsiteY18" fmla="*/ 231581 h 602347"/>
              <a:gd name="connsiteX19" fmla="*/ 230149 w 460298"/>
              <a:gd name="connsiteY19" fmla="*/ 65231 h 602347"/>
              <a:gd name="connsiteX20" fmla="*/ 230149 w 460298"/>
              <a:gd name="connsiteY20" fmla="*/ 0 h 602347"/>
              <a:gd name="connsiteX21" fmla="*/ 460298 w 460298"/>
              <a:gd name="connsiteY21" fmla="*/ 229796 h 602347"/>
              <a:gd name="connsiteX22" fmla="*/ 372726 w 460298"/>
              <a:gd name="connsiteY22" fmla="*/ 462368 h 602347"/>
              <a:gd name="connsiteX23" fmla="*/ 230149 w 460298"/>
              <a:gd name="connsiteY23" fmla="*/ 602347 h 602347"/>
              <a:gd name="connsiteX24" fmla="*/ 86579 w 460298"/>
              <a:gd name="connsiteY24" fmla="*/ 462368 h 602347"/>
              <a:gd name="connsiteX25" fmla="*/ 0 w 460298"/>
              <a:gd name="connsiteY25" fmla="*/ 229796 h 602347"/>
              <a:gd name="connsiteX26" fmla="*/ 230149 w 460298"/>
              <a:gd name="connsiteY26" fmla="*/ 0 h 6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0298" h="602347">
                <a:moveTo>
                  <a:pt x="230149" y="291294"/>
                </a:moveTo>
                <a:cubicBezTo>
                  <a:pt x="249772" y="291294"/>
                  <a:pt x="265679" y="307217"/>
                  <a:pt x="265679" y="326859"/>
                </a:cubicBezTo>
                <a:cubicBezTo>
                  <a:pt x="265679" y="346501"/>
                  <a:pt x="249772" y="362424"/>
                  <a:pt x="230149" y="362424"/>
                </a:cubicBezTo>
                <a:cubicBezTo>
                  <a:pt x="210526" y="362424"/>
                  <a:pt x="194619" y="346501"/>
                  <a:pt x="194619" y="326859"/>
                </a:cubicBezTo>
                <a:cubicBezTo>
                  <a:pt x="194619" y="307217"/>
                  <a:pt x="210526" y="291294"/>
                  <a:pt x="230149" y="291294"/>
                </a:cubicBezTo>
                <a:close/>
                <a:moveTo>
                  <a:pt x="203738" y="110858"/>
                </a:moveTo>
                <a:lnTo>
                  <a:pt x="256561" y="110858"/>
                </a:lnTo>
                <a:cubicBezTo>
                  <a:pt x="263909" y="110858"/>
                  <a:pt x="270462" y="113633"/>
                  <a:pt x="275228" y="118787"/>
                </a:cubicBezTo>
                <a:cubicBezTo>
                  <a:pt x="279796" y="123941"/>
                  <a:pt x="281980" y="130681"/>
                  <a:pt x="281186" y="137620"/>
                </a:cubicBezTo>
                <a:lnTo>
                  <a:pt x="280987" y="138214"/>
                </a:lnTo>
                <a:lnTo>
                  <a:pt x="259739" y="261515"/>
                </a:lnTo>
                <a:lnTo>
                  <a:pt x="200561" y="261515"/>
                </a:lnTo>
                <a:lnTo>
                  <a:pt x="179114" y="137620"/>
                </a:lnTo>
                <a:cubicBezTo>
                  <a:pt x="178319" y="130681"/>
                  <a:pt x="180504" y="123941"/>
                  <a:pt x="185071" y="118787"/>
                </a:cubicBezTo>
                <a:cubicBezTo>
                  <a:pt x="189837" y="113633"/>
                  <a:pt x="196390" y="110858"/>
                  <a:pt x="203738" y="110858"/>
                </a:cubicBezTo>
                <a:close/>
                <a:moveTo>
                  <a:pt x="230149" y="65231"/>
                </a:moveTo>
                <a:cubicBezTo>
                  <a:pt x="138208" y="65231"/>
                  <a:pt x="63544" y="139781"/>
                  <a:pt x="63544" y="231581"/>
                </a:cubicBezTo>
                <a:cubicBezTo>
                  <a:pt x="63544" y="323380"/>
                  <a:pt x="138208" y="397930"/>
                  <a:pt x="230149" y="397930"/>
                </a:cubicBezTo>
                <a:cubicBezTo>
                  <a:pt x="322090" y="397930"/>
                  <a:pt x="396754" y="323380"/>
                  <a:pt x="396754" y="231581"/>
                </a:cubicBezTo>
                <a:cubicBezTo>
                  <a:pt x="396754" y="139781"/>
                  <a:pt x="322090" y="65231"/>
                  <a:pt x="230149" y="65231"/>
                </a:cubicBezTo>
                <a:close/>
                <a:moveTo>
                  <a:pt x="230149" y="0"/>
                </a:moveTo>
                <a:cubicBezTo>
                  <a:pt x="357039" y="0"/>
                  <a:pt x="460298" y="103101"/>
                  <a:pt x="460298" y="229796"/>
                </a:cubicBezTo>
                <a:cubicBezTo>
                  <a:pt x="460298" y="297803"/>
                  <a:pt x="415023" y="394361"/>
                  <a:pt x="372726" y="462368"/>
                </a:cubicBezTo>
                <a:cubicBezTo>
                  <a:pt x="330430" y="529978"/>
                  <a:pt x="270857" y="602347"/>
                  <a:pt x="230149" y="602347"/>
                </a:cubicBezTo>
                <a:cubicBezTo>
                  <a:pt x="188250" y="602347"/>
                  <a:pt x="128478" y="529978"/>
                  <a:pt x="86579" y="462368"/>
                </a:cubicBezTo>
                <a:cubicBezTo>
                  <a:pt x="44679" y="394758"/>
                  <a:pt x="0" y="298200"/>
                  <a:pt x="0" y="229796"/>
                </a:cubicBezTo>
                <a:cubicBezTo>
                  <a:pt x="0" y="103101"/>
                  <a:pt x="103259" y="0"/>
                  <a:pt x="2301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庞门正道标题体" panose="02010600030101010101" pitchFamily="2" charset="-122"/>
              <a:ea typeface="庞门正道标题体" panose="02010600030101010101" pitchFamily="2" charset="-122"/>
            </a:endParaRPr>
          </a:p>
        </p:txBody>
      </p:sp>
      <p:sp>
        <p:nvSpPr>
          <p:cNvPr id="14" name="文本框 13"/>
          <p:cNvSpPr txBox="1"/>
          <p:nvPr/>
        </p:nvSpPr>
        <p:spPr>
          <a:xfrm>
            <a:off x="3288084" y="3687532"/>
            <a:ext cx="5848568" cy="1198880"/>
          </a:xfrm>
          <a:prstGeom prst="rect">
            <a:avLst/>
          </a:prstGeom>
          <a:noFill/>
        </p:spPr>
        <p:txBody>
          <a:bodyPr wrap="square">
            <a:spAutoFit/>
            <a:scene3d>
              <a:camera prst="orthographicFront"/>
              <a:lightRig rig="threePt" dir="t"/>
            </a:scene3d>
            <a:sp3d contourW="12700"/>
          </a:bodyPr>
          <a:lstStyle/>
          <a:p>
            <a:pPr algn="ctr">
              <a:lnSpc>
                <a:spcPct val="200000"/>
              </a:lnSpc>
            </a:pPr>
            <a:r>
              <a:rPr lang="zh-CN" altLang="en-US" sz="900" dirty="0">
                <a:latin typeface="庞门正道标题体" panose="02010600030101010101" pitchFamily="2" charset="-122"/>
                <a:ea typeface="庞门正道标题体" panose="02010600030101010101" pitchFamily="2" charset="-122"/>
                <a:sym typeface="+mn-ea"/>
              </a:rPr>
              <a:t>单击此处输入文本内容，单击此处输入文本内容，单击此处输入文本内容单击此处输入文本内容，单击此处输入文本内容，单击此处输入文本内容单击此处输入文本内容，单击此处输入文本内容单击此处输入文本内容，单击此处输入文本内容</a:t>
            </a:r>
            <a:endParaRPr lang="en-US" altLang="zh-CN" sz="9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a:p>
            <a:pPr algn="ctr">
              <a:lnSpc>
                <a:spcPct val="200000"/>
              </a:lnSpc>
            </a:pPr>
            <a:endParaRPr lang="en-US" altLang="zh-CN" sz="9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sp>
        <p:nvSpPr>
          <p:cNvPr id="12" name="文本框 11"/>
          <p:cNvSpPr txBox="1"/>
          <p:nvPr/>
        </p:nvSpPr>
        <p:spPr>
          <a:xfrm>
            <a:off x="2999740" y="2637155"/>
            <a:ext cx="6424930" cy="1091565"/>
          </a:xfrm>
          <a:prstGeom prst="rect">
            <a:avLst/>
          </a:prstGeom>
          <a:noFill/>
        </p:spPr>
        <p:txBody>
          <a:bodyPr wrap="square" rtlCol="0">
            <a:spAutoFit/>
          </a:bodyPr>
          <a:lstStyle/>
          <a:p>
            <a:pPr algn="ctr"/>
            <a:r>
              <a:rPr lang="zh-CN" altLang="en-US" sz="6500" spc="500" dirty="0">
                <a:solidFill>
                  <a:schemeClr val="tx1">
                    <a:lumMod val="95000"/>
                    <a:lumOff val="5000"/>
                  </a:schemeClr>
                </a:solidFill>
                <a:uFillTx/>
                <a:latin typeface="庞门正道标题体" panose="02010600030101010101" pitchFamily="2" charset="-122"/>
                <a:ea typeface="庞门正道标题体" panose="02010600030101010101" pitchFamily="2" charset="-122"/>
                <a:sym typeface="+mn-ea"/>
              </a:rPr>
              <a:t>非常感谢观看</a:t>
            </a:r>
            <a:endParaRPr lang="zh-CN" altLang="en-US" sz="6500" spc="500" dirty="0">
              <a:solidFill>
                <a:schemeClr val="tx1">
                  <a:lumMod val="95000"/>
                  <a:lumOff val="5000"/>
                </a:schemeClr>
              </a:solidFill>
              <a:uFillTx/>
              <a:latin typeface="庞门正道标题体" panose="02010600030101010101" pitchFamily="2" charset="-122"/>
              <a:ea typeface="庞门正道标题体" panose="02010600030101010101" pitchFamily="2" charset="-122"/>
            </a:endParaRPr>
          </a:p>
        </p:txBody>
      </p:sp>
      <p:sp>
        <p:nvSpPr>
          <p:cNvPr id="13" name="文本框 12"/>
          <p:cNvSpPr txBox="1"/>
          <p:nvPr/>
        </p:nvSpPr>
        <p:spPr>
          <a:xfrm>
            <a:off x="5191638" y="1624185"/>
            <a:ext cx="2082800" cy="922020"/>
          </a:xfrm>
          <a:prstGeom prst="rect">
            <a:avLst/>
          </a:prstGeom>
          <a:noFill/>
        </p:spPr>
        <p:txBody>
          <a:bodyPr wrap="none" rtlCol="0">
            <a:spAutoFit/>
          </a:bodyPr>
          <a:lstStyle/>
          <a:p>
            <a:pPr algn="ctr"/>
            <a:r>
              <a:rPr lang="en-US" altLang="zh-CN" sz="5400" dirty="0">
                <a:solidFill>
                  <a:schemeClr val="tx1">
                    <a:lumMod val="75000"/>
                    <a:lumOff val="25000"/>
                  </a:schemeClr>
                </a:solidFill>
                <a:latin typeface="庞门正道标题体" panose="02010600030101010101" pitchFamily="2" charset="-122"/>
                <a:ea typeface="庞门正道标题体" panose="02010600030101010101" pitchFamily="2" charset="-122"/>
              </a:rPr>
              <a:t>2020</a:t>
            </a:r>
            <a:endParaRPr lang="en-US" sz="5400" dirty="0">
              <a:solidFill>
                <a:schemeClr val="tx1">
                  <a:lumMod val="75000"/>
                  <a:lumOff val="25000"/>
                </a:schemeClr>
              </a:solidFill>
              <a:latin typeface="庞门正道标题体" panose="02010600030101010101" pitchFamily="2" charset="-122"/>
              <a:ea typeface="庞门正道标题体" panose="02010600030101010101" pitchFamily="2" charset="-122"/>
            </a:endParaRPr>
          </a:p>
        </p:txBody>
      </p:sp>
      <p:pic>
        <p:nvPicPr>
          <p:cNvPr id="2" name="背景音乐01 (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246773" y="1281332"/>
            <a:ext cx="609600" cy="609600"/>
          </a:xfrm>
          <a:prstGeom prst="rect">
            <a:avLst/>
          </a:prstGeom>
        </p:spPr>
      </p:pic>
      <p:pic>
        <p:nvPicPr>
          <p:cNvPr id="10" name="图片 9" descr="logo"/>
          <p:cNvPicPr>
            <a:picLocks noChangeAspect="1"/>
          </p:cNvPicPr>
          <p:nvPr/>
        </p:nvPicPr>
        <p:blipFill>
          <a:blip r:embed="rId4"/>
          <a:stretch>
            <a:fillRect/>
          </a:stretch>
        </p:blipFill>
        <p:spPr>
          <a:xfrm>
            <a:off x="10071735" y="0"/>
            <a:ext cx="1971675" cy="476250"/>
          </a:xfrm>
          <a:prstGeom prst="rect">
            <a:avLst/>
          </a:prstGeom>
        </p:spPr>
      </p:pic>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42" presetClass="entr" presetSubtype="0" fill="hold" grpId="0" nodeType="withEffect">
                                  <p:stCondLst>
                                    <p:cond delay="75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250"/>
                                        <p:tgtEl>
                                          <p:spTgt spid="12"/>
                                        </p:tgtEl>
                                      </p:cBhvr>
                                    </p:animEffect>
                                    <p:anim calcmode="lin" valueType="num">
                                      <p:cBhvr>
                                        <p:cTn id="45" dur="1250" fill="hold"/>
                                        <p:tgtEl>
                                          <p:spTgt spid="12"/>
                                        </p:tgtEl>
                                        <p:attrNameLst>
                                          <p:attrName>ppt_x</p:attrName>
                                        </p:attrNameLst>
                                      </p:cBhvr>
                                      <p:tavLst>
                                        <p:tav tm="0">
                                          <p:val>
                                            <p:strVal val="#ppt_x"/>
                                          </p:val>
                                        </p:tav>
                                        <p:tav tm="100000">
                                          <p:val>
                                            <p:strVal val="#ppt_x"/>
                                          </p:val>
                                        </p:tav>
                                      </p:tavLst>
                                    </p:anim>
                                    <p:anim calcmode="lin" valueType="num">
                                      <p:cBhvr>
                                        <p:cTn id="46" dur="1250" fill="hold"/>
                                        <p:tgtEl>
                                          <p:spTgt spid="1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7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250"/>
                                        <p:tgtEl>
                                          <p:spTgt spid="13"/>
                                        </p:tgtEl>
                                      </p:cBhvr>
                                    </p:animEffect>
                                    <p:anim calcmode="lin" valueType="num">
                                      <p:cBhvr>
                                        <p:cTn id="50" dur="1250" fill="hold"/>
                                        <p:tgtEl>
                                          <p:spTgt spid="13"/>
                                        </p:tgtEl>
                                        <p:attrNameLst>
                                          <p:attrName>ppt_x</p:attrName>
                                        </p:attrNameLst>
                                      </p:cBhvr>
                                      <p:tavLst>
                                        <p:tav tm="0">
                                          <p:val>
                                            <p:strVal val="#ppt_x"/>
                                          </p:val>
                                        </p:tav>
                                        <p:tav tm="100000">
                                          <p:val>
                                            <p:strVal val="#ppt_x"/>
                                          </p:val>
                                        </p:tav>
                                      </p:tavLst>
                                    </p:anim>
                                    <p:anim calcmode="lin" valueType="num">
                                      <p:cBhvr>
                                        <p:cTn id="51"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2"/>
                </p:tgtEl>
              </p:cMediaNode>
            </p:audio>
          </p:childTnLst>
        </p:cTn>
      </p:par>
    </p:tnLst>
    <p:bldLst>
      <p:bldP spid="6" grpId="0" bldLvl="0" animBg="1"/>
      <p:bldP spid="7" grpId="0" bldLvl="0" animBg="1"/>
      <p:bldP spid="11" grpId="0" bldLvl="0" animBg="1"/>
      <p:bldP spid="15" grpId="0" bldLvl="0" animBg="1"/>
      <p:bldP spid="16" grpId="0" bldLvl="0" animBg="1"/>
      <p:bldP spid="17" grpId="0" bldLvl="0" animBg="1"/>
      <p:bldP spid="14" grpId="0"/>
      <p:bldP spid="12" grpId="0"/>
      <p:bldP spid="1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7364</Words>
  <Application>WPS 演示</Application>
  <PresentationFormat>宽屏</PresentationFormat>
  <Paragraphs>474</Paragraphs>
  <Slides>24</Slides>
  <Notes>25</Notes>
  <HiddenSlides>0</HiddenSlides>
  <MMClips>2</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24</vt:i4>
      </vt:variant>
    </vt:vector>
  </HeadingPairs>
  <TitlesOfParts>
    <vt:vector size="58" baseType="lpstr">
      <vt:lpstr>Arial</vt:lpstr>
      <vt:lpstr>宋体</vt:lpstr>
      <vt:lpstr>Wingdings</vt:lpstr>
      <vt:lpstr>Lato Regular</vt:lpstr>
      <vt:lpstr>Lato Hairline</vt:lpstr>
      <vt:lpstr>Lato Light</vt:lpstr>
      <vt:lpstr>庞门正道标题体</vt:lpstr>
      <vt:lpstr>Gill Sans</vt:lpstr>
      <vt:lpstr>Segoe Print</vt:lpstr>
      <vt:lpstr>Century Gothic</vt:lpstr>
      <vt:lpstr>Lato</vt:lpstr>
      <vt:lpstr>Bebas Neue</vt:lpstr>
      <vt:lpstr>Calibri</vt:lpstr>
      <vt:lpstr>微软雅黑</vt:lpstr>
      <vt:lpstr>Arial Unicode MS</vt:lpstr>
      <vt:lpstr>Calibri Light</vt:lpstr>
      <vt:lpstr>方正黑体简体</vt:lpstr>
      <vt:lpstr>Helvetica Neue Medium</vt:lpstr>
      <vt:lpstr>Trebuchet MS</vt:lpstr>
      <vt:lpstr>Segoe UI</vt:lpstr>
      <vt:lpstr>Aller</vt:lpstr>
      <vt:lpstr>Agency FB</vt:lpstr>
      <vt:lpstr>Open Sans Semibold</vt:lpstr>
      <vt:lpstr>沐瑶软笔手写体</vt:lpstr>
      <vt:lpstr>Verdana</vt:lpstr>
      <vt:lpstr>NumberOnly</vt:lpstr>
      <vt:lpstr>方正粗黑宋简体</vt:lpstr>
      <vt:lpstr>Lato</vt:lpstr>
      <vt:lpstr>Roboto Condensed Light</vt:lpstr>
      <vt:lpstr>思源宋体 Heavy</vt:lpstr>
      <vt:lpstr>Calibri</vt:lpstr>
      <vt:lpstr>方正毡笔黑简体</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dc:creator>ming</dc:creator>
  <cp:lastModifiedBy>罗祉璇</cp:lastModifiedBy>
  <cp:revision>16</cp:revision>
  <dcterms:created xsi:type="dcterms:W3CDTF">2019-02-21T04:22:00Z</dcterms:created>
  <dcterms:modified xsi:type="dcterms:W3CDTF">2020-02-24T08:44:15Z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