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87" d="100"/>
          <a:sy n="87" d="100"/>
        </p:scale>
        <p:origin x="366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2174080"/>
        <c:axId val="652175616"/>
      </c:barChart>
      <c:catAx>
        <c:axId val="65217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75616"/>
        <c:crosses val="autoZero"/>
        <c:auto val="1"/>
        <c:lblAlgn val="ctr"/>
        <c:lblOffset val="100"/>
        <c:noMultiLvlLbl val="0"/>
      </c:catAx>
      <c:valAx>
        <c:axId val="6521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7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2141696"/>
        <c:axId val="652143232"/>
      </c:areaChart>
      <c:catAx>
        <c:axId val="6521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43232"/>
        <c:crosses val="autoZero"/>
        <c:auto val="1"/>
        <c:lblAlgn val="ctr"/>
        <c:lblOffset val="100"/>
        <c:noMultiLvlLbl val="0"/>
      </c:catAx>
      <c:valAx>
        <c:axId val="6521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41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711936"/>
        <c:axId val="624714112"/>
      </c:scatterChart>
      <c:valAx>
        <c:axId val="62471193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24714112"/>
        <c:crosses val="autoZero"/>
        <c:crossBetween val="midCat"/>
      </c:valAx>
      <c:valAx>
        <c:axId val="6247141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24711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50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32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895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26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34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527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34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75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280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281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64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90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918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215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059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6250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046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196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539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182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286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305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494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8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1104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9151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2443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5811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91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手机广告宣传片</a:t>
            </a:r>
            <a:r>
              <a:rPr lang="en-US" altLang="zh-CN" sz="4000" b="1" dirty="0" err="1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40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2394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Montserrat</vt:lpstr>
      <vt:lpstr>Roboto Light</vt:lpstr>
      <vt:lpstr>等线</vt:lpstr>
      <vt:lpstr>宋体</vt:lpstr>
      <vt:lpstr>微软雅黑</vt:lpstr>
      <vt:lpstr>Agency FB</vt:lpstr>
      <vt:lpstr>Arial</vt:lpstr>
      <vt:lpstr>Calibri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Administrator</cp:lastModifiedBy>
  <cp:revision>60</cp:revision>
  <dcterms:created xsi:type="dcterms:W3CDTF">2019-11-15T08:49:19Z</dcterms:created>
  <dcterms:modified xsi:type="dcterms:W3CDTF">2020-02-19T02:03:35Z</dcterms:modified>
</cp:coreProperties>
</file>