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3.xml" ContentType="application/vnd.openxmlformats-officedocument.presentationml.notesSlide+xml"/>
  <Override PartName="/ppt/charts/chart1.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470" r:id="rId11"/>
    <p:sldId id="471" r:id="rId12"/>
    <p:sldId id="353" r:id="rId13"/>
    <p:sldId id="352" r:id="rId14"/>
    <p:sldId id="473" r:id="rId15"/>
    <p:sldId id="472" r:id="rId16"/>
    <p:sldId id="474" r:id="rId17"/>
    <p:sldId id="475" r:id="rId18"/>
    <p:sldId id="476" r:id="rId19"/>
    <p:sldId id="477" r:id="rId20"/>
    <p:sldId id="478" r:id="rId21"/>
    <p:sldId id="479" r:id="rId22"/>
    <p:sldId id="481" r:id="rId23"/>
    <p:sldId id="480" r:id="rId24"/>
    <p:sldId id="482" r:id="rId25"/>
    <p:sldId id="483" r:id="rId26"/>
    <p:sldId id="486" r:id="rId27"/>
    <p:sldId id="484" r:id="rId28"/>
    <p:sldId id="485" r:id="rId29"/>
    <p:sldId id="488" r:id="rId30"/>
    <p:sldId id="489" r:id="rId31"/>
    <p:sldId id="490" r:id="rId32"/>
    <p:sldId id="491" r:id="rId33"/>
    <p:sldId id="492"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B7F"/>
    <a:srgbClr val="EF608E"/>
    <a:srgbClr val="EC374E"/>
    <a:srgbClr val="FEFFFF"/>
    <a:srgbClr val="B8206C"/>
    <a:srgbClr val="537F6E"/>
    <a:srgbClr val="F3A8BC"/>
    <a:srgbClr val="C13940"/>
    <a:srgbClr val="15AA97"/>
    <a:srgbClr val="F982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37" autoAdjust="0"/>
    <p:restoredTop sz="96405" autoAdjust="0"/>
  </p:normalViewPr>
  <p:slideViewPr>
    <p:cSldViewPr snapToGrid="0" showGuides="1">
      <p:cViewPr varScale="1">
        <p:scale>
          <a:sx n="88" d="100"/>
          <a:sy n="88" d="100"/>
        </p:scale>
        <p:origin x="420" y="90"/>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1">
                <a:lumMod val="75000"/>
              </a:schemeClr>
            </a:solidFill>
            <a:ln>
              <a:solidFill>
                <a:srgbClr val="00AB7F"/>
              </a:solidFill>
            </a:ln>
          </c:spPr>
          <c:dPt>
            <c:idx val="0"/>
            <c:bubble3D val="0"/>
            <c:spPr>
              <a:solidFill>
                <a:srgbClr val="00AB7F"/>
              </a:solidFill>
              <a:ln>
                <a:solidFill>
                  <a:srgbClr val="00AB7F"/>
                </a:solidFill>
              </a:ln>
            </c:spPr>
            <c:extLst xmlns:c16r2="http://schemas.microsoft.com/office/drawing/2015/06/chart">
              <c:ext xmlns:c16="http://schemas.microsoft.com/office/drawing/2014/chart" uri="{C3380CC4-5D6E-409C-BE32-E72D297353CC}">
                <c16:uniqueId val="{00000001-6114-4649-B54D-3B0C9673577C}"/>
              </c:ext>
            </c:extLst>
          </c:dPt>
          <c:dPt>
            <c:idx val="1"/>
            <c:bubble3D val="0"/>
            <c:extLst xmlns:c16r2="http://schemas.microsoft.com/office/drawing/2015/06/chart">
              <c:ext xmlns:c16="http://schemas.microsoft.com/office/drawing/2014/chart" uri="{C3380CC4-5D6E-409C-BE32-E72D297353CC}">
                <c16:uniqueId val="{00000003-6114-4649-B54D-3B0C9673577C}"/>
              </c:ext>
            </c:extLst>
          </c:dPt>
          <c:dPt>
            <c:idx val="2"/>
            <c:bubble3D val="0"/>
            <c:spPr>
              <a:solidFill>
                <a:srgbClr val="00AB7F"/>
              </a:solidFill>
              <a:ln>
                <a:solidFill>
                  <a:srgbClr val="00AB7F"/>
                </a:solidFill>
              </a:ln>
            </c:spPr>
            <c:extLst xmlns:c16r2="http://schemas.microsoft.com/office/drawing/2015/06/chart">
              <c:ext xmlns:c16="http://schemas.microsoft.com/office/drawing/2014/chart" uri="{C3380CC4-5D6E-409C-BE32-E72D297353CC}">
                <c16:uniqueId val="{00000005-6114-4649-B54D-3B0C9673577C}"/>
              </c:ext>
            </c:extLst>
          </c:dPt>
          <c:dPt>
            <c:idx val="3"/>
            <c:bubble3D val="0"/>
            <c:extLst xmlns:c16r2="http://schemas.microsoft.com/office/drawing/2015/06/chart">
              <c:ext xmlns:c16="http://schemas.microsoft.com/office/drawing/2014/chart" uri="{C3380CC4-5D6E-409C-BE32-E72D297353CC}">
                <c16:uniqueId val="{00000007-6114-4649-B54D-3B0C9673577C}"/>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3</c:v>
                </c:pt>
                <c:pt idx="1">
                  <c:v>3</c:v>
                </c:pt>
                <c:pt idx="2">
                  <c:v>3</c:v>
                </c:pt>
                <c:pt idx="3">
                  <c:v>3</c:v>
                </c:pt>
              </c:numCache>
            </c:numRef>
          </c:val>
          <c:extLst xmlns:c16r2="http://schemas.microsoft.com/office/drawing/2015/06/chart">
            <c:ext xmlns:c16="http://schemas.microsoft.com/office/drawing/2014/chart" uri="{C3380CC4-5D6E-409C-BE32-E72D297353CC}">
              <c16:uniqueId val="{00000008-6114-4649-B54D-3B0C9673577C}"/>
            </c:ext>
          </c:extLst>
        </c:ser>
        <c:dLbls>
          <c:showLegendKey val="0"/>
          <c:showVal val="0"/>
          <c:showCatName val="0"/>
          <c:showSerName val="0"/>
          <c:showPercent val="0"/>
          <c:showBubbleSize val="0"/>
          <c:showLeaderLines val="0"/>
        </c:dLbls>
        <c:firstSliceAng val="0"/>
        <c:holeSize val="54"/>
      </c:doughnutChart>
    </c:plotArea>
    <c:plotVisOnly val="1"/>
    <c:dispBlanksAs val="zero"/>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2018/7/26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714444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434773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433253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1154910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4087892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4146298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1761534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095930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821276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4050545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648966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68511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873058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2686495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6410714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4062991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9954579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6378026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6320545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2178138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8805742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2018/7/26</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xml"/><Relationship Id="rId7" Type="http://schemas.openxmlformats.org/officeDocument/2006/relationships/image" Target="../media/image6.jp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notesSlide" Target="../notesSlides/notesSlide1.xml"/><Relationship Id="rId4" Type="http://schemas.openxmlformats.org/officeDocument/2006/relationships/slideLayout" Target="../slideLayouts/slideLayout43.xml"/><Relationship Id="rId9"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slideLayout" Target="../slideLayouts/slideLayout43.xml"/><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tags" Target="../tags/tag14.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0" Type="http://schemas.openxmlformats.org/officeDocument/2006/relationships/tags" Target="../tags/tag1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43.xml"/><Relationship Id="rId4" Type="http://schemas.openxmlformats.org/officeDocument/2006/relationships/image" Target="../media/image8.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43.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8" Type="http://schemas.openxmlformats.org/officeDocument/2006/relationships/tags" Target="../tags/tag22.xml"/><Relationship Id="rId13" Type="http://schemas.openxmlformats.org/officeDocument/2006/relationships/slideLayout" Target="../slideLayouts/slideLayout43.xml"/><Relationship Id="rId3" Type="http://schemas.openxmlformats.org/officeDocument/2006/relationships/tags" Target="../tags/tag17.xml"/><Relationship Id="rId7" Type="http://schemas.openxmlformats.org/officeDocument/2006/relationships/tags" Target="../tags/tag21.xml"/><Relationship Id="rId12" Type="http://schemas.openxmlformats.org/officeDocument/2006/relationships/tags" Target="../tags/tag26.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11" Type="http://schemas.openxmlformats.org/officeDocument/2006/relationships/tags" Target="../tags/tag25.xml"/><Relationship Id="rId5" Type="http://schemas.openxmlformats.org/officeDocument/2006/relationships/tags" Target="../tags/tag19.xml"/><Relationship Id="rId15" Type="http://schemas.openxmlformats.org/officeDocument/2006/relationships/chart" Target="../charts/chart1.xml"/><Relationship Id="rId10" Type="http://schemas.openxmlformats.org/officeDocument/2006/relationships/tags" Target="../tags/tag24.xml"/><Relationship Id="rId4" Type="http://schemas.openxmlformats.org/officeDocument/2006/relationships/tags" Target="../tags/tag18.xml"/><Relationship Id="rId9" Type="http://schemas.openxmlformats.org/officeDocument/2006/relationships/tags" Target="../tags/tag23.xml"/><Relationship Id="rId1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4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5.xml"/><Relationship Id="rId1" Type="http://schemas.openxmlformats.org/officeDocument/2006/relationships/slideLayout" Target="../slideLayouts/slideLayout43.xml"/><Relationship Id="rId5" Type="http://schemas.microsoft.com/office/2007/relationships/hdphoto" Target="../media/hdphoto2.wdp"/><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A_MakeIt Last.mp3">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6" cstate="print"/>
          <a:stretch>
            <a:fillRect/>
          </a:stretch>
        </p:blipFill>
        <p:spPr>
          <a:xfrm>
            <a:off x="0" y="-1226779"/>
            <a:ext cx="609600" cy="609600"/>
          </a:xfrm>
          <a:prstGeom prst="rect">
            <a:avLst/>
          </a:prstGeom>
        </p:spPr>
      </p:pic>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3" name="TextBox 4"/>
          <p:cNvSpPr txBox="1"/>
          <p:nvPr/>
        </p:nvSpPr>
        <p:spPr>
          <a:xfrm>
            <a:off x="2307026" y="2514263"/>
            <a:ext cx="7601760" cy="1015663"/>
          </a:xfrm>
          <a:prstGeom prst="rect">
            <a:avLst/>
          </a:prstGeom>
          <a:noFill/>
        </p:spPr>
        <p:txBody>
          <a:bodyPr wrap="none" rtlCol="0">
            <a:spAutoFit/>
          </a:bodyPr>
          <a:lstStyle/>
          <a:p>
            <a:pPr algn="ctr"/>
            <a:r>
              <a:rPr lang="zh-CN" altLang="en-US" sz="6000" dirty="0">
                <a:solidFill>
                  <a:srgbClr val="00AB7F"/>
                </a:solidFill>
                <a:latin typeface="华康标题宋W9(P)" panose="02020900000000000000" pitchFamily="18" charset="-122"/>
                <a:ea typeface="华康标题宋W9(P)" panose="02020900000000000000" pitchFamily="18" charset="-122"/>
              </a:rPr>
              <a:t>暑期招生计划</a:t>
            </a:r>
            <a:r>
              <a:rPr lang="en-US" altLang="zh-CN" sz="6000" dirty="0" err="1">
                <a:solidFill>
                  <a:srgbClr val="00AB7F"/>
                </a:solidFill>
                <a:latin typeface="华康标题宋W9(P)" panose="02020900000000000000" pitchFamily="18" charset="-122"/>
                <a:ea typeface="华康标题宋W9(P)" panose="02020900000000000000" pitchFamily="18" charset="-122"/>
              </a:rPr>
              <a:t>ppt</a:t>
            </a:r>
            <a:r>
              <a:rPr lang="zh-CN" altLang="en-US" sz="6000" dirty="0">
                <a:solidFill>
                  <a:srgbClr val="00AB7F"/>
                </a:solidFill>
                <a:latin typeface="华康标题宋W9(P)" panose="02020900000000000000" pitchFamily="18" charset="-122"/>
                <a:ea typeface="华康标题宋W9(P)" panose="02020900000000000000" pitchFamily="18" charset="-122"/>
              </a:rPr>
              <a:t>模板</a:t>
            </a:r>
            <a:endParaRPr lang="en-US" altLang="zh-CN" sz="6000" dirty="0">
              <a:solidFill>
                <a:srgbClr val="00AB7F"/>
              </a:solidFill>
              <a:latin typeface="华康标题宋W9(P)" panose="02020900000000000000" pitchFamily="18" charset="-122"/>
              <a:ea typeface="华康标题宋W9(P)" panose="02020900000000000000" pitchFamily="18" charset="-122"/>
            </a:endParaRPr>
          </a:p>
        </p:txBody>
      </p:sp>
      <p:sp>
        <p:nvSpPr>
          <p:cNvPr id="14" name="TextBox 4"/>
          <p:cNvSpPr txBox="1"/>
          <p:nvPr/>
        </p:nvSpPr>
        <p:spPr>
          <a:xfrm>
            <a:off x="3669577" y="1620846"/>
            <a:ext cx="4876656" cy="677108"/>
          </a:xfrm>
          <a:prstGeom prst="rect">
            <a:avLst/>
          </a:prstGeom>
          <a:noFill/>
        </p:spPr>
        <p:txBody>
          <a:bodyPr wrap="none" rtlCol="0">
            <a:spAutoFit/>
          </a:bodyPr>
          <a:lstStyle/>
          <a:p>
            <a:pPr algn="ctr"/>
            <a:r>
              <a:rPr lang="en-US" altLang="zh-CN" sz="3800" dirty="0">
                <a:solidFill>
                  <a:srgbClr val="00AB7F"/>
                </a:solidFill>
                <a:latin typeface="张海山锐线体简" panose="02000000000000000000" pitchFamily="2" charset="-122"/>
                <a:ea typeface="张海山锐线体简" panose="02000000000000000000" pitchFamily="2" charset="-122"/>
              </a:rPr>
              <a:t>THE TEACHING WORK</a:t>
            </a:r>
          </a:p>
        </p:txBody>
      </p:sp>
      <p:sp>
        <p:nvSpPr>
          <p:cNvPr id="16" name="矩形 15"/>
          <p:cNvSpPr/>
          <p:nvPr/>
        </p:nvSpPr>
        <p:spPr>
          <a:xfrm>
            <a:off x="3088194" y="4067097"/>
            <a:ext cx="6030406" cy="520775"/>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4"/>
          <p:cNvSpPr txBox="1"/>
          <p:nvPr/>
        </p:nvSpPr>
        <p:spPr>
          <a:xfrm>
            <a:off x="3866490" y="4069462"/>
            <a:ext cx="4506362" cy="523220"/>
          </a:xfrm>
          <a:prstGeom prst="rect">
            <a:avLst/>
          </a:prstGeom>
          <a:noFill/>
        </p:spPr>
        <p:txBody>
          <a:bodyPr wrap="none" rtlCol="0">
            <a:spAutoFit/>
          </a:bodyPr>
          <a:lstStyle/>
          <a:p>
            <a:pPr algn="ctr"/>
            <a:r>
              <a:rPr lang="zh-CN" altLang="en-US" sz="2800" spc="600" dirty="0">
                <a:solidFill>
                  <a:schemeClr val="bg1"/>
                </a:solidFill>
                <a:latin typeface="张海山锐线体简" panose="02000000000000000000" pitchFamily="2" charset="-122"/>
                <a:ea typeface="张海山锐线体简" panose="02000000000000000000" pitchFamily="2" charset="-122"/>
              </a:rPr>
              <a:t>夏</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季</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小</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清</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新</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系</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列</a:t>
            </a:r>
            <a:endParaRPr lang="en-US" altLang="zh-CN" sz="2800" spc="600" dirty="0">
              <a:solidFill>
                <a:schemeClr val="bg1"/>
              </a:solidFill>
              <a:latin typeface="张海山锐线体简" panose="02000000000000000000" pitchFamily="2" charset="-122"/>
              <a:ea typeface="张海山锐线体简" panose="02000000000000000000" pitchFamily="2" charset="-122"/>
            </a:endParaRPr>
          </a:p>
        </p:txBody>
      </p:sp>
      <p:sp>
        <p:nvSpPr>
          <p:cNvPr id="24" name="TextBox 23"/>
          <p:cNvSpPr txBox="1"/>
          <p:nvPr/>
        </p:nvSpPr>
        <p:spPr>
          <a:xfrm>
            <a:off x="3063564" y="4761768"/>
            <a:ext cx="6055036" cy="646331"/>
          </a:xfrm>
          <a:prstGeom prst="rect">
            <a:avLst/>
          </a:prstGeom>
          <a:noFill/>
        </p:spPr>
        <p:txBody>
          <a:bodyPr wrap="square" rtlCol="0">
            <a:spAutoFit/>
          </a:bodyPr>
          <a:lstStyle/>
          <a:p>
            <a:pPr algn="ctr"/>
            <a:r>
              <a:rPr lang="en-US" altLang="zh-CN" sz="900" dirty="0">
                <a:solidFill>
                  <a:srgbClr val="5AA77C"/>
                </a:solidFill>
                <a:latin typeface="微软雅黑" pitchFamily="34" charset="-122"/>
                <a:ea typeface="微软雅黑" pitchFamily="34" charset="-122"/>
              </a:rPr>
              <a:t>Your content to play here, or through your copy, </a:t>
            </a:r>
          </a:p>
          <a:p>
            <a:pPr algn="ctr"/>
            <a:r>
              <a:rPr lang="en-US" altLang="zh-CN" sz="900" dirty="0">
                <a:solidFill>
                  <a:srgbClr val="5AA77C"/>
                </a:solidFill>
                <a:latin typeface="微软雅黑" pitchFamily="34" charset="-122"/>
                <a:ea typeface="微软雅黑" pitchFamily="34" charset="-122"/>
              </a:rPr>
              <a:t>paste in this box, and select only the text. Your content to play here, or through your copy, paste in </a:t>
            </a:r>
            <a:r>
              <a:rPr lang="en-US" altLang="zh-CN" sz="900" dirty="0" err="1">
                <a:solidFill>
                  <a:srgbClr val="5AA77C"/>
                </a:solidFill>
                <a:latin typeface="微软雅黑" pitchFamily="34" charset="-122"/>
                <a:ea typeface="微软雅黑" pitchFamily="34" charset="-122"/>
              </a:rPr>
              <a:t>thisbox</a:t>
            </a:r>
            <a:r>
              <a:rPr lang="en-US" altLang="zh-CN" sz="900" dirty="0">
                <a:solidFill>
                  <a:srgbClr val="5AA77C"/>
                </a:solidFill>
                <a:latin typeface="微软雅黑" pitchFamily="34" charset="-122"/>
                <a:ea typeface="微软雅黑" pitchFamily="34" charset="-122"/>
              </a:rPr>
              <a:t>, and select only the text. Your content to play here, or through your copy, paste in this box, and.</a:t>
            </a:r>
            <a:endParaRPr lang="zh-CN" altLang="en-US" sz="900" dirty="0">
              <a:solidFill>
                <a:srgbClr val="5AA77C"/>
              </a:solidFill>
              <a:latin typeface="微软雅黑" pitchFamily="34" charset="-122"/>
              <a:ea typeface="微软雅黑" pitchFamily="34" charset="-122"/>
            </a:endParaRPr>
          </a:p>
          <a:p>
            <a:pPr algn="ctr"/>
            <a:endParaRPr lang="zh-CN" altLang="en-US" sz="900" dirty="0">
              <a:solidFill>
                <a:srgbClr val="5AA77C"/>
              </a:solidFill>
              <a:latin typeface="微软雅黑" pitchFamily="34" charset="-122"/>
              <a:ea typeface="微软雅黑" pitchFamily="34" charset="-122"/>
            </a:endParaRPr>
          </a:p>
        </p:txBody>
      </p:sp>
      <p:pic>
        <p:nvPicPr>
          <p:cNvPr id="25" name="图片 24"/>
          <p:cNvPicPr>
            <a:picLocks noChangeAspect="1"/>
          </p:cNvPicPr>
          <p:nvPr/>
        </p:nvPicPr>
        <p:blipFill>
          <a:blip r:embed="rId8" cstate="print">
            <a:extLst>
              <a:ext uri="{BEBA8EAE-BF5A-486C-A8C5-ECC9F3942E4B}">
                <a14:imgProps xmlns:a14="http://schemas.microsoft.com/office/drawing/2010/main">
                  <a14:imgLayer r:embed="rId9">
                    <a14:imgEffect>
                      <a14:sharpenSoften amount="20000"/>
                    </a14:imgEffect>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rot="20921790" flipH="1">
            <a:off x="219692" y="2446141"/>
            <a:ext cx="2880068" cy="2563356"/>
          </a:xfrm>
          <a:prstGeom prst="rect">
            <a:avLst/>
          </a:prstGeom>
        </p:spPr>
      </p:pic>
      <p:pic>
        <p:nvPicPr>
          <p:cNvPr id="29" name="图片 28"/>
          <p:cNvPicPr>
            <a:picLocks noChangeAspect="1"/>
          </p:cNvPicPr>
          <p:nvPr/>
        </p:nvPicPr>
        <p:blipFill>
          <a:blip r:embed="rId8" cstate="print">
            <a:extLst>
              <a:ext uri="{BEBA8EAE-BF5A-486C-A8C5-ECC9F3942E4B}">
                <a14:imgProps xmlns:a14="http://schemas.microsoft.com/office/drawing/2010/main">
                  <a14:imgLayer r:embed="rId9">
                    <a14:imgEffect>
                      <a14:sharpenSoften amount="20000"/>
                    </a14:imgEffect>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rot="678210">
            <a:off x="9087062" y="2446141"/>
            <a:ext cx="2880068" cy="2563356"/>
          </a:xfrm>
          <a:prstGeom prst="rect">
            <a:avLst/>
          </a:prstGeom>
        </p:spPr>
      </p:pic>
      <p:sp>
        <p:nvSpPr>
          <p:cNvPr id="2" name="文本框 1"/>
          <p:cNvSpPr txBox="1"/>
          <p:nvPr/>
        </p:nvSpPr>
        <p:spPr>
          <a:xfrm>
            <a:off x="4089572" y="5622069"/>
            <a:ext cx="3776996" cy="369332"/>
          </a:xfrm>
          <a:prstGeom prst="rect">
            <a:avLst/>
          </a:prstGeom>
          <a:noFill/>
        </p:spPr>
        <p:txBody>
          <a:bodyPr wrap="none" rtlCol="0">
            <a:spAutoFit/>
          </a:bodyPr>
          <a:lstStyle/>
          <a:p>
            <a:r>
              <a:rPr kumimoji="1" lang="zh-CN" altLang="en-US" dirty="0">
                <a:solidFill>
                  <a:srgbClr val="00AB7F"/>
                </a:solidFill>
              </a:rPr>
              <a:t>汇报人</a:t>
            </a:r>
            <a:r>
              <a:rPr kumimoji="1" lang="zh-CN" altLang="en-US" dirty="0" smtClean="0">
                <a:solidFill>
                  <a:srgbClr val="00AB7F"/>
                </a:solidFill>
              </a:rPr>
              <a:t>：</a:t>
            </a:r>
            <a:r>
              <a:rPr kumimoji="1" lang="en-US" altLang="zh-CN" dirty="0" smtClean="0">
                <a:solidFill>
                  <a:srgbClr val="00AB7F"/>
                </a:solidFill>
              </a:rPr>
              <a:t>XXX    </a:t>
            </a:r>
            <a:r>
              <a:rPr kumimoji="1" lang="zh-CN" altLang="en-US" dirty="0" smtClean="0">
                <a:solidFill>
                  <a:srgbClr val="00AB7F"/>
                </a:solidFill>
              </a:rPr>
              <a:t>汇报</a:t>
            </a:r>
            <a:r>
              <a:rPr kumimoji="1" lang="zh-CN" altLang="en-US" dirty="0">
                <a:solidFill>
                  <a:srgbClr val="00AB7F"/>
                </a:solidFill>
              </a:rPr>
              <a:t>时间：</a:t>
            </a:r>
            <a:r>
              <a:rPr kumimoji="1" lang="en-US" altLang="zh-CN" dirty="0">
                <a:solidFill>
                  <a:srgbClr val="00AB7F"/>
                </a:solidFill>
              </a:rPr>
              <a:t>XX</a:t>
            </a:r>
            <a:r>
              <a:rPr kumimoji="1" lang="zh-CN" altLang="en-US" dirty="0">
                <a:solidFill>
                  <a:srgbClr val="00AB7F"/>
                </a:solidFill>
              </a:rPr>
              <a:t>年</a:t>
            </a:r>
            <a:r>
              <a:rPr kumimoji="1" lang="en-US" altLang="zh-CN" dirty="0">
                <a:solidFill>
                  <a:srgbClr val="00AB7F"/>
                </a:solidFill>
              </a:rPr>
              <a:t>XX</a:t>
            </a:r>
            <a:r>
              <a:rPr kumimoji="1" lang="zh-CN" altLang="en-US" dirty="0">
                <a:solidFill>
                  <a:srgbClr val="00AB7F"/>
                </a:solidFill>
              </a:rPr>
              <a:t>月</a:t>
            </a:r>
          </a:p>
        </p:txBody>
      </p:sp>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7"/>
                                            </p:tgtEl>
                                          </p:cBhvr>
                                        </p:cmd>
                                      </p:childTnLst>
                                    </p:cTn>
                                  </p:par>
                                  <p:par>
                                    <p:cTn id="7" presetID="53" presetClass="entr" presetSubtype="16"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1000" fill="hold"/>
                                            <p:tgtEl>
                                              <p:spTgt spid="3"/>
                                            </p:tgtEl>
                                            <p:attrNameLst>
                                              <p:attrName>ppt_w</p:attrName>
                                            </p:attrNameLst>
                                          </p:cBhvr>
                                          <p:tavLst>
                                            <p:tav tm="0">
                                              <p:val>
                                                <p:fltVal val="0"/>
                                              </p:val>
                                            </p:tav>
                                            <p:tav tm="100000">
                                              <p:val>
                                                <p:strVal val="#ppt_w"/>
                                              </p:val>
                                            </p:tav>
                                          </p:tavLst>
                                        </p:anim>
                                        <p:anim calcmode="lin" valueType="num">
                                          <p:cBhvr>
                                            <p:cTn id="10" dur="1000" fill="hold"/>
                                            <p:tgtEl>
                                              <p:spTgt spid="3"/>
                                            </p:tgtEl>
                                            <p:attrNameLst>
                                              <p:attrName>ppt_h</p:attrName>
                                            </p:attrNameLst>
                                          </p:cBhvr>
                                          <p:tavLst>
                                            <p:tav tm="0">
                                              <p:val>
                                                <p:fltVal val="0"/>
                                              </p:val>
                                            </p:tav>
                                            <p:tav tm="100000">
                                              <p:val>
                                                <p:strVal val="#ppt_h"/>
                                              </p:val>
                                            </p:tav>
                                          </p:tavLst>
                                        </p:anim>
                                        <p:animEffect transition="in" filter="fade">
                                          <p:cBhvr>
                                            <p:cTn id="11" dur="1000"/>
                                            <p:tgtEl>
                                              <p:spTgt spid="3"/>
                                            </p:tgtEl>
                                          </p:cBhvr>
                                        </p:animEffect>
                                      </p:childTnLst>
                                    </p:cTn>
                                  </p:par>
                                </p:childTnLst>
                              </p:cTn>
                            </p:par>
                            <p:par>
                              <p:cTn id="12" fill="hold">
                                <p:stCondLst>
                                  <p:cond delay="1000"/>
                                </p:stCondLst>
                                <p:childTnLst>
                                  <p:par>
                                    <p:cTn id="13" presetID="14" presetClass="entr" presetSubtype="10" fill="hold" grpId="0" nodeType="afterEffect">
                                      <p:stCondLst>
                                        <p:cond delay="0"/>
                                      </p:stCondLst>
                                      <p:iterate type="lt">
                                        <p:tmPct val="30000"/>
                                      </p:iterate>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500"/>
                                            <p:tgtEl>
                                              <p:spTgt spid="13"/>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750"/>
                                            <p:tgtEl>
                                              <p:spTgt spid="14"/>
                                            </p:tgtEl>
                                          </p:cBhvr>
                                        </p:animEffect>
                                        <p:anim calcmode="lin" valueType="num">
                                          <p:cBhvr>
                                            <p:cTn id="19" dur="750" fill="hold"/>
                                            <p:tgtEl>
                                              <p:spTgt spid="14"/>
                                            </p:tgtEl>
                                            <p:attrNameLst>
                                              <p:attrName>ppt_x</p:attrName>
                                            </p:attrNameLst>
                                          </p:cBhvr>
                                          <p:tavLst>
                                            <p:tav tm="0">
                                              <p:val>
                                                <p:strVal val="#ppt_x"/>
                                              </p:val>
                                            </p:tav>
                                            <p:tav tm="100000">
                                              <p:val>
                                                <p:strVal val="#ppt_x"/>
                                              </p:val>
                                            </p:tav>
                                          </p:tavLst>
                                        </p:anim>
                                        <p:anim calcmode="lin" valueType="num">
                                          <p:cBhvr>
                                            <p:cTn id="20" dur="750" fill="hold"/>
                                            <p:tgtEl>
                                              <p:spTgt spid="14"/>
                                            </p:tgtEl>
                                            <p:attrNameLst>
                                              <p:attrName>ppt_y</p:attrName>
                                            </p:attrNameLst>
                                          </p:cBhvr>
                                          <p:tavLst>
                                            <p:tav tm="0">
                                              <p:val>
                                                <p:strVal val="#ppt_y+.1"/>
                                              </p:val>
                                            </p:tav>
                                            <p:tav tm="100000">
                                              <p:val>
                                                <p:strVal val="#ppt_y"/>
                                              </p:val>
                                            </p:tav>
                                          </p:tavLst>
                                        </p:anim>
                                      </p:childTnLst>
                                    </p:cTn>
                                  </p:par>
                                  <p:par>
                                    <p:cTn id="21" presetID="22" presetClass="entr" presetSubtype="8" fill="hold" grpId="0" nodeType="withEffect">
                                      <p:stCondLst>
                                        <p:cond delay="25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3000"/>
                                </p:stCondLst>
                                <p:childTnLst>
                                  <p:par>
                                    <p:cTn id="25" presetID="14" presetClass="entr" presetSubtype="10" fill="hold" grpId="0" nodeType="afterEffect">
                                      <p:stCondLst>
                                        <p:cond delay="0"/>
                                      </p:stCondLst>
                                      <p:iterate type="lt">
                                        <p:tmPct val="30000"/>
                                      </p:iterate>
                                      <p:childTnLst>
                                        <p:set>
                                          <p:cBhvr>
                                            <p:cTn id="26" dur="1" fill="hold">
                                              <p:stCondLst>
                                                <p:cond delay="0"/>
                                              </p:stCondLst>
                                            </p:cTn>
                                            <p:tgtEl>
                                              <p:spTgt spid="17"/>
                                            </p:tgtEl>
                                            <p:attrNameLst>
                                              <p:attrName>style.visibility</p:attrName>
                                            </p:attrNameLst>
                                          </p:cBhvr>
                                          <p:to>
                                            <p:strVal val="visible"/>
                                          </p:to>
                                        </p:set>
                                        <p:animEffect transition="in" filter="randombar(horizontal)">
                                          <p:cBhvr>
                                            <p:cTn id="27" dur="250"/>
                                            <p:tgtEl>
                                              <p:spTgt spid="17"/>
                                            </p:tgtEl>
                                          </p:cBhvr>
                                        </p:animEffect>
                                      </p:childTnLst>
                                    </p:cTn>
                                  </p:par>
                                </p:childTnLst>
                              </p:cTn>
                            </p:par>
                            <p:par>
                              <p:cTn id="28" fill="hold">
                                <p:stCondLst>
                                  <p:cond delay="4150"/>
                                </p:stCondLst>
                                <p:childTnLst>
                                  <p:par>
                                    <p:cTn id="29" presetID="22" presetClass="entr" presetSubtype="8" fill="hold" grpId="0" nodeType="afterEffect">
                                      <p:stCondLst>
                                        <p:cond delay="0"/>
                                      </p:stCondLst>
                                      <p:iterate type="lt">
                                        <p:tmPct val="30000"/>
                                      </p:iterate>
                                      <p:childTnLst>
                                        <p:set>
                                          <p:cBhvr>
                                            <p:cTn id="30" dur="1" fill="hold">
                                              <p:stCondLst>
                                                <p:cond delay="0"/>
                                              </p:stCondLst>
                                            </p:cTn>
                                            <p:tgtEl>
                                              <p:spTgt spid="24"/>
                                            </p:tgtEl>
                                            <p:attrNameLst>
                                              <p:attrName>style.visibility</p:attrName>
                                            </p:attrNameLst>
                                          </p:cBhvr>
                                          <p:to>
                                            <p:strVal val="visible"/>
                                          </p:to>
                                        </p:set>
                                        <p:animEffect transition="in" filter="wipe(left)">
                                          <p:cBhvr>
                                            <p:cTn id="31" dur="20"/>
                                            <p:tgtEl>
                                              <p:spTgt spid="24"/>
                                            </p:tgtEl>
                                          </p:cBhvr>
                                        </p:animEffect>
                                      </p:childTnLst>
                                    </p:cTn>
                                  </p:par>
                                  <p:par>
                                    <p:cTn id="32" presetID="2" presetClass="entr" presetSubtype="12" fill="hold" nodeType="withEffect" p14:presetBounceEnd="33333">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14:bounceEnd="33333">
                                          <p:cBhvr additive="base">
                                            <p:cTn id="34" dur="1000" fill="hold"/>
                                            <p:tgtEl>
                                              <p:spTgt spid="25"/>
                                            </p:tgtEl>
                                            <p:attrNameLst>
                                              <p:attrName>ppt_x</p:attrName>
                                            </p:attrNameLst>
                                          </p:cBhvr>
                                          <p:tavLst>
                                            <p:tav tm="0">
                                              <p:val>
                                                <p:strVal val="0-#ppt_w/2"/>
                                              </p:val>
                                            </p:tav>
                                            <p:tav tm="100000">
                                              <p:val>
                                                <p:strVal val="#ppt_x"/>
                                              </p:val>
                                            </p:tav>
                                          </p:tavLst>
                                        </p:anim>
                                        <p:anim calcmode="lin" valueType="num" p14:bounceEnd="33333">
                                          <p:cBhvr additive="base">
                                            <p:cTn id="35" dur="1000" fill="hold"/>
                                            <p:tgtEl>
                                              <p:spTgt spid="25"/>
                                            </p:tgtEl>
                                            <p:attrNameLst>
                                              <p:attrName>ppt_y</p:attrName>
                                            </p:attrNameLst>
                                          </p:cBhvr>
                                          <p:tavLst>
                                            <p:tav tm="0">
                                              <p:val>
                                                <p:strVal val="1+#ppt_h/2"/>
                                              </p:val>
                                            </p:tav>
                                            <p:tav tm="100000">
                                              <p:val>
                                                <p:strVal val="#ppt_y"/>
                                              </p:val>
                                            </p:tav>
                                          </p:tavLst>
                                        </p:anim>
                                      </p:childTnLst>
                                    </p:cTn>
                                  </p:par>
                                  <p:par>
                                    <p:cTn id="36" presetID="2" presetClass="entr" presetSubtype="6" fill="hold" nodeType="withEffect" p14:presetBounceEnd="33333">
                                      <p:stCondLst>
                                        <p:cond delay="250"/>
                                      </p:stCondLst>
                                      <p:childTnLst>
                                        <p:set>
                                          <p:cBhvr>
                                            <p:cTn id="37" dur="1" fill="hold">
                                              <p:stCondLst>
                                                <p:cond delay="0"/>
                                              </p:stCondLst>
                                            </p:cTn>
                                            <p:tgtEl>
                                              <p:spTgt spid="29"/>
                                            </p:tgtEl>
                                            <p:attrNameLst>
                                              <p:attrName>style.visibility</p:attrName>
                                            </p:attrNameLst>
                                          </p:cBhvr>
                                          <p:to>
                                            <p:strVal val="visible"/>
                                          </p:to>
                                        </p:set>
                                        <p:anim calcmode="lin" valueType="num" p14:bounceEnd="33333">
                                          <p:cBhvr additive="base">
                                            <p:cTn id="38" dur="1000" fill="hold"/>
                                            <p:tgtEl>
                                              <p:spTgt spid="29"/>
                                            </p:tgtEl>
                                            <p:attrNameLst>
                                              <p:attrName>ppt_x</p:attrName>
                                            </p:attrNameLst>
                                          </p:cBhvr>
                                          <p:tavLst>
                                            <p:tav tm="0">
                                              <p:val>
                                                <p:strVal val="1+#ppt_w/2"/>
                                              </p:val>
                                            </p:tav>
                                            <p:tav tm="100000">
                                              <p:val>
                                                <p:strVal val="#ppt_x"/>
                                              </p:val>
                                            </p:tav>
                                          </p:tavLst>
                                        </p:anim>
                                        <p:anim calcmode="lin" valueType="num" p14:bounceEnd="33333">
                                          <p:cBhvr additive="base">
                                            <p:cTn id="39" dur="10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40" fill="hold" display="0">
                      <p:stCondLst>
                        <p:cond delay="indefinite"/>
                      </p:stCondLst>
                      <p:endCondLst>
                        <p:cond evt="onStopAudio" delay="0">
                          <p:tgtEl>
                            <p:sldTgt/>
                          </p:tgtEl>
                        </p:cond>
                      </p:endCondLst>
                    </p:cTn>
                    <p:tgtEl>
                      <p:spTgt spid="27"/>
                    </p:tgtEl>
                  </p:cMediaNode>
                </p:audio>
              </p:childTnLst>
            </p:cTn>
          </p:par>
        </p:tnLst>
        <p:bldLst>
          <p:bldP spid="13" grpId="0"/>
          <p:bldP spid="14" grpId="0"/>
          <p:bldP spid="16" grpId="0" animBg="1"/>
          <p:bldP spid="17"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7"/>
                                            </p:tgtEl>
                                          </p:cBhvr>
                                        </p:cmd>
                                      </p:childTnLst>
                                    </p:cTn>
                                  </p:par>
                                  <p:par>
                                    <p:cTn id="7" presetID="53" presetClass="entr" presetSubtype="16"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1000" fill="hold"/>
                                            <p:tgtEl>
                                              <p:spTgt spid="3"/>
                                            </p:tgtEl>
                                            <p:attrNameLst>
                                              <p:attrName>ppt_w</p:attrName>
                                            </p:attrNameLst>
                                          </p:cBhvr>
                                          <p:tavLst>
                                            <p:tav tm="0">
                                              <p:val>
                                                <p:fltVal val="0"/>
                                              </p:val>
                                            </p:tav>
                                            <p:tav tm="100000">
                                              <p:val>
                                                <p:strVal val="#ppt_w"/>
                                              </p:val>
                                            </p:tav>
                                          </p:tavLst>
                                        </p:anim>
                                        <p:anim calcmode="lin" valueType="num">
                                          <p:cBhvr>
                                            <p:cTn id="10" dur="1000" fill="hold"/>
                                            <p:tgtEl>
                                              <p:spTgt spid="3"/>
                                            </p:tgtEl>
                                            <p:attrNameLst>
                                              <p:attrName>ppt_h</p:attrName>
                                            </p:attrNameLst>
                                          </p:cBhvr>
                                          <p:tavLst>
                                            <p:tav tm="0">
                                              <p:val>
                                                <p:fltVal val="0"/>
                                              </p:val>
                                            </p:tav>
                                            <p:tav tm="100000">
                                              <p:val>
                                                <p:strVal val="#ppt_h"/>
                                              </p:val>
                                            </p:tav>
                                          </p:tavLst>
                                        </p:anim>
                                        <p:animEffect transition="in" filter="fade">
                                          <p:cBhvr>
                                            <p:cTn id="11" dur="1000"/>
                                            <p:tgtEl>
                                              <p:spTgt spid="3"/>
                                            </p:tgtEl>
                                          </p:cBhvr>
                                        </p:animEffect>
                                      </p:childTnLst>
                                    </p:cTn>
                                  </p:par>
                                </p:childTnLst>
                              </p:cTn>
                            </p:par>
                            <p:par>
                              <p:cTn id="12" fill="hold">
                                <p:stCondLst>
                                  <p:cond delay="1000"/>
                                </p:stCondLst>
                                <p:childTnLst>
                                  <p:par>
                                    <p:cTn id="13" presetID="14" presetClass="entr" presetSubtype="10" fill="hold" grpId="0" nodeType="afterEffect">
                                      <p:stCondLst>
                                        <p:cond delay="0"/>
                                      </p:stCondLst>
                                      <p:iterate type="lt">
                                        <p:tmPct val="30000"/>
                                      </p:iterate>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500"/>
                                            <p:tgtEl>
                                              <p:spTgt spid="13"/>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750"/>
                                            <p:tgtEl>
                                              <p:spTgt spid="14"/>
                                            </p:tgtEl>
                                          </p:cBhvr>
                                        </p:animEffect>
                                        <p:anim calcmode="lin" valueType="num">
                                          <p:cBhvr>
                                            <p:cTn id="19" dur="750" fill="hold"/>
                                            <p:tgtEl>
                                              <p:spTgt spid="14"/>
                                            </p:tgtEl>
                                            <p:attrNameLst>
                                              <p:attrName>ppt_x</p:attrName>
                                            </p:attrNameLst>
                                          </p:cBhvr>
                                          <p:tavLst>
                                            <p:tav tm="0">
                                              <p:val>
                                                <p:strVal val="#ppt_x"/>
                                              </p:val>
                                            </p:tav>
                                            <p:tav tm="100000">
                                              <p:val>
                                                <p:strVal val="#ppt_x"/>
                                              </p:val>
                                            </p:tav>
                                          </p:tavLst>
                                        </p:anim>
                                        <p:anim calcmode="lin" valueType="num">
                                          <p:cBhvr>
                                            <p:cTn id="20" dur="750" fill="hold"/>
                                            <p:tgtEl>
                                              <p:spTgt spid="14"/>
                                            </p:tgtEl>
                                            <p:attrNameLst>
                                              <p:attrName>ppt_y</p:attrName>
                                            </p:attrNameLst>
                                          </p:cBhvr>
                                          <p:tavLst>
                                            <p:tav tm="0">
                                              <p:val>
                                                <p:strVal val="#ppt_y+.1"/>
                                              </p:val>
                                            </p:tav>
                                            <p:tav tm="100000">
                                              <p:val>
                                                <p:strVal val="#ppt_y"/>
                                              </p:val>
                                            </p:tav>
                                          </p:tavLst>
                                        </p:anim>
                                      </p:childTnLst>
                                    </p:cTn>
                                  </p:par>
                                  <p:par>
                                    <p:cTn id="21" presetID="22" presetClass="entr" presetSubtype="8" fill="hold" grpId="0" nodeType="withEffect">
                                      <p:stCondLst>
                                        <p:cond delay="25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3000"/>
                                </p:stCondLst>
                                <p:childTnLst>
                                  <p:par>
                                    <p:cTn id="25" presetID="14" presetClass="entr" presetSubtype="10" fill="hold" grpId="0" nodeType="afterEffect">
                                      <p:stCondLst>
                                        <p:cond delay="0"/>
                                      </p:stCondLst>
                                      <p:iterate type="lt">
                                        <p:tmPct val="30000"/>
                                      </p:iterate>
                                      <p:childTnLst>
                                        <p:set>
                                          <p:cBhvr>
                                            <p:cTn id="26" dur="1" fill="hold">
                                              <p:stCondLst>
                                                <p:cond delay="0"/>
                                              </p:stCondLst>
                                            </p:cTn>
                                            <p:tgtEl>
                                              <p:spTgt spid="17"/>
                                            </p:tgtEl>
                                            <p:attrNameLst>
                                              <p:attrName>style.visibility</p:attrName>
                                            </p:attrNameLst>
                                          </p:cBhvr>
                                          <p:to>
                                            <p:strVal val="visible"/>
                                          </p:to>
                                        </p:set>
                                        <p:animEffect transition="in" filter="randombar(horizontal)">
                                          <p:cBhvr>
                                            <p:cTn id="27" dur="250"/>
                                            <p:tgtEl>
                                              <p:spTgt spid="17"/>
                                            </p:tgtEl>
                                          </p:cBhvr>
                                        </p:animEffect>
                                      </p:childTnLst>
                                    </p:cTn>
                                  </p:par>
                                </p:childTnLst>
                              </p:cTn>
                            </p:par>
                            <p:par>
                              <p:cTn id="28" fill="hold">
                                <p:stCondLst>
                                  <p:cond delay="4150"/>
                                </p:stCondLst>
                                <p:childTnLst>
                                  <p:par>
                                    <p:cTn id="29" presetID="22" presetClass="entr" presetSubtype="8" fill="hold" grpId="0" nodeType="afterEffect">
                                      <p:stCondLst>
                                        <p:cond delay="0"/>
                                      </p:stCondLst>
                                      <p:iterate type="lt">
                                        <p:tmPct val="30000"/>
                                      </p:iterate>
                                      <p:childTnLst>
                                        <p:set>
                                          <p:cBhvr>
                                            <p:cTn id="30" dur="1" fill="hold">
                                              <p:stCondLst>
                                                <p:cond delay="0"/>
                                              </p:stCondLst>
                                            </p:cTn>
                                            <p:tgtEl>
                                              <p:spTgt spid="24"/>
                                            </p:tgtEl>
                                            <p:attrNameLst>
                                              <p:attrName>style.visibility</p:attrName>
                                            </p:attrNameLst>
                                          </p:cBhvr>
                                          <p:to>
                                            <p:strVal val="visible"/>
                                          </p:to>
                                        </p:set>
                                        <p:animEffect transition="in" filter="wipe(left)">
                                          <p:cBhvr>
                                            <p:cTn id="31" dur="20"/>
                                            <p:tgtEl>
                                              <p:spTgt spid="24"/>
                                            </p:tgtEl>
                                          </p:cBhvr>
                                        </p:animEffect>
                                      </p:childTnLst>
                                    </p:cTn>
                                  </p:par>
                                  <p:par>
                                    <p:cTn id="32" presetID="2" presetClass="entr" presetSubtype="12"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1000" fill="hold"/>
                                            <p:tgtEl>
                                              <p:spTgt spid="25"/>
                                            </p:tgtEl>
                                            <p:attrNameLst>
                                              <p:attrName>ppt_x</p:attrName>
                                            </p:attrNameLst>
                                          </p:cBhvr>
                                          <p:tavLst>
                                            <p:tav tm="0">
                                              <p:val>
                                                <p:strVal val="0-#ppt_w/2"/>
                                              </p:val>
                                            </p:tav>
                                            <p:tav tm="100000">
                                              <p:val>
                                                <p:strVal val="#ppt_x"/>
                                              </p:val>
                                            </p:tav>
                                          </p:tavLst>
                                        </p:anim>
                                        <p:anim calcmode="lin" valueType="num">
                                          <p:cBhvr additive="base">
                                            <p:cTn id="35" dur="1000" fill="hold"/>
                                            <p:tgtEl>
                                              <p:spTgt spid="25"/>
                                            </p:tgtEl>
                                            <p:attrNameLst>
                                              <p:attrName>ppt_y</p:attrName>
                                            </p:attrNameLst>
                                          </p:cBhvr>
                                          <p:tavLst>
                                            <p:tav tm="0">
                                              <p:val>
                                                <p:strVal val="1+#ppt_h/2"/>
                                              </p:val>
                                            </p:tav>
                                            <p:tav tm="100000">
                                              <p:val>
                                                <p:strVal val="#ppt_y"/>
                                              </p:val>
                                            </p:tav>
                                          </p:tavLst>
                                        </p:anim>
                                      </p:childTnLst>
                                    </p:cTn>
                                  </p:par>
                                  <p:par>
                                    <p:cTn id="36" presetID="2" presetClass="entr" presetSubtype="6" fill="hold" nodeType="withEffect">
                                      <p:stCondLst>
                                        <p:cond delay="25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1000" fill="hold"/>
                                            <p:tgtEl>
                                              <p:spTgt spid="29"/>
                                            </p:tgtEl>
                                            <p:attrNameLst>
                                              <p:attrName>ppt_x</p:attrName>
                                            </p:attrNameLst>
                                          </p:cBhvr>
                                          <p:tavLst>
                                            <p:tav tm="0">
                                              <p:val>
                                                <p:strVal val="1+#ppt_w/2"/>
                                              </p:val>
                                            </p:tav>
                                            <p:tav tm="100000">
                                              <p:val>
                                                <p:strVal val="#ppt_x"/>
                                              </p:val>
                                            </p:tav>
                                          </p:tavLst>
                                        </p:anim>
                                        <p:anim calcmode="lin" valueType="num">
                                          <p:cBhvr additive="base">
                                            <p:cTn id="39" dur="10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40" fill="hold" display="0">
                      <p:stCondLst>
                        <p:cond delay="indefinite"/>
                      </p:stCondLst>
                      <p:endCondLst>
                        <p:cond evt="onStopAudio" delay="0">
                          <p:tgtEl>
                            <p:sldTgt/>
                          </p:tgtEl>
                        </p:cond>
                      </p:endCondLst>
                    </p:cTn>
                    <p:tgtEl>
                      <p:spTgt spid="27"/>
                    </p:tgtEl>
                  </p:cMediaNode>
                </p:audio>
              </p:childTnLst>
            </p:cTn>
          </p:par>
        </p:tnLst>
        <p:bldLst>
          <p:bldP spid="13" grpId="0"/>
          <p:bldP spid="14" grpId="0"/>
          <p:bldP spid="16" grpId="0" animBg="1"/>
          <p:bldP spid="17" grpId="0"/>
          <p:bldP spid="24"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25" name="文本框 3"/>
          <p:cNvSpPr txBox="1"/>
          <p:nvPr/>
        </p:nvSpPr>
        <p:spPr>
          <a:xfrm>
            <a:off x="2204510" y="3223664"/>
            <a:ext cx="3084507" cy="523220"/>
          </a:xfrm>
          <a:prstGeom prst="rect">
            <a:avLst/>
          </a:prstGeom>
          <a:solidFill>
            <a:srgbClr val="00AB7F"/>
          </a:solidFill>
          <a:ln w="38100">
            <a:noFill/>
          </a:ln>
        </p:spPr>
        <p:txBody>
          <a:bodyPr wrap="square" rtlCol="0">
            <a:spAutoFit/>
          </a:bodyPr>
          <a:lstStyle/>
          <a:p>
            <a:r>
              <a:rPr kumimoji="1" lang="en-US" altLang="zh-CN" sz="2800" dirty="0">
                <a:solidFill>
                  <a:schemeClr val="bg1"/>
                </a:solidFill>
                <a:latin typeface="华康标题宋W9(P)" panose="02020900000000000000" pitchFamily="18" charset="-122"/>
                <a:ea typeface="华康标题宋W9(P)" panose="02020900000000000000" pitchFamily="18" charset="-122"/>
              </a:rPr>
              <a:t>ONE</a:t>
            </a:r>
            <a:r>
              <a:rPr kumimoji="1" lang="zh-CN" altLang="en-US" sz="2800" dirty="0">
                <a:solidFill>
                  <a:schemeClr val="bg1"/>
                </a:solidFill>
                <a:latin typeface="华康标题宋W9(P)" panose="02020900000000000000" pitchFamily="18" charset="-122"/>
                <a:ea typeface="华康标题宋W9(P)" panose="02020900000000000000" pitchFamily="18" charset="-122"/>
              </a:rPr>
              <a:t>  加入标题</a:t>
            </a:r>
          </a:p>
        </p:txBody>
      </p:sp>
      <p:sp>
        <p:nvSpPr>
          <p:cNvPr id="28" name="文本框 4"/>
          <p:cNvSpPr txBox="1"/>
          <p:nvPr/>
        </p:nvSpPr>
        <p:spPr>
          <a:xfrm>
            <a:off x="2204510" y="4551397"/>
            <a:ext cx="3084510" cy="523220"/>
          </a:xfrm>
          <a:prstGeom prst="rect">
            <a:avLst/>
          </a:prstGeom>
          <a:solidFill>
            <a:schemeClr val="accent1">
              <a:lumMod val="75000"/>
            </a:schemeClr>
          </a:solidFill>
          <a:ln w="38100">
            <a:noFill/>
          </a:ln>
        </p:spPr>
        <p:txBody>
          <a:bodyPr wrap="square" rtlCol="0">
            <a:spAutoFit/>
          </a:bodyPr>
          <a:lstStyle/>
          <a:p>
            <a:r>
              <a:rPr kumimoji="1" lang="en-US" altLang="zh-CN" sz="2800" dirty="0">
                <a:solidFill>
                  <a:schemeClr val="bg1"/>
                </a:solidFill>
                <a:latin typeface="华康标题宋W9(P)" panose="02020900000000000000" pitchFamily="18" charset="-122"/>
                <a:ea typeface="华康标题宋W9(P)" panose="02020900000000000000" pitchFamily="18" charset="-122"/>
              </a:rPr>
              <a:t>TWO </a:t>
            </a:r>
            <a:r>
              <a:rPr kumimoji="1" lang="zh-CN" altLang="en-US" sz="2800" dirty="0">
                <a:solidFill>
                  <a:schemeClr val="bg1"/>
                </a:solidFill>
                <a:latin typeface="华康标题宋W9(P)" panose="02020900000000000000" pitchFamily="18" charset="-122"/>
                <a:ea typeface="华康标题宋W9(P)" panose="02020900000000000000" pitchFamily="18" charset="-122"/>
              </a:rPr>
              <a:t>加入标题</a:t>
            </a:r>
          </a:p>
        </p:txBody>
      </p:sp>
      <p:sp>
        <p:nvSpPr>
          <p:cNvPr id="38" name="矩形 37"/>
          <p:cNvSpPr/>
          <p:nvPr/>
        </p:nvSpPr>
        <p:spPr>
          <a:xfrm>
            <a:off x="2204510" y="3765446"/>
            <a:ext cx="3084510" cy="572464"/>
          </a:xfrm>
          <a:prstGeom prst="rect">
            <a:avLst/>
          </a:prstGeom>
        </p:spPr>
        <p:txBody>
          <a:bodyPr wrap="square">
            <a:spAutoFit/>
          </a:bodyPr>
          <a:lstStyle/>
          <a:p>
            <a:pPr>
              <a:lnSpc>
                <a:spcPct val="130000"/>
              </a:lnSpc>
            </a:pPr>
            <a:r>
              <a:rPr lang="zh-CN" altLang="en-US" sz="1200" dirty="0">
                <a:solidFill>
                  <a:schemeClr val="bg1">
                    <a:lumMod val="65000"/>
                  </a:schemeClr>
                </a:solidFill>
                <a:latin typeface="微软雅黑" pitchFamily="34" charset="-122"/>
                <a:ea typeface="微软雅黑" pitchFamily="34" charset="-122"/>
              </a:rPr>
              <a:t>点击此处添加文本内容，如关键词、部分简单，如关键词、部分简单介绍等。</a:t>
            </a:r>
          </a:p>
        </p:txBody>
      </p:sp>
      <p:sp>
        <p:nvSpPr>
          <p:cNvPr id="42" name="矩形 41"/>
          <p:cNvSpPr/>
          <p:nvPr/>
        </p:nvSpPr>
        <p:spPr>
          <a:xfrm>
            <a:off x="2204510" y="5069238"/>
            <a:ext cx="3084510" cy="572464"/>
          </a:xfrm>
          <a:prstGeom prst="rect">
            <a:avLst/>
          </a:prstGeom>
        </p:spPr>
        <p:txBody>
          <a:bodyPr wrap="square">
            <a:spAutoFit/>
          </a:bodyPr>
          <a:lstStyle/>
          <a:p>
            <a:pPr>
              <a:lnSpc>
                <a:spcPct val="130000"/>
              </a:lnSpc>
            </a:pPr>
            <a:r>
              <a:rPr lang="zh-CN" altLang="en-US" sz="1200" dirty="0">
                <a:solidFill>
                  <a:schemeClr val="bg1">
                    <a:lumMod val="65000"/>
                  </a:schemeClr>
                </a:solidFill>
                <a:latin typeface="微软雅黑" pitchFamily="34" charset="-122"/>
                <a:ea typeface="微软雅黑" pitchFamily="34" charset="-122"/>
              </a:rPr>
              <a:t>点击此处添加文本内容，如关键词、部分简单，如关键词、部分简单介绍等。</a:t>
            </a:r>
          </a:p>
        </p:txBody>
      </p:sp>
      <p:sp>
        <p:nvSpPr>
          <p:cNvPr id="44" name="文本框 7"/>
          <p:cNvSpPr txBox="1"/>
          <p:nvPr/>
        </p:nvSpPr>
        <p:spPr>
          <a:xfrm>
            <a:off x="6639350" y="3223664"/>
            <a:ext cx="3368523" cy="523220"/>
          </a:xfrm>
          <a:prstGeom prst="rect">
            <a:avLst/>
          </a:prstGeom>
          <a:solidFill>
            <a:schemeClr val="accent1">
              <a:lumMod val="75000"/>
            </a:schemeClr>
          </a:solidFill>
          <a:ln w="38100">
            <a:noFill/>
          </a:ln>
        </p:spPr>
        <p:txBody>
          <a:bodyPr wrap="square" rtlCol="0">
            <a:spAutoFit/>
          </a:bodyPr>
          <a:lstStyle/>
          <a:p>
            <a:r>
              <a:rPr kumimoji="1" lang="en-US" altLang="zh-CN" sz="2800" dirty="0">
                <a:solidFill>
                  <a:schemeClr val="bg1"/>
                </a:solidFill>
                <a:latin typeface="华康标题宋W9(P)" panose="02020900000000000000" pitchFamily="18" charset="-122"/>
                <a:ea typeface="华康标题宋W9(P)" panose="02020900000000000000" pitchFamily="18" charset="-122"/>
              </a:rPr>
              <a:t>THREE </a:t>
            </a:r>
            <a:r>
              <a:rPr kumimoji="1" lang="zh-CN" altLang="en-US" sz="2800" dirty="0">
                <a:solidFill>
                  <a:schemeClr val="bg1"/>
                </a:solidFill>
                <a:latin typeface="华康标题宋W9(P)" panose="02020900000000000000" pitchFamily="18" charset="-122"/>
                <a:ea typeface="华康标题宋W9(P)" panose="02020900000000000000" pitchFamily="18" charset="-122"/>
              </a:rPr>
              <a:t>加入标题</a:t>
            </a:r>
          </a:p>
        </p:txBody>
      </p:sp>
      <p:sp>
        <p:nvSpPr>
          <p:cNvPr id="45" name="文本框 8"/>
          <p:cNvSpPr txBox="1"/>
          <p:nvPr/>
        </p:nvSpPr>
        <p:spPr>
          <a:xfrm>
            <a:off x="6639350" y="4491351"/>
            <a:ext cx="3368523" cy="523220"/>
          </a:xfrm>
          <a:prstGeom prst="rect">
            <a:avLst/>
          </a:prstGeom>
          <a:solidFill>
            <a:srgbClr val="00AB7F"/>
          </a:solidFill>
          <a:ln w="38100">
            <a:noFill/>
          </a:ln>
        </p:spPr>
        <p:txBody>
          <a:bodyPr wrap="square" rtlCol="0">
            <a:spAutoFit/>
          </a:bodyPr>
          <a:lstStyle/>
          <a:p>
            <a:r>
              <a:rPr kumimoji="1" lang="en-US" altLang="zh-CN" sz="2800" dirty="0">
                <a:solidFill>
                  <a:schemeClr val="bg1"/>
                </a:solidFill>
                <a:latin typeface="华康标题宋W9(P)" panose="02020900000000000000" pitchFamily="18" charset="-122"/>
                <a:ea typeface="华康标题宋W9(P)" panose="02020900000000000000" pitchFamily="18" charset="-122"/>
              </a:rPr>
              <a:t>FOUR  </a:t>
            </a:r>
            <a:r>
              <a:rPr kumimoji="1" lang="zh-CN" altLang="en-US" sz="2800" dirty="0">
                <a:solidFill>
                  <a:schemeClr val="bg1"/>
                </a:solidFill>
                <a:latin typeface="华康标题宋W9(P)" panose="02020900000000000000" pitchFamily="18" charset="-122"/>
                <a:ea typeface="华康标题宋W9(P)" panose="02020900000000000000" pitchFamily="18" charset="-122"/>
              </a:rPr>
              <a:t>加入标题</a:t>
            </a:r>
          </a:p>
        </p:txBody>
      </p:sp>
      <p:sp>
        <p:nvSpPr>
          <p:cNvPr id="46" name="矩形 45"/>
          <p:cNvSpPr/>
          <p:nvPr/>
        </p:nvSpPr>
        <p:spPr>
          <a:xfrm>
            <a:off x="6639350" y="3734428"/>
            <a:ext cx="3323552" cy="572464"/>
          </a:xfrm>
          <a:prstGeom prst="rect">
            <a:avLst/>
          </a:prstGeom>
        </p:spPr>
        <p:txBody>
          <a:bodyPr wrap="square">
            <a:spAutoFit/>
          </a:bodyPr>
          <a:lstStyle/>
          <a:p>
            <a:pPr>
              <a:lnSpc>
                <a:spcPct val="130000"/>
              </a:lnSpc>
            </a:pPr>
            <a:r>
              <a:rPr lang="zh-CN" altLang="en-US" sz="1200" dirty="0">
                <a:solidFill>
                  <a:schemeClr val="bg1">
                    <a:lumMod val="65000"/>
                  </a:schemeClr>
                </a:solidFill>
                <a:latin typeface="微软雅黑" pitchFamily="34" charset="-122"/>
                <a:ea typeface="微软雅黑" pitchFamily="34" charset="-122"/>
              </a:rPr>
              <a:t>点击此处添加文本内容，如关键词、部分简单，如关键词、部分简单介绍等。</a:t>
            </a:r>
          </a:p>
        </p:txBody>
      </p:sp>
      <p:sp>
        <p:nvSpPr>
          <p:cNvPr id="47" name="矩形 46"/>
          <p:cNvSpPr/>
          <p:nvPr/>
        </p:nvSpPr>
        <p:spPr>
          <a:xfrm>
            <a:off x="6639350" y="5009192"/>
            <a:ext cx="3323552" cy="572464"/>
          </a:xfrm>
          <a:prstGeom prst="rect">
            <a:avLst/>
          </a:prstGeom>
        </p:spPr>
        <p:txBody>
          <a:bodyPr wrap="square">
            <a:spAutoFit/>
          </a:bodyPr>
          <a:lstStyle/>
          <a:p>
            <a:pPr>
              <a:lnSpc>
                <a:spcPct val="130000"/>
              </a:lnSpc>
            </a:pPr>
            <a:r>
              <a:rPr lang="zh-CN" altLang="en-US" sz="1200" dirty="0">
                <a:solidFill>
                  <a:schemeClr val="bg1">
                    <a:lumMod val="65000"/>
                  </a:schemeClr>
                </a:solidFill>
                <a:latin typeface="微软雅黑" pitchFamily="34" charset="-122"/>
                <a:ea typeface="微软雅黑" pitchFamily="34" charset="-122"/>
              </a:rPr>
              <a:t>点击此处添加文本内容，如关键词、部分简单，如关键词、部分简单介绍等。</a:t>
            </a:r>
          </a:p>
        </p:txBody>
      </p:sp>
      <p:sp>
        <p:nvSpPr>
          <p:cNvPr id="48" name="矩形 47"/>
          <p:cNvSpPr/>
          <p:nvPr/>
        </p:nvSpPr>
        <p:spPr>
          <a:xfrm flipH="1">
            <a:off x="5002212" y="649655"/>
            <a:ext cx="2185988" cy="2066756"/>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283"/>
          <p:cNvSpPr txBox="1"/>
          <p:nvPr/>
        </p:nvSpPr>
        <p:spPr>
          <a:xfrm>
            <a:off x="5121949" y="1163742"/>
            <a:ext cx="1946514" cy="923330"/>
          </a:xfrm>
          <a:prstGeom prst="rect">
            <a:avLst/>
          </a:prstGeom>
          <a:noFill/>
        </p:spPr>
        <p:txBody>
          <a:bodyPr wrap="square" rtlCol="0">
            <a:spAutoFit/>
          </a:bodyPr>
          <a:lstStyle/>
          <a:p>
            <a:pPr algn="ctr"/>
            <a:r>
              <a:rPr lang="zh-CN" altLang="en-US" sz="5400" dirty="0">
                <a:solidFill>
                  <a:schemeClr val="bg1"/>
                </a:solidFill>
                <a:latin typeface="华康标题宋W9(P)" panose="02020900000000000000" pitchFamily="18" charset="-122"/>
                <a:ea typeface="华康标题宋W9(P)" panose="02020900000000000000" pitchFamily="18" charset="-122"/>
              </a:rPr>
              <a:t>目录</a:t>
            </a:r>
            <a:endParaRPr lang="en-US" altLang="zh-CN" sz="5400" dirty="0">
              <a:solidFill>
                <a:schemeClr val="bg1"/>
              </a:solidFill>
              <a:latin typeface="华康标题宋W9(P)" panose="02020900000000000000" pitchFamily="18" charset="-122"/>
              <a:ea typeface="华康标题宋W9(P)" panose="02020900000000000000" pitchFamily="18" charset="-122"/>
            </a:endParaRP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fltVal val="0"/>
                                          </p:val>
                                        </p:tav>
                                        <p:tav tm="100000">
                                          <p:val>
                                            <p:strVal val="#ppt_w"/>
                                          </p:val>
                                        </p:tav>
                                      </p:tavLst>
                                    </p:anim>
                                    <p:anim calcmode="lin" valueType="num">
                                      <p:cBhvr>
                                        <p:cTn id="8" dur="1000" fill="hold"/>
                                        <p:tgtEl>
                                          <p:spTgt spid="24"/>
                                        </p:tgtEl>
                                        <p:attrNameLst>
                                          <p:attrName>ppt_h</p:attrName>
                                        </p:attrNameLst>
                                      </p:cBhvr>
                                      <p:tavLst>
                                        <p:tav tm="0">
                                          <p:val>
                                            <p:fltVal val="0"/>
                                          </p:val>
                                        </p:tav>
                                        <p:tav tm="100000">
                                          <p:val>
                                            <p:strVal val="#ppt_h"/>
                                          </p:val>
                                        </p:tav>
                                      </p:tavLst>
                                    </p:anim>
                                    <p:animEffect transition="in" filter="fade">
                                      <p:cBhvr>
                                        <p:cTn id="9" dur="1000"/>
                                        <p:tgtEl>
                                          <p:spTgt spid="24"/>
                                        </p:tgtEl>
                                      </p:cBhvr>
                                    </p:animEffect>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up)">
                                      <p:cBhvr>
                                        <p:cTn id="13" dur="500"/>
                                        <p:tgtEl>
                                          <p:spTgt spid="48"/>
                                        </p:tgtEl>
                                      </p:cBhvr>
                                    </p:animEffect>
                                  </p:childTnLst>
                                </p:cTn>
                              </p:par>
                              <p:par>
                                <p:cTn id="14" presetID="42" presetClass="entr" presetSubtype="0" fill="hold" grpId="0" nodeType="withEffect">
                                  <p:stCondLst>
                                    <p:cond delay="25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750"/>
                                        <p:tgtEl>
                                          <p:spTgt spid="49"/>
                                        </p:tgtEl>
                                      </p:cBhvr>
                                    </p:animEffect>
                                    <p:anim calcmode="lin" valueType="num">
                                      <p:cBhvr>
                                        <p:cTn id="17" dur="750" fill="hold"/>
                                        <p:tgtEl>
                                          <p:spTgt spid="49"/>
                                        </p:tgtEl>
                                        <p:attrNameLst>
                                          <p:attrName>ppt_x</p:attrName>
                                        </p:attrNameLst>
                                      </p:cBhvr>
                                      <p:tavLst>
                                        <p:tav tm="0">
                                          <p:val>
                                            <p:strVal val="#ppt_x"/>
                                          </p:val>
                                        </p:tav>
                                        <p:tav tm="100000">
                                          <p:val>
                                            <p:strVal val="#ppt_x"/>
                                          </p:val>
                                        </p:tav>
                                      </p:tavLst>
                                    </p:anim>
                                    <p:anim calcmode="lin" valueType="num">
                                      <p:cBhvr>
                                        <p:cTn id="18" dur="750" fill="hold"/>
                                        <p:tgtEl>
                                          <p:spTgt spid="4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250"/>
                                        <p:tgtEl>
                                          <p:spTgt spid="25"/>
                                        </p:tgtEl>
                                      </p:cBhvr>
                                    </p:animEffect>
                                    <p:anim calcmode="lin" valueType="num">
                                      <p:cBhvr>
                                        <p:cTn id="23" dur="250" fill="hold"/>
                                        <p:tgtEl>
                                          <p:spTgt spid="25"/>
                                        </p:tgtEl>
                                        <p:attrNameLst>
                                          <p:attrName>ppt_x</p:attrName>
                                        </p:attrNameLst>
                                      </p:cBhvr>
                                      <p:tavLst>
                                        <p:tav tm="0">
                                          <p:val>
                                            <p:strVal val="#ppt_x"/>
                                          </p:val>
                                        </p:tav>
                                        <p:tav tm="100000">
                                          <p:val>
                                            <p:strVal val="#ppt_x"/>
                                          </p:val>
                                        </p:tav>
                                      </p:tavLst>
                                    </p:anim>
                                    <p:anim calcmode="lin" valueType="num">
                                      <p:cBhvr>
                                        <p:cTn id="24" dur="250" fill="hold"/>
                                        <p:tgtEl>
                                          <p:spTgt spid="25"/>
                                        </p:tgtEl>
                                        <p:attrNameLst>
                                          <p:attrName>ppt_y</p:attrName>
                                        </p:attrNameLst>
                                      </p:cBhvr>
                                      <p:tavLst>
                                        <p:tav tm="0">
                                          <p:val>
                                            <p:strVal val="#ppt_y+.1"/>
                                          </p:val>
                                        </p:tav>
                                        <p:tav tm="100000">
                                          <p:val>
                                            <p:strVal val="#ppt_y"/>
                                          </p:val>
                                        </p:tav>
                                      </p:tavLst>
                                    </p:anim>
                                  </p:childTnLst>
                                </p:cTn>
                              </p:par>
                            </p:childTnLst>
                          </p:cTn>
                        </p:par>
                        <p:par>
                          <p:cTn id="25" fill="hold">
                            <p:stCondLst>
                              <p:cond delay="2250"/>
                            </p:stCondLst>
                            <p:childTnLst>
                              <p:par>
                                <p:cTn id="26" presetID="42" presetClass="entr" presetSubtype="0"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250"/>
                                        <p:tgtEl>
                                          <p:spTgt spid="28"/>
                                        </p:tgtEl>
                                      </p:cBhvr>
                                    </p:animEffect>
                                    <p:anim calcmode="lin" valueType="num">
                                      <p:cBhvr>
                                        <p:cTn id="29" dur="250" fill="hold"/>
                                        <p:tgtEl>
                                          <p:spTgt spid="28"/>
                                        </p:tgtEl>
                                        <p:attrNameLst>
                                          <p:attrName>ppt_x</p:attrName>
                                        </p:attrNameLst>
                                      </p:cBhvr>
                                      <p:tavLst>
                                        <p:tav tm="0">
                                          <p:val>
                                            <p:strVal val="#ppt_x"/>
                                          </p:val>
                                        </p:tav>
                                        <p:tav tm="100000">
                                          <p:val>
                                            <p:strVal val="#ppt_x"/>
                                          </p:val>
                                        </p:tav>
                                      </p:tavLst>
                                    </p:anim>
                                    <p:anim calcmode="lin" valueType="num">
                                      <p:cBhvr>
                                        <p:cTn id="30" dur="250" fill="hold"/>
                                        <p:tgtEl>
                                          <p:spTgt spid="28"/>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250"/>
                                        <p:tgtEl>
                                          <p:spTgt spid="38"/>
                                        </p:tgtEl>
                                      </p:cBhvr>
                                    </p:animEffect>
                                    <p:anim calcmode="lin" valueType="num">
                                      <p:cBhvr>
                                        <p:cTn id="35" dur="250" fill="hold"/>
                                        <p:tgtEl>
                                          <p:spTgt spid="38"/>
                                        </p:tgtEl>
                                        <p:attrNameLst>
                                          <p:attrName>ppt_x</p:attrName>
                                        </p:attrNameLst>
                                      </p:cBhvr>
                                      <p:tavLst>
                                        <p:tav tm="0">
                                          <p:val>
                                            <p:strVal val="#ppt_x"/>
                                          </p:val>
                                        </p:tav>
                                        <p:tav tm="100000">
                                          <p:val>
                                            <p:strVal val="#ppt_x"/>
                                          </p:val>
                                        </p:tav>
                                      </p:tavLst>
                                    </p:anim>
                                    <p:anim calcmode="lin" valueType="num">
                                      <p:cBhvr>
                                        <p:cTn id="36" dur="250" fill="hold"/>
                                        <p:tgtEl>
                                          <p:spTgt spid="38"/>
                                        </p:tgtEl>
                                        <p:attrNameLst>
                                          <p:attrName>ppt_y</p:attrName>
                                        </p:attrNameLst>
                                      </p:cBhvr>
                                      <p:tavLst>
                                        <p:tav tm="0">
                                          <p:val>
                                            <p:strVal val="#ppt_y+.1"/>
                                          </p:val>
                                        </p:tav>
                                        <p:tav tm="100000">
                                          <p:val>
                                            <p:strVal val="#ppt_y"/>
                                          </p:val>
                                        </p:tav>
                                      </p:tavLst>
                                    </p:anim>
                                  </p:childTnLst>
                                </p:cTn>
                              </p:par>
                            </p:childTnLst>
                          </p:cTn>
                        </p:par>
                        <p:par>
                          <p:cTn id="37" fill="hold">
                            <p:stCondLst>
                              <p:cond delay="2750"/>
                            </p:stCondLst>
                            <p:childTnLst>
                              <p:par>
                                <p:cTn id="38" presetID="42" presetClass="entr" presetSubtype="0"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250"/>
                                        <p:tgtEl>
                                          <p:spTgt spid="42"/>
                                        </p:tgtEl>
                                      </p:cBhvr>
                                    </p:animEffect>
                                    <p:anim calcmode="lin" valueType="num">
                                      <p:cBhvr>
                                        <p:cTn id="41" dur="250" fill="hold"/>
                                        <p:tgtEl>
                                          <p:spTgt spid="42"/>
                                        </p:tgtEl>
                                        <p:attrNameLst>
                                          <p:attrName>ppt_x</p:attrName>
                                        </p:attrNameLst>
                                      </p:cBhvr>
                                      <p:tavLst>
                                        <p:tav tm="0">
                                          <p:val>
                                            <p:strVal val="#ppt_x"/>
                                          </p:val>
                                        </p:tav>
                                        <p:tav tm="100000">
                                          <p:val>
                                            <p:strVal val="#ppt_x"/>
                                          </p:val>
                                        </p:tav>
                                      </p:tavLst>
                                    </p:anim>
                                    <p:anim calcmode="lin" valueType="num">
                                      <p:cBhvr>
                                        <p:cTn id="42" dur="250" fill="hold"/>
                                        <p:tgtEl>
                                          <p:spTgt spid="42"/>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42" presetClass="entr" presetSubtype="0" fill="hold" grpId="0"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250"/>
                                        <p:tgtEl>
                                          <p:spTgt spid="44"/>
                                        </p:tgtEl>
                                      </p:cBhvr>
                                    </p:animEffect>
                                    <p:anim calcmode="lin" valueType="num">
                                      <p:cBhvr>
                                        <p:cTn id="47" dur="250" fill="hold"/>
                                        <p:tgtEl>
                                          <p:spTgt spid="44"/>
                                        </p:tgtEl>
                                        <p:attrNameLst>
                                          <p:attrName>ppt_x</p:attrName>
                                        </p:attrNameLst>
                                      </p:cBhvr>
                                      <p:tavLst>
                                        <p:tav tm="0">
                                          <p:val>
                                            <p:strVal val="#ppt_x"/>
                                          </p:val>
                                        </p:tav>
                                        <p:tav tm="100000">
                                          <p:val>
                                            <p:strVal val="#ppt_x"/>
                                          </p:val>
                                        </p:tav>
                                      </p:tavLst>
                                    </p:anim>
                                    <p:anim calcmode="lin" valueType="num">
                                      <p:cBhvr>
                                        <p:cTn id="48" dur="250" fill="hold"/>
                                        <p:tgtEl>
                                          <p:spTgt spid="44"/>
                                        </p:tgtEl>
                                        <p:attrNameLst>
                                          <p:attrName>ppt_y</p:attrName>
                                        </p:attrNameLst>
                                      </p:cBhvr>
                                      <p:tavLst>
                                        <p:tav tm="0">
                                          <p:val>
                                            <p:strVal val="#ppt_y+.1"/>
                                          </p:val>
                                        </p:tav>
                                        <p:tav tm="100000">
                                          <p:val>
                                            <p:strVal val="#ppt_y"/>
                                          </p:val>
                                        </p:tav>
                                      </p:tavLst>
                                    </p:anim>
                                  </p:childTnLst>
                                </p:cTn>
                              </p:par>
                            </p:childTnLst>
                          </p:cTn>
                        </p:par>
                        <p:par>
                          <p:cTn id="49" fill="hold">
                            <p:stCondLst>
                              <p:cond delay="3250"/>
                            </p:stCondLst>
                            <p:childTnLst>
                              <p:par>
                                <p:cTn id="50" presetID="42" presetClass="entr" presetSubtype="0"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fade">
                                      <p:cBhvr>
                                        <p:cTn id="52" dur="250"/>
                                        <p:tgtEl>
                                          <p:spTgt spid="45"/>
                                        </p:tgtEl>
                                      </p:cBhvr>
                                    </p:animEffect>
                                    <p:anim calcmode="lin" valueType="num">
                                      <p:cBhvr>
                                        <p:cTn id="53" dur="250" fill="hold"/>
                                        <p:tgtEl>
                                          <p:spTgt spid="45"/>
                                        </p:tgtEl>
                                        <p:attrNameLst>
                                          <p:attrName>ppt_x</p:attrName>
                                        </p:attrNameLst>
                                      </p:cBhvr>
                                      <p:tavLst>
                                        <p:tav tm="0">
                                          <p:val>
                                            <p:strVal val="#ppt_x"/>
                                          </p:val>
                                        </p:tav>
                                        <p:tav tm="100000">
                                          <p:val>
                                            <p:strVal val="#ppt_x"/>
                                          </p:val>
                                        </p:tav>
                                      </p:tavLst>
                                    </p:anim>
                                    <p:anim calcmode="lin" valueType="num">
                                      <p:cBhvr>
                                        <p:cTn id="54" dur="250" fill="hold"/>
                                        <p:tgtEl>
                                          <p:spTgt spid="45"/>
                                        </p:tgtEl>
                                        <p:attrNameLst>
                                          <p:attrName>ppt_y</p:attrName>
                                        </p:attrNameLst>
                                      </p:cBhvr>
                                      <p:tavLst>
                                        <p:tav tm="0">
                                          <p:val>
                                            <p:strVal val="#ppt_y+.1"/>
                                          </p:val>
                                        </p:tav>
                                        <p:tav tm="100000">
                                          <p:val>
                                            <p:strVal val="#ppt_y"/>
                                          </p:val>
                                        </p:tav>
                                      </p:tavLst>
                                    </p:anim>
                                  </p:childTnLst>
                                </p:cTn>
                              </p:par>
                            </p:childTnLst>
                          </p:cTn>
                        </p:par>
                        <p:par>
                          <p:cTn id="55" fill="hold">
                            <p:stCondLst>
                              <p:cond delay="3500"/>
                            </p:stCondLst>
                            <p:childTnLst>
                              <p:par>
                                <p:cTn id="56" presetID="42" presetClass="entr" presetSubtype="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250"/>
                                        <p:tgtEl>
                                          <p:spTgt spid="46"/>
                                        </p:tgtEl>
                                      </p:cBhvr>
                                    </p:animEffect>
                                    <p:anim calcmode="lin" valueType="num">
                                      <p:cBhvr>
                                        <p:cTn id="59" dur="250" fill="hold"/>
                                        <p:tgtEl>
                                          <p:spTgt spid="46"/>
                                        </p:tgtEl>
                                        <p:attrNameLst>
                                          <p:attrName>ppt_x</p:attrName>
                                        </p:attrNameLst>
                                      </p:cBhvr>
                                      <p:tavLst>
                                        <p:tav tm="0">
                                          <p:val>
                                            <p:strVal val="#ppt_x"/>
                                          </p:val>
                                        </p:tav>
                                        <p:tav tm="100000">
                                          <p:val>
                                            <p:strVal val="#ppt_x"/>
                                          </p:val>
                                        </p:tav>
                                      </p:tavLst>
                                    </p:anim>
                                    <p:anim calcmode="lin" valueType="num">
                                      <p:cBhvr>
                                        <p:cTn id="60" dur="250" fill="hold"/>
                                        <p:tgtEl>
                                          <p:spTgt spid="46"/>
                                        </p:tgtEl>
                                        <p:attrNameLst>
                                          <p:attrName>ppt_y</p:attrName>
                                        </p:attrNameLst>
                                      </p:cBhvr>
                                      <p:tavLst>
                                        <p:tav tm="0">
                                          <p:val>
                                            <p:strVal val="#ppt_y+.1"/>
                                          </p:val>
                                        </p:tav>
                                        <p:tav tm="100000">
                                          <p:val>
                                            <p:strVal val="#ppt_y"/>
                                          </p:val>
                                        </p:tav>
                                      </p:tavLst>
                                    </p:anim>
                                  </p:childTnLst>
                                </p:cTn>
                              </p:par>
                            </p:childTnLst>
                          </p:cTn>
                        </p:par>
                        <p:par>
                          <p:cTn id="61" fill="hold">
                            <p:stCondLst>
                              <p:cond delay="3750"/>
                            </p:stCondLst>
                            <p:childTnLst>
                              <p:par>
                                <p:cTn id="62" presetID="42" presetClass="entr" presetSubtype="0"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250"/>
                                        <p:tgtEl>
                                          <p:spTgt spid="47"/>
                                        </p:tgtEl>
                                      </p:cBhvr>
                                    </p:animEffect>
                                    <p:anim calcmode="lin" valueType="num">
                                      <p:cBhvr>
                                        <p:cTn id="65" dur="250" fill="hold"/>
                                        <p:tgtEl>
                                          <p:spTgt spid="47"/>
                                        </p:tgtEl>
                                        <p:attrNameLst>
                                          <p:attrName>ppt_x</p:attrName>
                                        </p:attrNameLst>
                                      </p:cBhvr>
                                      <p:tavLst>
                                        <p:tav tm="0">
                                          <p:val>
                                            <p:strVal val="#ppt_x"/>
                                          </p:val>
                                        </p:tav>
                                        <p:tav tm="100000">
                                          <p:val>
                                            <p:strVal val="#ppt_x"/>
                                          </p:val>
                                        </p:tav>
                                      </p:tavLst>
                                    </p:anim>
                                    <p:anim calcmode="lin" valueType="num">
                                      <p:cBhvr>
                                        <p:cTn id="66" dur="25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animBg="1"/>
      <p:bldP spid="38" grpId="0"/>
      <p:bldP spid="42" grpId="0"/>
      <p:bldP spid="44" grpId="0" animBg="1"/>
      <p:bldP spid="45" grpId="0" animBg="1"/>
      <p:bldP spid="46" grpId="0"/>
      <p:bldP spid="47" grpId="0"/>
      <p:bldP spid="48" grpId="0" animBg="1"/>
      <p:bldP spid="4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0" name="梯形 9"/>
          <p:cNvSpPr/>
          <p:nvPr/>
        </p:nvSpPr>
        <p:spPr>
          <a:xfrm rot="10800000">
            <a:off x="3106161" y="2000250"/>
            <a:ext cx="2065914" cy="2710228"/>
          </a:xfrm>
          <a:prstGeom prst="trapezoid">
            <a:avLst>
              <a:gd name="adj" fmla="val 0"/>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989079" y="2612763"/>
            <a:ext cx="2291728" cy="1662756"/>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600" dirty="0">
                <a:solidFill>
                  <a:schemeClr val="bg1"/>
                </a:solidFill>
                <a:latin typeface="华康标题宋W9(P)" panose="02020900000000000000" pitchFamily="18" charset="-122"/>
                <a:ea typeface="华康标题宋W9(P)" panose="02020900000000000000" pitchFamily="18" charset="-122"/>
              </a:rPr>
              <a:t>ONE</a:t>
            </a:r>
            <a:endParaRPr lang="zh-CN" altLang="en-US" sz="4600" dirty="0">
              <a:solidFill>
                <a:schemeClr val="bg1"/>
              </a:solidFill>
              <a:latin typeface="华康标题宋W9(P)" panose="02020900000000000000" pitchFamily="18" charset="-122"/>
              <a:ea typeface="华康标题宋W9(P)" panose="02020900000000000000" pitchFamily="18" charset="-122"/>
            </a:endParaRPr>
          </a:p>
        </p:txBody>
      </p:sp>
      <p:grpSp>
        <p:nvGrpSpPr>
          <p:cNvPr id="12" name="组合 11"/>
          <p:cNvGrpSpPr/>
          <p:nvPr/>
        </p:nvGrpSpPr>
        <p:grpSpPr>
          <a:xfrm>
            <a:off x="5492778" y="2876243"/>
            <a:ext cx="4311622" cy="1834235"/>
            <a:chOff x="4714071" y="2477024"/>
            <a:chExt cx="5490862" cy="2335902"/>
          </a:xfrm>
        </p:grpSpPr>
        <p:sp>
          <p:nvSpPr>
            <p:cNvPr id="18" name="矩形 17"/>
            <p:cNvSpPr/>
            <p:nvPr/>
          </p:nvSpPr>
          <p:spPr>
            <a:xfrm>
              <a:off x="4714071" y="2477024"/>
              <a:ext cx="4024063" cy="1254253"/>
            </a:xfrm>
            <a:prstGeom prst="rect">
              <a:avLst/>
            </a:prstGeom>
          </p:spPr>
          <p:txBody>
            <a:bodyPr wrap="none">
              <a:spAutoFit/>
            </a:bodyPr>
            <a:lstStyle/>
            <a:p>
              <a:r>
                <a:rPr kumimoji="1" lang="zh-CN" altLang="en-US" sz="5700" dirty="0">
                  <a:solidFill>
                    <a:srgbClr val="00AB7F"/>
                  </a:solidFill>
                  <a:latin typeface="华康标题宋W9(P)" panose="02020900000000000000" pitchFamily="18" charset="-122"/>
                  <a:ea typeface="华康标题宋W9(P)" panose="02020900000000000000" pitchFamily="18" charset="-122"/>
                </a:rPr>
                <a:t>加入标题</a:t>
              </a:r>
            </a:p>
          </p:txBody>
        </p:sp>
        <p:sp>
          <p:nvSpPr>
            <p:cNvPr id="19" name="矩形 18"/>
            <p:cNvSpPr/>
            <p:nvPr/>
          </p:nvSpPr>
          <p:spPr>
            <a:xfrm>
              <a:off x="4748965" y="3676503"/>
              <a:ext cx="5455968" cy="1136423"/>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anim calcmode="lin" valueType="num">
                                      <p:cBhvr>
                                        <p:cTn id="19" dur="500" fill="hold"/>
                                        <p:tgtEl>
                                          <p:spTgt spid="11"/>
                                        </p:tgtEl>
                                        <p:attrNameLst>
                                          <p:attrName>ppt_x</p:attrName>
                                        </p:attrNameLst>
                                      </p:cBhvr>
                                      <p:tavLst>
                                        <p:tav tm="0">
                                          <p:val>
                                            <p:strVal val="#ppt_x"/>
                                          </p:val>
                                        </p:tav>
                                        <p:tav tm="100000">
                                          <p:val>
                                            <p:strVal val="#ppt_x"/>
                                          </p:val>
                                        </p:tav>
                                      </p:tavLst>
                                    </p:anim>
                                    <p:anim calcmode="lin" valueType="num">
                                      <p:cBhvr>
                                        <p:cTn id="20" dur="500" fill="hold"/>
                                        <p:tgtEl>
                                          <p:spTgt spid="1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373084" y="2354958"/>
            <a:ext cx="4387844" cy="3713569"/>
            <a:chOff x="1570622" y="-1584827"/>
            <a:chExt cx="5134095" cy="4345145"/>
          </a:xfrm>
        </p:grpSpPr>
        <p:sp>
          <p:nvSpPr>
            <p:cNvPr id="6" name="TextBox 23"/>
            <p:cNvSpPr txBox="1"/>
            <p:nvPr/>
          </p:nvSpPr>
          <p:spPr>
            <a:xfrm>
              <a:off x="1570624" y="1391266"/>
              <a:ext cx="4057362" cy="684229"/>
            </a:xfrm>
            <a:prstGeom prst="rect">
              <a:avLst/>
            </a:prstGeom>
            <a:noFill/>
          </p:spPr>
          <p:txBody>
            <a:bodyPr wrap="none" rtlCol="0">
              <a:spAutoFit/>
            </a:bodyPr>
            <a:lstStyle/>
            <a:p>
              <a:r>
                <a:rPr lang="zh-CN" altLang="en-US" sz="3200" b="1" dirty="0" smtClean="0">
                  <a:solidFill>
                    <a:schemeClr val="bg1">
                      <a:lumMod val="50000"/>
                    </a:schemeClr>
                  </a:solidFill>
                  <a:latin typeface="Raleway" panose="020B0003030101060003" pitchFamily="34" charset="0"/>
                </a:rPr>
                <a:t>点击输入文本内容</a:t>
              </a:r>
              <a:endParaRPr lang="id-ID" sz="3200" b="1" dirty="0">
                <a:solidFill>
                  <a:schemeClr val="bg1">
                    <a:lumMod val="50000"/>
                  </a:schemeClr>
                </a:solidFill>
                <a:latin typeface="Raleway" panose="020B0003030101060003" pitchFamily="34" charset="0"/>
              </a:endParaRPr>
            </a:p>
          </p:txBody>
        </p:sp>
        <p:sp>
          <p:nvSpPr>
            <p:cNvPr id="7" name="Rectangle 56"/>
            <p:cNvSpPr/>
            <p:nvPr/>
          </p:nvSpPr>
          <p:spPr>
            <a:xfrm>
              <a:off x="1570622" y="2004064"/>
              <a:ext cx="5134095" cy="756254"/>
            </a:xfrm>
            <a:prstGeom prst="rect">
              <a:avLst/>
            </a:prstGeom>
          </p:spPr>
          <p:txBody>
            <a:bodyPr wrap="square">
              <a:spAutoFit/>
            </a:bodyPr>
            <a:lstStyle/>
            <a:p>
              <a:pPr algn="just"/>
              <a:r>
                <a:rPr lang="id-ID" sz="900" b="1" dirty="0">
                  <a:solidFill>
                    <a:schemeClr val="bg1">
                      <a:lumMod val="50000"/>
                    </a:schemeClr>
                  </a:solidFill>
                  <a:latin typeface="PT Sans" panose="020B0503020203020204" pitchFamily="34" charset="0"/>
                </a:rPr>
                <a:t>Suitable for all categories </a:t>
              </a:r>
              <a:r>
                <a:rPr lang="id-ID" sz="900" dirty="0">
                  <a:solidFill>
                    <a:schemeClr val="bg1">
                      <a:lumMod val="50000"/>
                    </a:schemeClr>
                  </a:solidFill>
                  <a:latin typeface="PT Sans" panose="020B0503020203020204" pitchFamily="34" charset="0"/>
                </a:rPr>
                <a:t>business and personal presentation, eaque ipsa quae ab illo inventore veritatis et quasi architecto beatae business and personal presentation, eaqueveritatis et quasi architecto beatae business and personal presentation, eaque ipsa quae ab illo inventore veritatis et quasi architecto beatae</a:t>
              </a:r>
            </a:p>
          </p:txBody>
        </p:sp>
        <p:sp>
          <p:nvSpPr>
            <p:cNvPr id="8" name="矩形 7"/>
            <p:cNvSpPr/>
            <p:nvPr/>
          </p:nvSpPr>
          <p:spPr>
            <a:xfrm>
              <a:off x="1664007" y="-1584827"/>
              <a:ext cx="5040710" cy="2933700"/>
            </a:xfrm>
            <a:prstGeom prst="rect">
              <a:avLst/>
            </a:prstGeom>
            <a:blipFill dpi="0" rotWithShape="1">
              <a:blip r:embed="rId3"/>
              <a:srcRect/>
              <a:tile tx="0" ty="0" sx="18000" sy="1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
        <p:nvSpPr>
          <p:cNvPr id="9" name="矩形 13"/>
          <p:cNvSpPr>
            <a:spLocks noChangeArrowheads="1"/>
          </p:cNvSpPr>
          <p:nvPr/>
        </p:nvSpPr>
        <p:spPr bwMode="auto">
          <a:xfrm>
            <a:off x="1858698" y="3008433"/>
            <a:ext cx="411836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200" dirty="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1200" dirty="0">
                <a:solidFill>
                  <a:schemeClr val="bg1">
                    <a:lumMod val="50000"/>
                  </a:schemeClr>
                </a:solidFill>
              </a:rPr>
              <a:t>Vestibulum ante ipsum primis in faucibus orci luctus et ultrices posuere cubilia Curae</a:t>
            </a:r>
          </a:p>
          <a:p>
            <a:pPr eaLnBrk="1" hangingPunct="1"/>
            <a:endParaRPr lang="zh-CN" altLang="en-US" sz="1200" dirty="0">
              <a:solidFill>
                <a:schemeClr val="bg1">
                  <a:lumMod val="50000"/>
                </a:schemeClr>
              </a:solidFill>
            </a:endParaRPr>
          </a:p>
        </p:txBody>
      </p:sp>
      <p:sp>
        <p:nvSpPr>
          <p:cNvPr id="10" name="矩形 14"/>
          <p:cNvSpPr>
            <a:spLocks noChangeArrowheads="1"/>
          </p:cNvSpPr>
          <p:nvPr/>
        </p:nvSpPr>
        <p:spPr bwMode="auto">
          <a:xfrm>
            <a:off x="1871396" y="2684583"/>
            <a:ext cx="252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dirty="0" smtClean="0">
                <a:solidFill>
                  <a:schemeClr val="bg1">
                    <a:lumMod val="50000"/>
                  </a:schemeClr>
                </a:solidFill>
              </a:rPr>
              <a:t>点击输入文本内容</a:t>
            </a:r>
            <a:endParaRPr lang="zh-CN" altLang="en-US" dirty="0">
              <a:solidFill>
                <a:schemeClr val="bg1">
                  <a:lumMod val="50000"/>
                </a:schemeClr>
              </a:solidFill>
            </a:endParaRPr>
          </a:p>
        </p:txBody>
      </p:sp>
      <p:sp>
        <p:nvSpPr>
          <p:cNvPr id="12" name="矩形 15"/>
          <p:cNvSpPr>
            <a:spLocks noChangeArrowheads="1"/>
          </p:cNvSpPr>
          <p:nvPr/>
        </p:nvSpPr>
        <p:spPr bwMode="auto">
          <a:xfrm>
            <a:off x="1858698" y="4976933"/>
            <a:ext cx="411836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20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1200">
                <a:solidFill>
                  <a:schemeClr val="bg1">
                    <a:lumMod val="50000"/>
                  </a:schemeClr>
                </a:solidFill>
              </a:rPr>
              <a:t>Vestibulum ante ipsum primis in faucibus orci luctus et ultrices posuere cubilia Curae</a:t>
            </a:r>
          </a:p>
          <a:p>
            <a:pPr eaLnBrk="1" hangingPunct="1"/>
            <a:endParaRPr lang="zh-CN" altLang="en-US" sz="1200">
              <a:solidFill>
                <a:schemeClr val="bg1">
                  <a:lumMod val="50000"/>
                </a:schemeClr>
              </a:solidFill>
            </a:endParaRPr>
          </a:p>
        </p:txBody>
      </p:sp>
      <p:sp>
        <p:nvSpPr>
          <p:cNvPr id="13" name="矩形 16"/>
          <p:cNvSpPr>
            <a:spLocks noChangeArrowheads="1"/>
          </p:cNvSpPr>
          <p:nvPr/>
        </p:nvSpPr>
        <p:spPr bwMode="auto">
          <a:xfrm>
            <a:off x="1871396" y="4653083"/>
            <a:ext cx="2598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dirty="0" smtClean="0">
                <a:solidFill>
                  <a:schemeClr val="bg1">
                    <a:lumMod val="50000"/>
                  </a:schemeClr>
                </a:solidFill>
              </a:rPr>
              <a:t>点击输入文本内容</a:t>
            </a:r>
            <a:endParaRPr lang="zh-CN" altLang="en-US" dirty="0">
              <a:solidFill>
                <a:schemeClr val="bg1">
                  <a:lumMod val="50000"/>
                </a:schemeClr>
              </a:solidFill>
            </a:endParaRPr>
          </a:p>
        </p:txBody>
      </p:sp>
      <p:sp>
        <p:nvSpPr>
          <p:cNvPr id="14" name="椭圆 13"/>
          <p:cNvSpPr/>
          <p:nvPr/>
        </p:nvSpPr>
        <p:spPr>
          <a:xfrm>
            <a:off x="1484047" y="2736970"/>
            <a:ext cx="398463" cy="398463"/>
          </a:xfrm>
          <a:prstGeom prst="ellipse">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5" name="椭圆 14"/>
          <p:cNvSpPr/>
          <p:nvPr/>
        </p:nvSpPr>
        <p:spPr>
          <a:xfrm>
            <a:off x="1484047" y="4729283"/>
            <a:ext cx="398463" cy="40005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250"/>
                                        <p:tgtEl>
                                          <p:spTgt spid="10"/>
                                        </p:tgtEl>
                                      </p:cBhvr>
                                    </p:animEffect>
                                    <p:anim calcmode="lin" valueType="num">
                                      <p:cBhvr>
                                        <p:cTn id="26" dur="250" fill="hold"/>
                                        <p:tgtEl>
                                          <p:spTgt spid="10"/>
                                        </p:tgtEl>
                                        <p:attrNameLst>
                                          <p:attrName>ppt_x</p:attrName>
                                        </p:attrNameLst>
                                      </p:cBhvr>
                                      <p:tavLst>
                                        <p:tav tm="0">
                                          <p:val>
                                            <p:strVal val="#ppt_x"/>
                                          </p:val>
                                        </p:tav>
                                        <p:tav tm="100000">
                                          <p:val>
                                            <p:strVal val="#ppt_x"/>
                                          </p:val>
                                        </p:tav>
                                      </p:tavLst>
                                    </p:anim>
                                    <p:anim calcmode="lin" valueType="num">
                                      <p:cBhvr>
                                        <p:cTn id="27" dur="25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2"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250"/>
                                        <p:tgtEl>
                                          <p:spTgt spid="12"/>
                                        </p:tgtEl>
                                      </p:cBhvr>
                                    </p:animEffect>
                                    <p:anim calcmode="lin" valueType="num">
                                      <p:cBhvr>
                                        <p:cTn id="32" dur="250" fill="hold"/>
                                        <p:tgtEl>
                                          <p:spTgt spid="12"/>
                                        </p:tgtEl>
                                        <p:attrNameLst>
                                          <p:attrName>ppt_x</p:attrName>
                                        </p:attrNameLst>
                                      </p:cBhvr>
                                      <p:tavLst>
                                        <p:tav tm="0">
                                          <p:val>
                                            <p:strVal val="#ppt_x"/>
                                          </p:val>
                                        </p:tav>
                                        <p:tav tm="100000">
                                          <p:val>
                                            <p:strVal val="#ppt_x"/>
                                          </p:val>
                                        </p:tav>
                                      </p:tavLst>
                                    </p:anim>
                                    <p:anim calcmode="lin" valueType="num">
                                      <p:cBhvr>
                                        <p:cTn id="33" dur="25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50"/>
                                        <p:tgtEl>
                                          <p:spTgt spid="13"/>
                                        </p:tgtEl>
                                      </p:cBhvr>
                                    </p:animEffect>
                                    <p:anim calcmode="lin" valueType="num">
                                      <p:cBhvr>
                                        <p:cTn id="38" dur="250" fill="hold"/>
                                        <p:tgtEl>
                                          <p:spTgt spid="13"/>
                                        </p:tgtEl>
                                        <p:attrNameLst>
                                          <p:attrName>ppt_x</p:attrName>
                                        </p:attrNameLst>
                                      </p:cBhvr>
                                      <p:tavLst>
                                        <p:tav tm="0">
                                          <p:val>
                                            <p:strVal val="#ppt_x"/>
                                          </p:val>
                                        </p:tav>
                                        <p:tav tm="100000">
                                          <p:val>
                                            <p:strVal val="#ppt_x"/>
                                          </p:val>
                                        </p:tav>
                                      </p:tavLst>
                                    </p:anim>
                                    <p:anim calcmode="lin" valueType="num">
                                      <p:cBhvr>
                                        <p:cTn id="39" dur="25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2750"/>
                            </p:stCondLst>
                            <p:childTnLst>
                              <p:par>
                                <p:cTn id="41" presetID="42"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250"/>
                                        <p:tgtEl>
                                          <p:spTgt spid="14"/>
                                        </p:tgtEl>
                                      </p:cBhvr>
                                    </p:animEffect>
                                    <p:anim calcmode="lin" valueType="num">
                                      <p:cBhvr>
                                        <p:cTn id="44" dur="250" fill="hold"/>
                                        <p:tgtEl>
                                          <p:spTgt spid="14"/>
                                        </p:tgtEl>
                                        <p:attrNameLst>
                                          <p:attrName>ppt_x</p:attrName>
                                        </p:attrNameLst>
                                      </p:cBhvr>
                                      <p:tavLst>
                                        <p:tav tm="0">
                                          <p:val>
                                            <p:strVal val="#ppt_x"/>
                                          </p:val>
                                        </p:tav>
                                        <p:tav tm="100000">
                                          <p:val>
                                            <p:strVal val="#ppt_x"/>
                                          </p:val>
                                        </p:tav>
                                      </p:tavLst>
                                    </p:anim>
                                    <p:anim calcmode="lin" valueType="num">
                                      <p:cBhvr>
                                        <p:cTn id="45" dur="250" fill="hold"/>
                                        <p:tgtEl>
                                          <p:spTgt spid="14"/>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42"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250"/>
                                        <p:tgtEl>
                                          <p:spTgt spid="15"/>
                                        </p:tgtEl>
                                      </p:cBhvr>
                                    </p:animEffect>
                                    <p:anim calcmode="lin" valueType="num">
                                      <p:cBhvr>
                                        <p:cTn id="50" dur="250" fill="hold"/>
                                        <p:tgtEl>
                                          <p:spTgt spid="15"/>
                                        </p:tgtEl>
                                        <p:attrNameLst>
                                          <p:attrName>ppt_x</p:attrName>
                                        </p:attrNameLst>
                                      </p:cBhvr>
                                      <p:tavLst>
                                        <p:tav tm="0">
                                          <p:val>
                                            <p:strVal val="#ppt_x"/>
                                          </p:val>
                                        </p:tav>
                                        <p:tav tm="100000">
                                          <p:val>
                                            <p:strVal val="#ppt_x"/>
                                          </p:val>
                                        </p:tav>
                                      </p:tavLst>
                                    </p:anim>
                                    <p:anim calcmode="lin" valueType="num">
                                      <p:cBhvr>
                                        <p:cTn id="51" dur="2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178570" y="4680799"/>
            <a:ext cx="4867691" cy="1622888"/>
            <a:chOff x="1443004" y="4793368"/>
            <a:chExt cx="4662631" cy="1554521"/>
          </a:xfrm>
        </p:grpSpPr>
        <p:sp>
          <p:nvSpPr>
            <p:cNvPr id="6" name="Rounded Rectangle 8"/>
            <p:cNvSpPr/>
            <p:nvPr/>
          </p:nvSpPr>
          <p:spPr>
            <a:xfrm>
              <a:off x="1530090" y="5056099"/>
              <a:ext cx="1828801"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7" name="TextBox 7"/>
            <p:cNvSpPr txBox="1"/>
            <p:nvPr/>
          </p:nvSpPr>
          <p:spPr>
            <a:xfrm>
              <a:off x="1448573" y="4793368"/>
              <a:ext cx="1258678"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Adobe Photoshop</a:t>
              </a:r>
            </a:p>
          </p:txBody>
        </p:sp>
        <p:sp>
          <p:nvSpPr>
            <p:cNvPr id="8" name="Rounded Rectangle 22"/>
            <p:cNvSpPr/>
            <p:nvPr/>
          </p:nvSpPr>
          <p:spPr>
            <a:xfrm>
              <a:off x="1530089" y="5056099"/>
              <a:ext cx="1554480" cy="127592"/>
            </a:xfrm>
            <a:prstGeom prst="round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9" name="TextBox 9"/>
            <p:cNvSpPr txBox="1"/>
            <p:nvPr/>
          </p:nvSpPr>
          <p:spPr>
            <a:xfrm>
              <a:off x="2967202" y="4793368"/>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90%</a:t>
              </a:r>
            </a:p>
          </p:txBody>
        </p:sp>
        <p:sp>
          <p:nvSpPr>
            <p:cNvPr id="10" name="Rounded Rectangle 24"/>
            <p:cNvSpPr/>
            <p:nvPr/>
          </p:nvSpPr>
          <p:spPr>
            <a:xfrm>
              <a:off x="4212949" y="5056099"/>
              <a:ext cx="1828801" cy="127592"/>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2" name="TextBox 11"/>
            <p:cNvSpPr txBox="1"/>
            <p:nvPr/>
          </p:nvSpPr>
          <p:spPr>
            <a:xfrm>
              <a:off x="4131432" y="4793368"/>
              <a:ext cx="1138453"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Consulting Web</a:t>
              </a:r>
            </a:p>
          </p:txBody>
        </p:sp>
        <p:sp>
          <p:nvSpPr>
            <p:cNvPr id="13" name="Rounded Rectangle 26"/>
            <p:cNvSpPr/>
            <p:nvPr/>
          </p:nvSpPr>
          <p:spPr>
            <a:xfrm>
              <a:off x="4212948" y="5056099"/>
              <a:ext cx="1188720"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4" name="TextBox 13"/>
            <p:cNvSpPr txBox="1"/>
            <p:nvPr/>
          </p:nvSpPr>
          <p:spPr>
            <a:xfrm>
              <a:off x="5650061" y="4793368"/>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75%</a:t>
              </a:r>
            </a:p>
          </p:txBody>
        </p:sp>
        <p:sp>
          <p:nvSpPr>
            <p:cNvPr id="15" name="Rounded Rectangle 28"/>
            <p:cNvSpPr/>
            <p:nvPr/>
          </p:nvSpPr>
          <p:spPr>
            <a:xfrm>
              <a:off x="1530090" y="5669379"/>
              <a:ext cx="1828801" cy="127592"/>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6" name="TextBox 15"/>
            <p:cNvSpPr txBox="1"/>
            <p:nvPr/>
          </p:nvSpPr>
          <p:spPr>
            <a:xfrm>
              <a:off x="1448573" y="5406648"/>
              <a:ext cx="837089"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Wordpress</a:t>
              </a:r>
            </a:p>
          </p:txBody>
        </p:sp>
        <p:sp>
          <p:nvSpPr>
            <p:cNvPr id="17" name="Rounded Rectangle 30"/>
            <p:cNvSpPr/>
            <p:nvPr/>
          </p:nvSpPr>
          <p:spPr>
            <a:xfrm>
              <a:off x="1530089" y="5669379"/>
              <a:ext cx="1005840"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8" name="TextBox 17"/>
            <p:cNvSpPr txBox="1"/>
            <p:nvPr/>
          </p:nvSpPr>
          <p:spPr>
            <a:xfrm>
              <a:off x="2967202" y="5406648"/>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55%</a:t>
              </a:r>
            </a:p>
          </p:txBody>
        </p:sp>
        <p:sp>
          <p:nvSpPr>
            <p:cNvPr id="19" name="Rounded Rectangle 32"/>
            <p:cNvSpPr/>
            <p:nvPr/>
          </p:nvSpPr>
          <p:spPr>
            <a:xfrm>
              <a:off x="4212949" y="5669379"/>
              <a:ext cx="1828801"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0" name="TextBox 19"/>
            <p:cNvSpPr txBox="1"/>
            <p:nvPr/>
          </p:nvSpPr>
          <p:spPr>
            <a:xfrm>
              <a:off x="4131432" y="5406648"/>
              <a:ext cx="1040670"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Plan</a:t>
              </a:r>
            </a:p>
          </p:txBody>
        </p:sp>
        <p:sp>
          <p:nvSpPr>
            <p:cNvPr id="21" name="Rounded Rectangle 34"/>
            <p:cNvSpPr/>
            <p:nvPr/>
          </p:nvSpPr>
          <p:spPr>
            <a:xfrm>
              <a:off x="4212948" y="5669379"/>
              <a:ext cx="822960" cy="127592"/>
            </a:xfrm>
            <a:prstGeom prst="round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2" name="TextBox 21"/>
            <p:cNvSpPr txBox="1"/>
            <p:nvPr/>
          </p:nvSpPr>
          <p:spPr>
            <a:xfrm>
              <a:off x="5650061" y="5406648"/>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40%</a:t>
              </a:r>
            </a:p>
          </p:txBody>
        </p:sp>
        <p:sp>
          <p:nvSpPr>
            <p:cNvPr id="23" name="TextBox 22"/>
            <p:cNvSpPr txBox="1"/>
            <p:nvPr/>
          </p:nvSpPr>
          <p:spPr>
            <a:xfrm>
              <a:off x="1443004" y="6093973"/>
              <a:ext cx="1244251" cy="253916"/>
            </a:xfrm>
            <a:prstGeom prst="rect">
              <a:avLst/>
            </a:prstGeom>
            <a:noFill/>
            <a:ln>
              <a:noFill/>
            </a:ln>
          </p:spPr>
          <p:txBody>
            <a:bodyPr wrap="none" rtlCol="0">
              <a:spAutoFit/>
            </a:bodyPr>
            <a:lstStyle/>
            <a:p>
              <a:r>
                <a:rPr lang="en-US" sz="1050">
                  <a:solidFill>
                    <a:schemeClr val="bg1">
                      <a:lumMod val="50000"/>
                    </a:schemeClr>
                  </a:solidFill>
                </a:rPr>
                <a:t>BUSINESS PROCESS</a:t>
              </a:r>
            </a:p>
          </p:txBody>
        </p:sp>
        <p:sp>
          <p:nvSpPr>
            <p:cNvPr id="24" name="TextBox 23"/>
            <p:cNvSpPr txBox="1"/>
            <p:nvPr/>
          </p:nvSpPr>
          <p:spPr>
            <a:xfrm>
              <a:off x="2528558" y="6087923"/>
              <a:ext cx="2052165" cy="253916"/>
            </a:xfrm>
            <a:prstGeom prst="rect">
              <a:avLst/>
            </a:prstGeom>
            <a:noFill/>
          </p:spPr>
          <p:txBody>
            <a:bodyPr wrap="none" rtlCol="0">
              <a:spAutoFit/>
            </a:bodyPr>
            <a:lstStyle/>
            <a:p>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Social Department</a:t>
              </a:r>
            </a:p>
          </p:txBody>
        </p:sp>
      </p:grpSp>
      <p:grpSp>
        <p:nvGrpSpPr>
          <p:cNvPr id="25" name="组合 24"/>
          <p:cNvGrpSpPr/>
          <p:nvPr/>
        </p:nvGrpSpPr>
        <p:grpSpPr>
          <a:xfrm>
            <a:off x="6124614" y="2866282"/>
            <a:ext cx="4907740" cy="1972421"/>
            <a:chOff x="1890814" y="4564210"/>
            <a:chExt cx="3711146" cy="1604951"/>
          </a:xfrm>
        </p:grpSpPr>
        <p:sp>
          <p:nvSpPr>
            <p:cNvPr id="26" name="TextBox 12"/>
            <p:cNvSpPr txBox="1"/>
            <p:nvPr/>
          </p:nvSpPr>
          <p:spPr>
            <a:xfrm>
              <a:off x="1908646" y="4564210"/>
              <a:ext cx="2717004" cy="523220"/>
            </a:xfrm>
            <a:prstGeom prst="rect">
              <a:avLst/>
            </a:prstGeom>
            <a:noFill/>
          </p:spPr>
          <p:txBody>
            <a:bodyPr wrap="square" rtlCol="0">
              <a:spAutoFit/>
            </a:bodyPr>
            <a:lstStyle/>
            <a:p>
              <a:r>
                <a:rPr lang="zh-CN" altLang="en-US" sz="2800" spc="-20" dirty="0">
                  <a:solidFill>
                    <a:schemeClr val="bg1">
                      <a:lumMod val="50000"/>
                    </a:schemeClr>
                  </a:solidFill>
                  <a:effectLst/>
                  <a:latin typeface="微软雅黑" panose="020B0503020204020204" pitchFamily="34" charset="-122"/>
                  <a:ea typeface="微软雅黑" panose="020B0503020204020204" pitchFamily="34" charset="-122"/>
                </a:rPr>
                <a:t>加入你的标题</a:t>
              </a:r>
            </a:p>
          </p:txBody>
        </p:sp>
        <p:cxnSp>
          <p:nvCxnSpPr>
            <p:cNvPr id="27" name="直接连接符 26"/>
            <p:cNvCxnSpPr/>
            <p:nvPr/>
          </p:nvCxnSpPr>
          <p:spPr>
            <a:xfrm>
              <a:off x="2005048" y="5146812"/>
              <a:ext cx="3535362" cy="0"/>
            </a:xfrm>
            <a:prstGeom prst="line">
              <a:avLst/>
            </a:prstGeom>
            <a:ln w="38100">
              <a:solidFill>
                <a:srgbClr val="00AB7F"/>
              </a:solidFill>
            </a:ln>
          </p:spPr>
          <p:style>
            <a:lnRef idx="1">
              <a:schemeClr val="accent1"/>
            </a:lnRef>
            <a:fillRef idx="0">
              <a:schemeClr val="accent1"/>
            </a:fillRef>
            <a:effectRef idx="0">
              <a:schemeClr val="accent1"/>
            </a:effectRef>
            <a:fontRef idx="minor">
              <a:schemeClr val="tx1"/>
            </a:fontRef>
          </p:style>
        </p:cxnSp>
        <p:sp>
          <p:nvSpPr>
            <p:cNvPr id="28" name="TextBox 14"/>
            <p:cNvSpPr txBox="1"/>
            <p:nvPr/>
          </p:nvSpPr>
          <p:spPr>
            <a:xfrm>
              <a:off x="1890814" y="5227236"/>
              <a:ext cx="3711146" cy="941925"/>
            </a:xfrm>
            <a:prstGeom prst="rect">
              <a:avLst/>
            </a:prstGeom>
            <a:noFill/>
          </p:spPr>
          <p:txBody>
            <a:bodyPr wrap="square" rtlCol="0">
              <a:spAutoFit/>
            </a:bodyPr>
            <a:lstStyle/>
            <a:p>
              <a:pPr>
                <a:lnSpc>
                  <a:spcPct val="92000"/>
                </a:lnSpc>
              </a:pPr>
              <a:r>
                <a:rPr lang="en-US" altLang="zh-CN" sz="1200" kern="1600" spc="-40" dirty="0" err="1">
                  <a:solidFill>
                    <a:schemeClr val="bg1">
                      <a:lumMod val="50000"/>
                    </a:schemeClr>
                  </a:solidFill>
                </a:rPr>
                <a:t>Donec</a:t>
              </a:r>
              <a:r>
                <a:rPr lang="en-US" altLang="zh-CN" sz="1200" kern="1600" spc="-40" dirty="0">
                  <a:solidFill>
                    <a:schemeClr val="bg1">
                      <a:lumMod val="50000"/>
                    </a:schemeClr>
                  </a:solidFill>
                </a:rPr>
                <a:t> id </a:t>
              </a:r>
              <a:r>
                <a:rPr lang="en-US" altLang="zh-CN" sz="1200" kern="1600" spc="-40" dirty="0" err="1">
                  <a:solidFill>
                    <a:schemeClr val="bg1">
                      <a:lumMod val="50000"/>
                    </a:schemeClr>
                  </a:solidFill>
                </a:rPr>
                <a:t>elit</a:t>
              </a:r>
              <a:r>
                <a:rPr lang="en-US" altLang="zh-CN" sz="1200" kern="1600" spc="-40" dirty="0">
                  <a:solidFill>
                    <a:schemeClr val="bg1">
                      <a:lumMod val="50000"/>
                    </a:schemeClr>
                  </a:solidFill>
                </a:rPr>
                <a:t> non mi </a:t>
              </a:r>
              <a:r>
                <a:rPr lang="en-US" altLang="zh-CN" sz="1200" kern="1600" spc="-40" dirty="0" err="1">
                  <a:solidFill>
                    <a:schemeClr val="bg1">
                      <a:lumMod val="50000"/>
                    </a:schemeClr>
                  </a:solidFill>
                </a:rPr>
                <a:t>porta</a:t>
              </a:r>
              <a:r>
                <a:rPr lang="en-US" altLang="zh-CN" sz="1200" kern="1600" spc="-40" dirty="0">
                  <a:solidFill>
                    <a:schemeClr val="bg1">
                      <a:lumMod val="50000"/>
                    </a:schemeClr>
                  </a:solidFill>
                </a:rPr>
                <a:t> </a:t>
              </a:r>
              <a:r>
                <a:rPr lang="en-US" altLang="zh-CN" sz="1200" kern="1600" spc="-40" dirty="0" err="1">
                  <a:solidFill>
                    <a:schemeClr val="bg1">
                      <a:lumMod val="50000"/>
                    </a:schemeClr>
                  </a:solidFill>
                </a:rPr>
                <a:t>gravida</a:t>
              </a:r>
              <a:r>
                <a:rPr lang="en-US" altLang="zh-CN" sz="1200" kern="1600" spc="-40" dirty="0">
                  <a:solidFill>
                    <a:schemeClr val="bg1">
                      <a:lumMod val="50000"/>
                    </a:schemeClr>
                  </a:solidFill>
                </a:rPr>
                <a:t> at </a:t>
              </a:r>
              <a:r>
                <a:rPr lang="en-US" altLang="zh-CN" sz="1200" kern="1600" spc="-40" dirty="0" err="1">
                  <a:solidFill>
                    <a:schemeClr val="bg1">
                      <a:lumMod val="50000"/>
                    </a:schemeClr>
                  </a:solidFill>
                </a:rPr>
                <a:t>eget</a:t>
              </a:r>
              <a:r>
                <a:rPr lang="en-US" altLang="zh-CN" sz="1200" kern="1600" spc="-40" dirty="0">
                  <a:solidFill>
                    <a:schemeClr val="bg1">
                      <a:lumMod val="50000"/>
                    </a:schemeClr>
                  </a:solidFill>
                </a:rPr>
                <a:t> </a:t>
              </a:r>
              <a:r>
                <a:rPr lang="en-US" altLang="zh-CN" sz="1200" spc="-40" dirty="0" err="1">
                  <a:solidFill>
                    <a:schemeClr val="bg1">
                      <a:lumMod val="50000"/>
                    </a:schemeClr>
                  </a:solidFill>
                </a:rPr>
                <a:t>metus</a:t>
              </a:r>
              <a:r>
                <a:rPr lang="en-US" altLang="zh-CN" sz="1200" spc="-40" dirty="0">
                  <a:solidFill>
                    <a:schemeClr val="bg1">
                      <a:lumMod val="50000"/>
                    </a:schemeClr>
                  </a:solidFill>
                </a:rPr>
                <a:t>. </a:t>
              </a:r>
              <a:r>
                <a:rPr lang="en-US" altLang="zh-CN" sz="1200" spc="-40" dirty="0" err="1">
                  <a:solidFill>
                    <a:schemeClr val="bg1">
                      <a:lumMod val="50000"/>
                    </a:schemeClr>
                  </a:solidFill>
                </a:rPr>
                <a:t>Fusce</a:t>
              </a:r>
              <a:r>
                <a:rPr lang="en-US" altLang="zh-CN" sz="1200" spc="-40" dirty="0">
                  <a:solidFill>
                    <a:schemeClr val="bg1">
                      <a:lumMod val="50000"/>
                    </a:schemeClr>
                  </a:solidFill>
                </a:rPr>
                <a:t> </a:t>
              </a:r>
              <a:r>
                <a:rPr lang="en-US" altLang="zh-CN" sz="1200" spc="-40" dirty="0" err="1">
                  <a:solidFill>
                    <a:schemeClr val="bg1">
                      <a:lumMod val="50000"/>
                    </a:schemeClr>
                  </a:solidFill>
                </a:rPr>
                <a:t>dapibus</a:t>
              </a:r>
              <a:r>
                <a:rPr lang="en-US" altLang="zh-CN" sz="1200" spc="-40" dirty="0">
                  <a:solidFill>
                    <a:schemeClr val="bg1">
                      <a:lumMod val="50000"/>
                    </a:schemeClr>
                  </a:solidFill>
                </a:rPr>
                <a:t>, </a:t>
              </a:r>
              <a:r>
                <a:rPr lang="en-US" altLang="zh-CN" sz="1200" spc="-40" dirty="0" err="1">
                  <a:solidFill>
                    <a:schemeClr val="bg1">
                      <a:lumMod val="50000"/>
                    </a:schemeClr>
                  </a:solidFill>
                </a:rPr>
                <a:t>tellus</a:t>
              </a:r>
              <a:r>
                <a:rPr lang="en-US" altLang="zh-CN" sz="1200" spc="-40" dirty="0">
                  <a:solidFill>
                    <a:schemeClr val="bg1">
                      <a:lumMod val="50000"/>
                    </a:schemeClr>
                  </a:solidFill>
                </a:rPr>
                <a:t> ac </a:t>
              </a:r>
              <a:r>
                <a:rPr lang="en-US" altLang="zh-CN" sz="1200" spc="-40" dirty="0" err="1">
                  <a:solidFill>
                    <a:schemeClr val="bg1">
                      <a:lumMod val="50000"/>
                    </a:schemeClr>
                  </a:solidFill>
                </a:rPr>
                <a:t>cursus</a:t>
              </a:r>
              <a:r>
                <a:rPr lang="en-US" altLang="zh-CN" sz="1200" spc="-40" dirty="0">
                  <a:solidFill>
                    <a:schemeClr val="bg1">
                      <a:lumMod val="50000"/>
                    </a:schemeClr>
                  </a:solidFill>
                </a:rPr>
                <a:t>. </a:t>
              </a:r>
              <a:r>
                <a:rPr lang="en-US" altLang="zh-CN" sz="1200" kern="1600" spc="-40" dirty="0" err="1">
                  <a:solidFill>
                    <a:schemeClr val="bg1">
                      <a:lumMod val="50000"/>
                    </a:schemeClr>
                  </a:solidFill>
                </a:rPr>
                <a:t>Donec</a:t>
              </a:r>
              <a:r>
                <a:rPr lang="en-US" altLang="zh-CN" sz="1200" kern="1600" spc="-40" dirty="0">
                  <a:solidFill>
                    <a:schemeClr val="bg1">
                      <a:lumMod val="50000"/>
                    </a:schemeClr>
                  </a:solidFill>
                </a:rPr>
                <a:t> id </a:t>
              </a:r>
              <a:r>
                <a:rPr lang="en-US" altLang="zh-CN" sz="1200" kern="1600" spc="-40" dirty="0" err="1">
                  <a:solidFill>
                    <a:schemeClr val="bg1">
                      <a:lumMod val="50000"/>
                    </a:schemeClr>
                  </a:solidFill>
                </a:rPr>
                <a:t>elit</a:t>
              </a:r>
              <a:r>
                <a:rPr lang="en-US" altLang="zh-CN" sz="1200" kern="1600" spc="-40" dirty="0">
                  <a:solidFill>
                    <a:schemeClr val="bg1">
                      <a:lumMod val="50000"/>
                    </a:schemeClr>
                  </a:solidFill>
                </a:rPr>
                <a:t> non mi </a:t>
              </a:r>
              <a:r>
                <a:rPr lang="en-US" altLang="zh-CN" sz="1200" kern="1600" spc="-40" dirty="0" err="1">
                  <a:solidFill>
                    <a:schemeClr val="bg1">
                      <a:lumMod val="50000"/>
                    </a:schemeClr>
                  </a:solidFill>
                </a:rPr>
                <a:t>porta</a:t>
              </a:r>
              <a:r>
                <a:rPr lang="en-US" altLang="zh-CN" sz="1200" kern="1600" spc="-40" dirty="0">
                  <a:solidFill>
                    <a:schemeClr val="bg1">
                      <a:lumMod val="50000"/>
                    </a:schemeClr>
                  </a:solidFill>
                </a:rPr>
                <a:t> </a:t>
              </a:r>
              <a:r>
                <a:rPr lang="en-US" altLang="zh-CN" sz="1200" kern="1600" spc="-40" dirty="0" err="1">
                  <a:solidFill>
                    <a:schemeClr val="bg1">
                      <a:lumMod val="50000"/>
                    </a:schemeClr>
                  </a:solidFill>
                </a:rPr>
                <a:t>gravida</a:t>
              </a:r>
              <a:r>
                <a:rPr lang="en-US" altLang="zh-CN" sz="1200" kern="1600" spc="-40" dirty="0">
                  <a:solidFill>
                    <a:schemeClr val="bg1">
                      <a:lumMod val="50000"/>
                    </a:schemeClr>
                  </a:solidFill>
                </a:rPr>
                <a:t> at </a:t>
              </a:r>
              <a:r>
                <a:rPr lang="en-US" altLang="zh-CN" sz="1200" kern="1600" spc="-40" dirty="0" err="1">
                  <a:solidFill>
                    <a:schemeClr val="bg1">
                      <a:lumMod val="50000"/>
                    </a:schemeClr>
                  </a:solidFill>
                </a:rPr>
                <a:t>eget</a:t>
              </a:r>
              <a:r>
                <a:rPr lang="en-US" altLang="zh-CN" sz="1200" kern="1600" spc="-40" dirty="0">
                  <a:solidFill>
                    <a:schemeClr val="bg1">
                      <a:lumMod val="50000"/>
                    </a:schemeClr>
                  </a:solidFill>
                </a:rPr>
                <a:t> </a:t>
              </a:r>
              <a:r>
                <a:rPr lang="en-US" altLang="zh-CN" sz="1200" spc="-40" dirty="0" err="1">
                  <a:solidFill>
                    <a:schemeClr val="bg1">
                      <a:lumMod val="50000"/>
                    </a:schemeClr>
                  </a:solidFill>
                </a:rPr>
                <a:t>metus</a:t>
              </a:r>
              <a:r>
                <a:rPr lang="en-US" altLang="zh-CN" sz="1200" spc="-40" dirty="0">
                  <a:solidFill>
                    <a:schemeClr val="bg1">
                      <a:lumMod val="50000"/>
                    </a:schemeClr>
                  </a:solidFill>
                </a:rPr>
                <a:t>. </a:t>
              </a:r>
              <a:r>
                <a:rPr lang="en-US" altLang="zh-CN" sz="1200" spc="-40" dirty="0" err="1">
                  <a:solidFill>
                    <a:schemeClr val="bg1">
                      <a:lumMod val="50000"/>
                    </a:schemeClr>
                  </a:solidFill>
                </a:rPr>
                <a:t>Fusce</a:t>
              </a:r>
              <a:r>
                <a:rPr lang="en-US" altLang="zh-CN" sz="1200" spc="-40" dirty="0">
                  <a:solidFill>
                    <a:schemeClr val="bg1">
                      <a:lumMod val="50000"/>
                    </a:schemeClr>
                  </a:solidFill>
                </a:rPr>
                <a:t> </a:t>
              </a:r>
              <a:r>
                <a:rPr lang="en-US" altLang="zh-CN" sz="1200" spc="-40" dirty="0" err="1">
                  <a:solidFill>
                    <a:schemeClr val="bg1">
                      <a:lumMod val="50000"/>
                    </a:schemeClr>
                  </a:solidFill>
                </a:rPr>
                <a:t>dapibus</a:t>
              </a:r>
              <a:r>
                <a:rPr lang="en-US" altLang="zh-CN" sz="1200" spc="-40" dirty="0">
                  <a:solidFill>
                    <a:schemeClr val="bg1">
                      <a:lumMod val="50000"/>
                    </a:schemeClr>
                  </a:solidFill>
                </a:rPr>
                <a:t>, </a:t>
              </a:r>
              <a:r>
                <a:rPr lang="en-US" altLang="zh-CN" sz="1200" spc="-40" dirty="0" err="1">
                  <a:solidFill>
                    <a:schemeClr val="bg1">
                      <a:lumMod val="50000"/>
                    </a:schemeClr>
                  </a:solidFill>
                </a:rPr>
                <a:t>tellus</a:t>
              </a:r>
              <a:r>
                <a:rPr lang="en-US" altLang="zh-CN" sz="1200" spc="-40" dirty="0">
                  <a:solidFill>
                    <a:schemeClr val="bg1">
                      <a:lumMod val="50000"/>
                    </a:schemeClr>
                  </a:solidFill>
                </a:rPr>
                <a:t> ac </a:t>
              </a:r>
              <a:r>
                <a:rPr lang="en-US" altLang="zh-CN" sz="1200" spc="-40" dirty="0" err="1">
                  <a:solidFill>
                    <a:schemeClr val="bg1">
                      <a:lumMod val="50000"/>
                    </a:schemeClr>
                  </a:solidFill>
                </a:rPr>
                <a:t>cursus</a:t>
              </a:r>
              <a:r>
                <a:rPr lang="en-US" altLang="zh-CN" sz="1200" spc="-40" dirty="0">
                  <a:solidFill>
                    <a:schemeClr val="bg1">
                      <a:lumMod val="50000"/>
                    </a:schemeClr>
                  </a:solidFill>
                </a:rPr>
                <a:t>. </a:t>
              </a:r>
              <a:r>
                <a:rPr lang="en-US" altLang="zh-CN" sz="1200" kern="1600" spc="-40" dirty="0" err="1">
                  <a:solidFill>
                    <a:schemeClr val="bg1">
                      <a:lumMod val="50000"/>
                    </a:schemeClr>
                  </a:solidFill>
                </a:rPr>
                <a:t>Donec</a:t>
              </a:r>
              <a:r>
                <a:rPr lang="en-US" altLang="zh-CN" sz="1200" kern="1600" spc="-40" dirty="0">
                  <a:solidFill>
                    <a:schemeClr val="bg1">
                      <a:lumMod val="50000"/>
                    </a:schemeClr>
                  </a:solidFill>
                </a:rPr>
                <a:t> id </a:t>
              </a:r>
              <a:r>
                <a:rPr lang="en-US" altLang="zh-CN" sz="1200" kern="1600" spc="-40" dirty="0" err="1">
                  <a:solidFill>
                    <a:schemeClr val="bg1">
                      <a:lumMod val="50000"/>
                    </a:schemeClr>
                  </a:solidFill>
                </a:rPr>
                <a:t>elit</a:t>
              </a:r>
              <a:r>
                <a:rPr lang="en-US" altLang="zh-CN" sz="1200" kern="1600" spc="-40" dirty="0">
                  <a:solidFill>
                    <a:schemeClr val="bg1">
                      <a:lumMod val="50000"/>
                    </a:schemeClr>
                  </a:solidFill>
                </a:rPr>
                <a:t> non mi </a:t>
              </a:r>
              <a:r>
                <a:rPr lang="en-US" altLang="zh-CN" sz="1200" kern="1600" spc="-40" dirty="0" err="1">
                  <a:solidFill>
                    <a:schemeClr val="bg1">
                      <a:lumMod val="50000"/>
                    </a:schemeClr>
                  </a:solidFill>
                </a:rPr>
                <a:t>porta</a:t>
              </a:r>
              <a:r>
                <a:rPr lang="en-US" altLang="zh-CN" sz="1200" kern="1600" spc="-40" dirty="0">
                  <a:solidFill>
                    <a:schemeClr val="bg1">
                      <a:lumMod val="50000"/>
                    </a:schemeClr>
                  </a:solidFill>
                </a:rPr>
                <a:t> </a:t>
              </a:r>
              <a:r>
                <a:rPr lang="en-US" altLang="zh-CN" sz="1200" kern="1600" spc="-40" dirty="0" err="1">
                  <a:solidFill>
                    <a:schemeClr val="bg1">
                      <a:lumMod val="50000"/>
                    </a:schemeClr>
                  </a:solidFill>
                </a:rPr>
                <a:t>gravida</a:t>
              </a:r>
              <a:r>
                <a:rPr lang="en-US" altLang="zh-CN" sz="1200" kern="1600" spc="-40" dirty="0">
                  <a:solidFill>
                    <a:schemeClr val="bg1">
                      <a:lumMod val="50000"/>
                    </a:schemeClr>
                  </a:solidFill>
                </a:rPr>
                <a:t> at </a:t>
              </a:r>
              <a:r>
                <a:rPr lang="en-US" altLang="zh-CN" sz="1200" kern="1600" spc="-40" dirty="0" err="1">
                  <a:solidFill>
                    <a:schemeClr val="bg1">
                      <a:lumMod val="50000"/>
                    </a:schemeClr>
                  </a:solidFill>
                </a:rPr>
                <a:t>eget</a:t>
              </a:r>
              <a:r>
                <a:rPr lang="en-US" altLang="zh-CN" sz="1200" kern="1600" spc="-40" dirty="0">
                  <a:solidFill>
                    <a:schemeClr val="bg1">
                      <a:lumMod val="50000"/>
                    </a:schemeClr>
                  </a:solidFill>
                </a:rPr>
                <a:t> </a:t>
              </a:r>
              <a:r>
                <a:rPr lang="en-US" altLang="zh-CN" sz="1200" spc="-40" dirty="0" err="1">
                  <a:solidFill>
                    <a:schemeClr val="bg1">
                      <a:lumMod val="50000"/>
                    </a:schemeClr>
                  </a:solidFill>
                </a:rPr>
                <a:t>metus</a:t>
              </a:r>
              <a:r>
                <a:rPr lang="en-US" altLang="zh-CN" sz="1200" spc="-40" dirty="0">
                  <a:solidFill>
                    <a:schemeClr val="bg1">
                      <a:lumMod val="50000"/>
                    </a:schemeClr>
                  </a:solidFill>
                </a:rPr>
                <a:t>. </a:t>
              </a:r>
              <a:r>
                <a:rPr lang="en-US" altLang="zh-CN" sz="1200" spc="-40" dirty="0" err="1">
                  <a:solidFill>
                    <a:schemeClr val="bg1">
                      <a:lumMod val="50000"/>
                    </a:schemeClr>
                  </a:solidFill>
                </a:rPr>
                <a:t>Fusce</a:t>
              </a:r>
              <a:r>
                <a:rPr lang="en-US" altLang="zh-CN" sz="1200" spc="-40" dirty="0">
                  <a:solidFill>
                    <a:schemeClr val="bg1">
                      <a:lumMod val="50000"/>
                    </a:schemeClr>
                  </a:solidFill>
                </a:rPr>
                <a:t> </a:t>
              </a:r>
              <a:r>
                <a:rPr lang="en-US" altLang="zh-CN" sz="1200" spc="-40" dirty="0" err="1">
                  <a:solidFill>
                    <a:schemeClr val="bg1">
                      <a:lumMod val="50000"/>
                    </a:schemeClr>
                  </a:solidFill>
                </a:rPr>
                <a:t>dapibus</a:t>
              </a:r>
              <a:r>
                <a:rPr lang="en-US" altLang="zh-CN" sz="1200" spc="-40" dirty="0">
                  <a:solidFill>
                    <a:schemeClr val="bg1">
                      <a:lumMod val="50000"/>
                    </a:schemeClr>
                  </a:solidFill>
                </a:rPr>
                <a:t>, </a:t>
              </a:r>
              <a:r>
                <a:rPr lang="en-US" altLang="zh-CN" sz="1200" spc="-40" dirty="0" err="1">
                  <a:solidFill>
                    <a:schemeClr val="bg1">
                      <a:lumMod val="50000"/>
                    </a:schemeClr>
                  </a:solidFill>
                </a:rPr>
                <a:t>tellus</a:t>
              </a:r>
              <a:r>
                <a:rPr lang="en-US" altLang="zh-CN" sz="1200" spc="-40" dirty="0">
                  <a:solidFill>
                    <a:schemeClr val="bg1">
                      <a:lumMod val="50000"/>
                    </a:schemeClr>
                  </a:solidFill>
                </a:rPr>
                <a:t> ac </a:t>
              </a:r>
              <a:r>
                <a:rPr lang="en-US" altLang="zh-CN" sz="1200" spc="-40" dirty="0" err="1">
                  <a:solidFill>
                    <a:schemeClr val="bg1">
                      <a:lumMod val="50000"/>
                    </a:schemeClr>
                  </a:solidFill>
                </a:rPr>
                <a:t>cursus</a:t>
              </a:r>
              <a:endParaRPr lang="en-US" altLang="zh-CN" sz="1200" spc="-40" dirty="0">
                <a:solidFill>
                  <a:schemeClr val="bg1">
                    <a:lumMod val="50000"/>
                  </a:schemeClr>
                </a:solidFill>
              </a:endParaRPr>
            </a:p>
          </p:txBody>
        </p:sp>
      </p:grpSp>
      <p:sp>
        <p:nvSpPr>
          <p:cNvPr id="29" name="Freeform 6"/>
          <p:cNvSpPr>
            <a:spLocks noChangeArrowheads="1"/>
          </p:cNvSpPr>
          <p:nvPr/>
        </p:nvSpPr>
        <p:spPr bwMode="auto">
          <a:xfrm>
            <a:off x="1812713" y="4838703"/>
            <a:ext cx="3108325" cy="279400"/>
          </a:xfrm>
          <a:custGeom>
            <a:avLst/>
            <a:gdLst>
              <a:gd name="T0" fmla="*/ 3061 w 3061"/>
              <a:gd name="T1" fmla="*/ 0 h 274"/>
              <a:gd name="T2" fmla="*/ 1623 w 3061"/>
              <a:gd name="T3" fmla="*/ 0 h 274"/>
              <a:gd name="T4" fmla="*/ 471 w 3061"/>
              <a:gd name="T5" fmla="*/ 0 h 274"/>
              <a:gd name="T6" fmla="*/ 0 w 3061"/>
              <a:gd name="T7" fmla="*/ 274 h 274"/>
              <a:gd name="T8" fmla="*/ 2592 w 3061"/>
              <a:gd name="T9" fmla="*/ 274 h 274"/>
              <a:gd name="T10" fmla="*/ 3061 w 3061"/>
              <a:gd name="T11" fmla="*/ 0 h 274"/>
            </a:gdLst>
            <a:ahLst/>
            <a:cxnLst>
              <a:cxn ang="0">
                <a:pos x="T0" y="T1"/>
              </a:cxn>
              <a:cxn ang="0">
                <a:pos x="T2" y="T3"/>
              </a:cxn>
              <a:cxn ang="0">
                <a:pos x="T4" y="T5"/>
              </a:cxn>
              <a:cxn ang="0">
                <a:pos x="T6" y="T7"/>
              </a:cxn>
              <a:cxn ang="0">
                <a:pos x="T8" y="T9"/>
              </a:cxn>
              <a:cxn ang="0">
                <a:pos x="T10" y="T11"/>
              </a:cxn>
            </a:cxnLst>
            <a:rect l="0" t="0" r="r" b="b"/>
            <a:pathLst>
              <a:path w="3061" h="274">
                <a:moveTo>
                  <a:pt x="3061" y="0"/>
                </a:moveTo>
                <a:cubicBezTo>
                  <a:pt x="1623" y="0"/>
                  <a:pt x="1623" y="0"/>
                  <a:pt x="1623" y="0"/>
                </a:cubicBezTo>
                <a:cubicBezTo>
                  <a:pt x="471" y="0"/>
                  <a:pt x="471" y="0"/>
                  <a:pt x="471" y="0"/>
                </a:cubicBezTo>
                <a:cubicBezTo>
                  <a:pt x="0" y="274"/>
                  <a:pt x="0" y="274"/>
                  <a:pt x="0" y="274"/>
                </a:cubicBezTo>
                <a:cubicBezTo>
                  <a:pt x="2592" y="274"/>
                  <a:pt x="2592" y="274"/>
                  <a:pt x="2592" y="274"/>
                </a:cubicBezTo>
                <a:cubicBezTo>
                  <a:pt x="2592" y="274"/>
                  <a:pt x="3043" y="9"/>
                  <a:pt x="3061"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30" name="Freeform 14"/>
          <p:cNvSpPr>
            <a:spLocks noChangeArrowheads="1"/>
          </p:cNvSpPr>
          <p:nvPr/>
        </p:nvSpPr>
        <p:spPr bwMode="auto">
          <a:xfrm>
            <a:off x="2412788" y="3935415"/>
            <a:ext cx="1985962" cy="177800"/>
          </a:xfrm>
          <a:custGeom>
            <a:avLst/>
            <a:gdLst>
              <a:gd name="T0" fmla="*/ 1955 w 1955"/>
              <a:gd name="T1" fmla="*/ 0 h 175"/>
              <a:gd name="T2" fmla="*/ 301 w 1955"/>
              <a:gd name="T3" fmla="*/ 0 h 175"/>
              <a:gd name="T4" fmla="*/ 0 w 1955"/>
              <a:gd name="T5" fmla="*/ 175 h 175"/>
              <a:gd name="T6" fmla="*/ 1655 w 1955"/>
              <a:gd name="T7" fmla="*/ 175 h 175"/>
              <a:gd name="T8" fmla="*/ 1955 w 1955"/>
              <a:gd name="T9" fmla="*/ 0 h 175"/>
            </a:gdLst>
            <a:ahLst/>
            <a:cxnLst>
              <a:cxn ang="0">
                <a:pos x="T0" y="T1"/>
              </a:cxn>
              <a:cxn ang="0">
                <a:pos x="T2" y="T3"/>
              </a:cxn>
              <a:cxn ang="0">
                <a:pos x="T4" y="T5"/>
              </a:cxn>
              <a:cxn ang="0">
                <a:pos x="T6" y="T7"/>
              </a:cxn>
              <a:cxn ang="0">
                <a:pos x="T8" y="T9"/>
              </a:cxn>
            </a:cxnLst>
            <a:rect l="0" t="0" r="r" b="b"/>
            <a:pathLst>
              <a:path w="1955" h="175">
                <a:moveTo>
                  <a:pt x="1955" y="0"/>
                </a:moveTo>
                <a:cubicBezTo>
                  <a:pt x="301" y="0"/>
                  <a:pt x="301" y="0"/>
                  <a:pt x="301" y="0"/>
                </a:cubicBezTo>
                <a:cubicBezTo>
                  <a:pt x="0" y="175"/>
                  <a:pt x="0" y="175"/>
                  <a:pt x="0" y="175"/>
                </a:cubicBezTo>
                <a:cubicBezTo>
                  <a:pt x="1655" y="175"/>
                  <a:pt x="1655" y="175"/>
                  <a:pt x="1655" y="175"/>
                </a:cubicBezTo>
                <a:cubicBezTo>
                  <a:pt x="1655" y="175"/>
                  <a:pt x="1954" y="0"/>
                  <a:pt x="1955"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31" name="Freeform 16"/>
          <p:cNvSpPr>
            <a:spLocks noChangeArrowheads="1"/>
          </p:cNvSpPr>
          <p:nvPr/>
        </p:nvSpPr>
        <p:spPr bwMode="auto">
          <a:xfrm>
            <a:off x="2938250" y="3025778"/>
            <a:ext cx="936625" cy="180975"/>
          </a:xfrm>
          <a:custGeom>
            <a:avLst/>
            <a:gdLst>
              <a:gd name="T0" fmla="*/ 921 w 922"/>
              <a:gd name="T1" fmla="*/ 0 h 179"/>
              <a:gd name="T2" fmla="*/ 298 w 922"/>
              <a:gd name="T3" fmla="*/ 0 h 179"/>
              <a:gd name="T4" fmla="*/ 0 w 922"/>
              <a:gd name="T5" fmla="*/ 179 h 179"/>
              <a:gd name="T6" fmla="*/ 626 w 922"/>
              <a:gd name="T7" fmla="*/ 179 h 179"/>
              <a:gd name="T8" fmla="*/ 921 w 922"/>
              <a:gd name="T9" fmla="*/ 0 h 179"/>
            </a:gdLst>
            <a:ahLst/>
            <a:cxnLst>
              <a:cxn ang="0">
                <a:pos x="T0" y="T1"/>
              </a:cxn>
              <a:cxn ang="0">
                <a:pos x="T2" y="T3"/>
              </a:cxn>
              <a:cxn ang="0">
                <a:pos x="T4" y="T5"/>
              </a:cxn>
              <a:cxn ang="0">
                <a:pos x="T6" y="T7"/>
              </a:cxn>
              <a:cxn ang="0">
                <a:pos x="T8" y="T9"/>
              </a:cxn>
            </a:cxnLst>
            <a:rect l="0" t="0" r="r" b="b"/>
            <a:pathLst>
              <a:path w="922" h="179">
                <a:moveTo>
                  <a:pt x="921" y="0"/>
                </a:moveTo>
                <a:cubicBezTo>
                  <a:pt x="298" y="0"/>
                  <a:pt x="298" y="0"/>
                  <a:pt x="298" y="0"/>
                </a:cubicBezTo>
                <a:cubicBezTo>
                  <a:pt x="298" y="0"/>
                  <a:pt x="2" y="179"/>
                  <a:pt x="0" y="179"/>
                </a:cubicBezTo>
                <a:cubicBezTo>
                  <a:pt x="626" y="179"/>
                  <a:pt x="626" y="179"/>
                  <a:pt x="626" y="179"/>
                </a:cubicBezTo>
                <a:cubicBezTo>
                  <a:pt x="626" y="179"/>
                  <a:pt x="922" y="0"/>
                  <a:pt x="921"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32" name="Freeform 7"/>
          <p:cNvSpPr>
            <a:spLocks noChangeArrowheads="1"/>
          </p:cNvSpPr>
          <p:nvPr/>
        </p:nvSpPr>
        <p:spPr bwMode="auto">
          <a:xfrm>
            <a:off x="1168188" y="5118103"/>
            <a:ext cx="4560887" cy="1138237"/>
          </a:xfrm>
          <a:custGeom>
            <a:avLst/>
            <a:gdLst>
              <a:gd name="T0" fmla="*/ 508 w 3590"/>
              <a:gd name="T1" fmla="*/ 0 h 895"/>
              <a:gd name="T2" fmla="*/ 0 w 3590"/>
              <a:gd name="T3" fmla="*/ 895 h 895"/>
              <a:gd name="T4" fmla="*/ 1795 w 3590"/>
              <a:gd name="T5" fmla="*/ 895 h 895"/>
              <a:gd name="T6" fmla="*/ 3590 w 3590"/>
              <a:gd name="T7" fmla="*/ 895 h 895"/>
              <a:gd name="T8" fmla="*/ 3082 w 3590"/>
              <a:gd name="T9" fmla="*/ 0 h 895"/>
              <a:gd name="T10" fmla="*/ 508 w 3590"/>
              <a:gd name="T11" fmla="*/ 0 h 895"/>
            </a:gdLst>
            <a:ahLst/>
            <a:cxnLst>
              <a:cxn ang="0">
                <a:pos x="T0" y="T1"/>
              </a:cxn>
              <a:cxn ang="0">
                <a:pos x="T2" y="T3"/>
              </a:cxn>
              <a:cxn ang="0">
                <a:pos x="T4" y="T5"/>
              </a:cxn>
              <a:cxn ang="0">
                <a:pos x="T6" y="T7"/>
              </a:cxn>
              <a:cxn ang="0">
                <a:pos x="T8" y="T9"/>
              </a:cxn>
              <a:cxn ang="0">
                <a:pos x="T10" y="T11"/>
              </a:cxn>
            </a:cxnLst>
            <a:rect l="0" t="0" r="r" b="b"/>
            <a:pathLst>
              <a:path w="3590" h="895">
                <a:moveTo>
                  <a:pt x="508" y="0"/>
                </a:moveTo>
                <a:lnTo>
                  <a:pt x="0" y="895"/>
                </a:lnTo>
                <a:lnTo>
                  <a:pt x="1795" y="895"/>
                </a:lnTo>
                <a:lnTo>
                  <a:pt x="3590" y="895"/>
                </a:lnTo>
                <a:lnTo>
                  <a:pt x="3082" y="0"/>
                </a:lnTo>
                <a:lnTo>
                  <a:pt x="508" y="0"/>
                </a:lnTo>
                <a:close/>
              </a:path>
            </a:pathLst>
          </a:custGeom>
          <a:solidFill>
            <a:schemeClr val="accent1">
              <a:lumMod val="75000"/>
            </a:schemeClr>
          </a:solidFill>
          <a:ln>
            <a:noFill/>
          </a:ln>
        </p:spPr>
        <p:txBody>
          <a:bodyPr/>
          <a:lstStyle/>
          <a:p>
            <a:endParaRPr lang="zh-CN" altLang="en-US">
              <a:solidFill>
                <a:srgbClr val="000000"/>
              </a:solidFill>
            </a:endParaRPr>
          </a:p>
        </p:txBody>
      </p:sp>
      <p:sp>
        <p:nvSpPr>
          <p:cNvPr id="33" name="Freeform 8"/>
          <p:cNvSpPr>
            <a:spLocks noChangeArrowheads="1"/>
          </p:cNvSpPr>
          <p:nvPr/>
        </p:nvSpPr>
        <p:spPr bwMode="auto">
          <a:xfrm>
            <a:off x="3047788" y="2301878"/>
            <a:ext cx="827087" cy="723900"/>
          </a:xfrm>
          <a:custGeom>
            <a:avLst/>
            <a:gdLst>
              <a:gd name="T0" fmla="*/ 651 w 651"/>
              <a:gd name="T1" fmla="*/ 570 h 570"/>
              <a:gd name="T2" fmla="*/ 325 w 651"/>
              <a:gd name="T3" fmla="*/ 0 h 570"/>
              <a:gd name="T4" fmla="*/ 0 w 651"/>
              <a:gd name="T5" fmla="*/ 570 h 570"/>
              <a:gd name="T6" fmla="*/ 651 w 651"/>
              <a:gd name="T7" fmla="*/ 570 h 570"/>
            </a:gdLst>
            <a:ahLst/>
            <a:cxnLst>
              <a:cxn ang="0">
                <a:pos x="T0" y="T1"/>
              </a:cxn>
              <a:cxn ang="0">
                <a:pos x="T2" y="T3"/>
              </a:cxn>
              <a:cxn ang="0">
                <a:pos x="T4" y="T5"/>
              </a:cxn>
              <a:cxn ang="0">
                <a:pos x="T6" y="T7"/>
              </a:cxn>
            </a:cxnLst>
            <a:rect l="0" t="0" r="r" b="b"/>
            <a:pathLst>
              <a:path w="651" h="570">
                <a:moveTo>
                  <a:pt x="651" y="570"/>
                </a:moveTo>
                <a:lnTo>
                  <a:pt x="325" y="0"/>
                </a:lnTo>
                <a:lnTo>
                  <a:pt x="0" y="570"/>
                </a:lnTo>
                <a:lnTo>
                  <a:pt x="651" y="570"/>
                </a:lnTo>
                <a:close/>
              </a:path>
            </a:pathLst>
          </a:custGeom>
          <a:solidFill>
            <a:srgbClr val="00AB7F"/>
          </a:solidFill>
          <a:ln>
            <a:noFill/>
          </a:ln>
        </p:spPr>
        <p:txBody>
          <a:bodyPr/>
          <a:lstStyle/>
          <a:p>
            <a:endParaRPr lang="zh-CN" altLang="en-US">
              <a:solidFill>
                <a:srgbClr val="000000"/>
              </a:solidFill>
            </a:endParaRPr>
          </a:p>
        </p:txBody>
      </p:sp>
      <p:sp>
        <p:nvSpPr>
          <p:cNvPr id="34" name="Freeform 10"/>
          <p:cNvSpPr>
            <a:spLocks noChangeArrowheads="1"/>
          </p:cNvSpPr>
          <p:nvPr/>
        </p:nvSpPr>
        <p:spPr bwMode="auto">
          <a:xfrm>
            <a:off x="2522325" y="3206753"/>
            <a:ext cx="1876425" cy="728662"/>
          </a:xfrm>
          <a:custGeom>
            <a:avLst/>
            <a:gdLst>
              <a:gd name="T0" fmla="*/ 1313 w 1477"/>
              <a:gd name="T1" fmla="*/ 287 h 573"/>
              <a:gd name="T2" fmla="*/ 1150 w 1477"/>
              <a:gd name="T3" fmla="*/ 0 h 573"/>
              <a:gd name="T4" fmla="*/ 327 w 1477"/>
              <a:gd name="T5" fmla="*/ 0 h 573"/>
              <a:gd name="T6" fmla="*/ 164 w 1477"/>
              <a:gd name="T7" fmla="*/ 287 h 573"/>
              <a:gd name="T8" fmla="*/ 0 w 1477"/>
              <a:gd name="T9" fmla="*/ 573 h 573"/>
              <a:gd name="T10" fmla="*/ 1477 w 1477"/>
              <a:gd name="T11" fmla="*/ 573 h 573"/>
              <a:gd name="T12" fmla="*/ 1313 w 1477"/>
              <a:gd name="T13" fmla="*/ 287 h 573"/>
            </a:gdLst>
            <a:ahLst/>
            <a:cxnLst>
              <a:cxn ang="0">
                <a:pos x="T0" y="T1"/>
              </a:cxn>
              <a:cxn ang="0">
                <a:pos x="T2" y="T3"/>
              </a:cxn>
              <a:cxn ang="0">
                <a:pos x="T4" y="T5"/>
              </a:cxn>
              <a:cxn ang="0">
                <a:pos x="T6" y="T7"/>
              </a:cxn>
              <a:cxn ang="0">
                <a:pos x="T8" y="T9"/>
              </a:cxn>
              <a:cxn ang="0">
                <a:pos x="T10" y="T11"/>
              </a:cxn>
              <a:cxn ang="0">
                <a:pos x="T12" y="T13"/>
              </a:cxn>
            </a:cxnLst>
            <a:rect l="0" t="0" r="r" b="b"/>
            <a:pathLst>
              <a:path w="1477" h="573">
                <a:moveTo>
                  <a:pt x="1313" y="287"/>
                </a:moveTo>
                <a:lnTo>
                  <a:pt x="1150" y="0"/>
                </a:lnTo>
                <a:lnTo>
                  <a:pt x="327" y="0"/>
                </a:lnTo>
                <a:lnTo>
                  <a:pt x="164" y="287"/>
                </a:lnTo>
                <a:lnTo>
                  <a:pt x="0" y="573"/>
                </a:lnTo>
                <a:lnTo>
                  <a:pt x="1477" y="573"/>
                </a:lnTo>
                <a:lnTo>
                  <a:pt x="1313" y="287"/>
                </a:lnTo>
              </a:path>
            </a:pathLst>
          </a:custGeom>
          <a:solidFill>
            <a:schemeClr val="accent1">
              <a:lumMod val="75000"/>
            </a:schemeClr>
          </a:solidFill>
          <a:ln>
            <a:noFill/>
          </a:ln>
        </p:spPr>
        <p:txBody>
          <a:bodyPr/>
          <a:lstStyle/>
          <a:p>
            <a:endParaRPr lang="zh-CN" altLang="en-US">
              <a:solidFill>
                <a:srgbClr val="000000"/>
              </a:solidFill>
            </a:endParaRPr>
          </a:p>
        </p:txBody>
      </p:sp>
      <p:sp>
        <p:nvSpPr>
          <p:cNvPr id="35" name="Freeform 12"/>
          <p:cNvSpPr>
            <a:spLocks noChangeArrowheads="1"/>
          </p:cNvSpPr>
          <p:nvPr/>
        </p:nvSpPr>
        <p:spPr bwMode="auto">
          <a:xfrm>
            <a:off x="2000038" y="4110040"/>
            <a:ext cx="2921000" cy="728663"/>
          </a:xfrm>
          <a:custGeom>
            <a:avLst/>
            <a:gdLst>
              <a:gd name="T0" fmla="*/ 325 w 2299"/>
              <a:gd name="T1" fmla="*/ 0 h 574"/>
              <a:gd name="T2" fmla="*/ 0 w 2299"/>
              <a:gd name="T3" fmla="*/ 574 h 574"/>
              <a:gd name="T4" fmla="*/ 1149 w 2299"/>
              <a:gd name="T5" fmla="*/ 574 h 574"/>
              <a:gd name="T6" fmla="*/ 2299 w 2299"/>
              <a:gd name="T7" fmla="*/ 574 h 574"/>
              <a:gd name="T8" fmla="*/ 1974 w 2299"/>
              <a:gd name="T9" fmla="*/ 0 h 574"/>
              <a:gd name="T10" fmla="*/ 325 w 2299"/>
              <a:gd name="T11" fmla="*/ 0 h 574"/>
            </a:gdLst>
            <a:ahLst/>
            <a:cxnLst>
              <a:cxn ang="0">
                <a:pos x="T0" y="T1"/>
              </a:cxn>
              <a:cxn ang="0">
                <a:pos x="T2" y="T3"/>
              </a:cxn>
              <a:cxn ang="0">
                <a:pos x="T4" y="T5"/>
              </a:cxn>
              <a:cxn ang="0">
                <a:pos x="T6" y="T7"/>
              </a:cxn>
              <a:cxn ang="0">
                <a:pos x="T8" y="T9"/>
              </a:cxn>
              <a:cxn ang="0">
                <a:pos x="T10" y="T11"/>
              </a:cxn>
            </a:cxnLst>
            <a:rect l="0" t="0" r="r" b="b"/>
            <a:pathLst>
              <a:path w="2299" h="574">
                <a:moveTo>
                  <a:pt x="325" y="0"/>
                </a:moveTo>
                <a:lnTo>
                  <a:pt x="0" y="574"/>
                </a:lnTo>
                <a:lnTo>
                  <a:pt x="1149" y="574"/>
                </a:lnTo>
                <a:lnTo>
                  <a:pt x="2299" y="574"/>
                </a:lnTo>
                <a:lnTo>
                  <a:pt x="1974" y="0"/>
                </a:lnTo>
                <a:lnTo>
                  <a:pt x="325" y="0"/>
                </a:lnTo>
              </a:path>
            </a:pathLst>
          </a:custGeom>
          <a:solidFill>
            <a:srgbClr val="00AB7F"/>
          </a:solidFill>
          <a:ln>
            <a:noFill/>
          </a:ln>
        </p:spPr>
        <p:txBody>
          <a:bodyPr/>
          <a:lstStyle/>
          <a:p>
            <a:endParaRPr lang="zh-CN" altLang="en-US">
              <a:solidFill>
                <a:srgbClr val="000000"/>
              </a:solidFill>
            </a:endParaRPr>
          </a:p>
        </p:txBody>
      </p:sp>
      <p:grpSp>
        <p:nvGrpSpPr>
          <p:cNvPr id="36" name="组合 35"/>
          <p:cNvGrpSpPr/>
          <p:nvPr/>
        </p:nvGrpSpPr>
        <p:grpSpPr>
          <a:xfrm>
            <a:off x="3318845" y="2543379"/>
            <a:ext cx="251371" cy="372476"/>
            <a:chOff x="1788810" y="2276744"/>
            <a:chExt cx="392113" cy="581026"/>
          </a:xfrm>
          <a:solidFill>
            <a:srgbClr val="FEFEFE"/>
          </a:solidFill>
        </p:grpSpPr>
        <p:sp>
          <p:nvSpPr>
            <p:cNvPr id="37"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38" name="Freeform 10"/>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39" name="Freeform 11"/>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grpSp>
      <p:sp>
        <p:nvSpPr>
          <p:cNvPr id="40" name="Freeform 13"/>
          <p:cNvSpPr>
            <a:spLocks noEditPoints="1"/>
          </p:cNvSpPr>
          <p:nvPr/>
        </p:nvSpPr>
        <p:spPr bwMode="auto">
          <a:xfrm>
            <a:off x="3351000" y="3378203"/>
            <a:ext cx="219075" cy="376237"/>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41" name="Freeform 19"/>
          <p:cNvSpPr>
            <a:spLocks noEditPoints="1"/>
          </p:cNvSpPr>
          <p:nvPr/>
        </p:nvSpPr>
        <p:spPr bwMode="auto">
          <a:xfrm>
            <a:off x="3293850" y="4322765"/>
            <a:ext cx="309563" cy="311150"/>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grpSp>
        <p:nvGrpSpPr>
          <p:cNvPr id="42" name="组合 41"/>
          <p:cNvGrpSpPr/>
          <p:nvPr/>
        </p:nvGrpSpPr>
        <p:grpSpPr>
          <a:xfrm>
            <a:off x="3146201" y="5385046"/>
            <a:ext cx="628205" cy="604138"/>
            <a:chOff x="2607983" y="4241292"/>
            <a:chExt cx="490600" cy="471805"/>
          </a:xfrm>
          <a:solidFill>
            <a:srgbClr val="FEFEFE"/>
          </a:solidFill>
        </p:grpSpPr>
        <p:sp>
          <p:nvSpPr>
            <p:cNvPr id="43" name="Oval 131"/>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sp>
          <p:nvSpPr>
            <p:cNvPr id="44" name="Freeform 134"/>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grpSp>
    </p:spTree>
    <p:extLst>
      <p:ext uri="{BB962C8B-B14F-4D97-AF65-F5344CB8AC3E}">
        <p14:creationId xmlns:p14="http://schemas.microsoft.com/office/powerpoint/2010/main" val="3390662718"/>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childTnLst>
                          </p:cTn>
                        </p:par>
                        <p:par>
                          <p:cTn id="22" fill="hold">
                            <p:stCondLst>
                              <p:cond delay="2750"/>
                            </p:stCondLst>
                            <p:childTnLst>
                              <p:par>
                                <p:cTn id="23" presetID="42" presetClass="entr" presetSubtype="0"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250"/>
                                        <p:tgtEl>
                                          <p:spTgt spid="29"/>
                                        </p:tgtEl>
                                      </p:cBhvr>
                                    </p:animEffect>
                                    <p:anim calcmode="lin" valueType="num">
                                      <p:cBhvr>
                                        <p:cTn id="26" dur="250" fill="hold"/>
                                        <p:tgtEl>
                                          <p:spTgt spid="29"/>
                                        </p:tgtEl>
                                        <p:attrNameLst>
                                          <p:attrName>ppt_x</p:attrName>
                                        </p:attrNameLst>
                                      </p:cBhvr>
                                      <p:tavLst>
                                        <p:tav tm="0">
                                          <p:val>
                                            <p:strVal val="#ppt_x"/>
                                          </p:val>
                                        </p:tav>
                                        <p:tav tm="100000">
                                          <p:val>
                                            <p:strVal val="#ppt_x"/>
                                          </p:val>
                                        </p:tav>
                                      </p:tavLst>
                                    </p:anim>
                                    <p:anim calcmode="lin" valueType="num">
                                      <p:cBhvr>
                                        <p:cTn id="27" dur="250" fill="hold"/>
                                        <p:tgtEl>
                                          <p:spTgt spid="29"/>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250"/>
                                        <p:tgtEl>
                                          <p:spTgt spid="30"/>
                                        </p:tgtEl>
                                      </p:cBhvr>
                                    </p:animEffect>
                                    <p:anim calcmode="lin" valueType="num">
                                      <p:cBhvr>
                                        <p:cTn id="32" dur="250" fill="hold"/>
                                        <p:tgtEl>
                                          <p:spTgt spid="30"/>
                                        </p:tgtEl>
                                        <p:attrNameLst>
                                          <p:attrName>ppt_x</p:attrName>
                                        </p:attrNameLst>
                                      </p:cBhvr>
                                      <p:tavLst>
                                        <p:tav tm="0">
                                          <p:val>
                                            <p:strVal val="#ppt_x"/>
                                          </p:val>
                                        </p:tav>
                                        <p:tav tm="100000">
                                          <p:val>
                                            <p:strVal val="#ppt_x"/>
                                          </p:val>
                                        </p:tav>
                                      </p:tavLst>
                                    </p:anim>
                                    <p:anim calcmode="lin" valueType="num">
                                      <p:cBhvr>
                                        <p:cTn id="33" dur="250" fill="hold"/>
                                        <p:tgtEl>
                                          <p:spTgt spid="30"/>
                                        </p:tgtEl>
                                        <p:attrNameLst>
                                          <p:attrName>ppt_y</p:attrName>
                                        </p:attrNameLst>
                                      </p:cBhvr>
                                      <p:tavLst>
                                        <p:tav tm="0">
                                          <p:val>
                                            <p:strVal val="#ppt_y+.1"/>
                                          </p:val>
                                        </p:tav>
                                        <p:tav tm="100000">
                                          <p:val>
                                            <p:strVal val="#ppt_y"/>
                                          </p:val>
                                        </p:tav>
                                      </p:tavLst>
                                    </p:anim>
                                  </p:childTnLst>
                                </p:cTn>
                              </p:par>
                            </p:childTnLst>
                          </p:cTn>
                        </p:par>
                        <p:par>
                          <p:cTn id="34" fill="hold">
                            <p:stCondLst>
                              <p:cond delay="3250"/>
                            </p:stCondLst>
                            <p:childTnLst>
                              <p:par>
                                <p:cTn id="35" presetID="42" presetClass="entr" presetSubtype="0"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250"/>
                                        <p:tgtEl>
                                          <p:spTgt spid="31"/>
                                        </p:tgtEl>
                                      </p:cBhvr>
                                    </p:animEffect>
                                    <p:anim calcmode="lin" valueType="num">
                                      <p:cBhvr>
                                        <p:cTn id="38" dur="250" fill="hold"/>
                                        <p:tgtEl>
                                          <p:spTgt spid="31"/>
                                        </p:tgtEl>
                                        <p:attrNameLst>
                                          <p:attrName>ppt_x</p:attrName>
                                        </p:attrNameLst>
                                      </p:cBhvr>
                                      <p:tavLst>
                                        <p:tav tm="0">
                                          <p:val>
                                            <p:strVal val="#ppt_x"/>
                                          </p:val>
                                        </p:tav>
                                        <p:tav tm="100000">
                                          <p:val>
                                            <p:strVal val="#ppt_x"/>
                                          </p:val>
                                        </p:tav>
                                      </p:tavLst>
                                    </p:anim>
                                    <p:anim calcmode="lin" valueType="num">
                                      <p:cBhvr>
                                        <p:cTn id="39" dur="250" fill="hold"/>
                                        <p:tgtEl>
                                          <p:spTgt spid="31"/>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250"/>
                                        <p:tgtEl>
                                          <p:spTgt spid="32"/>
                                        </p:tgtEl>
                                      </p:cBhvr>
                                    </p:animEffect>
                                    <p:anim calcmode="lin" valueType="num">
                                      <p:cBhvr>
                                        <p:cTn id="44" dur="250" fill="hold"/>
                                        <p:tgtEl>
                                          <p:spTgt spid="32"/>
                                        </p:tgtEl>
                                        <p:attrNameLst>
                                          <p:attrName>ppt_x</p:attrName>
                                        </p:attrNameLst>
                                      </p:cBhvr>
                                      <p:tavLst>
                                        <p:tav tm="0">
                                          <p:val>
                                            <p:strVal val="#ppt_x"/>
                                          </p:val>
                                        </p:tav>
                                        <p:tav tm="100000">
                                          <p:val>
                                            <p:strVal val="#ppt_x"/>
                                          </p:val>
                                        </p:tav>
                                      </p:tavLst>
                                    </p:anim>
                                    <p:anim calcmode="lin" valueType="num">
                                      <p:cBhvr>
                                        <p:cTn id="45" dur="250" fill="hold"/>
                                        <p:tgtEl>
                                          <p:spTgt spid="32"/>
                                        </p:tgtEl>
                                        <p:attrNameLst>
                                          <p:attrName>ppt_y</p:attrName>
                                        </p:attrNameLst>
                                      </p:cBhvr>
                                      <p:tavLst>
                                        <p:tav tm="0">
                                          <p:val>
                                            <p:strVal val="#ppt_y+.1"/>
                                          </p:val>
                                        </p:tav>
                                        <p:tav tm="100000">
                                          <p:val>
                                            <p:strVal val="#ppt_y"/>
                                          </p:val>
                                        </p:tav>
                                      </p:tavLst>
                                    </p:anim>
                                  </p:childTnLst>
                                </p:cTn>
                              </p:par>
                            </p:childTnLst>
                          </p:cTn>
                        </p:par>
                        <p:par>
                          <p:cTn id="46" fill="hold">
                            <p:stCondLst>
                              <p:cond delay="3750"/>
                            </p:stCondLst>
                            <p:childTnLst>
                              <p:par>
                                <p:cTn id="47" presetID="42"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250"/>
                                        <p:tgtEl>
                                          <p:spTgt spid="33"/>
                                        </p:tgtEl>
                                      </p:cBhvr>
                                    </p:animEffect>
                                    <p:anim calcmode="lin" valueType="num">
                                      <p:cBhvr>
                                        <p:cTn id="50" dur="250" fill="hold"/>
                                        <p:tgtEl>
                                          <p:spTgt spid="33"/>
                                        </p:tgtEl>
                                        <p:attrNameLst>
                                          <p:attrName>ppt_x</p:attrName>
                                        </p:attrNameLst>
                                      </p:cBhvr>
                                      <p:tavLst>
                                        <p:tav tm="0">
                                          <p:val>
                                            <p:strVal val="#ppt_x"/>
                                          </p:val>
                                        </p:tav>
                                        <p:tav tm="100000">
                                          <p:val>
                                            <p:strVal val="#ppt_x"/>
                                          </p:val>
                                        </p:tav>
                                      </p:tavLst>
                                    </p:anim>
                                    <p:anim calcmode="lin" valueType="num">
                                      <p:cBhvr>
                                        <p:cTn id="51" dur="250" fill="hold"/>
                                        <p:tgtEl>
                                          <p:spTgt spid="33"/>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250"/>
                                        <p:tgtEl>
                                          <p:spTgt spid="34"/>
                                        </p:tgtEl>
                                      </p:cBhvr>
                                    </p:animEffect>
                                    <p:anim calcmode="lin" valueType="num">
                                      <p:cBhvr>
                                        <p:cTn id="56" dur="250" fill="hold"/>
                                        <p:tgtEl>
                                          <p:spTgt spid="34"/>
                                        </p:tgtEl>
                                        <p:attrNameLst>
                                          <p:attrName>ppt_x</p:attrName>
                                        </p:attrNameLst>
                                      </p:cBhvr>
                                      <p:tavLst>
                                        <p:tav tm="0">
                                          <p:val>
                                            <p:strVal val="#ppt_x"/>
                                          </p:val>
                                        </p:tav>
                                        <p:tav tm="100000">
                                          <p:val>
                                            <p:strVal val="#ppt_x"/>
                                          </p:val>
                                        </p:tav>
                                      </p:tavLst>
                                    </p:anim>
                                    <p:anim calcmode="lin" valueType="num">
                                      <p:cBhvr>
                                        <p:cTn id="57" dur="250" fill="hold"/>
                                        <p:tgtEl>
                                          <p:spTgt spid="34"/>
                                        </p:tgtEl>
                                        <p:attrNameLst>
                                          <p:attrName>ppt_y</p:attrName>
                                        </p:attrNameLst>
                                      </p:cBhvr>
                                      <p:tavLst>
                                        <p:tav tm="0">
                                          <p:val>
                                            <p:strVal val="#ppt_y+.1"/>
                                          </p:val>
                                        </p:tav>
                                        <p:tav tm="100000">
                                          <p:val>
                                            <p:strVal val="#ppt_y"/>
                                          </p:val>
                                        </p:tav>
                                      </p:tavLst>
                                    </p:anim>
                                  </p:childTnLst>
                                </p:cTn>
                              </p:par>
                            </p:childTnLst>
                          </p:cTn>
                        </p:par>
                        <p:par>
                          <p:cTn id="58" fill="hold">
                            <p:stCondLst>
                              <p:cond delay="4250"/>
                            </p:stCondLst>
                            <p:childTnLst>
                              <p:par>
                                <p:cTn id="59" presetID="42"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250"/>
                                        <p:tgtEl>
                                          <p:spTgt spid="35"/>
                                        </p:tgtEl>
                                      </p:cBhvr>
                                    </p:animEffect>
                                    <p:anim calcmode="lin" valueType="num">
                                      <p:cBhvr>
                                        <p:cTn id="62" dur="250" fill="hold"/>
                                        <p:tgtEl>
                                          <p:spTgt spid="35"/>
                                        </p:tgtEl>
                                        <p:attrNameLst>
                                          <p:attrName>ppt_x</p:attrName>
                                        </p:attrNameLst>
                                      </p:cBhvr>
                                      <p:tavLst>
                                        <p:tav tm="0">
                                          <p:val>
                                            <p:strVal val="#ppt_x"/>
                                          </p:val>
                                        </p:tav>
                                        <p:tav tm="100000">
                                          <p:val>
                                            <p:strVal val="#ppt_x"/>
                                          </p:val>
                                        </p:tav>
                                      </p:tavLst>
                                    </p:anim>
                                    <p:anim calcmode="lin" valueType="num">
                                      <p:cBhvr>
                                        <p:cTn id="63" dur="250" fill="hold"/>
                                        <p:tgtEl>
                                          <p:spTgt spid="35"/>
                                        </p:tgtEl>
                                        <p:attrNameLst>
                                          <p:attrName>ppt_y</p:attrName>
                                        </p:attrNameLst>
                                      </p:cBhvr>
                                      <p:tavLst>
                                        <p:tav tm="0">
                                          <p:val>
                                            <p:strVal val="#ppt_y+.1"/>
                                          </p:val>
                                        </p:tav>
                                        <p:tav tm="100000">
                                          <p:val>
                                            <p:strVal val="#ppt_y"/>
                                          </p:val>
                                        </p:tav>
                                      </p:tavLst>
                                    </p:anim>
                                  </p:childTnLst>
                                </p:cTn>
                              </p:par>
                            </p:childTnLst>
                          </p:cTn>
                        </p:par>
                        <p:par>
                          <p:cTn id="64" fill="hold">
                            <p:stCondLst>
                              <p:cond delay="4500"/>
                            </p:stCondLst>
                            <p:childTnLst>
                              <p:par>
                                <p:cTn id="65" presetID="42" presetClass="entr" presetSubtype="0" fill="hold"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250"/>
                                        <p:tgtEl>
                                          <p:spTgt spid="36"/>
                                        </p:tgtEl>
                                      </p:cBhvr>
                                    </p:animEffect>
                                    <p:anim calcmode="lin" valueType="num">
                                      <p:cBhvr>
                                        <p:cTn id="68" dur="250" fill="hold"/>
                                        <p:tgtEl>
                                          <p:spTgt spid="36"/>
                                        </p:tgtEl>
                                        <p:attrNameLst>
                                          <p:attrName>ppt_x</p:attrName>
                                        </p:attrNameLst>
                                      </p:cBhvr>
                                      <p:tavLst>
                                        <p:tav tm="0">
                                          <p:val>
                                            <p:strVal val="#ppt_x"/>
                                          </p:val>
                                        </p:tav>
                                        <p:tav tm="100000">
                                          <p:val>
                                            <p:strVal val="#ppt_x"/>
                                          </p:val>
                                        </p:tav>
                                      </p:tavLst>
                                    </p:anim>
                                    <p:anim calcmode="lin" valueType="num">
                                      <p:cBhvr>
                                        <p:cTn id="69" dur="250" fill="hold"/>
                                        <p:tgtEl>
                                          <p:spTgt spid="36"/>
                                        </p:tgtEl>
                                        <p:attrNameLst>
                                          <p:attrName>ppt_y</p:attrName>
                                        </p:attrNameLst>
                                      </p:cBhvr>
                                      <p:tavLst>
                                        <p:tav tm="0">
                                          <p:val>
                                            <p:strVal val="#ppt_y+.1"/>
                                          </p:val>
                                        </p:tav>
                                        <p:tav tm="100000">
                                          <p:val>
                                            <p:strVal val="#ppt_y"/>
                                          </p:val>
                                        </p:tav>
                                      </p:tavLst>
                                    </p:anim>
                                  </p:childTnLst>
                                </p:cTn>
                              </p:par>
                            </p:childTnLst>
                          </p:cTn>
                        </p:par>
                        <p:par>
                          <p:cTn id="70" fill="hold">
                            <p:stCondLst>
                              <p:cond delay="4750"/>
                            </p:stCondLst>
                            <p:childTnLst>
                              <p:par>
                                <p:cTn id="71" presetID="42" presetClass="entr" presetSubtype="0" fill="hold" grpId="0" nodeType="after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fade">
                                      <p:cBhvr>
                                        <p:cTn id="73" dur="250"/>
                                        <p:tgtEl>
                                          <p:spTgt spid="40"/>
                                        </p:tgtEl>
                                      </p:cBhvr>
                                    </p:animEffect>
                                    <p:anim calcmode="lin" valueType="num">
                                      <p:cBhvr>
                                        <p:cTn id="74" dur="250" fill="hold"/>
                                        <p:tgtEl>
                                          <p:spTgt spid="40"/>
                                        </p:tgtEl>
                                        <p:attrNameLst>
                                          <p:attrName>ppt_x</p:attrName>
                                        </p:attrNameLst>
                                      </p:cBhvr>
                                      <p:tavLst>
                                        <p:tav tm="0">
                                          <p:val>
                                            <p:strVal val="#ppt_x"/>
                                          </p:val>
                                        </p:tav>
                                        <p:tav tm="100000">
                                          <p:val>
                                            <p:strVal val="#ppt_x"/>
                                          </p:val>
                                        </p:tav>
                                      </p:tavLst>
                                    </p:anim>
                                    <p:anim calcmode="lin" valueType="num">
                                      <p:cBhvr>
                                        <p:cTn id="75" dur="250" fill="hold"/>
                                        <p:tgtEl>
                                          <p:spTgt spid="40"/>
                                        </p:tgtEl>
                                        <p:attrNameLst>
                                          <p:attrName>ppt_y</p:attrName>
                                        </p:attrNameLst>
                                      </p:cBhvr>
                                      <p:tavLst>
                                        <p:tav tm="0">
                                          <p:val>
                                            <p:strVal val="#ppt_y+.1"/>
                                          </p:val>
                                        </p:tav>
                                        <p:tav tm="100000">
                                          <p:val>
                                            <p:strVal val="#ppt_y"/>
                                          </p:val>
                                        </p:tav>
                                      </p:tavLst>
                                    </p:anim>
                                  </p:childTnLst>
                                </p:cTn>
                              </p:par>
                            </p:childTnLst>
                          </p:cTn>
                        </p:par>
                        <p:par>
                          <p:cTn id="76" fill="hold">
                            <p:stCondLst>
                              <p:cond delay="5000"/>
                            </p:stCondLst>
                            <p:childTnLst>
                              <p:par>
                                <p:cTn id="77" presetID="42" presetClass="entr" presetSubtype="0" fill="hold" grpId="0"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250"/>
                                        <p:tgtEl>
                                          <p:spTgt spid="41"/>
                                        </p:tgtEl>
                                      </p:cBhvr>
                                    </p:animEffect>
                                    <p:anim calcmode="lin" valueType="num">
                                      <p:cBhvr>
                                        <p:cTn id="80" dur="250" fill="hold"/>
                                        <p:tgtEl>
                                          <p:spTgt spid="41"/>
                                        </p:tgtEl>
                                        <p:attrNameLst>
                                          <p:attrName>ppt_x</p:attrName>
                                        </p:attrNameLst>
                                      </p:cBhvr>
                                      <p:tavLst>
                                        <p:tav tm="0">
                                          <p:val>
                                            <p:strVal val="#ppt_x"/>
                                          </p:val>
                                        </p:tav>
                                        <p:tav tm="100000">
                                          <p:val>
                                            <p:strVal val="#ppt_x"/>
                                          </p:val>
                                        </p:tav>
                                      </p:tavLst>
                                    </p:anim>
                                    <p:anim calcmode="lin" valueType="num">
                                      <p:cBhvr>
                                        <p:cTn id="81" dur="250" fill="hold"/>
                                        <p:tgtEl>
                                          <p:spTgt spid="41"/>
                                        </p:tgtEl>
                                        <p:attrNameLst>
                                          <p:attrName>ppt_y</p:attrName>
                                        </p:attrNameLst>
                                      </p:cBhvr>
                                      <p:tavLst>
                                        <p:tav tm="0">
                                          <p:val>
                                            <p:strVal val="#ppt_y+.1"/>
                                          </p:val>
                                        </p:tav>
                                        <p:tav tm="100000">
                                          <p:val>
                                            <p:strVal val="#ppt_y"/>
                                          </p:val>
                                        </p:tav>
                                      </p:tavLst>
                                    </p:anim>
                                  </p:childTnLst>
                                </p:cTn>
                              </p:par>
                            </p:childTnLst>
                          </p:cTn>
                        </p:par>
                        <p:par>
                          <p:cTn id="82" fill="hold">
                            <p:stCondLst>
                              <p:cond delay="5250"/>
                            </p:stCondLst>
                            <p:childTnLst>
                              <p:par>
                                <p:cTn id="83" presetID="42" presetClass="entr" presetSubtype="0" fill="hold" nodeType="after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fade">
                                      <p:cBhvr>
                                        <p:cTn id="85" dur="250"/>
                                        <p:tgtEl>
                                          <p:spTgt spid="42"/>
                                        </p:tgtEl>
                                      </p:cBhvr>
                                    </p:animEffect>
                                    <p:anim calcmode="lin" valueType="num">
                                      <p:cBhvr>
                                        <p:cTn id="86" dur="250" fill="hold"/>
                                        <p:tgtEl>
                                          <p:spTgt spid="42"/>
                                        </p:tgtEl>
                                        <p:attrNameLst>
                                          <p:attrName>ppt_x</p:attrName>
                                        </p:attrNameLst>
                                      </p:cBhvr>
                                      <p:tavLst>
                                        <p:tav tm="0">
                                          <p:val>
                                            <p:strVal val="#ppt_x"/>
                                          </p:val>
                                        </p:tav>
                                        <p:tav tm="100000">
                                          <p:val>
                                            <p:strVal val="#ppt_x"/>
                                          </p:val>
                                        </p:tav>
                                      </p:tavLst>
                                    </p:anim>
                                    <p:anim calcmode="lin" valueType="num">
                                      <p:cBhvr>
                                        <p:cTn id="87" dur="25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40" grpId="0" animBg="1"/>
      <p:bldP spid="4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7249204" y="2592869"/>
            <a:ext cx="3262124" cy="3252230"/>
            <a:chOff x="4540963" y="2433342"/>
            <a:chExt cx="3080696" cy="3071352"/>
          </a:xfrm>
        </p:grpSpPr>
        <p:grpSp>
          <p:nvGrpSpPr>
            <p:cNvPr id="73" name="组合 72"/>
            <p:cNvGrpSpPr/>
            <p:nvPr/>
          </p:nvGrpSpPr>
          <p:grpSpPr>
            <a:xfrm>
              <a:off x="4540963" y="2433342"/>
              <a:ext cx="3080696" cy="3071352"/>
              <a:chOff x="4002442" y="1341792"/>
              <a:chExt cx="4187117" cy="4174417"/>
            </a:xfrm>
          </p:grpSpPr>
          <p:grpSp>
            <p:nvGrpSpPr>
              <p:cNvPr id="110" name="组合 109"/>
              <p:cNvGrpSpPr/>
              <p:nvPr/>
            </p:nvGrpSpPr>
            <p:grpSpPr>
              <a:xfrm>
                <a:off x="4002442" y="1341793"/>
                <a:ext cx="1990016" cy="1990018"/>
                <a:chOff x="3845536" y="1830659"/>
                <a:chExt cx="1990016" cy="1990018"/>
              </a:xfrm>
            </p:grpSpPr>
            <p:sp>
              <p:nvSpPr>
                <p:cNvPr id="120" name="圆角矩形 20"/>
                <p:cNvSpPr/>
                <p:nvPr/>
              </p:nvSpPr>
              <p:spPr>
                <a:xfrm>
                  <a:off x="3845536" y="1830659"/>
                  <a:ext cx="1990016" cy="1990018"/>
                </a:xfrm>
                <a:prstGeom prst="round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21" name="圆角矩形 21"/>
                <p:cNvSpPr/>
                <p:nvPr/>
              </p:nvSpPr>
              <p:spPr>
                <a:xfrm>
                  <a:off x="4280590" y="2265712"/>
                  <a:ext cx="1119909" cy="1119909"/>
                </a:xfrm>
                <a:prstGeom prst="roundRect">
                  <a:avLst>
                    <a:gd name="adj" fmla="val 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6199542" y="1341792"/>
                <a:ext cx="1990017" cy="1990017"/>
                <a:chOff x="3845536" y="1830658"/>
                <a:chExt cx="1990017" cy="1990017"/>
              </a:xfrm>
            </p:grpSpPr>
            <p:sp>
              <p:nvSpPr>
                <p:cNvPr id="118" name="圆角矩形 18"/>
                <p:cNvSpPr/>
                <p:nvPr/>
              </p:nvSpPr>
              <p:spPr>
                <a:xfrm>
                  <a:off x="3845536" y="1830658"/>
                  <a:ext cx="1990017" cy="1990017"/>
                </a:xfrm>
                <a:prstGeom prst="roundRect">
                  <a:avLst/>
                </a:prstGeom>
                <a:solidFill>
                  <a:srgbClr val="00AB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19" name="圆角矩形 19"/>
                <p:cNvSpPr/>
                <p:nvPr/>
              </p:nvSpPr>
              <p:spPr>
                <a:xfrm>
                  <a:off x="4280590" y="2265712"/>
                  <a:ext cx="1119909" cy="1119909"/>
                </a:xfrm>
                <a:prstGeom prst="roundRect">
                  <a:avLst>
                    <a:gd name="adj" fmla="val 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2" name="组合 111"/>
              <p:cNvGrpSpPr/>
              <p:nvPr/>
            </p:nvGrpSpPr>
            <p:grpSpPr>
              <a:xfrm>
                <a:off x="4002442" y="3526192"/>
                <a:ext cx="1990017" cy="1990017"/>
                <a:chOff x="3845536" y="1830658"/>
                <a:chExt cx="1990017" cy="1990017"/>
              </a:xfrm>
            </p:grpSpPr>
            <p:sp>
              <p:nvSpPr>
                <p:cNvPr id="116" name="圆角矩形 16"/>
                <p:cNvSpPr/>
                <p:nvPr/>
              </p:nvSpPr>
              <p:spPr>
                <a:xfrm>
                  <a:off x="3845536" y="1830658"/>
                  <a:ext cx="1990017" cy="1990017"/>
                </a:xfrm>
                <a:prstGeom prst="roundRect">
                  <a:avLst/>
                </a:prstGeom>
                <a:solidFill>
                  <a:srgbClr val="00AB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17" name="圆角矩形 17"/>
                <p:cNvSpPr/>
                <p:nvPr/>
              </p:nvSpPr>
              <p:spPr>
                <a:xfrm>
                  <a:off x="4280590" y="2265712"/>
                  <a:ext cx="1119909" cy="1119909"/>
                </a:xfrm>
                <a:prstGeom prst="roundRect">
                  <a:avLst>
                    <a:gd name="adj" fmla="val 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3" name="组合 112"/>
              <p:cNvGrpSpPr/>
              <p:nvPr/>
            </p:nvGrpSpPr>
            <p:grpSpPr>
              <a:xfrm>
                <a:off x="6199542" y="3526192"/>
                <a:ext cx="1990017" cy="1990017"/>
                <a:chOff x="3845536" y="1830658"/>
                <a:chExt cx="1990017" cy="1990017"/>
              </a:xfrm>
            </p:grpSpPr>
            <p:sp>
              <p:nvSpPr>
                <p:cNvPr id="114" name="圆角矩形 14"/>
                <p:cNvSpPr/>
                <p:nvPr/>
              </p:nvSpPr>
              <p:spPr>
                <a:xfrm>
                  <a:off x="3845536" y="1830658"/>
                  <a:ext cx="1990017" cy="1990017"/>
                </a:xfrm>
                <a:prstGeom prst="round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15" name="圆角矩形 15"/>
                <p:cNvSpPr/>
                <p:nvPr/>
              </p:nvSpPr>
              <p:spPr>
                <a:xfrm>
                  <a:off x="4280590" y="2265712"/>
                  <a:ext cx="1119909" cy="1119909"/>
                </a:xfrm>
                <a:prstGeom prst="roundRect">
                  <a:avLst>
                    <a:gd name="adj" fmla="val 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74" name="组合 73"/>
            <p:cNvGrpSpPr/>
            <p:nvPr/>
          </p:nvGrpSpPr>
          <p:grpSpPr>
            <a:xfrm>
              <a:off x="5076469" y="3021390"/>
              <a:ext cx="416699" cy="345929"/>
              <a:chOff x="3132963" y="3140191"/>
              <a:chExt cx="645573" cy="535933"/>
            </a:xfrm>
            <a:solidFill>
              <a:srgbClr val="018D73"/>
            </a:solidFill>
          </p:grpSpPr>
          <p:sp>
            <p:nvSpPr>
              <p:cNvPr id="104"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05"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06"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07"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08"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09"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a:off x="6701883" y="2992633"/>
              <a:ext cx="395504" cy="403430"/>
              <a:chOff x="5700126" y="3099646"/>
              <a:chExt cx="612739" cy="625016"/>
            </a:xfrm>
            <a:solidFill>
              <a:srgbClr val="018D73"/>
            </a:solidFill>
          </p:grpSpPr>
          <p:sp>
            <p:nvSpPr>
              <p:cNvPr id="95" name="Freeform 268"/>
              <p:cNvSpPr>
                <a:spLocks/>
              </p:cNvSpPr>
              <p:nvPr/>
            </p:nvSpPr>
            <p:spPr bwMode="auto">
              <a:xfrm>
                <a:off x="6173813" y="3099646"/>
                <a:ext cx="81089" cy="89084"/>
              </a:xfrm>
              <a:custGeom>
                <a:avLst/>
                <a:gdLst>
                  <a:gd name="T0" fmla="*/ 17 w 120"/>
                  <a:gd name="T1" fmla="*/ 87 h 132"/>
                  <a:gd name="T2" fmla="*/ 61 w 120"/>
                  <a:gd name="T3" fmla="*/ 132 h 132"/>
                  <a:gd name="T4" fmla="*/ 104 w 120"/>
                  <a:gd name="T5" fmla="*/ 87 h 132"/>
                  <a:gd name="T6" fmla="*/ 118 w 120"/>
                  <a:gd name="T7" fmla="*/ 72 h 132"/>
                  <a:gd name="T8" fmla="*/ 111 w 120"/>
                  <a:gd name="T9" fmla="*/ 51 h 132"/>
                  <a:gd name="T10" fmla="*/ 60 w 120"/>
                  <a:gd name="T11" fmla="*/ 0 h 132"/>
                  <a:gd name="T12" fmla="*/ 10 w 120"/>
                  <a:gd name="T13" fmla="*/ 51 h 132"/>
                  <a:gd name="T14" fmla="*/ 3 w 120"/>
                  <a:gd name="T15" fmla="*/ 72 h 132"/>
                  <a:gd name="T16" fmla="*/ 17 w 120"/>
                  <a:gd name="T17" fmla="*/ 8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32">
                    <a:moveTo>
                      <a:pt x="17" y="87"/>
                    </a:moveTo>
                    <a:cubicBezTo>
                      <a:pt x="26" y="110"/>
                      <a:pt x="43" y="132"/>
                      <a:pt x="61" y="132"/>
                    </a:cubicBezTo>
                    <a:cubicBezTo>
                      <a:pt x="80" y="132"/>
                      <a:pt x="96" y="110"/>
                      <a:pt x="104" y="87"/>
                    </a:cubicBezTo>
                    <a:cubicBezTo>
                      <a:pt x="110" y="86"/>
                      <a:pt x="115" y="81"/>
                      <a:pt x="118" y="72"/>
                    </a:cubicBezTo>
                    <a:cubicBezTo>
                      <a:pt x="120" y="63"/>
                      <a:pt x="117" y="53"/>
                      <a:pt x="111" y="51"/>
                    </a:cubicBezTo>
                    <a:cubicBezTo>
                      <a:pt x="109" y="22"/>
                      <a:pt x="87" y="0"/>
                      <a:pt x="60" y="0"/>
                    </a:cubicBezTo>
                    <a:cubicBezTo>
                      <a:pt x="33" y="0"/>
                      <a:pt x="12" y="22"/>
                      <a:pt x="10" y="51"/>
                    </a:cubicBezTo>
                    <a:cubicBezTo>
                      <a:pt x="3" y="53"/>
                      <a:pt x="0" y="63"/>
                      <a:pt x="3" y="72"/>
                    </a:cubicBezTo>
                    <a:cubicBezTo>
                      <a:pt x="5" y="81"/>
                      <a:pt x="11" y="87"/>
                      <a:pt x="17" y="87"/>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96" name="Freeform 269"/>
              <p:cNvSpPr>
                <a:spLocks/>
              </p:cNvSpPr>
              <p:nvPr/>
            </p:nvSpPr>
            <p:spPr bwMode="auto">
              <a:xfrm>
                <a:off x="6150115" y="3184733"/>
                <a:ext cx="128201" cy="479683"/>
              </a:xfrm>
              <a:custGeom>
                <a:avLst/>
                <a:gdLst>
                  <a:gd name="T0" fmla="*/ 41 w 190"/>
                  <a:gd name="T1" fmla="*/ 156 h 711"/>
                  <a:gd name="T2" fmla="*/ 41 w 190"/>
                  <a:gd name="T3" fmla="*/ 711 h 711"/>
                  <a:gd name="T4" fmla="*/ 150 w 190"/>
                  <a:gd name="T5" fmla="*/ 711 h 711"/>
                  <a:gd name="T6" fmla="*/ 150 w 190"/>
                  <a:gd name="T7" fmla="*/ 156 h 711"/>
                  <a:gd name="T8" fmla="*/ 189 w 190"/>
                  <a:gd name="T9" fmla="*/ 144 h 711"/>
                  <a:gd name="T10" fmla="*/ 190 w 190"/>
                  <a:gd name="T11" fmla="*/ 144 h 711"/>
                  <a:gd name="T12" fmla="*/ 189 w 190"/>
                  <a:gd name="T13" fmla="*/ 45 h 711"/>
                  <a:gd name="T14" fmla="*/ 147 w 190"/>
                  <a:gd name="T15" fmla="*/ 0 h 711"/>
                  <a:gd name="T16" fmla="*/ 106 w 190"/>
                  <a:gd name="T17" fmla="*/ 68 h 711"/>
                  <a:gd name="T18" fmla="*/ 101 w 190"/>
                  <a:gd name="T19" fmla="*/ 37 h 711"/>
                  <a:gd name="T20" fmla="*/ 107 w 190"/>
                  <a:gd name="T21" fmla="*/ 27 h 711"/>
                  <a:gd name="T22" fmla="*/ 95 w 190"/>
                  <a:gd name="T23" fmla="*/ 16 h 711"/>
                  <a:gd name="T24" fmla="*/ 83 w 190"/>
                  <a:gd name="T25" fmla="*/ 27 h 711"/>
                  <a:gd name="T26" fmla="*/ 89 w 190"/>
                  <a:gd name="T27" fmla="*/ 37 h 711"/>
                  <a:gd name="T28" fmla="*/ 84 w 190"/>
                  <a:gd name="T29" fmla="*/ 68 h 711"/>
                  <a:gd name="T30" fmla="*/ 44 w 190"/>
                  <a:gd name="T31" fmla="*/ 0 h 711"/>
                  <a:gd name="T32" fmla="*/ 1 w 190"/>
                  <a:gd name="T33" fmla="*/ 45 h 711"/>
                  <a:gd name="T34" fmla="*/ 0 w 190"/>
                  <a:gd name="T35" fmla="*/ 45 h 711"/>
                  <a:gd name="T36" fmla="*/ 0 w 190"/>
                  <a:gd name="T37" fmla="*/ 144 h 711"/>
                  <a:gd name="T38" fmla="*/ 1 w 190"/>
                  <a:gd name="T39" fmla="*/ 144 h 711"/>
                  <a:gd name="T40" fmla="*/ 41 w 190"/>
                  <a:gd name="T41" fmla="*/ 156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0" h="711">
                    <a:moveTo>
                      <a:pt x="41" y="156"/>
                    </a:moveTo>
                    <a:cubicBezTo>
                      <a:pt x="41" y="711"/>
                      <a:pt x="41" y="711"/>
                      <a:pt x="41" y="711"/>
                    </a:cubicBezTo>
                    <a:cubicBezTo>
                      <a:pt x="150" y="711"/>
                      <a:pt x="150" y="711"/>
                      <a:pt x="150" y="711"/>
                    </a:cubicBezTo>
                    <a:cubicBezTo>
                      <a:pt x="150" y="156"/>
                      <a:pt x="150" y="156"/>
                      <a:pt x="150" y="156"/>
                    </a:cubicBezTo>
                    <a:cubicBezTo>
                      <a:pt x="172" y="153"/>
                      <a:pt x="187" y="149"/>
                      <a:pt x="189" y="144"/>
                    </a:cubicBezTo>
                    <a:cubicBezTo>
                      <a:pt x="190" y="144"/>
                      <a:pt x="190" y="144"/>
                      <a:pt x="190" y="144"/>
                    </a:cubicBezTo>
                    <a:cubicBezTo>
                      <a:pt x="189" y="45"/>
                      <a:pt x="189" y="45"/>
                      <a:pt x="189" y="45"/>
                    </a:cubicBezTo>
                    <a:cubicBezTo>
                      <a:pt x="186" y="26"/>
                      <a:pt x="170" y="10"/>
                      <a:pt x="147" y="0"/>
                    </a:cubicBezTo>
                    <a:cubicBezTo>
                      <a:pt x="106" y="68"/>
                      <a:pt x="106" y="68"/>
                      <a:pt x="106" y="68"/>
                    </a:cubicBezTo>
                    <a:cubicBezTo>
                      <a:pt x="101" y="37"/>
                      <a:pt x="101" y="37"/>
                      <a:pt x="101" y="37"/>
                    </a:cubicBezTo>
                    <a:cubicBezTo>
                      <a:pt x="104" y="35"/>
                      <a:pt x="107" y="32"/>
                      <a:pt x="107" y="27"/>
                    </a:cubicBezTo>
                    <a:cubicBezTo>
                      <a:pt x="107" y="21"/>
                      <a:pt x="101" y="16"/>
                      <a:pt x="95" y="16"/>
                    </a:cubicBezTo>
                    <a:cubicBezTo>
                      <a:pt x="89" y="16"/>
                      <a:pt x="83" y="21"/>
                      <a:pt x="83" y="27"/>
                    </a:cubicBezTo>
                    <a:cubicBezTo>
                      <a:pt x="83" y="32"/>
                      <a:pt x="86" y="35"/>
                      <a:pt x="89" y="37"/>
                    </a:cubicBezTo>
                    <a:cubicBezTo>
                      <a:pt x="84" y="68"/>
                      <a:pt x="84" y="68"/>
                      <a:pt x="84" y="68"/>
                    </a:cubicBezTo>
                    <a:cubicBezTo>
                      <a:pt x="44" y="0"/>
                      <a:pt x="44" y="0"/>
                      <a:pt x="44" y="0"/>
                    </a:cubicBezTo>
                    <a:cubicBezTo>
                      <a:pt x="21" y="10"/>
                      <a:pt x="5" y="26"/>
                      <a:pt x="1" y="45"/>
                    </a:cubicBezTo>
                    <a:cubicBezTo>
                      <a:pt x="0" y="45"/>
                      <a:pt x="0" y="45"/>
                      <a:pt x="0" y="45"/>
                    </a:cubicBezTo>
                    <a:cubicBezTo>
                      <a:pt x="0" y="144"/>
                      <a:pt x="0" y="144"/>
                      <a:pt x="0" y="144"/>
                    </a:cubicBezTo>
                    <a:cubicBezTo>
                      <a:pt x="1" y="144"/>
                      <a:pt x="1" y="144"/>
                      <a:pt x="1" y="144"/>
                    </a:cubicBezTo>
                    <a:cubicBezTo>
                      <a:pt x="4" y="149"/>
                      <a:pt x="19" y="153"/>
                      <a:pt x="41" y="156"/>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97" name="Freeform 270"/>
              <p:cNvSpPr>
                <a:spLocks/>
              </p:cNvSpPr>
              <p:nvPr/>
            </p:nvSpPr>
            <p:spPr bwMode="auto">
              <a:xfrm>
                <a:off x="6051037" y="3188159"/>
                <a:ext cx="80804" cy="89084"/>
              </a:xfrm>
              <a:custGeom>
                <a:avLst/>
                <a:gdLst>
                  <a:gd name="T0" fmla="*/ 16 w 120"/>
                  <a:gd name="T1" fmla="*/ 87 h 132"/>
                  <a:gd name="T2" fmla="*/ 61 w 120"/>
                  <a:gd name="T3" fmla="*/ 132 h 132"/>
                  <a:gd name="T4" fmla="*/ 104 w 120"/>
                  <a:gd name="T5" fmla="*/ 87 h 132"/>
                  <a:gd name="T6" fmla="*/ 117 w 120"/>
                  <a:gd name="T7" fmla="*/ 73 h 132"/>
                  <a:gd name="T8" fmla="*/ 110 w 120"/>
                  <a:gd name="T9" fmla="*/ 51 h 132"/>
                  <a:gd name="T10" fmla="*/ 60 w 120"/>
                  <a:gd name="T11" fmla="*/ 0 h 132"/>
                  <a:gd name="T12" fmla="*/ 10 w 120"/>
                  <a:gd name="T13" fmla="*/ 51 h 132"/>
                  <a:gd name="T14" fmla="*/ 3 w 120"/>
                  <a:gd name="T15" fmla="*/ 73 h 132"/>
                  <a:gd name="T16" fmla="*/ 16 w 120"/>
                  <a:gd name="T17" fmla="*/ 8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32">
                    <a:moveTo>
                      <a:pt x="16" y="87"/>
                    </a:moveTo>
                    <a:cubicBezTo>
                      <a:pt x="26" y="110"/>
                      <a:pt x="42" y="132"/>
                      <a:pt x="61" y="132"/>
                    </a:cubicBezTo>
                    <a:cubicBezTo>
                      <a:pt x="80" y="132"/>
                      <a:pt x="96" y="110"/>
                      <a:pt x="104" y="87"/>
                    </a:cubicBezTo>
                    <a:cubicBezTo>
                      <a:pt x="110" y="87"/>
                      <a:pt x="115" y="81"/>
                      <a:pt x="117" y="73"/>
                    </a:cubicBezTo>
                    <a:cubicBezTo>
                      <a:pt x="120" y="63"/>
                      <a:pt x="117" y="53"/>
                      <a:pt x="110" y="51"/>
                    </a:cubicBezTo>
                    <a:cubicBezTo>
                      <a:pt x="109" y="23"/>
                      <a:pt x="87" y="0"/>
                      <a:pt x="60" y="0"/>
                    </a:cubicBezTo>
                    <a:cubicBezTo>
                      <a:pt x="33" y="0"/>
                      <a:pt x="11" y="23"/>
                      <a:pt x="10" y="51"/>
                    </a:cubicBezTo>
                    <a:cubicBezTo>
                      <a:pt x="3" y="53"/>
                      <a:pt x="0" y="63"/>
                      <a:pt x="3" y="73"/>
                    </a:cubicBezTo>
                    <a:cubicBezTo>
                      <a:pt x="5" y="81"/>
                      <a:pt x="11" y="87"/>
                      <a:pt x="16" y="87"/>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98" name="Freeform 271"/>
              <p:cNvSpPr>
                <a:spLocks/>
              </p:cNvSpPr>
              <p:nvPr/>
            </p:nvSpPr>
            <p:spPr bwMode="auto">
              <a:xfrm>
                <a:off x="6027338" y="3273246"/>
                <a:ext cx="128201" cy="391170"/>
              </a:xfrm>
              <a:custGeom>
                <a:avLst/>
                <a:gdLst>
                  <a:gd name="T0" fmla="*/ 49 w 190"/>
                  <a:gd name="T1" fmla="*/ 157 h 580"/>
                  <a:gd name="T2" fmla="*/ 39 w 190"/>
                  <a:gd name="T3" fmla="*/ 157 h 580"/>
                  <a:gd name="T4" fmla="*/ 39 w 190"/>
                  <a:gd name="T5" fmla="*/ 580 h 580"/>
                  <a:gd name="T6" fmla="*/ 148 w 190"/>
                  <a:gd name="T7" fmla="*/ 580 h 580"/>
                  <a:gd name="T8" fmla="*/ 148 w 190"/>
                  <a:gd name="T9" fmla="*/ 157 h 580"/>
                  <a:gd name="T10" fmla="*/ 141 w 190"/>
                  <a:gd name="T11" fmla="*/ 157 h 580"/>
                  <a:gd name="T12" fmla="*/ 189 w 190"/>
                  <a:gd name="T13" fmla="*/ 145 h 580"/>
                  <a:gd name="T14" fmla="*/ 190 w 190"/>
                  <a:gd name="T15" fmla="*/ 145 h 580"/>
                  <a:gd name="T16" fmla="*/ 189 w 190"/>
                  <a:gd name="T17" fmla="*/ 45 h 580"/>
                  <a:gd name="T18" fmla="*/ 146 w 190"/>
                  <a:gd name="T19" fmla="*/ 0 h 580"/>
                  <a:gd name="T20" fmla="*/ 106 w 190"/>
                  <a:gd name="T21" fmla="*/ 68 h 580"/>
                  <a:gd name="T22" fmla="*/ 101 w 190"/>
                  <a:gd name="T23" fmla="*/ 38 h 580"/>
                  <a:gd name="T24" fmla="*/ 106 w 190"/>
                  <a:gd name="T25" fmla="*/ 28 h 580"/>
                  <a:gd name="T26" fmla="*/ 95 w 190"/>
                  <a:gd name="T27" fmla="*/ 16 h 580"/>
                  <a:gd name="T28" fmla="*/ 83 w 190"/>
                  <a:gd name="T29" fmla="*/ 28 h 580"/>
                  <a:gd name="T30" fmla="*/ 89 w 190"/>
                  <a:gd name="T31" fmla="*/ 38 h 580"/>
                  <a:gd name="T32" fmla="*/ 84 w 190"/>
                  <a:gd name="T33" fmla="*/ 68 h 580"/>
                  <a:gd name="T34" fmla="*/ 43 w 190"/>
                  <a:gd name="T35" fmla="*/ 0 h 580"/>
                  <a:gd name="T36" fmla="*/ 1 w 190"/>
                  <a:gd name="T37" fmla="*/ 45 h 580"/>
                  <a:gd name="T38" fmla="*/ 0 w 190"/>
                  <a:gd name="T39" fmla="*/ 45 h 580"/>
                  <a:gd name="T40" fmla="*/ 0 w 190"/>
                  <a:gd name="T41" fmla="*/ 145 h 580"/>
                  <a:gd name="T42" fmla="*/ 1 w 190"/>
                  <a:gd name="T43" fmla="*/ 145 h 580"/>
                  <a:gd name="T44" fmla="*/ 49 w 190"/>
                  <a:gd name="T45" fmla="*/ 157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0" h="580">
                    <a:moveTo>
                      <a:pt x="49" y="157"/>
                    </a:moveTo>
                    <a:cubicBezTo>
                      <a:pt x="39" y="157"/>
                      <a:pt x="39" y="157"/>
                      <a:pt x="39" y="157"/>
                    </a:cubicBezTo>
                    <a:cubicBezTo>
                      <a:pt x="39" y="580"/>
                      <a:pt x="39" y="580"/>
                      <a:pt x="39" y="580"/>
                    </a:cubicBezTo>
                    <a:cubicBezTo>
                      <a:pt x="148" y="580"/>
                      <a:pt x="148" y="580"/>
                      <a:pt x="148" y="580"/>
                    </a:cubicBezTo>
                    <a:cubicBezTo>
                      <a:pt x="148" y="157"/>
                      <a:pt x="148" y="157"/>
                      <a:pt x="148" y="157"/>
                    </a:cubicBezTo>
                    <a:cubicBezTo>
                      <a:pt x="141" y="157"/>
                      <a:pt x="141" y="157"/>
                      <a:pt x="141" y="157"/>
                    </a:cubicBezTo>
                    <a:cubicBezTo>
                      <a:pt x="168" y="155"/>
                      <a:pt x="186" y="150"/>
                      <a:pt x="189" y="145"/>
                    </a:cubicBezTo>
                    <a:cubicBezTo>
                      <a:pt x="190" y="145"/>
                      <a:pt x="190" y="145"/>
                      <a:pt x="190" y="145"/>
                    </a:cubicBezTo>
                    <a:cubicBezTo>
                      <a:pt x="189" y="45"/>
                      <a:pt x="189" y="45"/>
                      <a:pt x="189" y="45"/>
                    </a:cubicBezTo>
                    <a:cubicBezTo>
                      <a:pt x="185" y="26"/>
                      <a:pt x="169" y="10"/>
                      <a:pt x="146" y="0"/>
                    </a:cubicBezTo>
                    <a:cubicBezTo>
                      <a:pt x="106" y="68"/>
                      <a:pt x="106" y="68"/>
                      <a:pt x="106" y="68"/>
                    </a:cubicBezTo>
                    <a:cubicBezTo>
                      <a:pt x="101" y="38"/>
                      <a:pt x="101" y="38"/>
                      <a:pt x="101" y="38"/>
                    </a:cubicBezTo>
                    <a:cubicBezTo>
                      <a:pt x="104" y="36"/>
                      <a:pt x="106" y="32"/>
                      <a:pt x="106" y="28"/>
                    </a:cubicBezTo>
                    <a:cubicBezTo>
                      <a:pt x="106" y="21"/>
                      <a:pt x="101" y="16"/>
                      <a:pt x="95" y="16"/>
                    </a:cubicBezTo>
                    <a:cubicBezTo>
                      <a:pt x="88" y="16"/>
                      <a:pt x="83" y="21"/>
                      <a:pt x="83" y="28"/>
                    </a:cubicBezTo>
                    <a:cubicBezTo>
                      <a:pt x="83" y="32"/>
                      <a:pt x="85" y="36"/>
                      <a:pt x="89" y="38"/>
                    </a:cubicBezTo>
                    <a:cubicBezTo>
                      <a:pt x="84" y="68"/>
                      <a:pt x="84" y="68"/>
                      <a:pt x="84" y="68"/>
                    </a:cubicBezTo>
                    <a:cubicBezTo>
                      <a:pt x="43" y="0"/>
                      <a:pt x="43" y="0"/>
                      <a:pt x="43" y="0"/>
                    </a:cubicBezTo>
                    <a:cubicBezTo>
                      <a:pt x="20" y="10"/>
                      <a:pt x="4" y="26"/>
                      <a:pt x="1" y="45"/>
                    </a:cubicBezTo>
                    <a:cubicBezTo>
                      <a:pt x="0" y="45"/>
                      <a:pt x="0" y="45"/>
                      <a:pt x="0" y="45"/>
                    </a:cubicBezTo>
                    <a:cubicBezTo>
                      <a:pt x="0" y="145"/>
                      <a:pt x="0" y="145"/>
                      <a:pt x="0" y="145"/>
                    </a:cubicBezTo>
                    <a:cubicBezTo>
                      <a:pt x="1" y="145"/>
                      <a:pt x="1" y="145"/>
                      <a:pt x="1" y="145"/>
                    </a:cubicBezTo>
                    <a:cubicBezTo>
                      <a:pt x="4" y="150"/>
                      <a:pt x="22" y="155"/>
                      <a:pt x="49" y="157"/>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99" name="Freeform 272"/>
              <p:cNvSpPr>
                <a:spLocks/>
              </p:cNvSpPr>
              <p:nvPr/>
            </p:nvSpPr>
            <p:spPr bwMode="auto">
              <a:xfrm>
                <a:off x="5913414" y="3249548"/>
                <a:ext cx="80804" cy="89084"/>
              </a:xfrm>
              <a:custGeom>
                <a:avLst/>
                <a:gdLst>
                  <a:gd name="T0" fmla="*/ 17 w 120"/>
                  <a:gd name="T1" fmla="*/ 87 h 132"/>
                  <a:gd name="T2" fmla="*/ 62 w 120"/>
                  <a:gd name="T3" fmla="*/ 132 h 132"/>
                  <a:gd name="T4" fmla="*/ 105 w 120"/>
                  <a:gd name="T5" fmla="*/ 87 h 132"/>
                  <a:gd name="T6" fmla="*/ 118 w 120"/>
                  <a:gd name="T7" fmla="*/ 73 h 132"/>
                  <a:gd name="T8" fmla="*/ 111 w 120"/>
                  <a:gd name="T9" fmla="*/ 51 h 132"/>
                  <a:gd name="T10" fmla="*/ 60 w 120"/>
                  <a:gd name="T11" fmla="*/ 0 h 132"/>
                  <a:gd name="T12" fmla="*/ 10 w 120"/>
                  <a:gd name="T13" fmla="*/ 51 h 132"/>
                  <a:gd name="T14" fmla="*/ 3 w 120"/>
                  <a:gd name="T15" fmla="*/ 73 h 132"/>
                  <a:gd name="T16" fmla="*/ 17 w 120"/>
                  <a:gd name="T17" fmla="*/ 8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32">
                    <a:moveTo>
                      <a:pt x="17" y="87"/>
                    </a:moveTo>
                    <a:cubicBezTo>
                      <a:pt x="26" y="110"/>
                      <a:pt x="43" y="132"/>
                      <a:pt x="62" y="132"/>
                    </a:cubicBezTo>
                    <a:cubicBezTo>
                      <a:pt x="80" y="132"/>
                      <a:pt x="96" y="110"/>
                      <a:pt x="105" y="87"/>
                    </a:cubicBezTo>
                    <a:cubicBezTo>
                      <a:pt x="110" y="87"/>
                      <a:pt x="116" y="81"/>
                      <a:pt x="118" y="73"/>
                    </a:cubicBezTo>
                    <a:cubicBezTo>
                      <a:pt x="120" y="63"/>
                      <a:pt x="117" y="53"/>
                      <a:pt x="111" y="51"/>
                    </a:cubicBezTo>
                    <a:cubicBezTo>
                      <a:pt x="109" y="23"/>
                      <a:pt x="87" y="0"/>
                      <a:pt x="60" y="0"/>
                    </a:cubicBezTo>
                    <a:cubicBezTo>
                      <a:pt x="34" y="0"/>
                      <a:pt x="12" y="23"/>
                      <a:pt x="10" y="51"/>
                    </a:cubicBezTo>
                    <a:cubicBezTo>
                      <a:pt x="4" y="53"/>
                      <a:pt x="0" y="63"/>
                      <a:pt x="3" y="73"/>
                    </a:cubicBezTo>
                    <a:cubicBezTo>
                      <a:pt x="5" y="81"/>
                      <a:pt x="11" y="87"/>
                      <a:pt x="17" y="87"/>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00" name="Freeform 273"/>
              <p:cNvSpPr>
                <a:spLocks/>
              </p:cNvSpPr>
              <p:nvPr/>
            </p:nvSpPr>
            <p:spPr bwMode="auto">
              <a:xfrm>
                <a:off x="5890572" y="3334634"/>
                <a:ext cx="127345" cy="329782"/>
              </a:xfrm>
              <a:custGeom>
                <a:avLst/>
                <a:gdLst>
                  <a:gd name="T0" fmla="*/ 46 w 189"/>
                  <a:gd name="T1" fmla="*/ 157 h 489"/>
                  <a:gd name="T2" fmla="*/ 46 w 189"/>
                  <a:gd name="T3" fmla="*/ 489 h 489"/>
                  <a:gd name="T4" fmla="*/ 154 w 189"/>
                  <a:gd name="T5" fmla="*/ 489 h 489"/>
                  <a:gd name="T6" fmla="*/ 154 w 189"/>
                  <a:gd name="T7" fmla="*/ 156 h 489"/>
                  <a:gd name="T8" fmla="*/ 189 w 189"/>
                  <a:gd name="T9" fmla="*/ 145 h 489"/>
                  <a:gd name="T10" fmla="*/ 189 w 189"/>
                  <a:gd name="T11" fmla="*/ 145 h 489"/>
                  <a:gd name="T12" fmla="*/ 188 w 189"/>
                  <a:gd name="T13" fmla="*/ 45 h 489"/>
                  <a:gd name="T14" fmla="*/ 146 w 189"/>
                  <a:gd name="T15" fmla="*/ 0 h 489"/>
                  <a:gd name="T16" fmla="*/ 105 w 189"/>
                  <a:gd name="T17" fmla="*/ 68 h 489"/>
                  <a:gd name="T18" fmla="*/ 100 w 189"/>
                  <a:gd name="T19" fmla="*/ 38 h 489"/>
                  <a:gd name="T20" fmla="*/ 106 w 189"/>
                  <a:gd name="T21" fmla="*/ 28 h 489"/>
                  <a:gd name="T22" fmla="*/ 94 w 189"/>
                  <a:gd name="T23" fmla="*/ 16 h 489"/>
                  <a:gd name="T24" fmla="*/ 82 w 189"/>
                  <a:gd name="T25" fmla="*/ 28 h 489"/>
                  <a:gd name="T26" fmla="*/ 88 w 189"/>
                  <a:gd name="T27" fmla="*/ 38 h 489"/>
                  <a:gd name="T28" fmla="*/ 83 w 189"/>
                  <a:gd name="T29" fmla="*/ 68 h 489"/>
                  <a:gd name="T30" fmla="*/ 43 w 189"/>
                  <a:gd name="T31" fmla="*/ 0 h 489"/>
                  <a:gd name="T32" fmla="*/ 0 w 189"/>
                  <a:gd name="T33" fmla="*/ 45 h 489"/>
                  <a:gd name="T34" fmla="*/ 0 w 189"/>
                  <a:gd name="T35" fmla="*/ 45 h 489"/>
                  <a:gd name="T36" fmla="*/ 0 w 189"/>
                  <a:gd name="T37" fmla="*/ 145 h 489"/>
                  <a:gd name="T38" fmla="*/ 0 w 189"/>
                  <a:gd name="T39" fmla="*/ 145 h 489"/>
                  <a:gd name="T40" fmla="*/ 46 w 189"/>
                  <a:gd name="T41" fmla="*/ 157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9" h="489">
                    <a:moveTo>
                      <a:pt x="46" y="157"/>
                    </a:moveTo>
                    <a:cubicBezTo>
                      <a:pt x="46" y="489"/>
                      <a:pt x="46" y="489"/>
                      <a:pt x="46" y="489"/>
                    </a:cubicBezTo>
                    <a:cubicBezTo>
                      <a:pt x="154" y="489"/>
                      <a:pt x="154" y="489"/>
                      <a:pt x="154" y="489"/>
                    </a:cubicBezTo>
                    <a:cubicBezTo>
                      <a:pt x="154" y="156"/>
                      <a:pt x="154" y="156"/>
                      <a:pt x="154" y="156"/>
                    </a:cubicBezTo>
                    <a:cubicBezTo>
                      <a:pt x="173" y="153"/>
                      <a:pt x="186" y="149"/>
                      <a:pt x="189" y="145"/>
                    </a:cubicBezTo>
                    <a:cubicBezTo>
                      <a:pt x="189" y="145"/>
                      <a:pt x="189" y="145"/>
                      <a:pt x="189" y="145"/>
                    </a:cubicBezTo>
                    <a:cubicBezTo>
                      <a:pt x="188" y="45"/>
                      <a:pt x="188" y="45"/>
                      <a:pt x="188" y="45"/>
                    </a:cubicBezTo>
                    <a:cubicBezTo>
                      <a:pt x="185" y="26"/>
                      <a:pt x="169" y="10"/>
                      <a:pt x="146" y="0"/>
                    </a:cubicBezTo>
                    <a:cubicBezTo>
                      <a:pt x="105" y="68"/>
                      <a:pt x="105" y="68"/>
                      <a:pt x="105" y="68"/>
                    </a:cubicBezTo>
                    <a:cubicBezTo>
                      <a:pt x="100" y="38"/>
                      <a:pt x="100" y="38"/>
                      <a:pt x="100" y="38"/>
                    </a:cubicBezTo>
                    <a:cubicBezTo>
                      <a:pt x="104" y="36"/>
                      <a:pt x="106" y="32"/>
                      <a:pt x="106" y="28"/>
                    </a:cubicBezTo>
                    <a:cubicBezTo>
                      <a:pt x="106" y="21"/>
                      <a:pt x="101" y="16"/>
                      <a:pt x="94" y="16"/>
                    </a:cubicBezTo>
                    <a:cubicBezTo>
                      <a:pt x="88" y="16"/>
                      <a:pt x="82" y="21"/>
                      <a:pt x="82" y="28"/>
                    </a:cubicBezTo>
                    <a:cubicBezTo>
                      <a:pt x="82" y="32"/>
                      <a:pt x="85" y="36"/>
                      <a:pt x="88" y="38"/>
                    </a:cubicBezTo>
                    <a:cubicBezTo>
                      <a:pt x="83" y="68"/>
                      <a:pt x="83" y="68"/>
                      <a:pt x="83" y="68"/>
                    </a:cubicBezTo>
                    <a:cubicBezTo>
                      <a:pt x="43" y="0"/>
                      <a:pt x="43" y="0"/>
                      <a:pt x="43" y="0"/>
                    </a:cubicBezTo>
                    <a:cubicBezTo>
                      <a:pt x="20" y="10"/>
                      <a:pt x="4" y="26"/>
                      <a:pt x="0" y="45"/>
                    </a:cubicBezTo>
                    <a:cubicBezTo>
                      <a:pt x="0" y="45"/>
                      <a:pt x="0" y="45"/>
                      <a:pt x="0" y="45"/>
                    </a:cubicBezTo>
                    <a:cubicBezTo>
                      <a:pt x="0" y="145"/>
                      <a:pt x="0" y="145"/>
                      <a:pt x="0" y="145"/>
                    </a:cubicBezTo>
                    <a:cubicBezTo>
                      <a:pt x="0" y="145"/>
                      <a:pt x="0" y="145"/>
                      <a:pt x="0" y="145"/>
                    </a:cubicBezTo>
                    <a:cubicBezTo>
                      <a:pt x="3" y="150"/>
                      <a:pt x="21" y="154"/>
                      <a:pt x="46" y="157"/>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01" name="Freeform 274"/>
              <p:cNvSpPr>
                <a:spLocks/>
              </p:cNvSpPr>
              <p:nvPr/>
            </p:nvSpPr>
            <p:spPr bwMode="auto">
              <a:xfrm>
                <a:off x="5786640" y="3363472"/>
                <a:ext cx="80804" cy="89084"/>
              </a:xfrm>
              <a:custGeom>
                <a:avLst/>
                <a:gdLst>
                  <a:gd name="T0" fmla="*/ 17 w 120"/>
                  <a:gd name="T1" fmla="*/ 88 h 132"/>
                  <a:gd name="T2" fmla="*/ 62 w 120"/>
                  <a:gd name="T3" fmla="*/ 132 h 132"/>
                  <a:gd name="T4" fmla="*/ 104 w 120"/>
                  <a:gd name="T5" fmla="*/ 88 h 132"/>
                  <a:gd name="T6" fmla="*/ 118 w 120"/>
                  <a:gd name="T7" fmla="*/ 73 h 132"/>
                  <a:gd name="T8" fmla="*/ 111 w 120"/>
                  <a:gd name="T9" fmla="*/ 51 h 132"/>
                  <a:gd name="T10" fmla="*/ 60 w 120"/>
                  <a:gd name="T11" fmla="*/ 0 h 132"/>
                  <a:gd name="T12" fmla="*/ 10 w 120"/>
                  <a:gd name="T13" fmla="*/ 51 h 132"/>
                  <a:gd name="T14" fmla="*/ 3 w 120"/>
                  <a:gd name="T15" fmla="*/ 73 h 132"/>
                  <a:gd name="T16" fmla="*/ 17 w 120"/>
                  <a:gd name="T17" fmla="*/ 8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32">
                    <a:moveTo>
                      <a:pt x="17" y="88"/>
                    </a:moveTo>
                    <a:cubicBezTo>
                      <a:pt x="26" y="111"/>
                      <a:pt x="43" y="132"/>
                      <a:pt x="62" y="132"/>
                    </a:cubicBezTo>
                    <a:cubicBezTo>
                      <a:pt x="80" y="132"/>
                      <a:pt x="96" y="111"/>
                      <a:pt x="104" y="88"/>
                    </a:cubicBezTo>
                    <a:cubicBezTo>
                      <a:pt x="110" y="87"/>
                      <a:pt x="116" y="81"/>
                      <a:pt x="118" y="73"/>
                    </a:cubicBezTo>
                    <a:cubicBezTo>
                      <a:pt x="120" y="63"/>
                      <a:pt x="117" y="54"/>
                      <a:pt x="111" y="51"/>
                    </a:cubicBezTo>
                    <a:cubicBezTo>
                      <a:pt x="109" y="23"/>
                      <a:pt x="87" y="0"/>
                      <a:pt x="60" y="0"/>
                    </a:cubicBezTo>
                    <a:cubicBezTo>
                      <a:pt x="33" y="0"/>
                      <a:pt x="12" y="23"/>
                      <a:pt x="10" y="51"/>
                    </a:cubicBezTo>
                    <a:cubicBezTo>
                      <a:pt x="4" y="54"/>
                      <a:pt x="0" y="63"/>
                      <a:pt x="3" y="73"/>
                    </a:cubicBezTo>
                    <a:cubicBezTo>
                      <a:pt x="5" y="82"/>
                      <a:pt x="11" y="87"/>
                      <a:pt x="17" y="88"/>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02" name="Freeform 275"/>
              <p:cNvSpPr>
                <a:spLocks/>
              </p:cNvSpPr>
              <p:nvPr/>
            </p:nvSpPr>
            <p:spPr bwMode="auto">
              <a:xfrm>
                <a:off x="5763513" y="3448559"/>
                <a:ext cx="127630" cy="215858"/>
              </a:xfrm>
              <a:custGeom>
                <a:avLst/>
                <a:gdLst>
                  <a:gd name="T0" fmla="*/ 0 w 189"/>
                  <a:gd name="T1" fmla="*/ 45 h 320"/>
                  <a:gd name="T2" fmla="*/ 0 w 189"/>
                  <a:gd name="T3" fmla="*/ 145 h 320"/>
                  <a:gd name="T4" fmla="*/ 0 w 189"/>
                  <a:gd name="T5" fmla="*/ 145 h 320"/>
                  <a:gd name="T6" fmla="*/ 43 w 189"/>
                  <a:gd name="T7" fmla="*/ 157 h 320"/>
                  <a:gd name="T8" fmla="*/ 43 w 189"/>
                  <a:gd name="T9" fmla="*/ 320 h 320"/>
                  <a:gd name="T10" fmla="*/ 152 w 189"/>
                  <a:gd name="T11" fmla="*/ 320 h 320"/>
                  <a:gd name="T12" fmla="*/ 152 w 189"/>
                  <a:gd name="T13" fmla="*/ 156 h 320"/>
                  <a:gd name="T14" fmla="*/ 189 w 189"/>
                  <a:gd name="T15" fmla="*/ 145 h 320"/>
                  <a:gd name="T16" fmla="*/ 189 w 189"/>
                  <a:gd name="T17" fmla="*/ 145 h 320"/>
                  <a:gd name="T18" fmla="*/ 188 w 189"/>
                  <a:gd name="T19" fmla="*/ 45 h 320"/>
                  <a:gd name="T20" fmla="*/ 146 w 189"/>
                  <a:gd name="T21" fmla="*/ 0 h 320"/>
                  <a:gd name="T22" fmla="*/ 105 w 189"/>
                  <a:gd name="T23" fmla="*/ 69 h 320"/>
                  <a:gd name="T24" fmla="*/ 100 w 189"/>
                  <a:gd name="T25" fmla="*/ 38 h 320"/>
                  <a:gd name="T26" fmla="*/ 106 w 189"/>
                  <a:gd name="T27" fmla="*/ 28 h 320"/>
                  <a:gd name="T28" fmla="*/ 94 w 189"/>
                  <a:gd name="T29" fmla="*/ 16 h 320"/>
                  <a:gd name="T30" fmla="*/ 82 w 189"/>
                  <a:gd name="T31" fmla="*/ 28 h 320"/>
                  <a:gd name="T32" fmla="*/ 88 w 189"/>
                  <a:gd name="T33" fmla="*/ 38 h 320"/>
                  <a:gd name="T34" fmla="*/ 83 w 189"/>
                  <a:gd name="T35" fmla="*/ 68 h 320"/>
                  <a:gd name="T36" fmla="*/ 43 w 189"/>
                  <a:gd name="T37" fmla="*/ 0 h 320"/>
                  <a:gd name="T38" fmla="*/ 0 w 189"/>
                  <a:gd name="T39" fmla="*/ 45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9" h="320">
                    <a:moveTo>
                      <a:pt x="0" y="45"/>
                    </a:moveTo>
                    <a:cubicBezTo>
                      <a:pt x="0" y="145"/>
                      <a:pt x="0" y="145"/>
                      <a:pt x="0" y="145"/>
                    </a:cubicBezTo>
                    <a:cubicBezTo>
                      <a:pt x="0" y="145"/>
                      <a:pt x="0" y="145"/>
                      <a:pt x="0" y="145"/>
                    </a:cubicBezTo>
                    <a:cubicBezTo>
                      <a:pt x="3" y="150"/>
                      <a:pt x="19" y="154"/>
                      <a:pt x="43" y="157"/>
                    </a:cubicBezTo>
                    <a:cubicBezTo>
                      <a:pt x="43" y="320"/>
                      <a:pt x="43" y="320"/>
                      <a:pt x="43" y="320"/>
                    </a:cubicBezTo>
                    <a:cubicBezTo>
                      <a:pt x="152" y="320"/>
                      <a:pt x="152" y="320"/>
                      <a:pt x="152" y="320"/>
                    </a:cubicBezTo>
                    <a:cubicBezTo>
                      <a:pt x="152" y="156"/>
                      <a:pt x="152" y="156"/>
                      <a:pt x="152" y="156"/>
                    </a:cubicBezTo>
                    <a:cubicBezTo>
                      <a:pt x="172" y="154"/>
                      <a:pt x="186" y="150"/>
                      <a:pt x="189" y="145"/>
                    </a:cubicBezTo>
                    <a:cubicBezTo>
                      <a:pt x="189" y="145"/>
                      <a:pt x="189" y="145"/>
                      <a:pt x="189" y="145"/>
                    </a:cubicBezTo>
                    <a:cubicBezTo>
                      <a:pt x="188" y="45"/>
                      <a:pt x="188" y="45"/>
                      <a:pt x="188" y="45"/>
                    </a:cubicBezTo>
                    <a:cubicBezTo>
                      <a:pt x="185" y="26"/>
                      <a:pt x="169" y="10"/>
                      <a:pt x="146" y="0"/>
                    </a:cubicBezTo>
                    <a:cubicBezTo>
                      <a:pt x="105" y="69"/>
                      <a:pt x="105" y="69"/>
                      <a:pt x="105" y="69"/>
                    </a:cubicBezTo>
                    <a:cubicBezTo>
                      <a:pt x="100" y="38"/>
                      <a:pt x="100" y="38"/>
                      <a:pt x="100" y="38"/>
                    </a:cubicBezTo>
                    <a:cubicBezTo>
                      <a:pt x="104" y="36"/>
                      <a:pt x="106" y="32"/>
                      <a:pt x="106" y="28"/>
                    </a:cubicBezTo>
                    <a:cubicBezTo>
                      <a:pt x="106" y="22"/>
                      <a:pt x="101" y="16"/>
                      <a:pt x="94" y="16"/>
                    </a:cubicBezTo>
                    <a:cubicBezTo>
                      <a:pt x="88" y="16"/>
                      <a:pt x="82" y="22"/>
                      <a:pt x="82" y="28"/>
                    </a:cubicBezTo>
                    <a:cubicBezTo>
                      <a:pt x="82" y="32"/>
                      <a:pt x="85" y="36"/>
                      <a:pt x="88" y="38"/>
                    </a:cubicBezTo>
                    <a:cubicBezTo>
                      <a:pt x="83" y="68"/>
                      <a:pt x="83" y="68"/>
                      <a:pt x="83" y="68"/>
                    </a:cubicBezTo>
                    <a:cubicBezTo>
                      <a:pt x="43" y="0"/>
                      <a:pt x="43" y="0"/>
                      <a:pt x="43" y="0"/>
                    </a:cubicBezTo>
                    <a:cubicBezTo>
                      <a:pt x="20" y="10"/>
                      <a:pt x="4" y="26"/>
                      <a:pt x="0" y="45"/>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03" name="Freeform 276"/>
              <p:cNvSpPr>
                <a:spLocks/>
              </p:cNvSpPr>
              <p:nvPr/>
            </p:nvSpPr>
            <p:spPr bwMode="auto">
              <a:xfrm>
                <a:off x="5700126" y="3151041"/>
                <a:ext cx="612739" cy="573621"/>
              </a:xfrm>
              <a:custGeom>
                <a:avLst/>
                <a:gdLst>
                  <a:gd name="T0" fmla="*/ 875 w 908"/>
                  <a:gd name="T1" fmla="*/ 762 h 850"/>
                  <a:gd name="T2" fmla="*/ 843 w 908"/>
                  <a:gd name="T3" fmla="*/ 787 h 850"/>
                  <a:gd name="T4" fmla="*/ 72 w 908"/>
                  <a:gd name="T5" fmla="*/ 787 h 850"/>
                  <a:gd name="T6" fmla="*/ 72 w 908"/>
                  <a:gd name="T7" fmla="*/ 64 h 850"/>
                  <a:gd name="T8" fmla="*/ 96 w 908"/>
                  <a:gd name="T9" fmla="*/ 33 h 850"/>
                  <a:gd name="T10" fmla="*/ 63 w 908"/>
                  <a:gd name="T11" fmla="*/ 0 h 850"/>
                  <a:gd name="T12" fmla="*/ 31 w 908"/>
                  <a:gd name="T13" fmla="*/ 33 h 850"/>
                  <a:gd name="T14" fmla="*/ 55 w 908"/>
                  <a:gd name="T15" fmla="*/ 64 h 850"/>
                  <a:gd name="T16" fmla="*/ 55 w 908"/>
                  <a:gd name="T17" fmla="*/ 787 h 850"/>
                  <a:gd name="T18" fmla="*/ 0 w 908"/>
                  <a:gd name="T19" fmla="*/ 787 h 850"/>
                  <a:gd name="T20" fmla="*/ 0 w 908"/>
                  <a:gd name="T21" fmla="*/ 804 h 850"/>
                  <a:gd name="T22" fmla="*/ 55 w 908"/>
                  <a:gd name="T23" fmla="*/ 804 h 850"/>
                  <a:gd name="T24" fmla="*/ 55 w 908"/>
                  <a:gd name="T25" fmla="*/ 850 h 850"/>
                  <a:gd name="T26" fmla="*/ 72 w 908"/>
                  <a:gd name="T27" fmla="*/ 850 h 850"/>
                  <a:gd name="T28" fmla="*/ 72 w 908"/>
                  <a:gd name="T29" fmla="*/ 804 h 850"/>
                  <a:gd name="T30" fmla="*/ 844 w 908"/>
                  <a:gd name="T31" fmla="*/ 804 h 850"/>
                  <a:gd name="T32" fmla="*/ 875 w 908"/>
                  <a:gd name="T33" fmla="*/ 827 h 850"/>
                  <a:gd name="T34" fmla="*/ 908 w 908"/>
                  <a:gd name="T35" fmla="*/ 794 h 850"/>
                  <a:gd name="T36" fmla="*/ 875 w 908"/>
                  <a:gd name="T37" fmla="*/ 762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8" h="850">
                    <a:moveTo>
                      <a:pt x="875" y="762"/>
                    </a:moveTo>
                    <a:cubicBezTo>
                      <a:pt x="860" y="762"/>
                      <a:pt x="847" y="773"/>
                      <a:pt x="843" y="787"/>
                    </a:cubicBezTo>
                    <a:cubicBezTo>
                      <a:pt x="72" y="787"/>
                      <a:pt x="72" y="787"/>
                      <a:pt x="72" y="787"/>
                    </a:cubicBezTo>
                    <a:cubicBezTo>
                      <a:pt x="72" y="64"/>
                      <a:pt x="72" y="64"/>
                      <a:pt x="72" y="64"/>
                    </a:cubicBezTo>
                    <a:cubicBezTo>
                      <a:pt x="86" y="60"/>
                      <a:pt x="96" y="48"/>
                      <a:pt x="96" y="33"/>
                    </a:cubicBezTo>
                    <a:cubicBezTo>
                      <a:pt x="96" y="15"/>
                      <a:pt x="81" y="0"/>
                      <a:pt x="63" y="0"/>
                    </a:cubicBezTo>
                    <a:cubicBezTo>
                      <a:pt x="45" y="0"/>
                      <a:pt x="31" y="15"/>
                      <a:pt x="31" y="33"/>
                    </a:cubicBezTo>
                    <a:cubicBezTo>
                      <a:pt x="31" y="48"/>
                      <a:pt x="41" y="60"/>
                      <a:pt x="55" y="64"/>
                    </a:cubicBezTo>
                    <a:cubicBezTo>
                      <a:pt x="55" y="787"/>
                      <a:pt x="55" y="787"/>
                      <a:pt x="55" y="787"/>
                    </a:cubicBezTo>
                    <a:cubicBezTo>
                      <a:pt x="0" y="787"/>
                      <a:pt x="0" y="787"/>
                      <a:pt x="0" y="787"/>
                    </a:cubicBezTo>
                    <a:cubicBezTo>
                      <a:pt x="0" y="804"/>
                      <a:pt x="0" y="804"/>
                      <a:pt x="0" y="804"/>
                    </a:cubicBezTo>
                    <a:cubicBezTo>
                      <a:pt x="55" y="804"/>
                      <a:pt x="55" y="804"/>
                      <a:pt x="55" y="804"/>
                    </a:cubicBezTo>
                    <a:cubicBezTo>
                      <a:pt x="55" y="850"/>
                      <a:pt x="55" y="850"/>
                      <a:pt x="55" y="850"/>
                    </a:cubicBezTo>
                    <a:cubicBezTo>
                      <a:pt x="72" y="850"/>
                      <a:pt x="72" y="850"/>
                      <a:pt x="72" y="850"/>
                    </a:cubicBezTo>
                    <a:cubicBezTo>
                      <a:pt x="72" y="804"/>
                      <a:pt x="72" y="804"/>
                      <a:pt x="72" y="804"/>
                    </a:cubicBezTo>
                    <a:cubicBezTo>
                      <a:pt x="844" y="804"/>
                      <a:pt x="844" y="804"/>
                      <a:pt x="844" y="804"/>
                    </a:cubicBezTo>
                    <a:cubicBezTo>
                      <a:pt x="848" y="817"/>
                      <a:pt x="861" y="827"/>
                      <a:pt x="875" y="827"/>
                    </a:cubicBezTo>
                    <a:cubicBezTo>
                      <a:pt x="893" y="827"/>
                      <a:pt x="908" y="812"/>
                      <a:pt x="908" y="794"/>
                    </a:cubicBezTo>
                    <a:cubicBezTo>
                      <a:pt x="908" y="776"/>
                      <a:pt x="893" y="762"/>
                      <a:pt x="875" y="762"/>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5077587" y="4591793"/>
              <a:ext cx="414487" cy="391081"/>
              <a:chOff x="3098700" y="5569159"/>
              <a:chExt cx="642147" cy="605886"/>
            </a:xfrm>
            <a:solidFill>
              <a:srgbClr val="018D73"/>
            </a:solidFill>
          </p:grpSpPr>
          <p:sp>
            <p:nvSpPr>
              <p:cNvPr id="90" name="Freeform 349"/>
              <p:cNvSpPr>
                <a:spLocks/>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91" name="Freeform 350"/>
              <p:cNvSpPr>
                <a:spLocks/>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92"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93"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94" name="Oval 353"/>
              <p:cNvSpPr>
                <a:spLocks noChangeArrowheads="1"/>
              </p:cNvSpPr>
              <p:nvPr/>
            </p:nvSpPr>
            <p:spPr bwMode="auto">
              <a:xfrm>
                <a:off x="3375945" y="5844406"/>
                <a:ext cx="62530" cy="60817"/>
              </a:xfrm>
              <a:prstGeom prst="ellipse">
                <a:avLst/>
              </a:prstGeom>
              <a:solidFill>
                <a:srgbClr val="00A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6701237" y="4589677"/>
              <a:ext cx="396796" cy="395321"/>
              <a:chOff x="6932170" y="3118777"/>
              <a:chExt cx="614738" cy="612452"/>
            </a:xfrm>
            <a:solidFill>
              <a:srgbClr val="018D73"/>
            </a:solidFill>
          </p:grpSpPr>
          <p:sp>
            <p:nvSpPr>
              <p:cNvPr id="78" name="Freeform 374"/>
              <p:cNvSpPr>
                <a:spLocks noEditPoints="1"/>
              </p:cNvSpPr>
              <p:nvPr/>
            </p:nvSpPr>
            <p:spPr bwMode="auto">
              <a:xfrm>
                <a:off x="7265379" y="3119348"/>
                <a:ext cx="281529" cy="285526"/>
              </a:xfrm>
              <a:custGeom>
                <a:avLst/>
                <a:gdLst>
                  <a:gd name="T0" fmla="*/ 0 w 417"/>
                  <a:gd name="T1" fmla="*/ 0 h 423"/>
                  <a:gd name="T2" fmla="*/ 0 w 417"/>
                  <a:gd name="T3" fmla="*/ 423 h 423"/>
                  <a:gd name="T4" fmla="*/ 417 w 417"/>
                  <a:gd name="T5" fmla="*/ 423 h 423"/>
                  <a:gd name="T6" fmla="*/ 0 w 417"/>
                  <a:gd name="T7" fmla="*/ 0 h 423"/>
                  <a:gd name="T8" fmla="*/ 19 w 417"/>
                  <a:gd name="T9" fmla="*/ 22 h 423"/>
                  <a:gd name="T10" fmla="*/ 273 w 417"/>
                  <a:gd name="T11" fmla="*/ 148 h 423"/>
                  <a:gd name="T12" fmla="*/ 396 w 417"/>
                  <a:gd name="T13" fmla="*/ 403 h 423"/>
                  <a:gd name="T14" fmla="*/ 19 w 417"/>
                  <a:gd name="T15" fmla="*/ 403 h 423"/>
                  <a:gd name="T16" fmla="*/ 19 w 417"/>
                  <a:gd name="T17" fmla="*/ 22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423">
                    <a:moveTo>
                      <a:pt x="0" y="0"/>
                    </a:moveTo>
                    <a:cubicBezTo>
                      <a:pt x="0" y="423"/>
                      <a:pt x="0" y="423"/>
                      <a:pt x="0" y="423"/>
                    </a:cubicBezTo>
                    <a:cubicBezTo>
                      <a:pt x="417" y="423"/>
                      <a:pt x="417" y="423"/>
                      <a:pt x="417" y="423"/>
                    </a:cubicBezTo>
                    <a:cubicBezTo>
                      <a:pt x="402" y="198"/>
                      <a:pt x="224" y="19"/>
                      <a:pt x="0" y="0"/>
                    </a:cubicBezTo>
                    <a:close/>
                    <a:moveTo>
                      <a:pt x="19" y="22"/>
                    </a:moveTo>
                    <a:cubicBezTo>
                      <a:pt x="115" y="35"/>
                      <a:pt x="205" y="79"/>
                      <a:pt x="273" y="148"/>
                    </a:cubicBezTo>
                    <a:cubicBezTo>
                      <a:pt x="341" y="217"/>
                      <a:pt x="385" y="307"/>
                      <a:pt x="396" y="403"/>
                    </a:cubicBezTo>
                    <a:cubicBezTo>
                      <a:pt x="19" y="403"/>
                      <a:pt x="19" y="403"/>
                      <a:pt x="19" y="403"/>
                    </a:cubicBezTo>
                    <a:lnTo>
                      <a:pt x="19" y="22"/>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79" name="Freeform 375"/>
              <p:cNvSpPr>
                <a:spLocks noEditPoints="1"/>
              </p:cNvSpPr>
              <p:nvPr/>
            </p:nvSpPr>
            <p:spPr bwMode="auto">
              <a:xfrm>
                <a:off x="7365313" y="3533075"/>
                <a:ext cx="51395" cy="50538"/>
              </a:xfrm>
              <a:custGeom>
                <a:avLst/>
                <a:gdLst>
                  <a:gd name="T0" fmla="*/ 38 w 76"/>
                  <a:gd name="T1" fmla="*/ 0 h 75"/>
                  <a:gd name="T2" fmla="*/ 0 w 76"/>
                  <a:gd name="T3" fmla="*/ 38 h 75"/>
                  <a:gd name="T4" fmla="*/ 38 w 76"/>
                  <a:gd name="T5" fmla="*/ 75 h 75"/>
                  <a:gd name="T6" fmla="*/ 76 w 76"/>
                  <a:gd name="T7" fmla="*/ 38 h 75"/>
                  <a:gd name="T8" fmla="*/ 38 w 76"/>
                  <a:gd name="T9" fmla="*/ 0 h 75"/>
                  <a:gd name="T10" fmla="*/ 38 w 76"/>
                  <a:gd name="T11" fmla="*/ 57 h 75"/>
                  <a:gd name="T12" fmla="*/ 18 w 76"/>
                  <a:gd name="T13" fmla="*/ 38 h 75"/>
                  <a:gd name="T14" fmla="*/ 38 w 76"/>
                  <a:gd name="T15" fmla="*/ 18 h 75"/>
                  <a:gd name="T16" fmla="*/ 58 w 76"/>
                  <a:gd name="T17" fmla="*/ 38 h 75"/>
                  <a:gd name="T18" fmla="*/ 38 w 76"/>
                  <a:gd name="T19"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75">
                    <a:moveTo>
                      <a:pt x="38" y="0"/>
                    </a:moveTo>
                    <a:cubicBezTo>
                      <a:pt x="17" y="0"/>
                      <a:pt x="0" y="17"/>
                      <a:pt x="0" y="38"/>
                    </a:cubicBezTo>
                    <a:cubicBezTo>
                      <a:pt x="0" y="58"/>
                      <a:pt x="17" y="75"/>
                      <a:pt x="38" y="75"/>
                    </a:cubicBezTo>
                    <a:cubicBezTo>
                      <a:pt x="59" y="75"/>
                      <a:pt x="76" y="58"/>
                      <a:pt x="76" y="38"/>
                    </a:cubicBezTo>
                    <a:cubicBezTo>
                      <a:pt x="76" y="17"/>
                      <a:pt x="59" y="0"/>
                      <a:pt x="38" y="0"/>
                    </a:cubicBezTo>
                    <a:close/>
                    <a:moveTo>
                      <a:pt x="38" y="57"/>
                    </a:moveTo>
                    <a:cubicBezTo>
                      <a:pt x="27" y="57"/>
                      <a:pt x="18" y="48"/>
                      <a:pt x="18" y="38"/>
                    </a:cubicBezTo>
                    <a:cubicBezTo>
                      <a:pt x="18" y="27"/>
                      <a:pt x="27" y="18"/>
                      <a:pt x="38" y="18"/>
                    </a:cubicBezTo>
                    <a:cubicBezTo>
                      <a:pt x="49" y="18"/>
                      <a:pt x="58" y="27"/>
                      <a:pt x="58" y="38"/>
                    </a:cubicBezTo>
                    <a:cubicBezTo>
                      <a:pt x="58" y="48"/>
                      <a:pt x="49" y="57"/>
                      <a:pt x="38" y="57"/>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80" name="Freeform 376"/>
              <p:cNvSpPr>
                <a:spLocks noEditPoints="1"/>
              </p:cNvSpPr>
              <p:nvPr/>
            </p:nvSpPr>
            <p:spPr bwMode="auto">
              <a:xfrm>
                <a:off x="7341614" y="3508519"/>
                <a:ext cx="99934" cy="99363"/>
              </a:xfrm>
              <a:custGeom>
                <a:avLst/>
                <a:gdLst>
                  <a:gd name="T0" fmla="*/ 74 w 148"/>
                  <a:gd name="T1" fmla="*/ 0 h 147"/>
                  <a:gd name="T2" fmla="*/ 0 w 148"/>
                  <a:gd name="T3" fmla="*/ 74 h 147"/>
                  <a:gd name="T4" fmla="*/ 74 w 148"/>
                  <a:gd name="T5" fmla="*/ 147 h 147"/>
                  <a:gd name="T6" fmla="*/ 148 w 148"/>
                  <a:gd name="T7" fmla="*/ 74 h 147"/>
                  <a:gd name="T8" fmla="*/ 74 w 148"/>
                  <a:gd name="T9" fmla="*/ 0 h 147"/>
                  <a:gd name="T10" fmla="*/ 73 w 148"/>
                  <a:gd name="T11" fmla="*/ 129 h 147"/>
                  <a:gd name="T12" fmla="*/ 17 w 148"/>
                  <a:gd name="T13" fmla="*/ 74 h 147"/>
                  <a:gd name="T14" fmla="*/ 73 w 148"/>
                  <a:gd name="T15" fmla="*/ 18 h 147"/>
                  <a:gd name="T16" fmla="*/ 129 w 148"/>
                  <a:gd name="T17" fmla="*/ 74 h 147"/>
                  <a:gd name="T18" fmla="*/ 73 w 148"/>
                  <a:gd name="T19" fmla="*/ 12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147">
                    <a:moveTo>
                      <a:pt x="74" y="0"/>
                    </a:moveTo>
                    <a:cubicBezTo>
                      <a:pt x="33" y="0"/>
                      <a:pt x="0" y="33"/>
                      <a:pt x="0" y="74"/>
                    </a:cubicBezTo>
                    <a:cubicBezTo>
                      <a:pt x="0" y="114"/>
                      <a:pt x="33" y="147"/>
                      <a:pt x="74" y="147"/>
                    </a:cubicBezTo>
                    <a:cubicBezTo>
                      <a:pt x="115" y="147"/>
                      <a:pt x="148" y="114"/>
                      <a:pt x="148" y="74"/>
                    </a:cubicBezTo>
                    <a:cubicBezTo>
                      <a:pt x="148" y="33"/>
                      <a:pt x="115" y="0"/>
                      <a:pt x="74" y="0"/>
                    </a:cubicBezTo>
                    <a:close/>
                    <a:moveTo>
                      <a:pt x="73" y="129"/>
                    </a:moveTo>
                    <a:cubicBezTo>
                      <a:pt x="42" y="129"/>
                      <a:pt x="17" y="104"/>
                      <a:pt x="17" y="74"/>
                    </a:cubicBezTo>
                    <a:cubicBezTo>
                      <a:pt x="17" y="43"/>
                      <a:pt x="42" y="18"/>
                      <a:pt x="73" y="18"/>
                    </a:cubicBezTo>
                    <a:cubicBezTo>
                      <a:pt x="104" y="18"/>
                      <a:pt x="129" y="43"/>
                      <a:pt x="129" y="74"/>
                    </a:cubicBezTo>
                    <a:cubicBezTo>
                      <a:pt x="129" y="104"/>
                      <a:pt x="104" y="129"/>
                      <a:pt x="73" y="12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81" name="Freeform 377"/>
              <p:cNvSpPr>
                <a:spLocks noEditPoints="1"/>
              </p:cNvSpPr>
              <p:nvPr/>
            </p:nvSpPr>
            <p:spPr bwMode="auto">
              <a:xfrm>
                <a:off x="7265379" y="3445989"/>
                <a:ext cx="281529" cy="284669"/>
              </a:xfrm>
              <a:custGeom>
                <a:avLst/>
                <a:gdLst>
                  <a:gd name="T0" fmla="*/ 0 w 417"/>
                  <a:gd name="T1" fmla="*/ 0 h 422"/>
                  <a:gd name="T2" fmla="*/ 0 w 417"/>
                  <a:gd name="T3" fmla="*/ 422 h 422"/>
                  <a:gd name="T4" fmla="*/ 417 w 417"/>
                  <a:gd name="T5" fmla="*/ 0 h 422"/>
                  <a:gd name="T6" fmla="*/ 0 w 417"/>
                  <a:gd name="T7" fmla="*/ 0 h 422"/>
                  <a:gd name="T8" fmla="*/ 288 w 417"/>
                  <a:gd name="T9" fmla="*/ 189 h 422"/>
                  <a:gd name="T10" fmla="*/ 273 w 417"/>
                  <a:gd name="T11" fmla="*/ 224 h 422"/>
                  <a:gd name="T12" fmla="*/ 286 w 417"/>
                  <a:gd name="T13" fmla="*/ 237 h 422"/>
                  <a:gd name="T14" fmla="*/ 256 w 417"/>
                  <a:gd name="T15" fmla="*/ 267 h 422"/>
                  <a:gd name="T16" fmla="*/ 243 w 417"/>
                  <a:gd name="T17" fmla="*/ 254 h 422"/>
                  <a:gd name="T18" fmla="*/ 207 w 417"/>
                  <a:gd name="T19" fmla="*/ 268 h 422"/>
                  <a:gd name="T20" fmla="*/ 207 w 417"/>
                  <a:gd name="T21" fmla="*/ 285 h 422"/>
                  <a:gd name="T22" fmla="*/ 164 w 417"/>
                  <a:gd name="T23" fmla="*/ 285 h 422"/>
                  <a:gd name="T24" fmla="*/ 164 w 417"/>
                  <a:gd name="T25" fmla="*/ 268 h 422"/>
                  <a:gd name="T26" fmla="*/ 130 w 417"/>
                  <a:gd name="T27" fmla="*/ 253 h 422"/>
                  <a:gd name="T28" fmla="*/ 116 w 417"/>
                  <a:gd name="T29" fmla="*/ 267 h 422"/>
                  <a:gd name="T30" fmla="*/ 86 w 417"/>
                  <a:gd name="T31" fmla="*/ 237 h 422"/>
                  <a:gd name="T32" fmla="*/ 100 w 417"/>
                  <a:gd name="T33" fmla="*/ 223 h 422"/>
                  <a:gd name="T34" fmla="*/ 85 w 417"/>
                  <a:gd name="T35" fmla="*/ 189 h 422"/>
                  <a:gd name="T36" fmla="*/ 65 w 417"/>
                  <a:gd name="T37" fmla="*/ 189 h 422"/>
                  <a:gd name="T38" fmla="*/ 65 w 417"/>
                  <a:gd name="T39" fmla="*/ 146 h 422"/>
                  <a:gd name="T40" fmla="*/ 85 w 417"/>
                  <a:gd name="T41" fmla="*/ 146 h 422"/>
                  <a:gd name="T42" fmla="*/ 99 w 417"/>
                  <a:gd name="T43" fmla="*/ 110 h 422"/>
                  <a:gd name="T44" fmla="*/ 85 w 417"/>
                  <a:gd name="T45" fmla="*/ 96 h 422"/>
                  <a:gd name="T46" fmla="*/ 115 w 417"/>
                  <a:gd name="T47" fmla="*/ 66 h 422"/>
                  <a:gd name="T48" fmla="*/ 130 w 417"/>
                  <a:gd name="T49" fmla="*/ 80 h 422"/>
                  <a:gd name="T50" fmla="*/ 164 w 417"/>
                  <a:gd name="T51" fmla="*/ 66 h 422"/>
                  <a:gd name="T52" fmla="*/ 164 w 417"/>
                  <a:gd name="T53" fmla="*/ 49 h 422"/>
                  <a:gd name="T54" fmla="*/ 207 w 417"/>
                  <a:gd name="T55" fmla="*/ 49 h 422"/>
                  <a:gd name="T56" fmla="*/ 207 w 417"/>
                  <a:gd name="T57" fmla="*/ 65 h 422"/>
                  <a:gd name="T58" fmla="*/ 243 w 417"/>
                  <a:gd name="T59" fmla="*/ 80 h 422"/>
                  <a:gd name="T60" fmla="*/ 257 w 417"/>
                  <a:gd name="T61" fmla="*/ 66 h 422"/>
                  <a:gd name="T62" fmla="*/ 287 w 417"/>
                  <a:gd name="T63" fmla="*/ 96 h 422"/>
                  <a:gd name="T64" fmla="*/ 274 w 417"/>
                  <a:gd name="T65" fmla="*/ 110 h 422"/>
                  <a:gd name="T66" fmla="*/ 289 w 417"/>
                  <a:gd name="T67" fmla="*/ 146 h 422"/>
                  <a:gd name="T68" fmla="*/ 307 w 417"/>
                  <a:gd name="T69" fmla="*/ 146 h 422"/>
                  <a:gd name="T70" fmla="*/ 307 w 417"/>
                  <a:gd name="T71" fmla="*/ 189 h 422"/>
                  <a:gd name="T72" fmla="*/ 288 w 417"/>
                  <a:gd name="T73" fmla="*/ 189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7" h="422">
                    <a:moveTo>
                      <a:pt x="0" y="0"/>
                    </a:moveTo>
                    <a:cubicBezTo>
                      <a:pt x="0" y="422"/>
                      <a:pt x="0" y="422"/>
                      <a:pt x="0" y="422"/>
                    </a:cubicBezTo>
                    <a:cubicBezTo>
                      <a:pt x="224" y="404"/>
                      <a:pt x="402" y="224"/>
                      <a:pt x="417" y="0"/>
                    </a:cubicBezTo>
                    <a:lnTo>
                      <a:pt x="0" y="0"/>
                    </a:lnTo>
                    <a:close/>
                    <a:moveTo>
                      <a:pt x="288" y="189"/>
                    </a:moveTo>
                    <a:cubicBezTo>
                      <a:pt x="286" y="202"/>
                      <a:pt x="280" y="213"/>
                      <a:pt x="273" y="224"/>
                    </a:cubicBezTo>
                    <a:cubicBezTo>
                      <a:pt x="286" y="237"/>
                      <a:pt x="286" y="237"/>
                      <a:pt x="286" y="237"/>
                    </a:cubicBezTo>
                    <a:cubicBezTo>
                      <a:pt x="256" y="267"/>
                      <a:pt x="256" y="267"/>
                      <a:pt x="256" y="267"/>
                    </a:cubicBezTo>
                    <a:cubicBezTo>
                      <a:pt x="243" y="254"/>
                      <a:pt x="243" y="254"/>
                      <a:pt x="243" y="254"/>
                    </a:cubicBezTo>
                    <a:cubicBezTo>
                      <a:pt x="232" y="261"/>
                      <a:pt x="220" y="266"/>
                      <a:pt x="207" y="268"/>
                    </a:cubicBezTo>
                    <a:cubicBezTo>
                      <a:pt x="207" y="285"/>
                      <a:pt x="207" y="285"/>
                      <a:pt x="207" y="285"/>
                    </a:cubicBezTo>
                    <a:cubicBezTo>
                      <a:pt x="164" y="285"/>
                      <a:pt x="164" y="285"/>
                      <a:pt x="164" y="285"/>
                    </a:cubicBezTo>
                    <a:cubicBezTo>
                      <a:pt x="164" y="268"/>
                      <a:pt x="164" y="268"/>
                      <a:pt x="164" y="268"/>
                    </a:cubicBezTo>
                    <a:cubicBezTo>
                      <a:pt x="152" y="265"/>
                      <a:pt x="140" y="260"/>
                      <a:pt x="130" y="253"/>
                    </a:cubicBezTo>
                    <a:cubicBezTo>
                      <a:pt x="116" y="267"/>
                      <a:pt x="116" y="267"/>
                      <a:pt x="116" y="267"/>
                    </a:cubicBezTo>
                    <a:cubicBezTo>
                      <a:pt x="86" y="237"/>
                      <a:pt x="86" y="237"/>
                      <a:pt x="86" y="237"/>
                    </a:cubicBezTo>
                    <a:cubicBezTo>
                      <a:pt x="100" y="223"/>
                      <a:pt x="100" y="223"/>
                      <a:pt x="100" y="223"/>
                    </a:cubicBezTo>
                    <a:cubicBezTo>
                      <a:pt x="93" y="213"/>
                      <a:pt x="88" y="201"/>
                      <a:pt x="85" y="189"/>
                    </a:cubicBezTo>
                    <a:cubicBezTo>
                      <a:pt x="65" y="189"/>
                      <a:pt x="65" y="189"/>
                      <a:pt x="65" y="189"/>
                    </a:cubicBezTo>
                    <a:cubicBezTo>
                      <a:pt x="65" y="146"/>
                      <a:pt x="65" y="146"/>
                      <a:pt x="65" y="146"/>
                    </a:cubicBezTo>
                    <a:cubicBezTo>
                      <a:pt x="85" y="146"/>
                      <a:pt x="85" y="146"/>
                      <a:pt x="85" y="146"/>
                    </a:cubicBezTo>
                    <a:cubicBezTo>
                      <a:pt x="87" y="133"/>
                      <a:pt x="92" y="121"/>
                      <a:pt x="99" y="110"/>
                    </a:cubicBezTo>
                    <a:cubicBezTo>
                      <a:pt x="85" y="96"/>
                      <a:pt x="85" y="96"/>
                      <a:pt x="85" y="96"/>
                    </a:cubicBezTo>
                    <a:cubicBezTo>
                      <a:pt x="115" y="66"/>
                      <a:pt x="115" y="66"/>
                      <a:pt x="115" y="66"/>
                    </a:cubicBezTo>
                    <a:cubicBezTo>
                      <a:pt x="130" y="80"/>
                      <a:pt x="130" y="80"/>
                      <a:pt x="130" y="80"/>
                    </a:cubicBezTo>
                    <a:cubicBezTo>
                      <a:pt x="140" y="73"/>
                      <a:pt x="152" y="68"/>
                      <a:pt x="164" y="66"/>
                    </a:cubicBezTo>
                    <a:cubicBezTo>
                      <a:pt x="164" y="49"/>
                      <a:pt x="164" y="49"/>
                      <a:pt x="164" y="49"/>
                    </a:cubicBezTo>
                    <a:cubicBezTo>
                      <a:pt x="207" y="49"/>
                      <a:pt x="207" y="49"/>
                      <a:pt x="207" y="49"/>
                    </a:cubicBezTo>
                    <a:cubicBezTo>
                      <a:pt x="207" y="65"/>
                      <a:pt x="207" y="65"/>
                      <a:pt x="207" y="65"/>
                    </a:cubicBezTo>
                    <a:cubicBezTo>
                      <a:pt x="220" y="68"/>
                      <a:pt x="232" y="73"/>
                      <a:pt x="243" y="80"/>
                    </a:cubicBezTo>
                    <a:cubicBezTo>
                      <a:pt x="257" y="66"/>
                      <a:pt x="257" y="66"/>
                      <a:pt x="257" y="66"/>
                    </a:cubicBezTo>
                    <a:cubicBezTo>
                      <a:pt x="287" y="96"/>
                      <a:pt x="287" y="96"/>
                      <a:pt x="287" y="96"/>
                    </a:cubicBezTo>
                    <a:cubicBezTo>
                      <a:pt x="274" y="110"/>
                      <a:pt x="274" y="110"/>
                      <a:pt x="274" y="110"/>
                    </a:cubicBezTo>
                    <a:cubicBezTo>
                      <a:pt x="281" y="121"/>
                      <a:pt x="286" y="133"/>
                      <a:pt x="289" y="146"/>
                    </a:cubicBezTo>
                    <a:cubicBezTo>
                      <a:pt x="307" y="146"/>
                      <a:pt x="307" y="146"/>
                      <a:pt x="307" y="146"/>
                    </a:cubicBezTo>
                    <a:cubicBezTo>
                      <a:pt x="307" y="189"/>
                      <a:pt x="307" y="189"/>
                      <a:pt x="307" y="189"/>
                    </a:cubicBezTo>
                    <a:lnTo>
                      <a:pt x="288" y="189"/>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82" name="Freeform 378"/>
              <p:cNvSpPr>
                <a:spLocks noEditPoints="1"/>
              </p:cNvSpPr>
              <p:nvPr/>
            </p:nvSpPr>
            <p:spPr bwMode="auto">
              <a:xfrm>
                <a:off x="6932170" y="3118777"/>
                <a:ext cx="292093" cy="286097"/>
              </a:xfrm>
              <a:custGeom>
                <a:avLst/>
                <a:gdLst>
                  <a:gd name="T0" fmla="*/ 0 w 433"/>
                  <a:gd name="T1" fmla="*/ 424 h 424"/>
                  <a:gd name="T2" fmla="*/ 433 w 433"/>
                  <a:gd name="T3" fmla="*/ 424 h 424"/>
                  <a:gd name="T4" fmla="*/ 433 w 433"/>
                  <a:gd name="T5" fmla="*/ 0 h 424"/>
                  <a:gd name="T6" fmla="*/ 0 w 433"/>
                  <a:gd name="T7" fmla="*/ 424 h 424"/>
                  <a:gd name="T8" fmla="*/ 225 w 433"/>
                  <a:gd name="T9" fmla="*/ 154 h 424"/>
                  <a:gd name="T10" fmla="*/ 272 w 433"/>
                  <a:gd name="T11" fmla="*/ 106 h 424"/>
                  <a:gd name="T12" fmla="*/ 319 w 433"/>
                  <a:gd name="T13" fmla="*/ 154 h 424"/>
                  <a:gd name="T14" fmla="*/ 325 w 433"/>
                  <a:gd name="T15" fmla="*/ 174 h 424"/>
                  <a:gd name="T16" fmla="*/ 313 w 433"/>
                  <a:gd name="T17" fmla="*/ 187 h 424"/>
                  <a:gd name="T18" fmla="*/ 273 w 433"/>
                  <a:gd name="T19" fmla="*/ 229 h 424"/>
                  <a:gd name="T20" fmla="*/ 232 w 433"/>
                  <a:gd name="T21" fmla="*/ 187 h 424"/>
                  <a:gd name="T22" fmla="*/ 219 w 433"/>
                  <a:gd name="T23" fmla="*/ 174 h 424"/>
                  <a:gd name="T24" fmla="*/ 225 w 433"/>
                  <a:gd name="T25" fmla="*/ 154 h 424"/>
                  <a:gd name="T26" fmla="*/ 184 w 433"/>
                  <a:gd name="T27" fmla="*/ 265 h 424"/>
                  <a:gd name="T28" fmla="*/ 185 w 433"/>
                  <a:gd name="T29" fmla="*/ 265 h 424"/>
                  <a:gd name="T30" fmla="*/ 224 w 433"/>
                  <a:gd name="T31" fmla="*/ 223 h 424"/>
                  <a:gd name="T32" fmla="*/ 262 w 433"/>
                  <a:gd name="T33" fmla="*/ 287 h 424"/>
                  <a:gd name="T34" fmla="*/ 266 w 433"/>
                  <a:gd name="T35" fmla="*/ 259 h 424"/>
                  <a:gd name="T36" fmla="*/ 261 w 433"/>
                  <a:gd name="T37" fmla="*/ 249 h 424"/>
                  <a:gd name="T38" fmla="*/ 272 w 433"/>
                  <a:gd name="T39" fmla="*/ 238 h 424"/>
                  <a:gd name="T40" fmla="*/ 283 w 433"/>
                  <a:gd name="T41" fmla="*/ 249 h 424"/>
                  <a:gd name="T42" fmla="*/ 278 w 433"/>
                  <a:gd name="T43" fmla="*/ 259 h 424"/>
                  <a:gd name="T44" fmla="*/ 282 w 433"/>
                  <a:gd name="T45" fmla="*/ 287 h 424"/>
                  <a:gd name="T46" fmla="*/ 320 w 433"/>
                  <a:gd name="T47" fmla="*/ 223 h 424"/>
                  <a:gd name="T48" fmla="*/ 360 w 433"/>
                  <a:gd name="T49" fmla="*/ 265 h 424"/>
                  <a:gd name="T50" fmla="*/ 360 w 433"/>
                  <a:gd name="T51" fmla="*/ 358 h 424"/>
                  <a:gd name="T52" fmla="*/ 360 w 433"/>
                  <a:gd name="T53" fmla="*/ 358 h 424"/>
                  <a:gd name="T54" fmla="*/ 272 w 433"/>
                  <a:gd name="T55" fmla="*/ 372 h 424"/>
                  <a:gd name="T56" fmla="*/ 184 w 433"/>
                  <a:gd name="T57" fmla="*/ 358 h 424"/>
                  <a:gd name="T58" fmla="*/ 184 w 433"/>
                  <a:gd name="T59" fmla="*/ 358 h 424"/>
                  <a:gd name="T60" fmla="*/ 184 w 433"/>
                  <a:gd name="T61" fmla="*/ 265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3" h="424">
                    <a:moveTo>
                      <a:pt x="0" y="424"/>
                    </a:moveTo>
                    <a:cubicBezTo>
                      <a:pt x="433" y="424"/>
                      <a:pt x="433" y="424"/>
                      <a:pt x="433" y="424"/>
                    </a:cubicBezTo>
                    <a:cubicBezTo>
                      <a:pt x="433" y="0"/>
                      <a:pt x="433" y="0"/>
                      <a:pt x="433" y="0"/>
                    </a:cubicBezTo>
                    <a:cubicBezTo>
                      <a:pt x="201" y="11"/>
                      <a:pt x="15" y="194"/>
                      <a:pt x="0" y="424"/>
                    </a:cubicBezTo>
                    <a:close/>
                    <a:moveTo>
                      <a:pt x="225" y="154"/>
                    </a:moveTo>
                    <a:cubicBezTo>
                      <a:pt x="227" y="127"/>
                      <a:pt x="247" y="106"/>
                      <a:pt x="272" y="106"/>
                    </a:cubicBezTo>
                    <a:cubicBezTo>
                      <a:pt x="297" y="106"/>
                      <a:pt x="317" y="127"/>
                      <a:pt x="319" y="154"/>
                    </a:cubicBezTo>
                    <a:cubicBezTo>
                      <a:pt x="325" y="156"/>
                      <a:pt x="328" y="165"/>
                      <a:pt x="325" y="174"/>
                    </a:cubicBezTo>
                    <a:cubicBezTo>
                      <a:pt x="323" y="182"/>
                      <a:pt x="318" y="187"/>
                      <a:pt x="313" y="187"/>
                    </a:cubicBezTo>
                    <a:cubicBezTo>
                      <a:pt x="305" y="209"/>
                      <a:pt x="291" y="229"/>
                      <a:pt x="273" y="229"/>
                    </a:cubicBezTo>
                    <a:cubicBezTo>
                      <a:pt x="256" y="229"/>
                      <a:pt x="240" y="209"/>
                      <a:pt x="232" y="187"/>
                    </a:cubicBezTo>
                    <a:cubicBezTo>
                      <a:pt x="226" y="187"/>
                      <a:pt x="221" y="182"/>
                      <a:pt x="219" y="174"/>
                    </a:cubicBezTo>
                    <a:cubicBezTo>
                      <a:pt x="216" y="165"/>
                      <a:pt x="219" y="156"/>
                      <a:pt x="225" y="154"/>
                    </a:cubicBezTo>
                    <a:close/>
                    <a:moveTo>
                      <a:pt x="184" y="265"/>
                    </a:moveTo>
                    <a:cubicBezTo>
                      <a:pt x="185" y="265"/>
                      <a:pt x="185" y="265"/>
                      <a:pt x="185" y="265"/>
                    </a:cubicBezTo>
                    <a:cubicBezTo>
                      <a:pt x="188" y="248"/>
                      <a:pt x="203" y="233"/>
                      <a:pt x="224" y="223"/>
                    </a:cubicBezTo>
                    <a:cubicBezTo>
                      <a:pt x="262" y="287"/>
                      <a:pt x="262" y="287"/>
                      <a:pt x="262" y="287"/>
                    </a:cubicBezTo>
                    <a:cubicBezTo>
                      <a:pt x="266" y="259"/>
                      <a:pt x="266" y="259"/>
                      <a:pt x="266" y="259"/>
                    </a:cubicBezTo>
                    <a:cubicBezTo>
                      <a:pt x="263" y="257"/>
                      <a:pt x="261" y="253"/>
                      <a:pt x="261" y="249"/>
                    </a:cubicBezTo>
                    <a:cubicBezTo>
                      <a:pt x="261" y="243"/>
                      <a:pt x="266" y="238"/>
                      <a:pt x="272" y="238"/>
                    </a:cubicBezTo>
                    <a:cubicBezTo>
                      <a:pt x="278" y="238"/>
                      <a:pt x="283" y="243"/>
                      <a:pt x="283" y="249"/>
                    </a:cubicBezTo>
                    <a:cubicBezTo>
                      <a:pt x="283" y="253"/>
                      <a:pt x="281" y="257"/>
                      <a:pt x="278" y="259"/>
                    </a:cubicBezTo>
                    <a:cubicBezTo>
                      <a:pt x="282" y="287"/>
                      <a:pt x="282" y="287"/>
                      <a:pt x="282" y="287"/>
                    </a:cubicBezTo>
                    <a:cubicBezTo>
                      <a:pt x="320" y="223"/>
                      <a:pt x="320" y="223"/>
                      <a:pt x="320" y="223"/>
                    </a:cubicBezTo>
                    <a:cubicBezTo>
                      <a:pt x="341" y="233"/>
                      <a:pt x="356" y="248"/>
                      <a:pt x="360" y="265"/>
                    </a:cubicBezTo>
                    <a:cubicBezTo>
                      <a:pt x="360" y="358"/>
                      <a:pt x="360" y="358"/>
                      <a:pt x="360" y="358"/>
                    </a:cubicBezTo>
                    <a:cubicBezTo>
                      <a:pt x="360" y="358"/>
                      <a:pt x="360" y="358"/>
                      <a:pt x="360" y="358"/>
                    </a:cubicBezTo>
                    <a:cubicBezTo>
                      <a:pt x="356" y="366"/>
                      <a:pt x="318" y="372"/>
                      <a:pt x="272" y="372"/>
                    </a:cubicBezTo>
                    <a:cubicBezTo>
                      <a:pt x="226" y="372"/>
                      <a:pt x="188" y="366"/>
                      <a:pt x="184" y="358"/>
                    </a:cubicBezTo>
                    <a:cubicBezTo>
                      <a:pt x="184" y="358"/>
                      <a:pt x="184" y="358"/>
                      <a:pt x="184" y="358"/>
                    </a:cubicBezTo>
                    <a:lnTo>
                      <a:pt x="184" y="265"/>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83" name="Freeform 379"/>
              <p:cNvSpPr>
                <a:spLocks noEditPoints="1"/>
              </p:cNvSpPr>
              <p:nvPr/>
            </p:nvSpPr>
            <p:spPr bwMode="auto">
              <a:xfrm>
                <a:off x="6932170" y="3445989"/>
                <a:ext cx="292093" cy="285240"/>
              </a:xfrm>
              <a:custGeom>
                <a:avLst/>
                <a:gdLst>
                  <a:gd name="T0" fmla="*/ 433 w 433"/>
                  <a:gd name="T1" fmla="*/ 423 h 423"/>
                  <a:gd name="T2" fmla="*/ 433 w 433"/>
                  <a:gd name="T3" fmla="*/ 0 h 423"/>
                  <a:gd name="T4" fmla="*/ 0 w 433"/>
                  <a:gd name="T5" fmla="*/ 0 h 423"/>
                  <a:gd name="T6" fmla="*/ 433 w 433"/>
                  <a:gd name="T7" fmla="*/ 423 h 423"/>
                  <a:gd name="T8" fmla="*/ 266 w 433"/>
                  <a:gd name="T9" fmla="*/ 58 h 423"/>
                  <a:gd name="T10" fmla="*/ 387 w 433"/>
                  <a:gd name="T11" fmla="*/ 180 h 423"/>
                  <a:gd name="T12" fmla="*/ 266 w 433"/>
                  <a:gd name="T13" fmla="*/ 302 h 423"/>
                  <a:gd name="T14" fmla="*/ 144 w 433"/>
                  <a:gd name="T15" fmla="*/ 180 h 423"/>
                  <a:gd name="T16" fmla="*/ 266 w 433"/>
                  <a:gd name="T17" fmla="*/ 58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3" h="423">
                    <a:moveTo>
                      <a:pt x="433" y="423"/>
                    </a:moveTo>
                    <a:cubicBezTo>
                      <a:pt x="433" y="0"/>
                      <a:pt x="433" y="0"/>
                      <a:pt x="433" y="0"/>
                    </a:cubicBezTo>
                    <a:cubicBezTo>
                      <a:pt x="0" y="0"/>
                      <a:pt x="0" y="0"/>
                      <a:pt x="0" y="0"/>
                    </a:cubicBezTo>
                    <a:cubicBezTo>
                      <a:pt x="15" y="229"/>
                      <a:pt x="201" y="412"/>
                      <a:pt x="433" y="423"/>
                    </a:cubicBezTo>
                    <a:close/>
                    <a:moveTo>
                      <a:pt x="266" y="58"/>
                    </a:moveTo>
                    <a:cubicBezTo>
                      <a:pt x="332" y="58"/>
                      <a:pt x="387" y="112"/>
                      <a:pt x="387" y="180"/>
                    </a:cubicBezTo>
                    <a:cubicBezTo>
                      <a:pt x="387" y="247"/>
                      <a:pt x="332" y="302"/>
                      <a:pt x="266" y="302"/>
                    </a:cubicBezTo>
                    <a:cubicBezTo>
                      <a:pt x="199" y="302"/>
                      <a:pt x="144" y="247"/>
                      <a:pt x="144" y="180"/>
                    </a:cubicBezTo>
                    <a:cubicBezTo>
                      <a:pt x="144" y="112"/>
                      <a:pt x="199" y="58"/>
                      <a:pt x="266" y="58"/>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84" name="Freeform 380"/>
              <p:cNvSpPr>
                <a:spLocks noEditPoints="1"/>
              </p:cNvSpPr>
              <p:nvPr/>
            </p:nvSpPr>
            <p:spPr bwMode="auto">
              <a:xfrm>
                <a:off x="7049521" y="3504522"/>
                <a:ext cx="124204" cy="125631"/>
              </a:xfrm>
              <a:custGeom>
                <a:avLst/>
                <a:gdLst>
                  <a:gd name="T0" fmla="*/ 92 w 184"/>
                  <a:gd name="T1" fmla="*/ 186 h 186"/>
                  <a:gd name="T2" fmla="*/ 184 w 184"/>
                  <a:gd name="T3" fmla="*/ 93 h 186"/>
                  <a:gd name="T4" fmla="*/ 92 w 184"/>
                  <a:gd name="T5" fmla="*/ 0 h 186"/>
                  <a:gd name="T6" fmla="*/ 0 w 184"/>
                  <a:gd name="T7" fmla="*/ 93 h 186"/>
                  <a:gd name="T8" fmla="*/ 92 w 184"/>
                  <a:gd name="T9" fmla="*/ 186 h 186"/>
                  <a:gd name="T10" fmla="*/ 84 w 184"/>
                  <a:gd name="T11" fmla="*/ 101 h 186"/>
                  <a:gd name="T12" fmla="*/ 54 w 184"/>
                  <a:gd name="T13" fmla="*/ 71 h 186"/>
                  <a:gd name="T14" fmla="*/ 82 w 184"/>
                  <a:gd name="T15" fmla="*/ 42 h 186"/>
                  <a:gd name="T16" fmla="*/ 82 w 184"/>
                  <a:gd name="T17" fmla="*/ 26 h 186"/>
                  <a:gd name="T18" fmla="*/ 98 w 184"/>
                  <a:gd name="T19" fmla="*/ 26 h 186"/>
                  <a:gd name="T20" fmla="*/ 98 w 184"/>
                  <a:gd name="T21" fmla="*/ 41 h 186"/>
                  <a:gd name="T22" fmla="*/ 122 w 184"/>
                  <a:gd name="T23" fmla="*/ 46 h 186"/>
                  <a:gd name="T24" fmla="*/ 117 w 184"/>
                  <a:gd name="T25" fmla="*/ 65 h 186"/>
                  <a:gd name="T26" fmla="*/ 93 w 184"/>
                  <a:gd name="T27" fmla="*/ 59 h 186"/>
                  <a:gd name="T28" fmla="*/ 79 w 184"/>
                  <a:gd name="T29" fmla="*/ 68 h 186"/>
                  <a:gd name="T30" fmla="*/ 99 w 184"/>
                  <a:gd name="T31" fmla="*/ 82 h 186"/>
                  <a:gd name="T32" fmla="*/ 126 w 184"/>
                  <a:gd name="T33" fmla="*/ 113 h 186"/>
                  <a:gd name="T34" fmla="*/ 97 w 184"/>
                  <a:gd name="T35" fmla="*/ 143 h 186"/>
                  <a:gd name="T36" fmla="*/ 97 w 184"/>
                  <a:gd name="T37" fmla="*/ 159 h 186"/>
                  <a:gd name="T38" fmla="*/ 81 w 184"/>
                  <a:gd name="T39" fmla="*/ 159 h 186"/>
                  <a:gd name="T40" fmla="*/ 81 w 184"/>
                  <a:gd name="T41" fmla="*/ 144 h 186"/>
                  <a:gd name="T42" fmla="*/ 53 w 184"/>
                  <a:gd name="T43" fmla="*/ 137 h 186"/>
                  <a:gd name="T44" fmla="*/ 58 w 184"/>
                  <a:gd name="T45" fmla="*/ 118 h 186"/>
                  <a:gd name="T46" fmla="*/ 85 w 184"/>
                  <a:gd name="T47" fmla="*/ 125 h 186"/>
                  <a:gd name="T48" fmla="*/ 101 w 184"/>
                  <a:gd name="T49" fmla="*/ 115 h 186"/>
                  <a:gd name="T50" fmla="*/ 84 w 184"/>
                  <a:gd name="T51" fmla="*/ 10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4" h="186">
                    <a:moveTo>
                      <a:pt x="92" y="186"/>
                    </a:moveTo>
                    <a:cubicBezTo>
                      <a:pt x="142" y="186"/>
                      <a:pt x="184" y="144"/>
                      <a:pt x="184" y="93"/>
                    </a:cubicBezTo>
                    <a:cubicBezTo>
                      <a:pt x="184" y="42"/>
                      <a:pt x="142" y="0"/>
                      <a:pt x="92" y="0"/>
                    </a:cubicBezTo>
                    <a:cubicBezTo>
                      <a:pt x="41" y="0"/>
                      <a:pt x="0" y="42"/>
                      <a:pt x="0" y="93"/>
                    </a:cubicBezTo>
                    <a:cubicBezTo>
                      <a:pt x="0" y="144"/>
                      <a:pt x="41" y="186"/>
                      <a:pt x="92" y="186"/>
                    </a:cubicBezTo>
                    <a:close/>
                    <a:moveTo>
                      <a:pt x="84" y="101"/>
                    </a:moveTo>
                    <a:cubicBezTo>
                      <a:pt x="66" y="95"/>
                      <a:pt x="54" y="87"/>
                      <a:pt x="54" y="71"/>
                    </a:cubicBezTo>
                    <a:cubicBezTo>
                      <a:pt x="54" y="56"/>
                      <a:pt x="65" y="45"/>
                      <a:pt x="82" y="42"/>
                    </a:cubicBezTo>
                    <a:cubicBezTo>
                      <a:pt x="82" y="26"/>
                      <a:pt x="82" y="26"/>
                      <a:pt x="82" y="26"/>
                    </a:cubicBezTo>
                    <a:cubicBezTo>
                      <a:pt x="98" y="26"/>
                      <a:pt x="98" y="26"/>
                      <a:pt x="98" y="26"/>
                    </a:cubicBezTo>
                    <a:cubicBezTo>
                      <a:pt x="98" y="41"/>
                      <a:pt x="98" y="41"/>
                      <a:pt x="98" y="41"/>
                    </a:cubicBezTo>
                    <a:cubicBezTo>
                      <a:pt x="109" y="41"/>
                      <a:pt x="116" y="43"/>
                      <a:pt x="122" y="46"/>
                    </a:cubicBezTo>
                    <a:cubicBezTo>
                      <a:pt x="117" y="65"/>
                      <a:pt x="117" y="65"/>
                      <a:pt x="117" y="65"/>
                    </a:cubicBezTo>
                    <a:cubicBezTo>
                      <a:pt x="113" y="63"/>
                      <a:pt x="105" y="59"/>
                      <a:pt x="93" y="59"/>
                    </a:cubicBezTo>
                    <a:cubicBezTo>
                      <a:pt x="83" y="59"/>
                      <a:pt x="79" y="64"/>
                      <a:pt x="79" y="68"/>
                    </a:cubicBezTo>
                    <a:cubicBezTo>
                      <a:pt x="79" y="73"/>
                      <a:pt x="85" y="77"/>
                      <a:pt x="99" y="82"/>
                    </a:cubicBezTo>
                    <a:cubicBezTo>
                      <a:pt x="119" y="89"/>
                      <a:pt x="126" y="98"/>
                      <a:pt x="126" y="113"/>
                    </a:cubicBezTo>
                    <a:cubicBezTo>
                      <a:pt x="126" y="127"/>
                      <a:pt x="116" y="139"/>
                      <a:pt x="97" y="143"/>
                    </a:cubicBezTo>
                    <a:cubicBezTo>
                      <a:pt x="97" y="159"/>
                      <a:pt x="97" y="159"/>
                      <a:pt x="97" y="159"/>
                    </a:cubicBezTo>
                    <a:cubicBezTo>
                      <a:pt x="81" y="159"/>
                      <a:pt x="81" y="159"/>
                      <a:pt x="81" y="159"/>
                    </a:cubicBezTo>
                    <a:cubicBezTo>
                      <a:pt x="81" y="144"/>
                      <a:pt x="81" y="144"/>
                      <a:pt x="81" y="144"/>
                    </a:cubicBezTo>
                    <a:cubicBezTo>
                      <a:pt x="70" y="143"/>
                      <a:pt x="60" y="140"/>
                      <a:pt x="53" y="137"/>
                    </a:cubicBezTo>
                    <a:cubicBezTo>
                      <a:pt x="58" y="118"/>
                      <a:pt x="58" y="118"/>
                      <a:pt x="58" y="118"/>
                    </a:cubicBezTo>
                    <a:cubicBezTo>
                      <a:pt x="65" y="122"/>
                      <a:pt x="75" y="125"/>
                      <a:pt x="85" y="125"/>
                    </a:cubicBezTo>
                    <a:cubicBezTo>
                      <a:pt x="95" y="125"/>
                      <a:pt x="101" y="121"/>
                      <a:pt x="101" y="115"/>
                    </a:cubicBezTo>
                    <a:cubicBezTo>
                      <a:pt x="101" y="109"/>
                      <a:pt x="96" y="105"/>
                      <a:pt x="84" y="101"/>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85" name="Freeform 381"/>
              <p:cNvSpPr>
                <a:spLocks noEditPoints="1"/>
              </p:cNvSpPr>
              <p:nvPr/>
            </p:nvSpPr>
            <p:spPr bwMode="auto">
              <a:xfrm>
                <a:off x="7313918" y="3182735"/>
                <a:ext cx="120206" cy="150472"/>
              </a:xfrm>
              <a:custGeom>
                <a:avLst/>
                <a:gdLst>
                  <a:gd name="T0" fmla="*/ 89 w 178"/>
                  <a:gd name="T1" fmla="*/ 0 h 223"/>
                  <a:gd name="T2" fmla="*/ 0 w 178"/>
                  <a:gd name="T3" fmla="*/ 89 h 223"/>
                  <a:gd name="T4" fmla="*/ 42 w 178"/>
                  <a:gd name="T5" fmla="*/ 182 h 223"/>
                  <a:gd name="T6" fmla="*/ 40 w 178"/>
                  <a:gd name="T7" fmla="*/ 223 h 223"/>
                  <a:gd name="T8" fmla="*/ 48 w 178"/>
                  <a:gd name="T9" fmla="*/ 221 h 223"/>
                  <a:gd name="T10" fmla="*/ 134 w 178"/>
                  <a:gd name="T11" fmla="*/ 221 h 223"/>
                  <a:gd name="T12" fmla="*/ 140 w 178"/>
                  <a:gd name="T13" fmla="*/ 222 h 223"/>
                  <a:gd name="T14" fmla="*/ 138 w 178"/>
                  <a:gd name="T15" fmla="*/ 180 h 223"/>
                  <a:gd name="T16" fmla="*/ 178 w 178"/>
                  <a:gd name="T17" fmla="*/ 89 h 223"/>
                  <a:gd name="T18" fmla="*/ 89 w 178"/>
                  <a:gd name="T19" fmla="*/ 0 h 223"/>
                  <a:gd name="T20" fmla="*/ 125 w 178"/>
                  <a:gd name="T21" fmla="*/ 167 h 223"/>
                  <a:gd name="T22" fmla="*/ 118 w 178"/>
                  <a:gd name="T23" fmla="*/ 173 h 223"/>
                  <a:gd name="T24" fmla="*/ 120 w 178"/>
                  <a:gd name="T25" fmla="*/ 205 h 223"/>
                  <a:gd name="T26" fmla="*/ 60 w 178"/>
                  <a:gd name="T27" fmla="*/ 205 h 223"/>
                  <a:gd name="T28" fmla="*/ 61 w 178"/>
                  <a:gd name="T29" fmla="*/ 174 h 223"/>
                  <a:gd name="T30" fmla="*/ 55 w 178"/>
                  <a:gd name="T31" fmla="*/ 168 h 223"/>
                  <a:gd name="T32" fmla="*/ 18 w 178"/>
                  <a:gd name="T33" fmla="*/ 89 h 223"/>
                  <a:gd name="T34" fmla="*/ 89 w 178"/>
                  <a:gd name="T35" fmla="*/ 19 h 223"/>
                  <a:gd name="T36" fmla="*/ 159 w 178"/>
                  <a:gd name="T37" fmla="*/ 89 h 223"/>
                  <a:gd name="T38" fmla="*/ 125 w 178"/>
                  <a:gd name="T39" fmla="*/ 16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8" h="223">
                    <a:moveTo>
                      <a:pt x="89" y="0"/>
                    </a:moveTo>
                    <a:cubicBezTo>
                      <a:pt x="40" y="0"/>
                      <a:pt x="0" y="40"/>
                      <a:pt x="0" y="89"/>
                    </a:cubicBezTo>
                    <a:cubicBezTo>
                      <a:pt x="0" y="122"/>
                      <a:pt x="17" y="160"/>
                      <a:pt x="42" y="182"/>
                    </a:cubicBezTo>
                    <a:cubicBezTo>
                      <a:pt x="40" y="223"/>
                      <a:pt x="40" y="223"/>
                      <a:pt x="40" y="223"/>
                    </a:cubicBezTo>
                    <a:cubicBezTo>
                      <a:pt x="42" y="221"/>
                      <a:pt x="45" y="221"/>
                      <a:pt x="48" y="221"/>
                    </a:cubicBezTo>
                    <a:cubicBezTo>
                      <a:pt x="134" y="221"/>
                      <a:pt x="134" y="221"/>
                      <a:pt x="134" y="221"/>
                    </a:cubicBezTo>
                    <a:cubicBezTo>
                      <a:pt x="136" y="221"/>
                      <a:pt x="138" y="221"/>
                      <a:pt x="140" y="222"/>
                    </a:cubicBezTo>
                    <a:cubicBezTo>
                      <a:pt x="138" y="180"/>
                      <a:pt x="138" y="180"/>
                      <a:pt x="138" y="180"/>
                    </a:cubicBezTo>
                    <a:cubicBezTo>
                      <a:pt x="162" y="158"/>
                      <a:pt x="178" y="121"/>
                      <a:pt x="178" y="89"/>
                    </a:cubicBezTo>
                    <a:cubicBezTo>
                      <a:pt x="178" y="40"/>
                      <a:pt x="138" y="0"/>
                      <a:pt x="89" y="0"/>
                    </a:cubicBezTo>
                    <a:close/>
                    <a:moveTo>
                      <a:pt x="125" y="167"/>
                    </a:moveTo>
                    <a:cubicBezTo>
                      <a:pt x="118" y="173"/>
                      <a:pt x="118" y="173"/>
                      <a:pt x="118" y="173"/>
                    </a:cubicBezTo>
                    <a:cubicBezTo>
                      <a:pt x="120" y="205"/>
                      <a:pt x="120" y="205"/>
                      <a:pt x="120" y="205"/>
                    </a:cubicBezTo>
                    <a:cubicBezTo>
                      <a:pt x="60" y="205"/>
                      <a:pt x="60" y="205"/>
                      <a:pt x="60" y="205"/>
                    </a:cubicBezTo>
                    <a:cubicBezTo>
                      <a:pt x="61" y="174"/>
                      <a:pt x="61" y="174"/>
                      <a:pt x="61" y="174"/>
                    </a:cubicBezTo>
                    <a:cubicBezTo>
                      <a:pt x="55" y="168"/>
                      <a:pt x="55" y="168"/>
                      <a:pt x="55" y="168"/>
                    </a:cubicBezTo>
                    <a:cubicBezTo>
                      <a:pt x="33" y="149"/>
                      <a:pt x="18" y="117"/>
                      <a:pt x="18" y="89"/>
                    </a:cubicBezTo>
                    <a:cubicBezTo>
                      <a:pt x="18" y="50"/>
                      <a:pt x="50" y="19"/>
                      <a:pt x="89" y="19"/>
                    </a:cubicBezTo>
                    <a:cubicBezTo>
                      <a:pt x="128" y="19"/>
                      <a:pt x="159" y="50"/>
                      <a:pt x="159" y="89"/>
                    </a:cubicBezTo>
                    <a:cubicBezTo>
                      <a:pt x="159" y="116"/>
                      <a:pt x="145" y="148"/>
                      <a:pt x="125" y="167"/>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86" name="Freeform 382"/>
              <p:cNvSpPr>
                <a:spLocks/>
              </p:cNvSpPr>
              <p:nvPr/>
            </p:nvSpPr>
            <p:spPr bwMode="auto">
              <a:xfrm>
                <a:off x="7338188" y="3335205"/>
                <a:ext cx="73666" cy="14847"/>
              </a:xfrm>
              <a:custGeom>
                <a:avLst/>
                <a:gdLst>
                  <a:gd name="T0" fmla="*/ 98 w 109"/>
                  <a:gd name="T1" fmla="*/ 0 h 22"/>
                  <a:gd name="T2" fmla="*/ 12 w 109"/>
                  <a:gd name="T3" fmla="*/ 0 h 22"/>
                  <a:gd name="T4" fmla="*/ 0 w 109"/>
                  <a:gd name="T5" fmla="*/ 11 h 22"/>
                  <a:gd name="T6" fmla="*/ 12 w 109"/>
                  <a:gd name="T7" fmla="*/ 22 h 22"/>
                  <a:gd name="T8" fmla="*/ 98 w 109"/>
                  <a:gd name="T9" fmla="*/ 22 h 22"/>
                  <a:gd name="T10" fmla="*/ 109 w 109"/>
                  <a:gd name="T11" fmla="*/ 11 h 22"/>
                  <a:gd name="T12" fmla="*/ 98 w 10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09" h="22">
                    <a:moveTo>
                      <a:pt x="98" y="0"/>
                    </a:moveTo>
                    <a:cubicBezTo>
                      <a:pt x="12" y="0"/>
                      <a:pt x="12" y="0"/>
                      <a:pt x="12" y="0"/>
                    </a:cubicBezTo>
                    <a:cubicBezTo>
                      <a:pt x="5" y="0"/>
                      <a:pt x="0" y="5"/>
                      <a:pt x="0" y="11"/>
                    </a:cubicBezTo>
                    <a:cubicBezTo>
                      <a:pt x="0" y="17"/>
                      <a:pt x="5" y="22"/>
                      <a:pt x="12" y="22"/>
                    </a:cubicBezTo>
                    <a:cubicBezTo>
                      <a:pt x="98" y="22"/>
                      <a:pt x="98" y="22"/>
                      <a:pt x="98" y="22"/>
                    </a:cubicBezTo>
                    <a:cubicBezTo>
                      <a:pt x="104" y="22"/>
                      <a:pt x="109" y="17"/>
                      <a:pt x="109" y="11"/>
                    </a:cubicBezTo>
                    <a:cubicBezTo>
                      <a:pt x="109" y="5"/>
                      <a:pt x="104" y="0"/>
                      <a:pt x="98"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87" name="Freeform 383"/>
              <p:cNvSpPr>
                <a:spLocks/>
              </p:cNvSpPr>
              <p:nvPr/>
            </p:nvSpPr>
            <p:spPr bwMode="auto">
              <a:xfrm>
                <a:off x="7341043" y="3352908"/>
                <a:ext cx="67384" cy="14847"/>
              </a:xfrm>
              <a:custGeom>
                <a:avLst/>
                <a:gdLst>
                  <a:gd name="T0" fmla="*/ 90 w 100"/>
                  <a:gd name="T1" fmla="*/ 0 h 22"/>
                  <a:gd name="T2" fmla="*/ 10 w 100"/>
                  <a:gd name="T3" fmla="*/ 0 h 22"/>
                  <a:gd name="T4" fmla="*/ 0 w 100"/>
                  <a:gd name="T5" fmla="*/ 11 h 22"/>
                  <a:gd name="T6" fmla="*/ 10 w 100"/>
                  <a:gd name="T7" fmla="*/ 22 h 22"/>
                  <a:gd name="T8" fmla="*/ 90 w 100"/>
                  <a:gd name="T9" fmla="*/ 22 h 22"/>
                  <a:gd name="T10" fmla="*/ 100 w 100"/>
                  <a:gd name="T11" fmla="*/ 11 h 22"/>
                  <a:gd name="T12" fmla="*/ 90 w 100"/>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00" h="22">
                    <a:moveTo>
                      <a:pt x="90" y="0"/>
                    </a:moveTo>
                    <a:cubicBezTo>
                      <a:pt x="10" y="0"/>
                      <a:pt x="10" y="0"/>
                      <a:pt x="10" y="0"/>
                    </a:cubicBezTo>
                    <a:cubicBezTo>
                      <a:pt x="5" y="0"/>
                      <a:pt x="0" y="5"/>
                      <a:pt x="0" y="11"/>
                    </a:cubicBezTo>
                    <a:cubicBezTo>
                      <a:pt x="0" y="17"/>
                      <a:pt x="5" y="22"/>
                      <a:pt x="10" y="22"/>
                    </a:cubicBezTo>
                    <a:cubicBezTo>
                      <a:pt x="90" y="22"/>
                      <a:pt x="90" y="22"/>
                      <a:pt x="90" y="22"/>
                    </a:cubicBezTo>
                    <a:cubicBezTo>
                      <a:pt x="95" y="22"/>
                      <a:pt x="100" y="17"/>
                      <a:pt x="100" y="11"/>
                    </a:cubicBezTo>
                    <a:cubicBezTo>
                      <a:pt x="100" y="5"/>
                      <a:pt x="95" y="0"/>
                      <a:pt x="9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88" name="Freeform 384"/>
              <p:cNvSpPr>
                <a:spLocks/>
              </p:cNvSpPr>
              <p:nvPr/>
            </p:nvSpPr>
            <p:spPr bwMode="auto">
              <a:xfrm>
                <a:off x="7347039" y="3370325"/>
                <a:ext cx="55392" cy="15418"/>
              </a:xfrm>
              <a:custGeom>
                <a:avLst/>
                <a:gdLst>
                  <a:gd name="T0" fmla="*/ 74 w 82"/>
                  <a:gd name="T1" fmla="*/ 0 h 23"/>
                  <a:gd name="T2" fmla="*/ 9 w 82"/>
                  <a:gd name="T3" fmla="*/ 0 h 23"/>
                  <a:gd name="T4" fmla="*/ 0 w 82"/>
                  <a:gd name="T5" fmla="*/ 12 h 23"/>
                  <a:gd name="T6" fmla="*/ 9 w 82"/>
                  <a:gd name="T7" fmla="*/ 23 h 23"/>
                  <a:gd name="T8" fmla="*/ 74 w 82"/>
                  <a:gd name="T9" fmla="*/ 23 h 23"/>
                  <a:gd name="T10" fmla="*/ 82 w 82"/>
                  <a:gd name="T11" fmla="*/ 12 h 23"/>
                  <a:gd name="T12" fmla="*/ 74 w 82"/>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82" h="23">
                    <a:moveTo>
                      <a:pt x="74" y="0"/>
                    </a:moveTo>
                    <a:cubicBezTo>
                      <a:pt x="9" y="0"/>
                      <a:pt x="9" y="0"/>
                      <a:pt x="9" y="0"/>
                    </a:cubicBezTo>
                    <a:cubicBezTo>
                      <a:pt x="4" y="0"/>
                      <a:pt x="0" y="5"/>
                      <a:pt x="0" y="12"/>
                    </a:cubicBezTo>
                    <a:cubicBezTo>
                      <a:pt x="0" y="18"/>
                      <a:pt x="4" y="23"/>
                      <a:pt x="9" y="23"/>
                    </a:cubicBezTo>
                    <a:cubicBezTo>
                      <a:pt x="74" y="23"/>
                      <a:pt x="74" y="23"/>
                      <a:pt x="74" y="23"/>
                    </a:cubicBezTo>
                    <a:cubicBezTo>
                      <a:pt x="79" y="23"/>
                      <a:pt x="82" y="18"/>
                      <a:pt x="82" y="12"/>
                    </a:cubicBezTo>
                    <a:cubicBezTo>
                      <a:pt x="82" y="5"/>
                      <a:pt x="79" y="0"/>
                      <a:pt x="74"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89" name="Freeform 385"/>
              <p:cNvSpPr>
                <a:spLocks/>
              </p:cNvSpPr>
              <p:nvPr/>
            </p:nvSpPr>
            <p:spPr bwMode="auto">
              <a:xfrm>
                <a:off x="7347039" y="3209003"/>
                <a:ext cx="64243" cy="60817"/>
              </a:xfrm>
              <a:custGeom>
                <a:avLst/>
                <a:gdLst>
                  <a:gd name="T0" fmla="*/ 42 w 95"/>
                  <a:gd name="T1" fmla="*/ 0 h 90"/>
                  <a:gd name="T2" fmla="*/ 0 w 95"/>
                  <a:gd name="T3" fmla="*/ 21 h 90"/>
                  <a:gd name="T4" fmla="*/ 35 w 95"/>
                  <a:gd name="T5" fmla="*/ 8 h 90"/>
                  <a:gd name="T6" fmla="*/ 87 w 95"/>
                  <a:gd name="T7" fmla="*/ 60 h 90"/>
                  <a:gd name="T8" fmla="*/ 77 w 95"/>
                  <a:gd name="T9" fmla="*/ 90 h 90"/>
                  <a:gd name="T10" fmla="*/ 95 w 95"/>
                  <a:gd name="T11" fmla="*/ 51 h 90"/>
                  <a:gd name="T12" fmla="*/ 42 w 95"/>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95" h="90">
                    <a:moveTo>
                      <a:pt x="42" y="0"/>
                    </a:moveTo>
                    <a:cubicBezTo>
                      <a:pt x="25" y="0"/>
                      <a:pt x="9" y="8"/>
                      <a:pt x="0" y="21"/>
                    </a:cubicBezTo>
                    <a:cubicBezTo>
                      <a:pt x="9" y="13"/>
                      <a:pt x="21" y="8"/>
                      <a:pt x="35" y="8"/>
                    </a:cubicBezTo>
                    <a:cubicBezTo>
                      <a:pt x="64" y="8"/>
                      <a:pt x="87" y="31"/>
                      <a:pt x="87" y="60"/>
                    </a:cubicBezTo>
                    <a:cubicBezTo>
                      <a:pt x="87" y="71"/>
                      <a:pt x="84" y="81"/>
                      <a:pt x="77" y="90"/>
                    </a:cubicBezTo>
                    <a:cubicBezTo>
                      <a:pt x="88" y="80"/>
                      <a:pt x="95" y="67"/>
                      <a:pt x="95" y="51"/>
                    </a:cubicBezTo>
                    <a:cubicBezTo>
                      <a:pt x="95" y="23"/>
                      <a:pt x="71" y="0"/>
                      <a:pt x="42"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22" name="Group 22"/>
          <p:cNvGrpSpPr>
            <a:grpSpLocks/>
          </p:cNvGrpSpPr>
          <p:nvPr/>
        </p:nvGrpSpPr>
        <p:grpSpPr bwMode="auto">
          <a:xfrm>
            <a:off x="1840979" y="2554776"/>
            <a:ext cx="1213448" cy="538745"/>
            <a:chOff x="0" y="0"/>
            <a:chExt cx="1131895" cy="504056"/>
          </a:xfrm>
          <a:solidFill>
            <a:srgbClr val="018D73"/>
          </a:solidFill>
        </p:grpSpPr>
        <p:sp>
          <p:nvSpPr>
            <p:cNvPr id="123" name="矩形 46"/>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solidFill>
                <a:latin typeface="+mj-ea"/>
                <a:ea typeface="+mj-ea"/>
                <a:sym typeface="宋体" pitchFamily="2" charset="-122"/>
              </a:endParaRPr>
            </a:p>
          </p:txBody>
        </p:sp>
        <p:sp>
          <p:nvSpPr>
            <p:cNvPr id="124" name="文本框 47"/>
            <p:cNvSpPr>
              <a:spLocks noChangeArrowheads="1"/>
            </p:cNvSpPr>
            <p:nvPr/>
          </p:nvSpPr>
          <p:spPr bwMode="auto">
            <a:xfrm>
              <a:off x="51774" y="41772"/>
              <a:ext cx="1080121" cy="37434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ea typeface="+mj-ea"/>
                  <a:sym typeface="方正兰亭细黑_GBK" charset="-122"/>
                </a:rPr>
                <a:t>标题一</a:t>
              </a:r>
            </a:p>
          </p:txBody>
        </p:sp>
      </p:grpSp>
      <p:sp>
        <p:nvSpPr>
          <p:cNvPr id="125" name="矩形 60"/>
          <p:cNvSpPr>
            <a:spLocks noChangeArrowheads="1"/>
          </p:cNvSpPr>
          <p:nvPr/>
        </p:nvSpPr>
        <p:spPr bwMode="auto">
          <a:xfrm>
            <a:off x="3257163" y="2495082"/>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grpSp>
        <p:nvGrpSpPr>
          <p:cNvPr id="126" name="Group 22"/>
          <p:cNvGrpSpPr>
            <a:grpSpLocks/>
          </p:cNvGrpSpPr>
          <p:nvPr/>
        </p:nvGrpSpPr>
        <p:grpSpPr bwMode="auto">
          <a:xfrm>
            <a:off x="1840979" y="3499614"/>
            <a:ext cx="1213448" cy="538745"/>
            <a:chOff x="0" y="0"/>
            <a:chExt cx="1131895" cy="504056"/>
          </a:xfrm>
          <a:solidFill>
            <a:srgbClr val="018D73"/>
          </a:solidFill>
        </p:grpSpPr>
        <p:sp>
          <p:nvSpPr>
            <p:cNvPr id="127" name="矩形 46"/>
            <p:cNvSpPr>
              <a:spLocks noChangeArrowheads="1"/>
            </p:cNvSpPr>
            <p:nvPr/>
          </p:nvSpPr>
          <p:spPr bwMode="auto">
            <a:xfrm>
              <a:off x="0" y="0"/>
              <a:ext cx="1080120" cy="504056"/>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lumMod val="50000"/>
                  </a:schemeClr>
                </a:solidFill>
                <a:latin typeface="+mj-ea"/>
                <a:ea typeface="+mj-ea"/>
                <a:sym typeface="宋体" pitchFamily="2" charset="-122"/>
              </a:endParaRPr>
            </a:p>
          </p:txBody>
        </p:sp>
        <p:sp>
          <p:nvSpPr>
            <p:cNvPr id="128" name="文本框 47"/>
            <p:cNvSpPr>
              <a:spLocks noChangeArrowheads="1"/>
            </p:cNvSpPr>
            <p:nvPr/>
          </p:nvSpPr>
          <p:spPr bwMode="auto">
            <a:xfrm>
              <a:off x="51774" y="41772"/>
              <a:ext cx="1080121" cy="37434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sym typeface="方正兰亭细黑_GBK" charset="-122"/>
                </a:rPr>
                <a:t>标题二</a:t>
              </a:r>
            </a:p>
          </p:txBody>
        </p:sp>
      </p:grpSp>
      <p:sp>
        <p:nvSpPr>
          <p:cNvPr id="129" name="矩形 60"/>
          <p:cNvSpPr>
            <a:spLocks noChangeArrowheads="1"/>
          </p:cNvSpPr>
          <p:nvPr/>
        </p:nvSpPr>
        <p:spPr bwMode="auto">
          <a:xfrm>
            <a:off x="3257163" y="3439920"/>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grpSp>
        <p:nvGrpSpPr>
          <p:cNvPr id="130" name="Group 22"/>
          <p:cNvGrpSpPr>
            <a:grpSpLocks/>
          </p:cNvGrpSpPr>
          <p:nvPr/>
        </p:nvGrpSpPr>
        <p:grpSpPr bwMode="auto">
          <a:xfrm>
            <a:off x="1840979" y="4458160"/>
            <a:ext cx="1213448" cy="538745"/>
            <a:chOff x="0" y="0"/>
            <a:chExt cx="1131895" cy="504056"/>
          </a:xfrm>
          <a:solidFill>
            <a:srgbClr val="018D73"/>
          </a:solidFill>
        </p:grpSpPr>
        <p:sp>
          <p:nvSpPr>
            <p:cNvPr id="131" name="矩形 46"/>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lumMod val="50000"/>
                  </a:schemeClr>
                </a:solidFill>
                <a:latin typeface="+mj-ea"/>
                <a:ea typeface="+mj-ea"/>
                <a:sym typeface="宋体" pitchFamily="2" charset="-122"/>
              </a:endParaRPr>
            </a:p>
          </p:txBody>
        </p:sp>
        <p:sp>
          <p:nvSpPr>
            <p:cNvPr id="132" name="文本框 47"/>
            <p:cNvSpPr>
              <a:spLocks noChangeArrowheads="1"/>
            </p:cNvSpPr>
            <p:nvPr/>
          </p:nvSpPr>
          <p:spPr bwMode="auto">
            <a:xfrm>
              <a:off x="51774" y="41772"/>
              <a:ext cx="1080121" cy="37434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sym typeface="方正兰亭细黑_GBK" charset="-122"/>
                </a:rPr>
                <a:t>标题三</a:t>
              </a:r>
            </a:p>
          </p:txBody>
        </p:sp>
      </p:grpSp>
      <p:sp>
        <p:nvSpPr>
          <p:cNvPr id="133" name="矩形 60"/>
          <p:cNvSpPr>
            <a:spLocks noChangeArrowheads="1"/>
          </p:cNvSpPr>
          <p:nvPr/>
        </p:nvSpPr>
        <p:spPr bwMode="auto">
          <a:xfrm>
            <a:off x="3257163" y="4398465"/>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grpSp>
        <p:nvGrpSpPr>
          <p:cNvPr id="134" name="Group 22"/>
          <p:cNvGrpSpPr>
            <a:grpSpLocks/>
          </p:cNvGrpSpPr>
          <p:nvPr/>
        </p:nvGrpSpPr>
        <p:grpSpPr bwMode="auto">
          <a:xfrm>
            <a:off x="1840979" y="5383222"/>
            <a:ext cx="1213448" cy="538745"/>
            <a:chOff x="0" y="0"/>
            <a:chExt cx="1131895" cy="504056"/>
          </a:xfrm>
          <a:solidFill>
            <a:srgbClr val="018D73"/>
          </a:solidFill>
        </p:grpSpPr>
        <p:sp>
          <p:nvSpPr>
            <p:cNvPr id="135" name="矩形 134"/>
            <p:cNvSpPr>
              <a:spLocks noChangeArrowheads="1"/>
            </p:cNvSpPr>
            <p:nvPr/>
          </p:nvSpPr>
          <p:spPr bwMode="auto">
            <a:xfrm>
              <a:off x="0" y="0"/>
              <a:ext cx="1080120" cy="504056"/>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lumMod val="50000"/>
                  </a:schemeClr>
                </a:solidFill>
                <a:latin typeface="+mj-ea"/>
                <a:ea typeface="+mj-ea"/>
                <a:sym typeface="宋体" pitchFamily="2" charset="-122"/>
              </a:endParaRPr>
            </a:p>
          </p:txBody>
        </p:sp>
        <p:sp>
          <p:nvSpPr>
            <p:cNvPr id="136" name="文本框 47"/>
            <p:cNvSpPr>
              <a:spLocks noChangeArrowheads="1"/>
            </p:cNvSpPr>
            <p:nvPr/>
          </p:nvSpPr>
          <p:spPr bwMode="auto">
            <a:xfrm>
              <a:off x="51774" y="41772"/>
              <a:ext cx="1080121" cy="37434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sym typeface="方正兰亭细黑_GBK" charset="-122"/>
                </a:rPr>
                <a:t>标题四</a:t>
              </a:r>
            </a:p>
          </p:txBody>
        </p:sp>
      </p:grpSp>
      <p:sp>
        <p:nvSpPr>
          <p:cNvPr id="137" name="矩形 60"/>
          <p:cNvSpPr>
            <a:spLocks noChangeArrowheads="1"/>
          </p:cNvSpPr>
          <p:nvPr/>
        </p:nvSpPr>
        <p:spPr bwMode="auto">
          <a:xfrm>
            <a:off x="3257163" y="5323528"/>
            <a:ext cx="3571833" cy="70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a:p>
            <a:pPr>
              <a:lnSpc>
                <a:spcPct val="130000"/>
              </a:lnSpc>
            </a:pPr>
            <a:r>
              <a:rPr lang="zh-CN" altLang="en-US" sz="1600" dirty="0">
                <a:solidFill>
                  <a:schemeClr val="bg1">
                    <a:lumMod val="50000"/>
                  </a:schemeClr>
                </a:solidFill>
                <a:latin typeface="微软雅黑" pitchFamily="34" charset="-122"/>
              </a:rPr>
              <a:t>单击此处添加文本单击此处添加文本</a:t>
            </a:r>
            <a:endParaRPr lang="en-US" altLang="zh-CN" sz="1600" dirty="0">
              <a:solidFill>
                <a:schemeClr val="bg1">
                  <a:lumMod val="50000"/>
                </a:schemeClr>
              </a:solidFill>
              <a:latin typeface="微软雅黑" pitchFamily="34" charset="-122"/>
            </a:endParaRPr>
          </a:p>
        </p:txBody>
      </p:sp>
    </p:spTree>
    <p:extLst>
      <p:ext uri="{BB962C8B-B14F-4D97-AF65-F5344CB8AC3E}">
        <p14:creationId xmlns:p14="http://schemas.microsoft.com/office/powerpoint/2010/main" val="332982326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72"/>
                                        </p:tgtEl>
                                        <p:attrNameLst>
                                          <p:attrName>style.visibility</p:attrName>
                                        </p:attrNameLst>
                                      </p:cBhvr>
                                      <p:to>
                                        <p:strVal val="visible"/>
                                      </p:to>
                                    </p:set>
                                    <p:animEffect transition="in" filter="fade">
                                      <p:cBhvr>
                                        <p:cTn id="13" dur="1000"/>
                                        <p:tgtEl>
                                          <p:spTgt spid="72"/>
                                        </p:tgtEl>
                                      </p:cBhvr>
                                    </p:animEffect>
                                    <p:anim calcmode="lin" valueType="num">
                                      <p:cBhvr>
                                        <p:cTn id="14" dur="1000" fill="hold"/>
                                        <p:tgtEl>
                                          <p:spTgt spid="72"/>
                                        </p:tgtEl>
                                        <p:attrNameLst>
                                          <p:attrName>ppt_x</p:attrName>
                                        </p:attrNameLst>
                                      </p:cBhvr>
                                      <p:tavLst>
                                        <p:tav tm="0">
                                          <p:val>
                                            <p:strVal val="#ppt_x"/>
                                          </p:val>
                                        </p:tav>
                                        <p:tav tm="100000">
                                          <p:val>
                                            <p:strVal val="#ppt_x"/>
                                          </p:val>
                                        </p:tav>
                                      </p:tavLst>
                                    </p:anim>
                                    <p:anim calcmode="lin" valueType="num">
                                      <p:cBhvr>
                                        <p:cTn id="15" dur="1000" fill="hold"/>
                                        <p:tgtEl>
                                          <p:spTgt spid="72"/>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122"/>
                                        </p:tgtEl>
                                        <p:attrNameLst>
                                          <p:attrName>style.visibility</p:attrName>
                                        </p:attrNameLst>
                                      </p:cBhvr>
                                      <p:to>
                                        <p:strVal val="visible"/>
                                      </p:to>
                                    </p:set>
                                    <p:animEffect transition="in" filter="fade">
                                      <p:cBhvr>
                                        <p:cTn id="19" dur="1000"/>
                                        <p:tgtEl>
                                          <p:spTgt spid="122"/>
                                        </p:tgtEl>
                                      </p:cBhvr>
                                    </p:animEffect>
                                    <p:anim calcmode="lin" valueType="num">
                                      <p:cBhvr>
                                        <p:cTn id="20" dur="1000" fill="hold"/>
                                        <p:tgtEl>
                                          <p:spTgt spid="122"/>
                                        </p:tgtEl>
                                        <p:attrNameLst>
                                          <p:attrName>ppt_x</p:attrName>
                                        </p:attrNameLst>
                                      </p:cBhvr>
                                      <p:tavLst>
                                        <p:tav tm="0">
                                          <p:val>
                                            <p:strVal val="#ppt_x"/>
                                          </p:val>
                                        </p:tav>
                                        <p:tav tm="100000">
                                          <p:val>
                                            <p:strVal val="#ppt_x"/>
                                          </p:val>
                                        </p:tav>
                                      </p:tavLst>
                                    </p:anim>
                                    <p:anim calcmode="lin" valueType="num">
                                      <p:cBhvr>
                                        <p:cTn id="21" dur="1000" fill="hold"/>
                                        <p:tgtEl>
                                          <p:spTgt spid="12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25"/>
                                        </p:tgtEl>
                                        <p:attrNameLst>
                                          <p:attrName>style.visibility</p:attrName>
                                        </p:attrNameLst>
                                      </p:cBhvr>
                                      <p:to>
                                        <p:strVal val="visible"/>
                                      </p:to>
                                    </p:set>
                                    <p:animEffect transition="in" filter="fade">
                                      <p:cBhvr>
                                        <p:cTn id="24" dur="1000"/>
                                        <p:tgtEl>
                                          <p:spTgt spid="125"/>
                                        </p:tgtEl>
                                      </p:cBhvr>
                                    </p:animEffect>
                                    <p:anim calcmode="lin" valueType="num">
                                      <p:cBhvr>
                                        <p:cTn id="25" dur="1000" fill="hold"/>
                                        <p:tgtEl>
                                          <p:spTgt spid="125"/>
                                        </p:tgtEl>
                                        <p:attrNameLst>
                                          <p:attrName>ppt_x</p:attrName>
                                        </p:attrNameLst>
                                      </p:cBhvr>
                                      <p:tavLst>
                                        <p:tav tm="0">
                                          <p:val>
                                            <p:strVal val="#ppt_x"/>
                                          </p:val>
                                        </p:tav>
                                        <p:tav tm="100000">
                                          <p:val>
                                            <p:strVal val="#ppt_x"/>
                                          </p:val>
                                        </p:tav>
                                      </p:tavLst>
                                    </p:anim>
                                    <p:anim calcmode="lin" valueType="num">
                                      <p:cBhvr>
                                        <p:cTn id="26" dur="1000" fill="hold"/>
                                        <p:tgtEl>
                                          <p:spTgt spid="12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26"/>
                                        </p:tgtEl>
                                        <p:attrNameLst>
                                          <p:attrName>style.visibility</p:attrName>
                                        </p:attrNameLst>
                                      </p:cBhvr>
                                      <p:to>
                                        <p:strVal val="visible"/>
                                      </p:to>
                                    </p:set>
                                    <p:animEffect transition="in" filter="fade">
                                      <p:cBhvr>
                                        <p:cTn id="29" dur="1000"/>
                                        <p:tgtEl>
                                          <p:spTgt spid="126"/>
                                        </p:tgtEl>
                                      </p:cBhvr>
                                    </p:animEffect>
                                    <p:anim calcmode="lin" valueType="num">
                                      <p:cBhvr>
                                        <p:cTn id="30" dur="1000" fill="hold"/>
                                        <p:tgtEl>
                                          <p:spTgt spid="126"/>
                                        </p:tgtEl>
                                        <p:attrNameLst>
                                          <p:attrName>ppt_x</p:attrName>
                                        </p:attrNameLst>
                                      </p:cBhvr>
                                      <p:tavLst>
                                        <p:tav tm="0">
                                          <p:val>
                                            <p:strVal val="#ppt_x"/>
                                          </p:val>
                                        </p:tav>
                                        <p:tav tm="100000">
                                          <p:val>
                                            <p:strVal val="#ppt_x"/>
                                          </p:val>
                                        </p:tav>
                                      </p:tavLst>
                                    </p:anim>
                                    <p:anim calcmode="lin" valueType="num">
                                      <p:cBhvr>
                                        <p:cTn id="31" dur="1000" fill="hold"/>
                                        <p:tgtEl>
                                          <p:spTgt spid="12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9"/>
                                        </p:tgtEl>
                                        <p:attrNameLst>
                                          <p:attrName>style.visibility</p:attrName>
                                        </p:attrNameLst>
                                      </p:cBhvr>
                                      <p:to>
                                        <p:strVal val="visible"/>
                                      </p:to>
                                    </p:set>
                                    <p:animEffect transition="in" filter="fade">
                                      <p:cBhvr>
                                        <p:cTn id="34" dur="1000"/>
                                        <p:tgtEl>
                                          <p:spTgt spid="129"/>
                                        </p:tgtEl>
                                      </p:cBhvr>
                                    </p:animEffect>
                                    <p:anim calcmode="lin" valueType="num">
                                      <p:cBhvr>
                                        <p:cTn id="35" dur="1000" fill="hold"/>
                                        <p:tgtEl>
                                          <p:spTgt spid="129"/>
                                        </p:tgtEl>
                                        <p:attrNameLst>
                                          <p:attrName>ppt_x</p:attrName>
                                        </p:attrNameLst>
                                      </p:cBhvr>
                                      <p:tavLst>
                                        <p:tav tm="0">
                                          <p:val>
                                            <p:strVal val="#ppt_x"/>
                                          </p:val>
                                        </p:tav>
                                        <p:tav tm="100000">
                                          <p:val>
                                            <p:strVal val="#ppt_x"/>
                                          </p:val>
                                        </p:tav>
                                      </p:tavLst>
                                    </p:anim>
                                    <p:anim calcmode="lin" valueType="num">
                                      <p:cBhvr>
                                        <p:cTn id="36" dur="1000" fill="hold"/>
                                        <p:tgtEl>
                                          <p:spTgt spid="129"/>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30"/>
                                        </p:tgtEl>
                                        <p:attrNameLst>
                                          <p:attrName>style.visibility</p:attrName>
                                        </p:attrNameLst>
                                      </p:cBhvr>
                                      <p:to>
                                        <p:strVal val="visible"/>
                                      </p:to>
                                    </p:set>
                                    <p:animEffect transition="in" filter="fade">
                                      <p:cBhvr>
                                        <p:cTn id="39" dur="1000"/>
                                        <p:tgtEl>
                                          <p:spTgt spid="130"/>
                                        </p:tgtEl>
                                      </p:cBhvr>
                                    </p:animEffect>
                                    <p:anim calcmode="lin" valueType="num">
                                      <p:cBhvr>
                                        <p:cTn id="40" dur="1000" fill="hold"/>
                                        <p:tgtEl>
                                          <p:spTgt spid="130"/>
                                        </p:tgtEl>
                                        <p:attrNameLst>
                                          <p:attrName>ppt_x</p:attrName>
                                        </p:attrNameLst>
                                      </p:cBhvr>
                                      <p:tavLst>
                                        <p:tav tm="0">
                                          <p:val>
                                            <p:strVal val="#ppt_x"/>
                                          </p:val>
                                        </p:tav>
                                        <p:tav tm="100000">
                                          <p:val>
                                            <p:strVal val="#ppt_x"/>
                                          </p:val>
                                        </p:tav>
                                      </p:tavLst>
                                    </p:anim>
                                    <p:anim calcmode="lin" valueType="num">
                                      <p:cBhvr>
                                        <p:cTn id="41" dur="1000" fill="hold"/>
                                        <p:tgtEl>
                                          <p:spTgt spid="13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33"/>
                                        </p:tgtEl>
                                        <p:attrNameLst>
                                          <p:attrName>style.visibility</p:attrName>
                                        </p:attrNameLst>
                                      </p:cBhvr>
                                      <p:to>
                                        <p:strVal val="visible"/>
                                      </p:to>
                                    </p:set>
                                    <p:animEffect transition="in" filter="fade">
                                      <p:cBhvr>
                                        <p:cTn id="44" dur="1000"/>
                                        <p:tgtEl>
                                          <p:spTgt spid="133"/>
                                        </p:tgtEl>
                                      </p:cBhvr>
                                    </p:animEffect>
                                    <p:anim calcmode="lin" valueType="num">
                                      <p:cBhvr>
                                        <p:cTn id="45" dur="1000" fill="hold"/>
                                        <p:tgtEl>
                                          <p:spTgt spid="133"/>
                                        </p:tgtEl>
                                        <p:attrNameLst>
                                          <p:attrName>ppt_x</p:attrName>
                                        </p:attrNameLst>
                                      </p:cBhvr>
                                      <p:tavLst>
                                        <p:tav tm="0">
                                          <p:val>
                                            <p:strVal val="#ppt_x"/>
                                          </p:val>
                                        </p:tav>
                                        <p:tav tm="100000">
                                          <p:val>
                                            <p:strVal val="#ppt_x"/>
                                          </p:val>
                                        </p:tav>
                                      </p:tavLst>
                                    </p:anim>
                                    <p:anim calcmode="lin" valueType="num">
                                      <p:cBhvr>
                                        <p:cTn id="46" dur="1000" fill="hold"/>
                                        <p:tgtEl>
                                          <p:spTgt spid="133"/>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34"/>
                                        </p:tgtEl>
                                        <p:attrNameLst>
                                          <p:attrName>style.visibility</p:attrName>
                                        </p:attrNameLst>
                                      </p:cBhvr>
                                      <p:to>
                                        <p:strVal val="visible"/>
                                      </p:to>
                                    </p:set>
                                    <p:animEffect transition="in" filter="fade">
                                      <p:cBhvr>
                                        <p:cTn id="49" dur="1000"/>
                                        <p:tgtEl>
                                          <p:spTgt spid="134"/>
                                        </p:tgtEl>
                                      </p:cBhvr>
                                    </p:animEffect>
                                    <p:anim calcmode="lin" valueType="num">
                                      <p:cBhvr>
                                        <p:cTn id="50" dur="1000" fill="hold"/>
                                        <p:tgtEl>
                                          <p:spTgt spid="134"/>
                                        </p:tgtEl>
                                        <p:attrNameLst>
                                          <p:attrName>ppt_x</p:attrName>
                                        </p:attrNameLst>
                                      </p:cBhvr>
                                      <p:tavLst>
                                        <p:tav tm="0">
                                          <p:val>
                                            <p:strVal val="#ppt_x"/>
                                          </p:val>
                                        </p:tav>
                                        <p:tav tm="100000">
                                          <p:val>
                                            <p:strVal val="#ppt_x"/>
                                          </p:val>
                                        </p:tav>
                                      </p:tavLst>
                                    </p:anim>
                                    <p:anim calcmode="lin" valueType="num">
                                      <p:cBhvr>
                                        <p:cTn id="51" dur="1000" fill="hold"/>
                                        <p:tgtEl>
                                          <p:spTgt spid="13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37"/>
                                        </p:tgtEl>
                                        <p:attrNameLst>
                                          <p:attrName>style.visibility</p:attrName>
                                        </p:attrNameLst>
                                      </p:cBhvr>
                                      <p:to>
                                        <p:strVal val="visible"/>
                                      </p:to>
                                    </p:set>
                                    <p:animEffect transition="in" filter="fade">
                                      <p:cBhvr>
                                        <p:cTn id="54" dur="1000"/>
                                        <p:tgtEl>
                                          <p:spTgt spid="137"/>
                                        </p:tgtEl>
                                      </p:cBhvr>
                                    </p:animEffect>
                                    <p:anim calcmode="lin" valueType="num">
                                      <p:cBhvr>
                                        <p:cTn id="55" dur="1000" fill="hold"/>
                                        <p:tgtEl>
                                          <p:spTgt spid="137"/>
                                        </p:tgtEl>
                                        <p:attrNameLst>
                                          <p:attrName>ppt_x</p:attrName>
                                        </p:attrNameLst>
                                      </p:cBhvr>
                                      <p:tavLst>
                                        <p:tav tm="0">
                                          <p:val>
                                            <p:strVal val="#ppt_x"/>
                                          </p:val>
                                        </p:tav>
                                        <p:tav tm="100000">
                                          <p:val>
                                            <p:strVal val="#ppt_x"/>
                                          </p:val>
                                        </p:tav>
                                      </p:tavLst>
                                    </p:anim>
                                    <p:anim calcmode="lin" valueType="num">
                                      <p:cBhvr>
                                        <p:cTn id="56" dur="1000" fill="hold"/>
                                        <p:tgtEl>
                                          <p:spTgt spid="1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p:bldP spid="129" grpId="0"/>
      <p:bldP spid="133" grpId="0"/>
      <p:bldP spid="1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889412" y="2303380"/>
            <a:ext cx="3804562" cy="3724954"/>
            <a:chOff x="4040440" y="1856932"/>
            <a:chExt cx="4283736" cy="4194102"/>
          </a:xfrm>
        </p:grpSpPr>
        <p:sp>
          <p:nvSpPr>
            <p:cNvPr id="6" name="椭圆 5"/>
            <p:cNvSpPr/>
            <p:nvPr/>
          </p:nvSpPr>
          <p:spPr>
            <a:xfrm>
              <a:off x="4664140" y="3005361"/>
              <a:ext cx="3045672" cy="3045673"/>
            </a:xfrm>
            <a:prstGeom prst="ellipse">
              <a:avLst/>
            </a:prstGeom>
            <a:noFill/>
            <a:ln w="76200">
              <a:solidFill>
                <a:srgbClr val="00AB7F"/>
              </a:solidFill>
            </a:ln>
          </p:spPr>
          <p:style>
            <a:lnRef idx="2">
              <a:schemeClr val="accent1">
                <a:shade val="50000"/>
              </a:schemeClr>
            </a:lnRef>
            <a:fillRef idx="1">
              <a:schemeClr val="accent1"/>
            </a:fillRef>
            <a:effectRef idx="0">
              <a:schemeClr val="accent1"/>
            </a:effectRef>
            <a:fontRef idx="minor">
              <a:schemeClr val="lt1"/>
            </a:fontRef>
          </p:style>
          <p:txBody>
            <a:bodyPr anchor="b" anchorCtr="1"/>
            <a:lstStyle/>
            <a:p>
              <a:pPr algn="ctr">
                <a:defRPr/>
              </a:pPr>
              <a:r>
                <a:rPr lang="zh-CN" altLang="en-US" sz="3200" b="1" dirty="0">
                  <a:solidFill>
                    <a:schemeClr val="bg1">
                      <a:lumMod val="50000"/>
                    </a:schemeClr>
                  </a:solidFill>
                  <a:latin typeface="微软雅黑" panose="020B0503020204020204" pitchFamily="34" charset="-122"/>
                  <a:ea typeface="微软雅黑" panose="020B0503020204020204" pitchFamily="34" charset="-122"/>
                </a:rPr>
                <a:t>文字内容</a:t>
              </a:r>
            </a:p>
          </p:txBody>
        </p:sp>
        <p:sp>
          <p:nvSpPr>
            <p:cNvPr id="7" name="任意多边形 10"/>
            <p:cNvSpPr/>
            <p:nvPr/>
          </p:nvSpPr>
          <p:spPr>
            <a:xfrm>
              <a:off x="4044175" y="1856932"/>
              <a:ext cx="2016754" cy="2321134"/>
            </a:xfrm>
            <a:custGeom>
              <a:avLst/>
              <a:gdLst>
                <a:gd name="connsiteX0" fmla="*/ 1710175 w 1714090"/>
                <a:gd name="connsiteY0" fmla="*/ 0 h 1972478"/>
                <a:gd name="connsiteX1" fmla="*/ 1714090 w 1714090"/>
                <a:gd name="connsiteY1" fmla="*/ 1972478 h 1972478"/>
                <a:gd name="connsiteX2" fmla="*/ 0 w 1714090"/>
                <a:gd name="connsiteY2" fmla="*/ 982847 h 1972478"/>
              </a:gdLst>
              <a:ahLst/>
              <a:cxnLst>
                <a:cxn ang="0">
                  <a:pos x="connsiteX0" y="connsiteY0"/>
                </a:cxn>
                <a:cxn ang="0">
                  <a:pos x="connsiteX1" y="connsiteY1"/>
                </a:cxn>
                <a:cxn ang="0">
                  <a:pos x="connsiteX2" y="connsiteY2"/>
                </a:cxn>
              </a:cxnLst>
              <a:rect l="l" t="t" r="r" b="b"/>
              <a:pathLst>
                <a:path w="1714090" h="1972478">
                  <a:moveTo>
                    <a:pt x="1710175" y="0"/>
                  </a:moveTo>
                  <a:lnTo>
                    <a:pt x="1714090" y="1972478"/>
                  </a:lnTo>
                  <a:lnTo>
                    <a:pt x="0" y="982847"/>
                  </a:lnTo>
                  <a:close/>
                </a:path>
              </a:pathLst>
            </a:cu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lIns="504000" anchor="ctr"/>
            <a:lstStyle/>
            <a:p>
              <a:pPr algn="ctr">
                <a:defRPr/>
              </a:pPr>
              <a:r>
                <a:rPr lang="zh-CN" altLang="en-US" sz="2400" dirty="0">
                  <a:solidFill>
                    <a:srgbClr val="FFFFFF"/>
                  </a:solidFill>
                  <a:latin typeface="微软雅黑" panose="020B0503020204020204" pitchFamily="34" charset="-122"/>
                  <a:ea typeface="微软雅黑" panose="020B0503020204020204" pitchFamily="34" charset="-122"/>
                </a:rPr>
                <a:t>文字</a:t>
              </a:r>
            </a:p>
          </p:txBody>
        </p:sp>
        <p:sp>
          <p:nvSpPr>
            <p:cNvPr id="8" name="任意多边形 11"/>
            <p:cNvSpPr/>
            <p:nvPr/>
          </p:nvSpPr>
          <p:spPr>
            <a:xfrm>
              <a:off x="6301820" y="3326548"/>
              <a:ext cx="2014887" cy="2319267"/>
            </a:xfrm>
            <a:custGeom>
              <a:avLst/>
              <a:gdLst>
                <a:gd name="connsiteX0" fmla="*/ 1710174 w 1714090"/>
                <a:gd name="connsiteY0" fmla="*/ 0 h 1972478"/>
                <a:gd name="connsiteX1" fmla="*/ 1714090 w 1714090"/>
                <a:gd name="connsiteY1" fmla="*/ 1972478 h 1972478"/>
                <a:gd name="connsiteX2" fmla="*/ 0 w 1714090"/>
                <a:gd name="connsiteY2" fmla="*/ 982848 h 1972478"/>
              </a:gdLst>
              <a:ahLst/>
              <a:cxnLst>
                <a:cxn ang="0">
                  <a:pos x="connsiteX0" y="connsiteY0"/>
                </a:cxn>
                <a:cxn ang="0">
                  <a:pos x="connsiteX1" y="connsiteY1"/>
                </a:cxn>
                <a:cxn ang="0">
                  <a:pos x="connsiteX2" y="connsiteY2"/>
                </a:cxn>
              </a:cxnLst>
              <a:rect l="l" t="t" r="r" b="b"/>
              <a:pathLst>
                <a:path w="1714090" h="1972478">
                  <a:moveTo>
                    <a:pt x="1710174" y="0"/>
                  </a:moveTo>
                  <a:lnTo>
                    <a:pt x="1714090" y="1972478"/>
                  </a:lnTo>
                  <a:lnTo>
                    <a:pt x="0" y="982848"/>
                  </a:lnTo>
                  <a:close/>
                </a:path>
              </a:pathLst>
            </a:cu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lIns="324000" rIns="0" anchor="ctr"/>
            <a:lstStyle/>
            <a:p>
              <a:pPr algn="ctr">
                <a:defRPr/>
              </a:pPr>
              <a:r>
                <a:rPr lang="zh-CN" altLang="en-US" sz="2400" dirty="0">
                  <a:solidFill>
                    <a:srgbClr val="FFFFFF"/>
                  </a:solidFill>
                  <a:latin typeface="微软雅黑" panose="020B0503020204020204" pitchFamily="34" charset="-122"/>
                  <a:ea typeface="微软雅黑" panose="020B0503020204020204" pitchFamily="34" charset="-122"/>
                </a:rPr>
                <a:t>文字</a:t>
              </a:r>
            </a:p>
          </p:txBody>
        </p:sp>
        <p:sp>
          <p:nvSpPr>
            <p:cNvPr id="9" name="任意多边形 12"/>
            <p:cNvSpPr/>
            <p:nvPr/>
          </p:nvSpPr>
          <p:spPr>
            <a:xfrm>
              <a:off x="4040440" y="3326548"/>
              <a:ext cx="2016754" cy="2319267"/>
            </a:xfrm>
            <a:custGeom>
              <a:avLst/>
              <a:gdLst>
                <a:gd name="connsiteX0" fmla="*/ 3917 w 1714090"/>
                <a:gd name="connsiteY0" fmla="*/ 0 h 1972478"/>
                <a:gd name="connsiteX1" fmla="*/ 1714090 w 1714090"/>
                <a:gd name="connsiteY1" fmla="*/ 982848 h 1972478"/>
                <a:gd name="connsiteX2" fmla="*/ 0 w 1714090"/>
                <a:gd name="connsiteY2" fmla="*/ 1972478 h 1972478"/>
              </a:gdLst>
              <a:ahLst/>
              <a:cxnLst>
                <a:cxn ang="0">
                  <a:pos x="connsiteX0" y="connsiteY0"/>
                </a:cxn>
                <a:cxn ang="0">
                  <a:pos x="connsiteX1" y="connsiteY1"/>
                </a:cxn>
                <a:cxn ang="0">
                  <a:pos x="connsiteX2" y="connsiteY2"/>
                </a:cxn>
              </a:cxnLst>
              <a:rect l="l" t="t" r="r" b="b"/>
              <a:pathLst>
                <a:path w="1714090" h="1972478">
                  <a:moveTo>
                    <a:pt x="3917" y="0"/>
                  </a:moveTo>
                  <a:lnTo>
                    <a:pt x="1714090" y="982848"/>
                  </a:lnTo>
                  <a:lnTo>
                    <a:pt x="0" y="1972478"/>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324000" anchor="ctr"/>
            <a:lstStyle/>
            <a:p>
              <a:pPr algn="ctr">
                <a:defRPr/>
              </a:pPr>
              <a:r>
                <a:rPr lang="zh-CN" altLang="en-US" sz="2400" dirty="0">
                  <a:solidFill>
                    <a:srgbClr val="FFFFFF"/>
                  </a:solidFill>
                  <a:latin typeface="微软雅黑" panose="020B0503020204020204" pitchFamily="34" charset="-122"/>
                  <a:ea typeface="微软雅黑" panose="020B0503020204020204" pitchFamily="34" charset="-122"/>
                </a:rPr>
                <a:t>文字</a:t>
              </a:r>
            </a:p>
          </p:txBody>
        </p:sp>
        <p:sp>
          <p:nvSpPr>
            <p:cNvPr id="10" name="任意多边形 13"/>
            <p:cNvSpPr/>
            <p:nvPr/>
          </p:nvSpPr>
          <p:spPr>
            <a:xfrm>
              <a:off x="6309289" y="1856932"/>
              <a:ext cx="2014887" cy="2321134"/>
            </a:xfrm>
            <a:custGeom>
              <a:avLst/>
              <a:gdLst>
                <a:gd name="connsiteX0" fmla="*/ 3915 w 1714090"/>
                <a:gd name="connsiteY0" fmla="*/ 0 h 1972478"/>
                <a:gd name="connsiteX1" fmla="*/ 1714090 w 1714090"/>
                <a:gd name="connsiteY1" fmla="*/ 982847 h 1972478"/>
                <a:gd name="connsiteX2" fmla="*/ 0 w 1714090"/>
                <a:gd name="connsiteY2" fmla="*/ 1972478 h 1972478"/>
              </a:gdLst>
              <a:ahLst/>
              <a:cxnLst>
                <a:cxn ang="0">
                  <a:pos x="connsiteX0" y="connsiteY0"/>
                </a:cxn>
                <a:cxn ang="0">
                  <a:pos x="connsiteX1" y="connsiteY1"/>
                </a:cxn>
                <a:cxn ang="0">
                  <a:pos x="connsiteX2" y="connsiteY2"/>
                </a:cxn>
              </a:cxnLst>
              <a:rect l="l" t="t" r="r" b="b"/>
              <a:pathLst>
                <a:path w="1714090" h="1972478">
                  <a:moveTo>
                    <a:pt x="3915" y="0"/>
                  </a:moveTo>
                  <a:lnTo>
                    <a:pt x="1714090" y="982847"/>
                  </a:lnTo>
                  <a:lnTo>
                    <a:pt x="0" y="1972478"/>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468000" anchor="ctr"/>
            <a:lstStyle/>
            <a:p>
              <a:pPr algn="ctr">
                <a:defRPr/>
              </a:pPr>
              <a:r>
                <a:rPr lang="zh-CN" altLang="en-US" sz="2400" dirty="0">
                  <a:solidFill>
                    <a:srgbClr val="FFFFFF"/>
                  </a:solidFill>
                  <a:latin typeface="微软雅黑" panose="020B0503020204020204" pitchFamily="34" charset="-122"/>
                  <a:ea typeface="微软雅黑" panose="020B0503020204020204" pitchFamily="34" charset="-122"/>
                </a:rPr>
                <a:t>文字</a:t>
              </a:r>
            </a:p>
          </p:txBody>
        </p:sp>
      </p:grpSp>
      <p:sp>
        <p:nvSpPr>
          <p:cNvPr id="12" name="Oval 1"/>
          <p:cNvSpPr/>
          <p:nvPr/>
        </p:nvSpPr>
        <p:spPr>
          <a:xfrm>
            <a:off x="1601793" y="2469956"/>
            <a:ext cx="769734" cy="769732"/>
          </a:xfrm>
          <a:prstGeom prst="ellipse">
            <a:avLst/>
          </a:prstGeom>
          <a:solidFill>
            <a:srgbClr val="00AB7F"/>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13" name="Oval 2"/>
          <p:cNvSpPr/>
          <p:nvPr/>
        </p:nvSpPr>
        <p:spPr>
          <a:xfrm>
            <a:off x="1601793" y="3430898"/>
            <a:ext cx="769734" cy="769732"/>
          </a:xfrm>
          <a:prstGeom prst="ellipse">
            <a:avLst/>
          </a:prstGeom>
          <a:solidFill>
            <a:schemeClr val="accent1">
              <a:lumMod val="75000"/>
            </a:schemeClr>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14" name="Oval 3"/>
          <p:cNvSpPr/>
          <p:nvPr/>
        </p:nvSpPr>
        <p:spPr>
          <a:xfrm>
            <a:off x="1601793" y="4357948"/>
            <a:ext cx="769734" cy="769732"/>
          </a:xfrm>
          <a:prstGeom prst="ellipse">
            <a:avLst/>
          </a:prstGeom>
          <a:solidFill>
            <a:srgbClr val="00AB7F"/>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15" name="Oval 4"/>
          <p:cNvSpPr/>
          <p:nvPr/>
        </p:nvSpPr>
        <p:spPr>
          <a:xfrm>
            <a:off x="1601793" y="5365348"/>
            <a:ext cx="769734" cy="769732"/>
          </a:xfrm>
          <a:prstGeom prst="ellipse">
            <a:avLst/>
          </a:prstGeom>
          <a:solidFill>
            <a:schemeClr val="accent1">
              <a:lumMod val="75000"/>
            </a:schemeClr>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16" name="Subtitle 2"/>
          <p:cNvSpPr txBox="1"/>
          <p:nvPr/>
        </p:nvSpPr>
        <p:spPr>
          <a:xfrm>
            <a:off x="2613922" y="2303380"/>
            <a:ext cx="3953136" cy="9356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2400" dirty="0">
                <a:solidFill>
                  <a:schemeClr val="bg1">
                    <a:lumMod val="50000"/>
                  </a:schemeClr>
                </a:solidFill>
                <a:latin typeface="+mn-ea"/>
                <a:cs typeface="Calibri"/>
              </a:rPr>
              <a:t>添加标题</a:t>
            </a:r>
            <a:endParaRPr lang="en-US" sz="1600" dirty="0">
              <a:solidFill>
                <a:schemeClr val="bg1">
                  <a:lumMod val="50000"/>
                </a:schemeClr>
              </a:solidFill>
              <a:latin typeface="+mn-ea"/>
              <a:cs typeface="Calibri"/>
            </a:endParaRPr>
          </a:p>
          <a:p>
            <a:pPr marL="0" indent="0">
              <a:buNone/>
            </a:pPr>
            <a:r>
              <a:rPr lang="zh-CN" altLang="en-US" sz="1400" dirty="0">
                <a:solidFill>
                  <a:schemeClr val="bg1">
                    <a:lumMod val="50000"/>
                  </a:schemeClr>
                </a:solidFill>
                <a:latin typeface="+mn-ea"/>
                <a:cs typeface="Calibri"/>
              </a:rPr>
              <a:t>此处添加详细文本描述，建议与标题相关并符合整体语言风格，语言描述尽量简洁生动。</a:t>
            </a:r>
            <a:endParaRPr lang="en-US" sz="1400" dirty="0">
              <a:solidFill>
                <a:schemeClr val="bg1">
                  <a:lumMod val="50000"/>
                </a:schemeClr>
              </a:solidFill>
              <a:latin typeface="+mn-ea"/>
              <a:cs typeface="Calibri"/>
            </a:endParaRPr>
          </a:p>
        </p:txBody>
      </p:sp>
      <p:sp>
        <p:nvSpPr>
          <p:cNvPr id="17" name="Subtitle 2"/>
          <p:cNvSpPr txBox="1"/>
          <p:nvPr/>
        </p:nvSpPr>
        <p:spPr>
          <a:xfrm>
            <a:off x="2613922" y="3318689"/>
            <a:ext cx="3953136" cy="9356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2400" dirty="0">
                <a:solidFill>
                  <a:schemeClr val="bg1">
                    <a:lumMod val="50000"/>
                  </a:schemeClr>
                </a:solidFill>
                <a:latin typeface="+mn-ea"/>
                <a:cs typeface="Calibri"/>
              </a:rPr>
              <a:t>添加标题</a:t>
            </a:r>
            <a:endParaRPr lang="en-US" sz="1600" dirty="0">
              <a:solidFill>
                <a:schemeClr val="bg1">
                  <a:lumMod val="50000"/>
                </a:schemeClr>
              </a:solidFill>
              <a:latin typeface="+mn-ea"/>
              <a:cs typeface="Calibri"/>
            </a:endParaRPr>
          </a:p>
          <a:p>
            <a:pPr marL="0" indent="0">
              <a:buNone/>
            </a:pPr>
            <a:r>
              <a:rPr lang="zh-CN" altLang="en-US" sz="1400" dirty="0">
                <a:solidFill>
                  <a:schemeClr val="bg1">
                    <a:lumMod val="50000"/>
                  </a:schemeClr>
                </a:solidFill>
                <a:latin typeface="+mn-ea"/>
                <a:cs typeface="Calibri"/>
              </a:rPr>
              <a:t>此处添加详细文本描述，建议与标题相关并符合整体语言风格，语言描述尽量简洁生动。</a:t>
            </a:r>
            <a:endParaRPr lang="en-US" sz="1400" dirty="0">
              <a:solidFill>
                <a:schemeClr val="bg1">
                  <a:lumMod val="50000"/>
                </a:schemeClr>
              </a:solidFill>
              <a:latin typeface="+mn-ea"/>
              <a:cs typeface="Calibri"/>
            </a:endParaRPr>
          </a:p>
        </p:txBody>
      </p:sp>
      <p:sp>
        <p:nvSpPr>
          <p:cNvPr id="18" name="Subtitle 2"/>
          <p:cNvSpPr txBox="1"/>
          <p:nvPr/>
        </p:nvSpPr>
        <p:spPr>
          <a:xfrm>
            <a:off x="2613922" y="4249266"/>
            <a:ext cx="3953136" cy="9356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2400" dirty="0">
                <a:solidFill>
                  <a:schemeClr val="bg1">
                    <a:lumMod val="50000"/>
                  </a:schemeClr>
                </a:solidFill>
                <a:latin typeface="+mn-ea"/>
                <a:cs typeface="Calibri"/>
              </a:rPr>
              <a:t>添加标题</a:t>
            </a:r>
            <a:endParaRPr lang="en-US" sz="1600" dirty="0">
              <a:solidFill>
                <a:schemeClr val="bg1">
                  <a:lumMod val="50000"/>
                </a:schemeClr>
              </a:solidFill>
              <a:latin typeface="+mn-ea"/>
              <a:cs typeface="Calibri"/>
            </a:endParaRPr>
          </a:p>
          <a:p>
            <a:pPr marL="0" indent="0">
              <a:buNone/>
            </a:pPr>
            <a:r>
              <a:rPr lang="zh-CN" altLang="en-US" sz="1400" dirty="0">
                <a:solidFill>
                  <a:schemeClr val="bg1">
                    <a:lumMod val="50000"/>
                  </a:schemeClr>
                </a:solidFill>
                <a:latin typeface="+mn-ea"/>
                <a:cs typeface="Calibri"/>
              </a:rPr>
              <a:t>此处添加详细文本描述，建议与标题相关并符合整体语言风格，语言描述尽量简洁生动。</a:t>
            </a:r>
            <a:endParaRPr lang="en-US" sz="1400" dirty="0">
              <a:solidFill>
                <a:schemeClr val="bg1">
                  <a:lumMod val="50000"/>
                </a:schemeClr>
              </a:solidFill>
              <a:latin typeface="+mn-ea"/>
              <a:cs typeface="Calibri"/>
            </a:endParaRPr>
          </a:p>
        </p:txBody>
      </p:sp>
      <p:sp>
        <p:nvSpPr>
          <p:cNvPr id="19" name="Subtitle 2"/>
          <p:cNvSpPr txBox="1"/>
          <p:nvPr/>
        </p:nvSpPr>
        <p:spPr>
          <a:xfrm>
            <a:off x="2613922" y="5235661"/>
            <a:ext cx="3953136" cy="9356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2400" dirty="0">
                <a:solidFill>
                  <a:schemeClr val="bg1">
                    <a:lumMod val="50000"/>
                  </a:schemeClr>
                </a:solidFill>
                <a:latin typeface="+mn-ea"/>
                <a:cs typeface="Calibri"/>
              </a:rPr>
              <a:t>添加标题</a:t>
            </a:r>
            <a:endParaRPr lang="en-US" sz="1600" dirty="0">
              <a:solidFill>
                <a:schemeClr val="bg1">
                  <a:lumMod val="50000"/>
                </a:schemeClr>
              </a:solidFill>
              <a:latin typeface="+mn-ea"/>
              <a:cs typeface="Calibri"/>
            </a:endParaRPr>
          </a:p>
          <a:p>
            <a:pPr marL="0" indent="0">
              <a:buNone/>
            </a:pPr>
            <a:r>
              <a:rPr lang="zh-CN" altLang="en-US" sz="1400" dirty="0">
                <a:solidFill>
                  <a:schemeClr val="bg1">
                    <a:lumMod val="50000"/>
                  </a:schemeClr>
                </a:solidFill>
                <a:latin typeface="+mn-ea"/>
                <a:cs typeface="Calibri"/>
              </a:rPr>
              <a:t>此处添加详细文本描述，建议与标题相关并符合整体语言风格，语言描述尽量简洁生动。</a:t>
            </a:r>
            <a:endParaRPr lang="en-US" sz="1400" dirty="0">
              <a:solidFill>
                <a:schemeClr val="bg1">
                  <a:lumMod val="50000"/>
                </a:schemeClr>
              </a:solidFill>
              <a:latin typeface="+mn-ea"/>
              <a:cs typeface="Calibri"/>
            </a:endParaRPr>
          </a:p>
        </p:txBody>
      </p:sp>
      <p:sp>
        <p:nvSpPr>
          <p:cNvPr id="20" name="Subtitle 2"/>
          <p:cNvSpPr txBox="1"/>
          <p:nvPr/>
        </p:nvSpPr>
        <p:spPr>
          <a:xfrm>
            <a:off x="1622346" y="2627228"/>
            <a:ext cx="755552" cy="461643"/>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400" dirty="0">
                <a:solidFill>
                  <a:schemeClr val="bg1"/>
                </a:solidFill>
                <a:latin typeface="Agency FB" panose="020B0503020202020204" pitchFamily="34" charset="0"/>
                <a:cs typeface="Helvetica Neue"/>
              </a:rPr>
              <a:t>25%</a:t>
            </a:r>
            <a:endParaRPr lang="en-US" sz="1400" dirty="0">
              <a:solidFill>
                <a:schemeClr val="bg1"/>
              </a:solidFill>
              <a:latin typeface="Agency FB" panose="020B0503020202020204" pitchFamily="34" charset="0"/>
              <a:cs typeface="Helvetica Neue"/>
            </a:endParaRPr>
          </a:p>
        </p:txBody>
      </p:sp>
      <p:sp>
        <p:nvSpPr>
          <p:cNvPr id="21" name="Subtitle 2"/>
          <p:cNvSpPr txBox="1"/>
          <p:nvPr/>
        </p:nvSpPr>
        <p:spPr>
          <a:xfrm>
            <a:off x="1612939" y="3591882"/>
            <a:ext cx="755552" cy="461643"/>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400" dirty="0">
                <a:solidFill>
                  <a:schemeClr val="bg1"/>
                </a:solidFill>
                <a:latin typeface="Agency FB" panose="020B0503020202020204" pitchFamily="34" charset="0"/>
                <a:cs typeface="Helvetica Neue"/>
              </a:rPr>
              <a:t>55%</a:t>
            </a:r>
            <a:endParaRPr lang="en-US" sz="1400" dirty="0">
              <a:solidFill>
                <a:schemeClr val="bg1"/>
              </a:solidFill>
              <a:latin typeface="Agency FB" panose="020B0503020202020204" pitchFamily="34" charset="0"/>
              <a:cs typeface="Helvetica Neue"/>
            </a:endParaRPr>
          </a:p>
        </p:txBody>
      </p:sp>
      <p:sp>
        <p:nvSpPr>
          <p:cNvPr id="22" name="Subtitle 2"/>
          <p:cNvSpPr txBox="1"/>
          <p:nvPr/>
        </p:nvSpPr>
        <p:spPr>
          <a:xfrm>
            <a:off x="1622346" y="4527852"/>
            <a:ext cx="755552" cy="461643"/>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400" dirty="0">
                <a:solidFill>
                  <a:schemeClr val="bg1"/>
                </a:solidFill>
                <a:latin typeface="Agency FB" panose="020B0503020202020204" pitchFamily="34" charset="0"/>
                <a:cs typeface="Helvetica Neue"/>
              </a:rPr>
              <a:t>20%</a:t>
            </a:r>
            <a:endParaRPr lang="en-US" sz="1400" dirty="0">
              <a:solidFill>
                <a:schemeClr val="bg1"/>
              </a:solidFill>
              <a:latin typeface="Agency FB" panose="020B0503020202020204" pitchFamily="34" charset="0"/>
              <a:cs typeface="Helvetica Neue"/>
            </a:endParaRPr>
          </a:p>
        </p:txBody>
      </p:sp>
      <p:sp>
        <p:nvSpPr>
          <p:cNvPr id="23" name="Subtitle 2"/>
          <p:cNvSpPr txBox="1"/>
          <p:nvPr/>
        </p:nvSpPr>
        <p:spPr>
          <a:xfrm>
            <a:off x="1622346" y="5525312"/>
            <a:ext cx="755552" cy="461643"/>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400" dirty="0">
                <a:solidFill>
                  <a:schemeClr val="bg1"/>
                </a:solidFill>
                <a:latin typeface="Agency FB" panose="020B0503020202020204" pitchFamily="34" charset="0"/>
                <a:cs typeface="Helvetica Neue"/>
              </a:rPr>
              <a:t>80%</a:t>
            </a:r>
            <a:endParaRPr lang="en-US" sz="1400" dirty="0">
              <a:solidFill>
                <a:schemeClr val="bg1"/>
              </a:solidFill>
              <a:latin typeface="Agency FB" panose="020B0503020202020204" pitchFamily="34" charset="0"/>
              <a:cs typeface="Helvetica Neue"/>
            </a:endParaRPr>
          </a:p>
        </p:txBody>
      </p:sp>
    </p:spTree>
    <p:extLst>
      <p:ext uri="{BB962C8B-B14F-4D97-AF65-F5344CB8AC3E}">
        <p14:creationId xmlns:p14="http://schemas.microsoft.com/office/powerpoint/2010/main" val="535119255"/>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p:bldP spid="17" grpId="0"/>
      <p:bldP spid="18" grpId="0"/>
      <p:bldP spid="19" grpId="0"/>
      <p:bldP spid="20" grpId="0"/>
      <p:bldP spid="21" grpId="0"/>
      <p:bldP spid="22"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sp>
        <p:nvSpPr>
          <p:cNvPr id="32" name="Chord 23"/>
          <p:cNvSpPr/>
          <p:nvPr/>
        </p:nvSpPr>
        <p:spPr>
          <a:xfrm rot="6745650">
            <a:off x="1400400" y="3447961"/>
            <a:ext cx="2326020" cy="2326020"/>
          </a:xfrm>
          <a:prstGeom prst="chord">
            <a:avLst>
              <a:gd name="adj1" fmla="val 4058279"/>
              <a:gd name="adj2" fmla="val 14846112"/>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3" name="Rectangle 24"/>
          <p:cNvSpPr/>
          <p:nvPr/>
        </p:nvSpPr>
        <p:spPr>
          <a:xfrm>
            <a:off x="1384460" y="4664615"/>
            <a:ext cx="9676244" cy="5582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4" name="Isosceles Triangle 25"/>
          <p:cNvSpPr/>
          <p:nvPr/>
        </p:nvSpPr>
        <p:spPr>
          <a:xfrm rot="10800000">
            <a:off x="2362866" y="4762023"/>
            <a:ext cx="372163" cy="320830"/>
          </a:xfrm>
          <a:prstGeom prst="triangle">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5" name="Text Placeholder 3"/>
          <p:cNvSpPr txBox="1">
            <a:spLocks/>
          </p:cNvSpPr>
          <p:nvPr/>
        </p:nvSpPr>
        <p:spPr>
          <a:xfrm>
            <a:off x="1499745" y="5329620"/>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nvGrpSpPr>
          <p:cNvPr id="36" name="Group 279"/>
          <p:cNvGrpSpPr/>
          <p:nvPr/>
        </p:nvGrpSpPr>
        <p:grpSpPr>
          <a:xfrm>
            <a:off x="2209642" y="2594182"/>
            <a:ext cx="678615" cy="678610"/>
            <a:chOff x="846989" y="1401020"/>
            <a:chExt cx="877416" cy="877416"/>
          </a:xfrm>
          <a:solidFill>
            <a:srgbClr val="00AB7F"/>
          </a:solidFill>
          <a:effectLst/>
        </p:grpSpPr>
        <p:sp>
          <p:nvSpPr>
            <p:cNvPr id="37" name="Teardrop 29"/>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Oval 30"/>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90%</a:t>
              </a:r>
            </a:p>
          </p:txBody>
        </p:sp>
      </p:grpSp>
      <p:grpSp>
        <p:nvGrpSpPr>
          <p:cNvPr id="39" name="Group 279"/>
          <p:cNvGrpSpPr/>
          <p:nvPr/>
        </p:nvGrpSpPr>
        <p:grpSpPr>
          <a:xfrm>
            <a:off x="4645928" y="2619881"/>
            <a:ext cx="678615" cy="678610"/>
            <a:chOff x="846989" y="1401020"/>
            <a:chExt cx="877416" cy="877416"/>
          </a:xfrm>
          <a:solidFill>
            <a:schemeClr val="accent1">
              <a:lumMod val="75000"/>
            </a:schemeClr>
          </a:solidFill>
          <a:effectLst/>
        </p:grpSpPr>
        <p:sp>
          <p:nvSpPr>
            <p:cNvPr id="40" name="Teardrop 32"/>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Oval 33"/>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80%</a:t>
              </a:r>
            </a:p>
          </p:txBody>
        </p:sp>
      </p:grpSp>
      <p:grpSp>
        <p:nvGrpSpPr>
          <p:cNvPr id="42" name="Group 279"/>
          <p:cNvGrpSpPr/>
          <p:nvPr/>
        </p:nvGrpSpPr>
        <p:grpSpPr>
          <a:xfrm>
            <a:off x="7072551" y="2612826"/>
            <a:ext cx="678615" cy="678610"/>
            <a:chOff x="846989" y="1401020"/>
            <a:chExt cx="877416" cy="877416"/>
          </a:xfrm>
          <a:solidFill>
            <a:srgbClr val="00AB7F"/>
          </a:solidFill>
          <a:effectLst/>
        </p:grpSpPr>
        <p:sp>
          <p:nvSpPr>
            <p:cNvPr id="43" name="Teardrop 35"/>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Oval 37"/>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70%</a:t>
              </a:r>
            </a:p>
          </p:txBody>
        </p:sp>
      </p:grpSp>
      <p:grpSp>
        <p:nvGrpSpPr>
          <p:cNvPr id="45" name="Group 279"/>
          <p:cNvGrpSpPr/>
          <p:nvPr/>
        </p:nvGrpSpPr>
        <p:grpSpPr>
          <a:xfrm>
            <a:off x="9530180" y="2619881"/>
            <a:ext cx="678615" cy="678610"/>
            <a:chOff x="846989" y="1401020"/>
            <a:chExt cx="877416" cy="877416"/>
          </a:xfrm>
          <a:solidFill>
            <a:schemeClr val="accent1">
              <a:lumMod val="75000"/>
            </a:schemeClr>
          </a:solidFill>
          <a:effectLst/>
        </p:grpSpPr>
        <p:sp>
          <p:nvSpPr>
            <p:cNvPr id="46" name="Teardrop 39"/>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Oval 40"/>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95%</a:t>
              </a:r>
            </a:p>
          </p:txBody>
        </p:sp>
      </p:grpSp>
      <p:sp>
        <p:nvSpPr>
          <p:cNvPr id="48" name="Freeform 182"/>
          <p:cNvSpPr>
            <a:spLocks noEditPoints="1"/>
          </p:cNvSpPr>
          <p:nvPr/>
        </p:nvSpPr>
        <p:spPr bwMode="auto">
          <a:xfrm>
            <a:off x="2245801" y="3774919"/>
            <a:ext cx="606294" cy="566463"/>
          </a:xfrm>
          <a:custGeom>
            <a:avLst/>
            <a:gdLst/>
            <a:ahLst/>
            <a:cxnLst>
              <a:cxn ang="0">
                <a:pos x="70" y="24"/>
              </a:cxn>
              <a:cxn ang="0">
                <a:pos x="29" y="50"/>
              </a:cxn>
              <a:cxn ang="0">
                <a:pos x="0" y="26"/>
              </a:cxn>
              <a:cxn ang="0">
                <a:pos x="42" y="0"/>
              </a:cxn>
              <a:cxn ang="0">
                <a:pos x="70" y="24"/>
              </a:cxn>
              <a:cxn ang="0">
                <a:pos x="70" y="74"/>
              </a:cxn>
              <a:cxn ang="0">
                <a:pos x="42" y="98"/>
              </a:cxn>
              <a:cxn ang="0">
                <a:pos x="0" y="72"/>
              </a:cxn>
              <a:cxn ang="0">
                <a:pos x="29" y="50"/>
              </a:cxn>
              <a:cxn ang="0">
                <a:pos x="70" y="74"/>
              </a:cxn>
              <a:cxn ang="0">
                <a:pos x="109" y="104"/>
              </a:cxn>
              <a:cxn ang="0">
                <a:pos x="70" y="128"/>
              </a:cxn>
              <a:cxn ang="0">
                <a:pos x="70" y="128"/>
              </a:cxn>
              <a:cxn ang="0">
                <a:pos x="70" y="128"/>
              </a:cxn>
              <a:cxn ang="0">
                <a:pos x="70" y="128"/>
              </a:cxn>
              <a:cxn ang="0">
                <a:pos x="70" y="128"/>
              </a:cxn>
              <a:cxn ang="0">
                <a:pos x="29" y="104"/>
              </a:cxn>
              <a:cxn ang="0">
                <a:pos x="29" y="95"/>
              </a:cxn>
              <a:cxn ang="0">
                <a:pos x="42" y="102"/>
              </a:cxn>
              <a:cxn ang="0">
                <a:pos x="70" y="78"/>
              </a:cxn>
              <a:cxn ang="0">
                <a:pos x="70" y="78"/>
              </a:cxn>
              <a:cxn ang="0">
                <a:pos x="70" y="78"/>
              </a:cxn>
              <a:cxn ang="0">
                <a:pos x="70" y="78"/>
              </a:cxn>
              <a:cxn ang="0">
                <a:pos x="70" y="78"/>
              </a:cxn>
              <a:cxn ang="0">
                <a:pos x="98" y="102"/>
              </a:cxn>
              <a:cxn ang="0">
                <a:pos x="109" y="95"/>
              </a:cxn>
              <a:cxn ang="0">
                <a:pos x="109" y="104"/>
              </a:cxn>
              <a:cxn ang="0">
                <a:pos x="137" y="26"/>
              </a:cxn>
              <a:cxn ang="0">
                <a:pos x="111" y="50"/>
              </a:cxn>
              <a:cxn ang="0">
                <a:pos x="70" y="24"/>
              </a:cxn>
              <a:cxn ang="0">
                <a:pos x="98" y="0"/>
              </a:cxn>
              <a:cxn ang="0">
                <a:pos x="137" y="26"/>
              </a:cxn>
              <a:cxn ang="0">
                <a:pos x="137" y="72"/>
              </a:cxn>
              <a:cxn ang="0">
                <a:pos x="98" y="98"/>
              </a:cxn>
              <a:cxn ang="0">
                <a:pos x="70" y="74"/>
              </a:cxn>
              <a:cxn ang="0">
                <a:pos x="111" y="50"/>
              </a:cxn>
              <a:cxn ang="0">
                <a:pos x="137" y="72"/>
              </a:cxn>
            </a:cxnLst>
            <a:rect l="0" t="0" r="r" b="b"/>
            <a:pathLst>
              <a:path w="137" h="128">
                <a:moveTo>
                  <a:pt x="70" y="24"/>
                </a:moveTo>
                <a:lnTo>
                  <a:pt x="29" y="50"/>
                </a:lnTo>
                <a:lnTo>
                  <a:pt x="0" y="26"/>
                </a:lnTo>
                <a:lnTo>
                  <a:pt x="42" y="0"/>
                </a:lnTo>
                <a:lnTo>
                  <a:pt x="70" y="24"/>
                </a:lnTo>
                <a:close/>
                <a:moveTo>
                  <a:pt x="70" y="74"/>
                </a:moveTo>
                <a:lnTo>
                  <a:pt x="42" y="98"/>
                </a:lnTo>
                <a:lnTo>
                  <a:pt x="0" y="72"/>
                </a:lnTo>
                <a:lnTo>
                  <a:pt x="29" y="50"/>
                </a:lnTo>
                <a:lnTo>
                  <a:pt x="70" y="74"/>
                </a:lnTo>
                <a:close/>
                <a:moveTo>
                  <a:pt x="109" y="104"/>
                </a:moveTo>
                <a:lnTo>
                  <a:pt x="70" y="128"/>
                </a:lnTo>
                <a:lnTo>
                  <a:pt x="70" y="128"/>
                </a:lnTo>
                <a:lnTo>
                  <a:pt x="70" y="128"/>
                </a:lnTo>
                <a:lnTo>
                  <a:pt x="70" y="128"/>
                </a:lnTo>
                <a:lnTo>
                  <a:pt x="70" y="128"/>
                </a:lnTo>
                <a:lnTo>
                  <a:pt x="29" y="104"/>
                </a:lnTo>
                <a:lnTo>
                  <a:pt x="29" y="95"/>
                </a:lnTo>
                <a:lnTo>
                  <a:pt x="42" y="102"/>
                </a:lnTo>
                <a:lnTo>
                  <a:pt x="70" y="78"/>
                </a:lnTo>
                <a:lnTo>
                  <a:pt x="70" y="78"/>
                </a:lnTo>
                <a:lnTo>
                  <a:pt x="70" y="78"/>
                </a:lnTo>
                <a:lnTo>
                  <a:pt x="70" y="78"/>
                </a:lnTo>
                <a:lnTo>
                  <a:pt x="70" y="78"/>
                </a:lnTo>
                <a:lnTo>
                  <a:pt x="98" y="102"/>
                </a:lnTo>
                <a:lnTo>
                  <a:pt x="109" y="95"/>
                </a:lnTo>
                <a:lnTo>
                  <a:pt x="109" y="104"/>
                </a:lnTo>
                <a:close/>
                <a:moveTo>
                  <a:pt x="137" y="26"/>
                </a:moveTo>
                <a:lnTo>
                  <a:pt x="111" y="50"/>
                </a:lnTo>
                <a:lnTo>
                  <a:pt x="70" y="24"/>
                </a:lnTo>
                <a:lnTo>
                  <a:pt x="98" y="0"/>
                </a:lnTo>
                <a:lnTo>
                  <a:pt x="137" y="26"/>
                </a:lnTo>
                <a:close/>
                <a:moveTo>
                  <a:pt x="137" y="72"/>
                </a:moveTo>
                <a:lnTo>
                  <a:pt x="98" y="98"/>
                </a:lnTo>
                <a:lnTo>
                  <a:pt x="70" y="74"/>
                </a:lnTo>
                <a:lnTo>
                  <a:pt x="111" y="50"/>
                </a:lnTo>
                <a:lnTo>
                  <a:pt x="137" y="72"/>
                </a:ln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49" name="Chord 46"/>
          <p:cNvSpPr/>
          <p:nvPr/>
        </p:nvSpPr>
        <p:spPr>
          <a:xfrm rot="6745650">
            <a:off x="3824553" y="3447961"/>
            <a:ext cx="2326020" cy="2326020"/>
          </a:xfrm>
          <a:prstGeom prst="chord">
            <a:avLst>
              <a:gd name="adj1" fmla="val 4058279"/>
              <a:gd name="adj2" fmla="val 1484611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50" name="Isosceles Triangle 47"/>
          <p:cNvSpPr/>
          <p:nvPr/>
        </p:nvSpPr>
        <p:spPr>
          <a:xfrm rot="10800000">
            <a:off x="4799154" y="4762023"/>
            <a:ext cx="372163" cy="320830"/>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51" name="Text Placeholder 3"/>
          <p:cNvSpPr txBox="1">
            <a:spLocks/>
          </p:cNvSpPr>
          <p:nvPr/>
        </p:nvSpPr>
        <p:spPr>
          <a:xfrm>
            <a:off x="3939925" y="5329620"/>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52" name="Chord 49"/>
          <p:cNvSpPr/>
          <p:nvPr/>
        </p:nvSpPr>
        <p:spPr>
          <a:xfrm rot="6745650">
            <a:off x="6251174" y="3447961"/>
            <a:ext cx="2326020" cy="2326020"/>
          </a:xfrm>
          <a:prstGeom prst="chord">
            <a:avLst>
              <a:gd name="adj1" fmla="val 4058279"/>
              <a:gd name="adj2" fmla="val 14846112"/>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53" name="Isosceles Triangle 50"/>
          <p:cNvSpPr/>
          <p:nvPr/>
        </p:nvSpPr>
        <p:spPr>
          <a:xfrm rot="10800000">
            <a:off x="7225776" y="4762023"/>
            <a:ext cx="372163" cy="320830"/>
          </a:xfrm>
          <a:prstGeom prst="triangle">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54" name="Text Placeholder 3"/>
          <p:cNvSpPr txBox="1">
            <a:spLocks/>
          </p:cNvSpPr>
          <p:nvPr/>
        </p:nvSpPr>
        <p:spPr>
          <a:xfrm>
            <a:off x="6380105" y="5329620"/>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55" name="Chord 52"/>
          <p:cNvSpPr/>
          <p:nvPr/>
        </p:nvSpPr>
        <p:spPr>
          <a:xfrm rot="6745650">
            <a:off x="8708804" y="3447961"/>
            <a:ext cx="2326020" cy="2326020"/>
          </a:xfrm>
          <a:prstGeom prst="chord">
            <a:avLst>
              <a:gd name="adj1" fmla="val 4058279"/>
              <a:gd name="adj2" fmla="val 1484611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56" name="Isosceles Triangle 53"/>
          <p:cNvSpPr/>
          <p:nvPr/>
        </p:nvSpPr>
        <p:spPr>
          <a:xfrm rot="10800000">
            <a:off x="9683403" y="4762023"/>
            <a:ext cx="372163" cy="320830"/>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57" name="Text Placeholder 3"/>
          <p:cNvSpPr txBox="1">
            <a:spLocks/>
          </p:cNvSpPr>
          <p:nvPr/>
        </p:nvSpPr>
        <p:spPr>
          <a:xfrm>
            <a:off x="8820284" y="5329620"/>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58" name="Freeform 172"/>
          <p:cNvSpPr>
            <a:spLocks noEditPoints="1"/>
          </p:cNvSpPr>
          <p:nvPr/>
        </p:nvSpPr>
        <p:spPr bwMode="auto">
          <a:xfrm>
            <a:off x="4683498" y="3902139"/>
            <a:ext cx="603478" cy="439241"/>
          </a:xfrm>
          <a:custGeom>
            <a:avLst/>
            <a:gdLst/>
            <a:ahLst/>
            <a:cxnLst>
              <a:cxn ang="0">
                <a:pos x="59" y="53"/>
              </a:cxn>
              <a:cxn ang="0">
                <a:pos x="17" y="53"/>
              </a:cxn>
              <a:cxn ang="0">
                <a:pos x="0" y="36"/>
              </a:cxn>
              <a:cxn ang="0">
                <a:pos x="10" y="21"/>
              </a:cxn>
              <a:cxn ang="0">
                <a:pos x="10" y="19"/>
              </a:cxn>
              <a:cxn ang="0">
                <a:pos x="30" y="0"/>
              </a:cxn>
              <a:cxn ang="0">
                <a:pos x="48" y="12"/>
              </a:cxn>
              <a:cxn ang="0">
                <a:pos x="54" y="9"/>
              </a:cxn>
              <a:cxn ang="0">
                <a:pos x="64" y="19"/>
              </a:cxn>
              <a:cxn ang="0">
                <a:pos x="62" y="24"/>
              </a:cxn>
              <a:cxn ang="0">
                <a:pos x="73" y="38"/>
              </a:cxn>
              <a:cxn ang="0">
                <a:pos x="59" y="53"/>
              </a:cxn>
              <a:cxn ang="0">
                <a:pos x="49" y="27"/>
              </a:cxn>
              <a:cxn ang="0">
                <a:pos x="35" y="13"/>
              </a:cxn>
              <a:cxn ang="0">
                <a:pos x="34" y="13"/>
              </a:cxn>
              <a:cxn ang="0">
                <a:pos x="34" y="13"/>
              </a:cxn>
              <a:cxn ang="0">
                <a:pos x="20" y="27"/>
              </a:cxn>
              <a:cxn ang="0">
                <a:pos x="20" y="27"/>
              </a:cxn>
              <a:cxn ang="0">
                <a:pos x="21" y="29"/>
              </a:cxn>
              <a:cxn ang="0">
                <a:pos x="30" y="29"/>
              </a:cxn>
              <a:cxn ang="0">
                <a:pos x="30" y="42"/>
              </a:cxn>
              <a:cxn ang="0">
                <a:pos x="31" y="43"/>
              </a:cxn>
              <a:cxn ang="0">
                <a:pos x="38" y="43"/>
              </a:cxn>
              <a:cxn ang="0">
                <a:pos x="39" y="42"/>
              </a:cxn>
              <a:cxn ang="0">
                <a:pos x="39" y="29"/>
              </a:cxn>
              <a:cxn ang="0">
                <a:pos x="48" y="29"/>
              </a:cxn>
              <a:cxn ang="0">
                <a:pos x="49" y="27"/>
              </a:cxn>
              <a:cxn ang="0">
                <a:pos x="49" y="27"/>
              </a:cxn>
            </a:cxnLst>
            <a:rect l="0" t="0" r="r" b="b"/>
            <a:pathLst>
              <a:path w="73" h="53">
                <a:moveTo>
                  <a:pt x="59" y="53"/>
                </a:moveTo>
                <a:cubicBezTo>
                  <a:pt x="17" y="53"/>
                  <a:pt x="17" y="53"/>
                  <a:pt x="17" y="53"/>
                </a:cubicBezTo>
                <a:cubicBezTo>
                  <a:pt x="8" y="53"/>
                  <a:pt x="0" y="45"/>
                  <a:pt x="0" y="36"/>
                </a:cubicBezTo>
                <a:cubicBezTo>
                  <a:pt x="0" y="29"/>
                  <a:pt x="4" y="23"/>
                  <a:pt x="10" y="21"/>
                </a:cubicBezTo>
                <a:cubicBezTo>
                  <a:pt x="10" y="20"/>
                  <a:pt x="10" y="20"/>
                  <a:pt x="10" y="19"/>
                </a:cubicBezTo>
                <a:cubicBezTo>
                  <a:pt x="10" y="8"/>
                  <a:pt x="19" y="0"/>
                  <a:pt x="30" y="0"/>
                </a:cubicBezTo>
                <a:cubicBezTo>
                  <a:pt x="37" y="0"/>
                  <a:pt x="45" y="4"/>
                  <a:pt x="48" y="12"/>
                </a:cubicBezTo>
                <a:cubicBezTo>
                  <a:pt x="49" y="10"/>
                  <a:pt x="52" y="9"/>
                  <a:pt x="54" y="9"/>
                </a:cubicBezTo>
                <a:cubicBezTo>
                  <a:pt x="59" y="9"/>
                  <a:pt x="64" y="14"/>
                  <a:pt x="64" y="19"/>
                </a:cubicBezTo>
                <a:cubicBezTo>
                  <a:pt x="64" y="21"/>
                  <a:pt x="63" y="23"/>
                  <a:pt x="62" y="24"/>
                </a:cubicBezTo>
                <a:cubicBezTo>
                  <a:pt x="69" y="26"/>
                  <a:pt x="73" y="32"/>
                  <a:pt x="73" y="38"/>
                </a:cubicBezTo>
                <a:cubicBezTo>
                  <a:pt x="73" y="46"/>
                  <a:pt x="67" y="53"/>
                  <a:pt x="59" y="53"/>
                </a:cubicBezTo>
                <a:close/>
                <a:moveTo>
                  <a:pt x="49" y="27"/>
                </a:moveTo>
                <a:cubicBezTo>
                  <a:pt x="35" y="13"/>
                  <a:pt x="35" y="13"/>
                  <a:pt x="35" y="13"/>
                </a:cubicBezTo>
                <a:cubicBezTo>
                  <a:pt x="35" y="13"/>
                  <a:pt x="35" y="13"/>
                  <a:pt x="34" y="13"/>
                </a:cubicBezTo>
                <a:cubicBezTo>
                  <a:pt x="34" y="13"/>
                  <a:pt x="34" y="13"/>
                  <a:pt x="34" y="13"/>
                </a:cubicBezTo>
                <a:cubicBezTo>
                  <a:pt x="20" y="27"/>
                  <a:pt x="20" y="27"/>
                  <a:pt x="20" y="27"/>
                </a:cubicBezTo>
                <a:cubicBezTo>
                  <a:pt x="20" y="27"/>
                  <a:pt x="20" y="27"/>
                  <a:pt x="20" y="27"/>
                </a:cubicBezTo>
                <a:cubicBezTo>
                  <a:pt x="20" y="28"/>
                  <a:pt x="20" y="29"/>
                  <a:pt x="21" y="29"/>
                </a:cubicBezTo>
                <a:cubicBezTo>
                  <a:pt x="30" y="29"/>
                  <a:pt x="30" y="29"/>
                  <a:pt x="30" y="29"/>
                </a:cubicBezTo>
                <a:cubicBezTo>
                  <a:pt x="30" y="42"/>
                  <a:pt x="30" y="42"/>
                  <a:pt x="30" y="42"/>
                </a:cubicBezTo>
                <a:cubicBezTo>
                  <a:pt x="30" y="43"/>
                  <a:pt x="30" y="43"/>
                  <a:pt x="31" y="43"/>
                </a:cubicBezTo>
                <a:cubicBezTo>
                  <a:pt x="38" y="43"/>
                  <a:pt x="38" y="43"/>
                  <a:pt x="38" y="43"/>
                </a:cubicBezTo>
                <a:cubicBezTo>
                  <a:pt x="39" y="43"/>
                  <a:pt x="39" y="43"/>
                  <a:pt x="39" y="42"/>
                </a:cubicBezTo>
                <a:cubicBezTo>
                  <a:pt x="39" y="29"/>
                  <a:pt x="39" y="29"/>
                  <a:pt x="39" y="29"/>
                </a:cubicBezTo>
                <a:cubicBezTo>
                  <a:pt x="48" y="29"/>
                  <a:pt x="48" y="29"/>
                  <a:pt x="48" y="29"/>
                </a:cubicBezTo>
                <a:cubicBezTo>
                  <a:pt x="49" y="29"/>
                  <a:pt x="49" y="28"/>
                  <a:pt x="49" y="27"/>
                </a:cubicBezTo>
                <a:cubicBezTo>
                  <a:pt x="49" y="27"/>
                  <a:pt x="49" y="27"/>
                  <a:pt x="49" y="27"/>
                </a:cubicBez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22"/>
          <p:cNvSpPr>
            <a:spLocks noEditPoints="1"/>
          </p:cNvSpPr>
          <p:nvPr/>
        </p:nvSpPr>
        <p:spPr bwMode="auto">
          <a:xfrm>
            <a:off x="7223797" y="3829330"/>
            <a:ext cx="376122" cy="540938"/>
          </a:xfrm>
          <a:custGeom>
            <a:avLst/>
            <a:gdLst/>
            <a:ahLst/>
            <a:cxnLst>
              <a:cxn ang="0">
                <a:pos x="41" y="29"/>
              </a:cxn>
              <a:cxn ang="0">
                <a:pos x="23" y="50"/>
              </a:cxn>
              <a:cxn ang="0">
                <a:pos x="23" y="55"/>
              </a:cxn>
              <a:cxn ang="0">
                <a:pos x="32" y="55"/>
              </a:cxn>
              <a:cxn ang="0">
                <a:pos x="34" y="57"/>
              </a:cxn>
              <a:cxn ang="0">
                <a:pos x="32" y="59"/>
              </a:cxn>
              <a:cxn ang="0">
                <a:pos x="9" y="59"/>
              </a:cxn>
              <a:cxn ang="0">
                <a:pos x="7" y="57"/>
              </a:cxn>
              <a:cxn ang="0">
                <a:pos x="9" y="55"/>
              </a:cxn>
              <a:cxn ang="0">
                <a:pos x="18" y="55"/>
              </a:cxn>
              <a:cxn ang="0">
                <a:pos x="18" y="50"/>
              </a:cxn>
              <a:cxn ang="0">
                <a:pos x="0" y="29"/>
              </a:cxn>
              <a:cxn ang="0">
                <a:pos x="0" y="25"/>
              </a:cxn>
              <a:cxn ang="0">
                <a:pos x="2" y="23"/>
              </a:cxn>
              <a:cxn ang="0">
                <a:pos x="4" y="25"/>
              </a:cxn>
              <a:cxn ang="0">
                <a:pos x="4" y="29"/>
              </a:cxn>
              <a:cxn ang="0">
                <a:pos x="20" y="45"/>
              </a:cxn>
              <a:cxn ang="0">
                <a:pos x="36" y="29"/>
              </a:cxn>
              <a:cxn ang="0">
                <a:pos x="36" y="25"/>
              </a:cxn>
              <a:cxn ang="0">
                <a:pos x="39" y="23"/>
              </a:cxn>
              <a:cxn ang="0">
                <a:pos x="41" y="25"/>
              </a:cxn>
              <a:cxn ang="0">
                <a:pos x="41" y="29"/>
              </a:cxn>
              <a:cxn ang="0">
                <a:pos x="32" y="29"/>
              </a:cxn>
              <a:cxn ang="0">
                <a:pos x="20" y="41"/>
              </a:cxn>
              <a:cxn ang="0">
                <a:pos x="9" y="29"/>
              </a:cxn>
              <a:cxn ang="0">
                <a:pos x="9" y="11"/>
              </a:cxn>
              <a:cxn ang="0">
                <a:pos x="20" y="0"/>
              </a:cxn>
              <a:cxn ang="0">
                <a:pos x="32" y="11"/>
              </a:cxn>
              <a:cxn ang="0">
                <a:pos x="32" y="29"/>
              </a:cxn>
            </a:cxnLst>
            <a:rect l="0" t="0" r="r" b="b"/>
            <a:pathLst>
              <a:path w="41" h="59">
                <a:moveTo>
                  <a:pt x="41" y="29"/>
                </a:moveTo>
                <a:cubicBezTo>
                  <a:pt x="41" y="40"/>
                  <a:pt x="33" y="49"/>
                  <a:pt x="23" y="50"/>
                </a:cubicBezTo>
                <a:cubicBezTo>
                  <a:pt x="23" y="55"/>
                  <a:pt x="23" y="55"/>
                  <a:pt x="23" y="55"/>
                </a:cubicBezTo>
                <a:cubicBezTo>
                  <a:pt x="32" y="55"/>
                  <a:pt x="32" y="55"/>
                  <a:pt x="32" y="55"/>
                </a:cubicBezTo>
                <a:cubicBezTo>
                  <a:pt x="33" y="55"/>
                  <a:pt x="34" y="56"/>
                  <a:pt x="34" y="57"/>
                </a:cubicBezTo>
                <a:cubicBezTo>
                  <a:pt x="34" y="58"/>
                  <a:pt x="33" y="59"/>
                  <a:pt x="32" y="59"/>
                </a:cubicBezTo>
                <a:cubicBezTo>
                  <a:pt x="9" y="59"/>
                  <a:pt x="9" y="59"/>
                  <a:pt x="9" y="59"/>
                </a:cubicBezTo>
                <a:cubicBezTo>
                  <a:pt x="8" y="59"/>
                  <a:pt x="7" y="58"/>
                  <a:pt x="7" y="57"/>
                </a:cubicBezTo>
                <a:cubicBezTo>
                  <a:pt x="7" y="56"/>
                  <a:pt x="8" y="55"/>
                  <a:pt x="9" y="55"/>
                </a:cubicBezTo>
                <a:cubicBezTo>
                  <a:pt x="18" y="55"/>
                  <a:pt x="18" y="55"/>
                  <a:pt x="18" y="55"/>
                </a:cubicBezTo>
                <a:cubicBezTo>
                  <a:pt x="18" y="50"/>
                  <a:pt x="18" y="50"/>
                  <a:pt x="18" y="50"/>
                </a:cubicBezTo>
                <a:cubicBezTo>
                  <a:pt x="8" y="49"/>
                  <a:pt x="0" y="40"/>
                  <a:pt x="0" y="29"/>
                </a:cubicBezTo>
                <a:cubicBezTo>
                  <a:pt x="0" y="25"/>
                  <a:pt x="0" y="25"/>
                  <a:pt x="0" y="25"/>
                </a:cubicBezTo>
                <a:cubicBezTo>
                  <a:pt x="0" y="24"/>
                  <a:pt x="1" y="23"/>
                  <a:pt x="2" y="23"/>
                </a:cubicBezTo>
                <a:cubicBezTo>
                  <a:pt x="3" y="23"/>
                  <a:pt x="4" y="24"/>
                  <a:pt x="4" y="25"/>
                </a:cubicBezTo>
                <a:cubicBezTo>
                  <a:pt x="4" y="29"/>
                  <a:pt x="4" y="29"/>
                  <a:pt x="4" y="29"/>
                </a:cubicBezTo>
                <a:cubicBezTo>
                  <a:pt x="4" y="38"/>
                  <a:pt x="12" y="45"/>
                  <a:pt x="20" y="45"/>
                </a:cubicBezTo>
                <a:cubicBezTo>
                  <a:pt x="29" y="45"/>
                  <a:pt x="36" y="38"/>
                  <a:pt x="36" y="29"/>
                </a:cubicBezTo>
                <a:cubicBezTo>
                  <a:pt x="36" y="25"/>
                  <a:pt x="36" y="25"/>
                  <a:pt x="36" y="25"/>
                </a:cubicBezTo>
                <a:cubicBezTo>
                  <a:pt x="36" y="24"/>
                  <a:pt x="37" y="23"/>
                  <a:pt x="39" y="23"/>
                </a:cubicBezTo>
                <a:cubicBezTo>
                  <a:pt x="40" y="23"/>
                  <a:pt x="41" y="24"/>
                  <a:pt x="41" y="25"/>
                </a:cubicBezTo>
                <a:lnTo>
                  <a:pt x="41" y="29"/>
                </a:lnTo>
                <a:close/>
                <a:moveTo>
                  <a:pt x="32" y="29"/>
                </a:moveTo>
                <a:cubicBezTo>
                  <a:pt x="32" y="36"/>
                  <a:pt x="27" y="41"/>
                  <a:pt x="20" y="41"/>
                </a:cubicBezTo>
                <a:cubicBezTo>
                  <a:pt x="14" y="41"/>
                  <a:pt x="9" y="36"/>
                  <a:pt x="9" y="29"/>
                </a:cubicBezTo>
                <a:cubicBezTo>
                  <a:pt x="9" y="11"/>
                  <a:pt x="9" y="11"/>
                  <a:pt x="9" y="11"/>
                </a:cubicBezTo>
                <a:cubicBezTo>
                  <a:pt x="9" y="5"/>
                  <a:pt x="14" y="0"/>
                  <a:pt x="20" y="0"/>
                </a:cubicBezTo>
                <a:cubicBezTo>
                  <a:pt x="27" y="0"/>
                  <a:pt x="32" y="5"/>
                  <a:pt x="32" y="11"/>
                </a:cubicBezTo>
                <a:lnTo>
                  <a:pt x="32" y="29"/>
                </a:ln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66"/>
          <p:cNvSpPr>
            <a:spLocks noEditPoints="1"/>
          </p:cNvSpPr>
          <p:nvPr/>
        </p:nvSpPr>
        <p:spPr bwMode="auto">
          <a:xfrm>
            <a:off x="9558575" y="3865537"/>
            <a:ext cx="621828" cy="482316"/>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256927885"/>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6" presetClass="entr" presetSubtype="37"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barn(outVertical)">
                                      <p:cBhvr>
                                        <p:cTn id="13" dur="500"/>
                                        <p:tgtEl>
                                          <p:spTgt spid="33"/>
                                        </p:tgtEl>
                                      </p:cBhvr>
                                    </p:animEffect>
                                  </p:childTnLst>
                                </p:cTn>
                              </p:par>
                            </p:childTnLst>
                          </p:cTn>
                        </p:par>
                        <p:par>
                          <p:cTn id="14" fill="hold">
                            <p:stCondLst>
                              <p:cond delay="1250"/>
                            </p:stCondLst>
                            <p:childTnLst>
                              <p:par>
                                <p:cTn id="15" presetID="2" presetClass="entr" presetSubtype="1" accel="50000" decel="5000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0-#ppt_h/2"/>
                                          </p:val>
                                        </p:tav>
                                        <p:tav tm="100000">
                                          <p:val>
                                            <p:strVal val="#ppt_y"/>
                                          </p:val>
                                        </p:tav>
                                      </p:tavLst>
                                    </p:anim>
                                  </p:childTnLst>
                                </p:cTn>
                              </p:par>
                            </p:childTnLst>
                          </p:cTn>
                        </p:par>
                        <p:par>
                          <p:cTn id="19" fill="hold">
                            <p:stCondLst>
                              <p:cond delay="1750"/>
                            </p:stCondLst>
                            <p:childTnLst>
                              <p:par>
                                <p:cTn id="20" presetID="53" presetClass="entr" presetSubtype="0" fill="hold" grpId="0" nodeType="after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p:cTn id="22" dur="500" fill="hold"/>
                                        <p:tgtEl>
                                          <p:spTgt spid="48"/>
                                        </p:tgtEl>
                                        <p:attrNameLst>
                                          <p:attrName>ppt_w</p:attrName>
                                        </p:attrNameLst>
                                      </p:cBhvr>
                                      <p:tavLst>
                                        <p:tav tm="0">
                                          <p:val>
                                            <p:fltVal val="0"/>
                                          </p:val>
                                        </p:tav>
                                        <p:tav tm="100000">
                                          <p:val>
                                            <p:strVal val="#ppt_w"/>
                                          </p:val>
                                        </p:tav>
                                      </p:tavLst>
                                    </p:anim>
                                    <p:anim calcmode="lin" valueType="num">
                                      <p:cBhvr>
                                        <p:cTn id="23" dur="500" fill="hold"/>
                                        <p:tgtEl>
                                          <p:spTgt spid="48"/>
                                        </p:tgtEl>
                                        <p:attrNameLst>
                                          <p:attrName>ppt_h</p:attrName>
                                        </p:attrNameLst>
                                      </p:cBhvr>
                                      <p:tavLst>
                                        <p:tav tm="0">
                                          <p:val>
                                            <p:fltVal val="0"/>
                                          </p:val>
                                        </p:tav>
                                        <p:tav tm="100000">
                                          <p:val>
                                            <p:strVal val="#ppt_h"/>
                                          </p:val>
                                        </p:tav>
                                      </p:tavLst>
                                    </p:anim>
                                    <p:animEffect transition="in" filter="fade">
                                      <p:cBhvr>
                                        <p:cTn id="24" dur="500"/>
                                        <p:tgtEl>
                                          <p:spTgt spid="48"/>
                                        </p:tgtEl>
                                      </p:cBhvr>
                                    </p:animEffect>
                                  </p:childTnLst>
                                </p:cTn>
                              </p:par>
                            </p:childTnLst>
                          </p:cTn>
                        </p:par>
                        <p:par>
                          <p:cTn id="25" fill="hold">
                            <p:stCondLst>
                              <p:cond delay="2250"/>
                            </p:stCondLst>
                            <p:childTnLst>
                              <p:par>
                                <p:cTn id="26" presetID="2" presetClass="entr" presetSubtype="1" accel="50000" decel="50000"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ppt_x"/>
                                          </p:val>
                                        </p:tav>
                                        <p:tav tm="100000">
                                          <p:val>
                                            <p:strVal val="#ppt_x"/>
                                          </p:val>
                                        </p:tav>
                                      </p:tavLst>
                                    </p:anim>
                                    <p:anim calcmode="lin" valueType="num">
                                      <p:cBhvr additive="base">
                                        <p:cTn id="29" dur="500" fill="hold"/>
                                        <p:tgtEl>
                                          <p:spTgt spid="36"/>
                                        </p:tgtEl>
                                        <p:attrNameLst>
                                          <p:attrName>ppt_y</p:attrName>
                                        </p:attrNameLst>
                                      </p:cBhvr>
                                      <p:tavLst>
                                        <p:tav tm="0">
                                          <p:val>
                                            <p:strVal val="0-#ppt_h/2"/>
                                          </p:val>
                                        </p:tav>
                                        <p:tav tm="100000">
                                          <p:val>
                                            <p:strVal val="#ppt_y"/>
                                          </p:val>
                                        </p:tav>
                                      </p:tavLst>
                                    </p:anim>
                                  </p:childTnLst>
                                </p:cTn>
                              </p:par>
                            </p:childTnLst>
                          </p:cTn>
                        </p:par>
                        <p:par>
                          <p:cTn id="30" fill="hold">
                            <p:stCondLst>
                              <p:cond delay="2750"/>
                            </p:stCondLst>
                            <p:childTnLst>
                              <p:par>
                                <p:cTn id="31" presetID="12" presetClass="entr" presetSubtype="1"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slide(fromTop)">
                                      <p:cBhvr>
                                        <p:cTn id="33" dur="500"/>
                                        <p:tgtEl>
                                          <p:spTgt spid="34"/>
                                        </p:tgtEl>
                                      </p:cBhvr>
                                    </p:animEffect>
                                  </p:childTnLst>
                                </p:cTn>
                              </p:par>
                              <p:par>
                                <p:cTn id="34" presetID="2" presetClass="entr" presetSubtype="4" accel="50000" decel="5000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500" fill="hold"/>
                                        <p:tgtEl>
                                          <p:spTgt spid="35"/>
                                        </p:tgtEl>
                                        <p:attrNameLst>
                                          <p:attrName>ppt_x</p:attrName>
                                        </p:attrNameLst>
                                      </p:cBhvr>
                                      <p:tavLst>
                                        <p:tav tm="0">
                                          <p:val>
                                            <p:strVal val="#ppt_x"/>
                                          </p:val>
                                        </p:tav>
                                        <p:tav tm="100000">
                                          <p:val>
                                            <p:strVal val="#ppt_x"/>
                                          </p:val>
                                        </p:tav>
                                      </p:tavLst>
                                    </p:anim>
                                    <p:anim calcmode="lin" valueType="num">
                                      <p:cBhvr additive="base">
                                        <p:cTn id="37" dur="500" fill="hold"/>
                                        <p:tgtEl>
                                          <p:spTgt spid="35"/>
                                        </p:tgtEl>
                                        <p:attrNameLst>
                                          <p:attrName>ppt_y</p:attrName>
                                        </p:attrNameLst>
                                      </p:cBhvr>
                                      <p:tavLst>
                                        <p:tav tm="0">
                                          <p:val>
                                            <p:strVal val="1+#ppt_h/2"/>
                                          </p:val>
                                        </p:tav>
                                        <p:tav tm="100000">
                                          <p:val>
                                            <p:strVal val="#ppt_y"/>
                                          </p:val>
                                        </p:tav>
                                      </p:tavLst>
                                    </p:anim>
                                  </p:childTnLst>
                                </p:cTn>
                              </p:par>
                            </p:childTnLst>
                          </p:cTn>
                        </p:par>
                        <p:par>
                          <p:cTn id="38" fill="hold">
                            <p:stCondLst>
                              <p:cond delay="3250"/>
                            </p:stCondLst>
                            <p:childTnLst>
                              <p:par>
                                <p:cTn id="39" presetID="2" presetClass="entr" presetSubtype="1" accel="50000" decel="50000"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 calcmode="lin" valueType="num">
                                      <p:cBhvr additive="base">
                                        <p:cTn id="41" dur="500" fill="hold"/>
                                        <p:tgtEl>
                                          <p:spTgt spid="49"/>
                                        </p:tgtEl>
                                        <p:attrNameLst>
                                          <p:attrName>ppt_x</p:attrName>
                                        </p:attrNameLst>
                                      </p:cBhvr>
                                      <p:tavLst>
                                        <p:tav tm="0">
                                          <p:val>
                                            <p:strVal val="#ppt_x"/>
                                          </p:val>
                                        </p:tav>
                                        <p:tav tm="100000">
                                          <p:val>
                                            <p:strVal val="#ppt_x"/>
                                          </p:val>
                                        </p:tav>
                                      </p:tavLst>
                                    </p:anim>
                                    <p:anim calcmode="lin" valueType="num">
                                      <p:cBhvr additive="base">
                                        <p:cTn id="42" dur="500" fill="hold"/>
                                        <p:tgtEl>
                                          <p:spTgt spid="49"/>
                                        </p:tgtEl>
                                        <p:attrNameLst>
                                          <p:attrName>ppt_y</p:attrName>
                                        </p:attrNameLst>
                                      </p:cBhvr>
                                      <p:tavLst>
                                        <p:tav tm="0">
                                          <p:val>
                                            <p:strVal val="0-#ppt_h/2"/>
                                          </p:val>
                                        </p:tav>
                                        <p:tav tm="100000">
                                          <p:val>
                                            <p:strVal val="#ppt_y"/>
                                          </p:val>
                                        </p:tav>
                                      </p:tavLst>
                                    </p:anim>
                                  </p:childTnLst>
                                </p:cTn>
                              </p:par>
                            </p:childTnLst>
                          </p:cTn>
                        </p:par>
                        <p:par>
                          <p:cTn id="43" fill="hold">
                            <p:stCondLst>
                              <p:cond delay="3750"/>
                            </p:stCondLst>
                            <p:childTnLst>
                              <p:par>
                                <p:cTn id="44" presetID="53" presetClass="entr" presetSubtype="0" fill="hold" grpId="0" nodeType="afterEffect">
                                  <p:stCondLst>
                                    <p:cond delay="0"/>
                                  </p:stCondLst>
                                  <p:childTnLst>
                                    <p:set>
                                      <p:cBhvr>
                                        <p:cTn id="45" dur="1" fill="hold">
                                          <p:stCondLst>
                                            <p:cond delay="0"/>
                                          </p:stCondLst>
                                        </p:cTn>
                                        <p:tgtEl>
                                          <p:spTgt spid="58"/>
                                        </p:tgtEl>
                                        <p:attrNameLst>
                                          <p:attrName>style.visibility</p:attrName>
                                        </p:attrNameLst>
                                      </p:cBhvr>
                                      <p:to>
                                        <p:strVal val="visible"/>
                                      </p:to>
                                    </p:set>
                                    <p:anim calcmode="lin" valueType="num">
                                      <p:cBhvr>
                                        <p:cTn id="46" dur="500" fill="hold"/>
                                        <p:tgtEl>
                                          <p:spTgt spid="58"/>
                                        </p:tgtEl>
                                        <p:attrNameLst>
                                          <p:attrName>ppt_w</p:attrName>
                                        </p:attrNameLst>
                                      </p:cBhvr>
                                      <p:tavLst>
                                        <p:tav tm="0">
                                          <p:val>
                                            <p:fltVal val="0"/>
                                          </p:val>
                                        </p:tav>
                                        <p:tav tm="100000">
                                          <p:val>
                                            <p:strVal val="#ppt_w"/>
                                          </p:val>
                                        </p:tav>
                                      </p:tavLst>
                                    </p:anim>
                                    <p:anim calcmode="lin" valueType="num">
                                      <p:cBhvr>
                                        <p:cTn id="47" dur="500" fill="hold"/>
                                        <p:tgtEl>
                                          <p:spTgt spid="58"/>
                                        </p:tgtEl>
                                        <p:attrNameLst>
                                          <p:attrName>ppt_h</p:attrName>
                                        </p:attrNameLst>
                                      </p:cBhvr>
                                      <p:tavLst>
                                        <p:tav tm="0">
                                          <p:val>
                                            <p:fltVal val="0"/>
                                          </p:val>
                                        </p:tav>
                                        <p:tav tm="100000">
                                          <p:val>
                                            <p:strVal val="#ppt_h"/>
                                          </p:val>
                                        </p:tav>
                                      </p:tavLst>
                                    </p:anim>
                                    <p:animEffect transition="in" filter="fade">
                                      <p:cBhvr>
                                        <p:cTn id="48" dur="500"/>
                                        <p:tgtEl>
                                          <p:spTgt spid="58"/>
                                        </p:tgtEl>
                                      </p:cBhvr>
                                    </p:animEffect>
                                  </p:childTnLst>
                                </p:cTn>
                              </p:par>
                            </p:childTnLst>
                          </p:cTn>
                        </p:par>
                        <p:par>
                          <p:cTn id="49" fill="hold">
                            <p:stCondLst>
                              <p:cond delay="4250"/>
                            </p:stCondLst>
                            <p:childTnLst>
                              <p:par>
                                <p:cTn id="50" presetID="2" presetClass="entr" presetSubtype="1" accel="50000" decel="50000" fill="hold" nodeType="afterEffect">
                                  <p:stCondLst>
                                    <p:cond delay="0"/>
                                  </p:stCondLst>
                                  <p:childTnLst>
                                    <p:set>
                                      <p:cBhvr>
                                        <p:cTn id="51" dur="1" fill="hold">
                                          <p:stCondLst>
                                            <p:cond delay="0"/>
                                          </p:stCondLst>
                                        </p:cTn>
                                        <p:tgtEl>
                                          <p:spTgt spid="39"/>
                                        </p:tgtEl>
                                        <p:attrNameLst>
                                          <p:attrName>style.visibility</p:attrName>
                                        </p:attrNameLst>
                                      </p:cBhvr>
                                      <p:to>
                                        <p:strVal val="visible"/>
                                      </p:to>
                                    </p:set>
                                    <p:anim calcmode="lin" valueType="num">
                                      <p:cBhvr additive="base">
                                        <p:cTn id="52" dur="500" fill="hold"/>
                                        <p:tgtEl>
                                          <p:spTgt spid="39"/>
                                        </p:tgtEl>
                                        <p:attrNameLst>
                                          <p:attrName>ppt_x</p:attrName>
                                        </p:attrNameLst>
                                      </p:cBhvr>
                                      <p:tavLst>
                                        <p:tav tm="0">
                                          <p:val>
                                            <p:strVal val="#ppt_x"/>
                                          </p:val>
                                        </p:tav>
                                        <p:tav tm="100000">
                                          <p:val>
                                            <p:strVal val="#ppt_x"/>
                                          </p:val>
                                        </p:tav>
                                      </p:tavLst>
                                    </p:anim>
                                    <p:anim calcmode="lin" valueType="num">
                                      <p:cBhvr additive="base">
                                        <p:cTn id="53" dur="500" fill="hold"/>
                                        <p:tgtEl>
                                          <p:spTgt spid="39"/>
                                        </p:tgtEl>
                                        <p:attrNameLst>
                                          <p:attrName>ppt_y</p:attrName>
                                        </p:attrNameLst>
                                      </p:cBhvr>
                                      <p:tavLst>
                                        <p:tav tm="0">
                                          <p:val>
                                            <p:strVal val="0-#ppt_h/2"/>
                                          </p:val>
                                        </p:tav>
                                        <p:tav tm="100000">
                                          <p:val>
                                            <p:strVal val="#ppt_y"/>
                                          </p:val>
                                        </p:tav>
                                      </p:tavLst>
                                    </p:anim>
                                  </p:childTnLst>
                                </p:cTn>
                              </p:par>
                            </p:childTnLst>
                          </p:cTn>
                        </p:par>
                        <p:par>
                          <p:cTn id="54" fill="hold">
                            <p:stCondLst>
                              <p:cond delay="4750"/>
                            </p:stCondLst>
                            <p:childTnLst>
                              <p:par>
                                <p:cTn id="55" presetID="12" presetClass="entr" presetSubtype="1"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slide(fromTop)">
                                      <p:cBhvr>
                                        <p:cTn id="57" dur="500"/>
                                        <p:tgtEl>
                                          <p:spTgt spid="50"/>
                                        </p:tgtEl>
                                      </p:cBhvr>
                                    </p:animEffect>
                                  </p:childTnLst>
                                </p:cTn>
                              </p:par>
                              <p:par>
                                <p:cTn id="58" presetID="2" presetClass="entr" presetSubtype="4" accel="50000" decel="50000" fill="hold" grpId="0" nodeType="withEffect">
                                  <p:stCondLst>
                                    <p:cond delay="0"/>
                                  </p:stCondLst>
                                  <p:childTnLst>
                                    <p:set>
                                      <p:cBhvr>
                                        <p:cTn id="59" dur="1" fill="hold">
                                          <p:stCondLst>
                                            <p:cond delay="0"/>
                                          </p:stCondLst>
                                        </p:cTn>
                                        <p:tgtEl>
                                          <p:spTgt spid="51"/>
                                        </p:tgtEl>
                                        <p:attrNameLst>
                                          <p:attrName>style.visibility</p:attrName>
                                        </p:attrNameLst>
                                      </p:cBhvr>
                                      <p:to>
                                        <p:strVal val="visible"/>
                                      </p:to>
                                    </p:set>
                                    <p:anim calcmode="lin" valueType="num">
                                      <p:cBhvr additive="base">
                                        <p:cTn id="60" dur="500" fill="hold"/>
                                        <p:tgtEl>
                                          <p:spTgt spid="51"/>
                                        </p:tgtEl>
                                        <p:attrNameLst>
                                          <p:attrName>ppt_x</p:attrName>
                                        </p:attrNameLst>
                                      </p:cBhvr>
                                      <p:tavLst>
                                        <p:tav tm="0">
                                          <p:val>
                                            <p:strVal val="#ppt_x"/>
                                          </p:val>
                                        </p:tav>
                                        <p:tav tm="100000">
                                          <p:val>
                                            <p:strVal val="#ppt_x"/>
                                          </p:val>
                                        </p:tav>
                                      </p:tavLst>
                                    </p:anim>
                                    <p:anim calcmode="lin" valueType="num">
                                      <p:cBhvr additive="base">
                                        <p:cTn id="61" dur="500" fill="hold"/>
                                        <p:tgtEl>
                                          <p:spTgt spid="51"/>
                                        </p:tgtEl>
                                        <p:attrNameLst>
                                          <p:attrName>ppt_y</p:attrName>
                                        </p:attrNameLst>
                                      </p:cBhvr>
                                      <p:tavLst>
                                        <p:tav tm="0">
                                          <p:val>
                                            <p:strVal val="1+#ppt_h/2"/>
                                          </p:val>
                                        </p:tav>
                                        <p:tav tm="100000">
                                          <p:val>
                                            <p:strVal val="#ppt_y"/>
                                          </p:val>
                                        </p:tav>
                                      </p:tavLst>
                                    </p:anim>
                                  </p:childTnLst>
                                </p:cTn>
                              </p:par>
                            </p:childTnLst>
                          </p:cTn>
                        </p:par>
                        <p:par>
                          <p:cTn id="62" fill="hold">
                            <p:stCondLst>
                              <p:cond delay="5250"/>
                            </p:stCondLst>
                            <p:childTnLst>
                              <p:par>
                                <p:cTn id="63" presetID="2" presetClass="entr" presetSubtype="1" accel="50000" decel="50000"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500" fill="hold"/>
                                        <p:tgtEl>
                                          <p:spTgt spid="52"/>
                                        </p:tgtEl>
                                        <p:attrNameLst>
                                          <p:attrName>ppt_x</p:attrName>
                                        </p:attrNameLst>
                                      </p:cBhvr>
                                      <p:tavLst>
                                        <p:tav tm="0">
                                          <p:val>
                                            <p:strVal val="#ppt_x"/>
                                          </p:val>
                                        </p:tav>
                                        <p:tav tm="100000">
                                          <p:val>
                                            <p:strVal val="#ppt_x"/>
                                          </p:val>
                                        </p:tav>
                                      </p:tavLst>
                                    </p:anim>
                                    <p:anim calcmode="lin" valueType="num">
                                      <p:cBhvr additive="base">
                                        <p:cTn id="66" dur="500" fill="hold"/>
                                        <p:tgtEl>
                                          <p:spTgt spid="52"/>
                                        </p:tgtEl>
                                        <p:attrNameLst>
                                          <p:attrName>ppt_y</p:attrName>
                                        </p:attrNameLst>
                                      </p:cBhvr>
                                      <p:tavLst>
                                        <p:tav tm="0">
                                          <p:val>
                                            <p:strVal val="0-#ppt_h/2"/>
                                          </p:val>
                                        </p:tav>
                                        <p:tav tm="100000">
                                          <p:val>
                                            <p:strVal val="#ppt_y"/>
                                          </p:val>
                                        </p:tav>
                                      </p:tavLst>
                                    </p:anim>
                                  </p:childTnLst>
                                </p:cTn>
                              </p:par>
                            </p:childTnLst>
                          </p:cTn>
                        </p:par>
                        <p:par>
                          <p:cTn id="67" fill="hold">
                            <p:stCondLst>
                              <p:cond delay="5750"/>
                            </p:stCondLst>
                            <p:childTnLst>
                              <p:par>
                                <p:cTn id="68" presetID="53" presetClass="entr" presetSubtype="0" fill="hold" grpId="0" nodeType="afterEffect">
                                  <p:stCondLst>
                                    <p:cond delay="0"/>
                                  </p:stCondLst>
                                  <p:childTnLst>
                                    <p:set>
                                      <p:cBhvr>
                                        <p:cTn id="69" dur="1" fill="hold">
                                          <p:stCondLst>
                                            <p:cond delay="0"/>
                                          </p:stCondLst>
                                        </p:cTn>
                                        <p:tgtEl>
                                          <p:spTgt spid="59"/>
                                        </p:tgtEl>
                                        <p:attrNameLst>
                                          <p:attrName>style.visibility</p:attrName>
                                        </p:attrNameLst>
                                      </p:cBhvr>
                                      <p:to>
                                        <p:strVal val="visible"/>
                                      </p:to>
                                    </p:set>
                                    <p:anim calcmode="lin" valueType="num">
                                      <p:cBhvr>
                                        <p:cTn id="70" dur="500" fill="hold"/>
                                        <p:tgtEl>
                                          <p:spTgt spid="59"/>
                                        </p:tgtEl>
                                        <p:attrNameLst>
                                          <p:attrName>ppt_w</p:attrName>
                                        </p:attrNameLst>
                                      </p:cBhvr>
                                      <p:tavLst>
                                        <p:tav tm="0">
                                          <p:val>
                                            <p:fltVal val="0"/>
                                          </p:val>
                                        </p:tav>
                                        <p:tav tm="100000">
                                          <p:val>
                                            <p:strVal val="#ppt_w"/>
                                          </p:val>
                                        </p:tav>
                                      </p:tavLst>
                                    </p:anim>
                                    <p:anim calcmode="lin" valueType="num">
                                      <p:cBhvr>
                                        <p:cTn id="71" dur="500" fill="hold"/>
                                        <p:tgtEl>
                                          <p:spTgt spid="59"/>
                                        </p:tgtEl>
                                        <p:attrNameLst>
                                          <p:attrName>ppt_h</p:attrName>
                                        </p:attrNameLst>
                                      </p:cBhvr>
                                      <p:tavLst>
                                        <p:tav tm="0">
                                          <p:val>
                                            <p:fltVal val="0"/>
                                          </p:val>
                                        </p:tav>
                                        <p:tav tm="100000">
                                          <p:val>
                                            <p:strVal val="#ppt_h"/>
                                          </p:val>
                                        </p:tav>
                                      </p:tavLst>
                                    </p:anim>
                                    <p:animEffect transition="in" filter="fade">
                                      <p:cBhvr>
                                        <p:cTn id="72" dur="500"/>
                                        <p:tgtEl>
                                          <p:spTgt spid="59"/>
                                        </p:tgtEl>
                                      </p:cBhvr>
                                    </p:animEffect>
                                  </p:childTnLst>
                                </p:cTn>
                              </p:par>
                            </p:childTnLst>
                          </p:cTn>
                        </p:par>
                        <p:par>
                          <p:cTn id="73" fill="hold">
                            <p:stCondLst>
                              <p:cond delay="6250"/>
                            </p:stCondLst>
                            <p:childTnLst>
                              <p:par>
                                <p:cTn id="74" presetID="2" presetClass="entr" presetSubtype="1" accel="50000" decel="50000" fill="hold" nodeType="afterEffect">
                                  <p:stCondLst>
                                    <p:cond delay="0"/>
                                  </p:stCondLst>
                                  <p:childTnLst>
                                    <p:set>
                                      <p:cBhvr>
                                        <p:cTn id="75" dur="1" fill="hold">
                                          <p:stCondLst>
                                            <p:cond delay="0"/>
                                          </p:stCondLst>
                                        </p:cTn>
                                        <p:tgtEl>
                                          <p:spTgt spid="42"/>
                                        </p:tgtEl>
                                        <p:attrNameLst>
                                          <p:attrName>style.visibility</p:attrName>
                                        </p:attrNameLst>
                                      </p:cBhvr>
                                      <p:to>
                                        <p:strVal val="visible"/>
                                      </p:to>
                                    </p:set>
                                    <p:anim calcmode="lin" valueType="num">
                                      <p:cBhvr additive="base">
                                        <p:cTn id="76" dur="500" fill="hold"/>
                                        <p:tgtEl>
                                          <p:spTgt spid="42"/>
                                        </p:tgtEl>
                                        <p:attrNameLst>
                                          <p:attrName>ppt_x</p:attrName>
                                        </p:attrNameLst>
                                      </p:cBhvr>
                                      <p:tavLst>
                                        <p:tav tm="0">
                                          <p:val>
                                            <p:strVal val="#ppt_x"/>
                                          </p:val>
                                        </p:tav>
                                        <p:tav tm="100000">
                                          <p:val>
                                            <p:strVal val="#ppt_x"/>
                                          </p:val>
                                        </p:tav>
                                      </p:tavLst>
                                    </p:anim>
                                    <p:anim calcmode="lin" valueType="num">
                                      <p:cBhvr additive="base">
                                        <p:cTn id="77" dur="500" fill="hold"/>
                                        <p:tgtEl>
                                          <p:spTgt spid="42"/>
                                        </p:tgtEl>
                                        <p:attrNameLst>
                                          <p:attrName>ppt_y</p:attrName>
                                        </p:attrNameLst>
                                      </p:cBhvr>
                                      <p:tavLst>
                                        <p:tav tm="0">
                                          <p:val>
                                            <p:strVal val="0-#ppt_h/2"/>
                                          </p:val>
                                        </p:tav>
                                        <p:tav tm="100000">
                                          <p:val>
                                            <p:strVal val="#ppt_y"/>
                                          </p:val>
                                        </p:tav>
                                      </p:tavLst>
                                    </p:anim>
                                  </p:childTnLst>
                                </p:cTn>
                              </p:par>
                            </p:childTnLst>
                          </p:cTn>
                        </p:par>
                        <p:par>
                          <p:cTn id="78" fill="hold">
                            <p:stCondLst>
                              <p:cond delay="6750"/>
                            </p:stCondLst>
                            <p:childTnLst>
                              <p:par>
                                <p:cTn id="79" presetID="12" presetClass="entr" presetSubtype="1" fill="hold" grpId="0" nodeType="afterEffect">
                                  <p:stCondLst>
                                    <p:cond delay="0"/>
                                  </p:stCondLst>
                                  <p:childTnLst>
                                    <p:set>
                                      <p:cBhvr>
                                        <p:cTn id="80" dur="1" fill="hold">
                                          <p:stCondLst>
                                            <p:cond delay="0"/>
                                          </p:stCondLst>
                                        </p:cTn>
                                        <p:tgtEl>
                                          <p:spTgt spid="53"/>
                                        </p:tgtEl>
                                        <p:attrNameLst>
                                          <p:attrName>style.visibility</p:attrName>
                                        </p:attrNameLst>
                                      </p:cBhvr>
                                      <p:to>
                                        <p:strVal val="visible"/>
                                      </p:to>
                                    </p:set>
                                    <p:animEffect transition="in" filter="slide(fromTop)">
                                      <p:cBhvr>
                                        <p:cTn id="81" dur="500"/>
                                        <p:tgtEl>
                                          <p:spTgt spid="53"/>
                                        </p:tgtEl>
                                      </p:cBhvr>
                                    </p:animEffect>
                                  </p:childTnLst>
                                </p:cTn>
                              </p:par>
                              <p:par>
                                <p:cTn id="82" presetID="2" presetClass="entr" presetSubtype="4" accel="50000" decel="50000" fill="hold" grpId="0" nodeType="withEffect">
                                  <p:stCondLst>
                                    <p:cond delay="0"/>
                                  </p:stCondLst>
                                  <p:childTnLst>
                                    <p:set>
                                      <p:cBhvr>
                                        <p:cTn id="83" dur="1" fill="hold">
                                          <p:stCondLst>
                                            <p:cond delay="0"/>
                                          </p:stCondLst>
                                        </p:cTn>
                                        <p:tgtEl>
                                          <p:spTgt spid="54"/>
                                        </p:tgtEl>
                                        <p:attrNameLst>
                                          <p:attrName>style.visibility</p:attrName>
                                        </p:attrNameLst>
                                      </p:cBhvr>
                                      <p:to>
                                        <p:strVal val="visible"/>
                                      </p:to>
                                    </p:set>
                                    <p:anim calcmode="lin" valueType="num">
                                      <p:cBhvr additive="base">
                                        <p:cTn id="84" dur="500" fill="hold"/>
                                        <p:tgtEl>
                                          <p:spTgt spid="54"/>
                                        </p:tgtEl>
                                        <p:attrNameLst>
                                          <p:attrName>ppt_x</p:attrName>
                                        </p:attrNameLst>
                                      </p:cBhvr>
                                      <p:tavLst>
                                        <p:tav tm="0">
                                          <p:val>
                                            <p:strVal val="#ppt_x"/>
                                          </p:val>
                                        </p:tav>
                                        <p:tav tm="100000">
                                          <p:val>
                                            <p:strVal val="#ppt_x"/>
                                          </p:val>
                                        </p:tav>
                                      </p:tavLst>
                                    </p:anim>
                                    <p:anim calcmode="lin" valueType="num">
                                      <p:cBhvr additive="base">
                                        <p:cTn id="85" dur="500" fill="hold"/>
                                        <p:tgtEl>
                                          <p:spTgt spid="54"/>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2" presetClass="entr" presetSubtype="1" accel="50000" decel="50000" fill="hold" grpId="0" nodeType="afterEffect">
                                  <p:stCondLst>
                                    <p:cond delay="0"/>
                                  </p:stCondLst>
                                  <p:childTnLst>
                                    <p:set>
                                      <p:cBhvr>
                                        <p:cTn id="88" dur="1" fill="hold">
                                          <p:stCondLst>
                                            <p:cond delay="0"/>
                                          </p:stCondLst>
                                        </p:cTn>
                                        <p:tgtEl>
                                          <p:spTgt spid="55"/>
                                        </p:tgtEl>
                                        <p:attrNameLst>
                                          <p:attrName>style.visibility</p:attrName>
                                        </p:attrNameLst>
                                      </p:cBhvr>
                                      <p:to>
                                        <p:strVal val="visible"/>
                                      </p:to>
                                    </p:set>
                                    <p:anim calcmode="lin" valueType="num">
                                      <p:cBhvr additive="base">
                                        <p:cTn id="89" dur="500" fill="hold"/>
                                        <p:tgtEl>
                                          <p:spTgt spid="55"/>
                                        </p:tgtEl>
                                        <p:attrNameLst>
                                          <p:attrName>ppt_x</p:attrName>
                                        </p:attrNameLst>
                                      </p:cBhvr>
                                      <p:tavLst>
                                        <p:tav tm="0">
                                          <p:val>
                                            <p:strVal val="#ppt_x"/>
                                          </p:val>
                                        </p:tav>
                                        <p:tav tm="100000">
                                          <p:val>
                                            <p:strVal val="#ppt_x"/>
                                          </p:val>
                                        </p:tav>
                                      </p:tavLst>
                                    </p:anim>
                                    <p:anim calcmode="lin" valueType="num">
                                      <p:cBhvr additive="base">
                                        <p:cTn id="90" dur="500" fill="hold"/>
                                        <p:tgtEl>
                                          <p:spTgt spid="55"/>
                                        </p:tgtEl>
                                        <p:attrNameLst>
                                          <p:attrName>ppt_y</p:attrName>
                                        </p:attrNameLst>
                                      </p:cBhvr>
                                      <p:tavLst>
                                        <p:tav tm="0">
                                          <p:val>
                                            <p:strVal val="0-#ppt_h/2"/>
                                          </p:val>
                                        </p:tav>
                                        <p:tav tm="100000">
                                          <p:val>
                                            <p:strVal val="#ppt_y"/>
                                          </p:val>
                                        </p:tav>
                                      </p:tavLst>
                                    </p:anim>
                                  </p:childTnLst>
                                </p:cTn>
                              </p:par>
                            </p:childTnLst>
                          </p:cTn>
                        </p:par>
                        <p:par>
                          <p:cTn id="91" fill="hold">
                            <p:stCondLst>
                              <p:cond delay="7750"/>
                            </p:stCondLst>
                            <p:childTnLst>
                              <p:par>
                                <p:cTn id="92" presetID="53" presetClass="entr" presetSubtype="0" fill="hold" grpId="0" nodeType="afterEffect">
                                  <p:stCondLst>
                                    <p:cond delay="0"/>
                                  </p:stCondLst>
                                  <p:childTnLst>
                                    <p:set>
                                      <p:cBhvr>
                                        <p:cTn id="93" dur="1" fill="hold">
                                          <p:stCondLst>
                                            <p:cond delay="0"/>
                                          </p:stCondLst>
                                        </p:cTn>
                                        <p:tgtEl>
                                          <p:spTgt spid="60"/>
                                        </p:tgtEl>
                                        <p:attrNameLst>
                                          <p:attrName>style.visibility</p:attrName>
                                        </p:attrNameLst>
                                      </p:cBhvr>
                                      <p:to>
                                        <p:strVal val="visible"/>
                                      </p:to>
                                    </p:set>
                                    <p:anim calcmode="lin" valueType="num">
                                      <p:cBhvr>
                                        <p:cTn id="94" dur="500" fill="hold"/>
                                        <p:tgtEl>
                                          <p:spTgt spid="60"/>
                                        </p:tgtEl>
                                        <p:attrNameLst>
                                          <p:attrName>ppt_w</p:attrName>
                                        </p:attrNameLst>
                                      </p:cBhvr>
                                      <p:tavLst>
                                        <p:tav tm="0">
                                          <p:val>
                                            <p:fltVal val="0"/>
                                          </p:val>
                                        </p:tav>
                                        <p:tav tm="100000">
                                          <p:val>
                                            <p:strVal val="#ppt_w"/>
                                          </p:val>
                                        </p:tav>
                                      </p:tavLst>
                                    </p:anim>
                                    <p:anim calcmode="lin" valueType="num">
                                      <p:cBhvr>
                                        <p:cTn id="95" dur="500" fill="hold"/>
                                        <p:tgtEl>
                                          <p:spTgt spid="60"/>
                                        </p:tgtEl>
                                        <p:attrNameLst>
                                          <p:attrName>ppt_h</p:attrName>
                                        </p:attrNameLst>
                                      </p:cBhvr>
                                      <p:tavLst>
                                        <p:tav tm="0">
                                          <p:val>
                                            <p:fltVal val="0"/>
                                          </p:val>
                                        </p:tav>
                                        <p:tav tm="100000">
                                          <p:val>
                                            <p:strVal val="#ppt_h"/>
                                          </p:val>
                                        </p:tav>
                                      </p:tavLst>
                                    </p:anim>
                                    <p:animEffect transition="in" filter="fade">
                                      <p:cBhvr>
                                        <p:cTn id="96" dur="500"/>
                                        <p:tgtEl>
                                          <p:spTgt spid="60"/>
                                        </p:tgtEl>
                                      </p:cBhvr>
                                    </p:animEffect>
                                  </p:childTnLst>
                                </p:cTn>
                              </p:par>
                            </p:childTnLst>
                          </p:cTn>
                        </p:par>
                        <p:par>
                          <p:cTn id="97" fill="hold">
                            <p:stCondLst>
                              <p:cond delay="8250"/>
                            </p:stCondLst>
                            <p:childTnLst>
                              <p:par>
                                <p:cTn id="98" presetID="2" presetClass="entr" presetSubtype="1" accel="50000" decel="50000" fill="hold" nodeType="afterEffect">
                                  <p:stCondLst>
                                    <p:cond delay="0"/>
                                  </p:stCondLst>
                                  <p:childTnLst>
                                    <p:set>
                                      <p:cBhvr>
                                        <p:cTn id="99" dur="1" fill="hold">
                                          <p:stCondLst>
                                            <p:cond delay="0"/>
                                          </p:stCondLst>
                                        </p:cTn>
                                        <p:tgtEl>
                                          <p:spTgt spid="45"/>
                                        </p:tgtEl>
                                        <p:attrNameLst>
                                          <p:attrName>style.visibility</p:attrName>
                                        </p:attrNameLst>
                                      </p:cBhvr>
                                      <p:to>
                                        <p:strVal val="visible"/>
                                      </p:to>
                                    </p:set>
                                    <p:anim calcmode="lin" valueType="num">
                                      <p:cBhvr additive="base">
                                        <p:cTn id="100" dur="500" fill="hold"/>
                                        <p:tgtEl>
                                          <p:spTgt spid="45"/>
                                        </p:tgtEl>
                                        <p:attrNameLst>
                                          <p:attrName>ppt_x</p:attrName>
                                        </p:attrNameLst>
                                      </p:cBhvr>
                                      <p:tavLst>
                                        <p:tav tm="0">
                                          <p:val>
                                            <p:strVal val="#ppt_x"/>
                                          </p:val>
                                        </p:tav>
                                        <p:tav tm="100000">
                                          <p:val>
                                            <p:strVal val="#ppt_x"/>
                                          </p:val>
                                        </p:tav>
                                      </p:tavLst>
                                    </p:anim>
                                    <p:anim calcmode="lin" valueType="num">
                                      <p:cBhvr additive="base">
                                        <p:cTn id="101" dur="500" fill="hold"/>
                                        <p:tgtEl>
                                          <p:spTgt spid="45"/>
                                        </p:tgtEl>
                                        <p:attrNameLst>
                                          <p:attrName>ppt_y</p:attrName>
                                        </p:attrNameLst>
                                      </p:cBhvr>
                                      <p:tavLst>
                                        <p:tav tm="0">
                                          <p:val>
                                            <p:strVal val="0-#ppt_h/2"/>
                                          </p:val>
                                        </p:tav>
                                        <p:tav tm="100000">
                                          <p:val>
                                            <p:strVal val="#ppt_y"/>
                                          </p:val>
                                        </p:tav>
                                      </p:tavLst>
                                    </p:anim>
                                  </p:childTnLst>
                                </p:cTn>
                              </p:par>
                            </p:childTnLst>
                          </p:cTn>
                        </p:par>
                        <p:par>
                          <p:cTn id="102" fill="hold">
                            <p:stCondLst>
                              <p:cond delay="8750"/>
                            </p:stCondLst>
                            <p:childTnLst>
                              <p:par>
                                <p:cTn id="103" presetID="12" presetClass="entr" presetSubtype="1" fill="hold" grpId="0" nodeType="afterEffect">
                                  <p:stCondLst>
                                    <p:cond delay="0"/>
                                  </p:stCondLst>
                                  <p:childTnLst>
                                    <p:set>
                                      <p:cBhvr>
                                        <p:cTn id="104" dur="1" fill="hold">
                                          <p:stCondLst>
                                            <p:cond delay="0"/>
                                          </p:stCondLst>
                                        </p:cTn>
                                        <p:tgtEl>
                                          <p:spTgt spid="56"/>
                                        </p:tgtEl>
                                        <p:attrNameLst>
                                          <p:attrName>style.visibility</p:attrName>
                                        </p:attrNameLst>
                                      </p:cBhvr>
                                      <p:to>
                                        <p:strVal val="visible"/>
                                      </p:to>
                                    </p:set>
                                    <p:animEffect transition="in" filter="slide(fromTop)">
                                      <p:cBhvr>
                                        <p:cTn id="105" dur="500"/>
                                        <p:tgtEl>
                                          <p:spTgt spid="56"/>
                                        </p:tgtEl>
                                      </p:cBhvr>
                                    </p:animEffect>
                                  </p:childTnLst>
                                </p:cTn>
                              </p:par>
                              <p:par>
                                <p:cTn id="106" presetID="2" presetClass="entr" presetSubtype="4" accel="50000" decel="50000" fill="hold" grpId="0" nodeType="withEffect">
                                  <p:stCondLst>
                                    <p:cond delay="0"/>
                                  </p:stCondLst>
                                  <p:childTnLst>
                                    <p:set>
                                      <p:cBhvr>
                                        <p:cTn id="107" dur="1" fill="hold">
                                          <p:stCondLst>
                                            <p:cond delay="0"/>
                                          </p:stCondLst>
                                        </p:cTn>
                                        <p:tgtEl>
                                          <p:spTgt spid="57"/>
                                        </p:tgtEl>
                                        <p:attrNameLst>
                                          <p:attrName>style.visibility</p:attrName>
                                        </p:attrNameLst>
                                      </p:cBhvr>
                                      <p:to>
                                        <p:strVal val="visible"/>
                                      </p:to>
                                    </p:set>
                                    <p:anim calcmode="lin" valueType="num">
                                      <p:cBhvr additive="base">
                                        <p:cTn id="108" dur="500" fill="hold"/>
                                        <p:tgtEl>
                                          <p:spTgt spid="57"/>
                                        </p:tgtEl>
                                        <p:attrNameLst>
                                          <p:attrName>ppt_x</p:attrName>
                                        </p:attrNameLst>
                                      </p:cBhvr>
                                      <p:tavLst>
                                        <p:tav tm="0">
                                          <p:val>
                                            <p:strVal val="#ppt_x"/>
                                          </p:val>
                                        </p:tav>
                                        <p:tav tm="100000">
                                          <p:val>
                                            <p:strVal val="#ppt_x"/>
                                          </p:val>
                                        </p:tav>
                                      </p:tavLst>
                                    </p:anim>
                                    <p:anim calcmode="lin" valueType="num">
                                      <p:cBhvr additive="base">
                                        <p:cTn id="109"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p:bldP spid="48" grpId="0" animBg="1"/>
      <p:bldP spid="49" grpId="0" animBg="1"/>
      <p:bldP spid="50" grpId="0" animBg="1"/>
      <p:bldP spid="51" grpId="0"/>
      <p:bldP spid="52" grpId="0" animBg="1"/>
      <p:bldP spid="53" grpId="0" animBg="1"/>
      <p:bldP spid="54" grpId="0"/>
      <p:bldP spid="55" grpId="0" animBg="1"/>
      <p:bldP spid="56" grpId="0" animBg="1"/>
      <p:bldP spid="57" grpId="0"/>
      <p:bldP spid="58" grpId="0" animBg="1"/>
      <p:bldP spid="59" grpId="0" animBg="1"/>
      <p:bldP spid="6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0" name="梯形 9"/>
          <p:cNvSpPr/>
          <p:nvPr/>
        </p:nvSpPr>
        <p:spPr>
          <a:xfrm rot="10800000">
            <a:off x="3106161" y="2000250"/>
            <a:ext cx="2065914" cy="2710228"/>
          </a:xfrm>
          <a:prstGeom prst="trapezoid">
            <a:avLst>
              <a:gd name="adj" fmla="val 0"/>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989079" y="2612763"/>
            <a:ext cx="2291728" cy="1662756"/>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600" dirty="0">
                <a:solidFill>
                  <a:schemeClr val="bg1"/>
                </a:solidFill>
                <a:latin typeface="华康标题宋W9(P)" panose="02020900000000000000" pitchFamily="18" charset="-122"/>
                <a:ea typeface="华康标题宋W9(P)" panose="02020900000000000000" pitchFamily="18" charset="-122"/>
              </a:rPr>
              <a:t>TWO</a:t>
            </a:r>
            <a:endParaRPr lang="zh-CN" altLang="en-US" sz="4600" dirty="0">
              <a:solidFill>
                <a:schemeClr val="bg1"/>
              </a:solidFill>
              <a:latin typeface="华康标题宋W9(P)" panose="02020900000000000000" pitchFamily="18" charset="-122"/>
              <a:ea typeface="华康标题宋W9(P)" panose="02020900000000000000" pitchFamily="18" charset="-122"/>
            </a:endParaRPr>
          </a:p>
        </p:txBody>
      </p:sp>
      <p:grpSp>
        <p:nvGrpSpPr>
          <p:cNvPr id="12" name="组合 11"/>
          <p:cNvGrpSpPr/>
          <p:nvPr/>
        </p:nvGrpSpPr>
        <p:grpSpPr>
          <a:xfrm>
            <a:off x="5492778" y="2876243"/>
            <a:ext cx="4311622" cy="1834235"/>
            <a:chOff x="4714071" y="2477024"/>
            <a:chExt cx="5490862" cy="2335902"/>
          </a:xfrm>
        </p:grpSpPr>
        <p:sp>
          <p:nvSpPr>
            <p:cNvPr id="18" name="矩形 17"/>
            <p:cNvSpPr/>
            <p:nvPr/>
          </p:nvSpPr>
          <p:spPr>
            <a:xfrm>
              <a:off x="4714071" y="2477024"/>
              <a:ext cx="4024063" cy="1254253"/>
            </a:xfrm>
            <a:prstGeom prst="rect">
              <a:avLst/>
            </a:prstGeom>
          </p:spPr>
          <p:txBody>
            <a:bodyPr wrap="none">
              <a:spAutoFit/>
            </a:bodyPr>
            <a:lstStyle/>
            <a:p>
              <a:r>
                <a:rPr kumimoji="1" lang="zh-CN" altLang="en-US" sz="5700" dirty="0">
                  <a:solidFill>
                    <a:srgbClr val="00AB7F"/>
                  </a:solidFill>
                  <a:latin typeface="华康标题宋W9(P)" panose="02020900000000000000" pitchFamily="18" charset="-122"/>
                  <a:ea typeface="华康标题宋W9(P)" panose="02020900000000000000" pitchFamily="18" charset="-122"/>
                </a:rPr>
                <a:t>加入标题</a:t>
              </a:r>
            </a:p>
          </p:txBody>
        </p:sp>
        <p:sp>
          <p:nvSpPr>
            <p:cNvPr id="19" name="矩形 18"/>
            <p:cNvSpPr/>
            <p:nvPr/>
          </p:nvSpPr>
          <p:spPr>
            <a:xfrm>
              <a:off x="4748965" y="3676503"/>
              <a:ext cx="5455968" cy="1136423"/>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100012309"/>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anim calcmode="lin" valueType="num">
                                      <p:cBhvr>
                                        <p:cTn id="19" dur="500" fill="hold"/>
                                        <p:tgtEl>
                                          <p:spTgt spid="11"/>
                                        </p:tgtEl>
                                        <p:attrNameLst>
                                          <p:attrName>ppt_x</p:attrName>
                                        </p:attrNameLst>
                                      </p:cBhvr>
                                      <p:tavLst>
                                        <p:tav tm="0">
                                          <p:val>
                                            <p:strVal val="#ppt_x"/>
                                          </p:val>
                                        </p:tav>
                                        <p:tav tm="100000">
                                          <p:val>
                                            <p:strVal val="#ppt_x"/>
                                          </p:val>
                                        </p:tav>
                                      </p:tavLst>
                                    </p:anim>
                                    <p:anim calcmode="lin" valueType="num">
                                      <p:cBhvr>
                                        <p:cTn id="20" dur="500" fill="hold"/>
                                        <p:tgtEl>
                                          <p:spTgt spid="1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135395" y="1943655"/>
            <a:ext cx="10010418" cy="4319718"/>
            <a:chOff x="484091" y="1745566"/>
            <a:chExt cx="11234631" cy="4847994"/>
          </a:xfrm>
        </p:grpSpPr>
        <p:sp>
          <p:nvSpPr>
            <p:cNvPr id="6" name="矩形 5"/>
            <p:cNvSpPr/>
            <p:nvPr/>
          </p:nvSpPr>
          <p:spPr>
            <a:xfrm>
              <a:off x="558391" y="3567776"/>
              <a:ext cx="5471208" cy="853619"/>
            </a:xfrm>
            <a:prstGeom prst="rect">
              <a:avLst/>
            </a:prstGeom>
            <a:solidFill>
              <a:srgbClr val="00AB7F"/>
            </a:solidFill>
            <a:ln w="9525" cap="flat" cmpd="sng" algn="ctr">
              <a:noFill/>
              <a:prstDash val="solid"/>
            </a:ln>
            <a:effectLst/>
          </p:spPr>
          <p:txBody>
            <a:bodyPr lIns="91438" tIns="45719" rIns="91438" bIns="45719"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1" lang="zh-CN" altLang="en-US" sz="1400" b="0" i="0" u="none" strike="noStrike" kern="0" cap="none" spc="0" normalizeH="0" baseline="0" noProof="0">
                <a:ln>
                  <a:noFill/>
                </a:ln>
                <a:solidFill>
                  <a:srgbClr val="FFFFFF"/>
                </a:solidFill>
                <a:effectLst/>
                <a:uLnTx/>
                <a:uFillTx/>
                <a:latin typeface="Century Gothic"/>
                <a:ea typeface="微软雅黑" panose="020B0503020204020204" pitchFamily="34" charset="-122"/>
              </a:endParaRPr>
            </a:p>
          </p:txBody>
        </p:sp>
        <p:sp>
          <p:nvSpPr>
            <p:cNvPr id="7" name="文本框 4"/>
            <p:cNvSpPr txBox="1"/>
            <p:nvPr/>
          </p:nvSpPr>
          <p:spPr>
            <a:xfrm>
              <a:off x="484091" y="2124942"/>
              <a:ext cx="5429393" cy="794454"/>
            </a:xfrm>
            <a:prstGeom prst="rect">
              <a:avLst/>
            </a:prstGeom>
            <a:noFill/>
          </p:spPr>
          <p:txBody>
            <a:bodyPr wrap="square" lIns="91438" tIns="45719" rIns="91438" bIns="45719" rtlCol="0">
              <a:spAutoFit/>
            </a:bodyPr>
            <a:lstStyle/>
            <a:p>
              <a:pPr defTabSz="457189"/>
              <a:r>
                <a:rPr kumimoji="1" lang="en-US" altLang="zh-CN" sz="2000" b="1" dirty="0">
                  <a:solidFill>
                    <a:schemeClr val="bg1">
                      <a:lumMod val="50000"/>
                    </a:schemeClr>
                  </a:solidFill>
                  <a:latin typeface="Century Gothic"/>
                  <a:ea typeface="微软雅黑" panose="020B0503020204020204" pitchFamily="34" charset="-122"/>
                </a:rPr>
                <a:t>ADD YOUR TITLE</a:t>
              </a:r>
            </a:p>
            <a:p>
              <a:pPr defTabSz="457189"/>
              <a:r>
                <a:rPr kumimoji="1" lang="en-US" altLang="zh-CN" sz="2000" b="1" dirty="0">
                  <a:solidFill>
                    <a:schemeClr val="bg1">
                      <a:lumMod val="50000"/>
                    </a:schemeClr>
                  </a:solidFill>
                  <a:latin typeface="Century Gothic"/>
                  <a:ea typeface="微软雅黑" panose="020B0503020204020204" pitchFamily="34" charset="-122"/>
                </a:rPr>
                <a:t>ADD </a:t>
              </a:r>
              <a:r>
                <a:rPr kumimoji="1" lang="en-US" altLang="zh-CN" sz="2000" b="1" dirty="0" err="1">
                  <a:solidFill>
                    <a:schemeClr val="bg1">
                      <a:lumMod val="50000"/>
                    </a:schemeClr>
                  </a:solidFill>
                  <a:latin typeface="Century Gothic"/>
                  <a:ea typeface="微软雅黑" panose="020B0503020204020204" pitchFamily="34" charset="-122"/>
                </a:rPr>
                <a:t>ADD</a:t>
              </a:r>
              <a:r>
                <a:rPr kumimoji="1" lang="en-US" altLang="zh-CN" sz="2000" b="1" dirty="0">
                  <a:solidFill>
                    <a:schemeClr val="bg1">
                      <a:lumMod val="50000"/>
                    </a:schemeClr>
                  </a:solidFill>
                  <a:latin typeface="Century Gothic"/>
                  <a:ea typeface="微软雅黑" panose="020B0503020204020204" pitchFamily="34" charset="-122"/>
                </a:rPr>
                <a:t> </a:t>
              </a:r>
              <a:r>
                <a:rPr kumimoji="1" lang="en-US" altLang="zh-CN" sz="2000" b="1" dirty="0" err="1">
                  <a:solidFill>
                    <a:schemeClr val="bg1">
                      <a:lumMod val="50000"/>
                    </a:schemeClr>
                  </a:solidFill>
                  <a:latin typeface="Century Gothic"/>
                  <a:ea typeface="微软雅黑" panose="020B0503020204020204" pitchFamily="34" charset="-122"/>
                </a:rPr>
                <a:t>ADD</a:t>
              </a:r>
              <a:r>
                <a:rPr kumimoji="1" lang="en-US" altLang="zh-CN" sz="2000" b="1" dirty="0">
                  <a:solidFill>
                    <a:schemeClr val="bg1">
                      <a:lumMod val="50000"/>
                    </a:schemeClr>
                  </a:solidFill>
                  <a:latin typeface="Century Gothic"/>
                  <a:ea typeface="微软雅黑" panose="020B0503020204020204" pitchFamily="34" charset="-122"/>
                </a:rPr>
                <a:t> </a:t>
              </a:r>
              <a:r>
                <a:rPr kumimoji="1" lang="zh-CN" altLang="en-US" sz="2000" b="1" dirty="0">
                  <a:solidFill>
                    <a:schemeClr val="bg1">
                      <a:lumMod val="50000"/>
                    </a:schemeClr>
                  </a:solidFill>
                  <a:latin typeface="Century Gothic"/>
                  <a:ea typeface="微软雅黑" panose="020B0503020204020204" pitchFamily="34" charset="-122"/>
                </a:rPr>
                <a:t>添加副标题</a:t>
              </a:r>
            </a:p>
          </p:txBody>
        </p:sp>
        <p:sp>
          <p:nvSpPr>
            <p:cNvPr id="8" name="文本框 5"/>
            <p:cNvSpPr txBox="1"/>
            <p:nvPr/>
          </p:nvSpPr>
          <p:spPr>
            <a:xfrm>
              <a:off x="497827" y="4761131"/>
              <a:ext cx="5545508" cy="1832429"/>
            </a:xfrm>
            <a:prstGeom prst="rect">
              <a:avLst/>
            </a:prstGeom>
            <a:noFill/>
          </p:spPr>
          <p:txBody>
            <a:bodyPr wrap="square" lIns="91438" tIns="45719" rIns="91438" bIns="45719" rtlCol="0">
              <a:spAutoFit/>
            </a:bodyPr>
            <a:lstStyle/>
            <a:p>
              <a:pPr defTabSz="457189">
                <a:lnSpc>
                  <a:spcPct val="130000"/>
                </a:lnSpc>
              </a:pPr>
              <a:r>
                <a:rPr lang="zh-CN" altLang="en-US" sz="1100" dirty="0">
                  <a:solidFill>
                    <a:schemeClr val="bg1">
                      <a:lumMod val="50000"/>
                    </a:schemeClr>
                  </a:solidFill>
                  <a:latin typeface="Century Gothic"/>
                  <a:ea typeface="微软雅黑" panose="020B0503020204020204" pitchFamily="34" charset="-122"/>
                </a:rPr>
                <a:t>点击此处添加文本</a:t>
              </a:r>
              <a:endParaRPr lang="en-US" altLang="zh-CN" sz="1100" dirty="0">
                <a:solidFill>
                  <a:schemeClr val="bg1">
                    <a:lumMod val="50000"/>
                  </a:schemeClr>
                </a:solidFill>
                <a:latin typeface="Century Gothic"/>
                <a:ea typeface="微软雅黑" panose="020B0503020204020204" pitchFamily="34" charset="-122"/>
              </a:endParaRPr>
            </a:p>
            <a:p>
              <a:pPr defTabSz="457189">
                <a:lnSpc>
                  <a:spcPct val="130000"/>
                </a:lnSpc>
              </a:pPr>
              <a:endParaRPr lang="en-US" altLang="zh-CN" sz="1100" dirty="0">
                <a:solidFill>
                  <a:schemeClr val="bg1">
                    <a:lumMod val="50000"/>
                  </a:schemeClr>
                </a:solidFill>
                <a:latin typeface="Century Gothic"/>
                <a:ea typeface="微软雅黑" panose="020B0503020204020204" pitchFamily="34" charset="-122"/>
              </a:endParaRPr>
            </a:p>
            <a:p>
              <a:pPr defTabSz="457189">
                <a:lnSpc>
                  <a:spcPct val="130000"/>
                </a:lnSpc>
              </a:pPr>
              <a:r>
                <a:rPr lang="zh-CN" altLang="en-US" sz="1100" dirty="0">
                  <a:solidFill>
                    <a:schemeClr val="bg1">
                      <a:lumMod val="50000"/>
                    </a:schemeClr>
                  </a:solidFill>
                  <a:latin typeface="Century Gothic"/>
                  <a:ea typeface="微软雅黑" panose="020B0503020204020204" pitchFamily="34" charset="-122"/>
                </a:rPr>
                <a:t>标题数字等都可以通过点击和重新输入进行更改，顶部“开始”面板中可以对字体、字号、颜色、行距等进行修改。建议正文</a:t>
              </a:r>
              <a:r>
                <a:rPr lang="en-US" altLang="zh-CN" sz="1100" dirty="0">
                  <a:solidFill>
                    <a:schemeClr val="bg1">
                      <a:lumMod val="50000"/>
                    </a:schemeClr>
                  </a:solidFill>
                  <a:latin typeface="Century Gothic"/>
                  <a:ea typeface="微软雅黑" panose="020B0503020204020204" pitchFamily="34" charset="-122"/>
                </a:rPr>
                <a:t>14</a:t>
              </a:r>
              <a:r>
                <a:rPr lang="zh-CN" altLang="en-US" sz="1100" dirty="0">
                  <a:solidFill>
                    <a:schemeClr val="bg1">
                      <a:lumMod val="50000"/>
                    </a:schemeClr>
                  </a:solidFill>
                  <a:latin typeface="Century Gothic"/>
                  <a:ea typeface="微软雅黑" panose="020B0503020204020204" pitchFamily="34" charset="-122"/>
                </a:rPr>
                <a:t>号字，</a:t>
              </a:r>
              <a:r>
                <a:rPr lang="en-US" altLang="zh-CN" sz="1100" dirty="0">
                  <a:solidFill>
                    <a:schemeClr val="bg1">
                      <a:lumMod val="50000"/>
                    </a:schemeClr>
                  </a:solidFill>
                  <a:latin typeface="Century Gothic"/>
                  <a:ea typeface="微软雅黑" panose="020B0503020204020204" pitchFamily="34" charset="-122"/>
                </a:rPr>
                <a:t>1.3</a:t>
              </a:r>
              <a:r>
                <a:rPr lang="zh-CN" altLang="en-US" sz="1100" dirty="0">
                  <a:solidFill>
                    <a:schemeClr val="bg1">
                      <a:lumMod val="50000"/>
                    </a:schemeClr>
                  </a:solidFill>
                  <a:latin typeface="Century Gothic"/>
                  <a:ea typeface="微软雅黑" panose="020B0503020204020204" pitchFamily="34" charset="-122"/>
                </a:rPr>
                <a:t>倍字间距。标题数字等都可以通过点击和重新输入进行更改</a:t>
              </a:r>
              <a:r>
                <a:rPr lang="en-US" altLang="zh-CN" sz="1100" dirty="0">
                  <a:solidFill>
                    <a:schemeClr val="bg1">
                      <a:lumMod val="50000"/>
                    </a:schemeClr>
                  </a:solidFill>
                  <a:latin typeface="Century Gothic"/>
                  <a:ea typeface="微软雅黑" panose="020B0503020204020204" pitchFamily="34" charset="-122"/>
                </a:rPr>
                <a:t>.</a:t>
              </a:r>
              <a:endParaRPr lang="zh-CN" altLang="en-US" sz="1100" dirty="0">
                <a:solidFill>
                  <a:schemeClr val="bg1">
                    <a:lumMod val="50000"/>
                  </a:schemeClr>
                </a:solidFill>
                <a:latin typeface="Century Gothic"/>
                <a:ea typeface="微软雅黑" panose="020B0503020204020204" pitchFamily="34" charset="-122"/>
              </a:endParaRPr>
            </a:p>
            <a:p>
              <a:pPr defTabSz="457189">
                <a:lnSpc>
                  <a:spcPct val="130000"/>
                </a:lnSpc>
              </a:pPr>
              <a:endParaRPr lang="zh-CN" altLang="en-US" sz="1100" dirty="0">
                <a:solidFill>
                  <a:schemeClr val="bg1">
                    <a:lumMod val="50000"/>
                  </a:schemeClr>
                </a:solidFill>
                <a:latin typeface="Century Gothic"/>
                <a:ea typeface="微软雅黑" panose="020B0503020204020204" pitchFamily="34" charset="-122"/>
              </a:endParaRPr>
            </a:p>
            <a:p>
              <a:pPr defTabSz="457189">
                <a:lnSpc>
                  <a:spcPct val="130000"/>
                </a:lnSpc>
              </a:pPr>
              <a:endParaRPr lang="zh-CN" altLang="en-US" sz="1100" dirty="0">
                <a:solidFill>
                  <a:schemeClr val="bg1">
                    <a:lumMod val="50000"/>
                  </a:schemeClr>
                </a:solidFill>
                <a:latin typeface="Century Gothic"/>
                <a:ea typeface="微软雅黑" panose="020B0503020204020204" pitchFamily="34" charset="-122"/>
              </a:endParaRPr>
            </a:p>
          </p:txBody>
        </p:sp>
        <p:sp>
          <p:nvSpPr>
            <p:cNvPr id="9" name="文本框 6"/>
            <p:cNvSpPr txBox="1"/>
            <p:nvPr/>
          </p:nvSpPr>
          <p:spPr>
            <a:xfrm>
              <a:off x="638157" y="3708544"/>
              <a:ext cx="5275326" cy="575115"/>
            </a:xfrm>
            <a:prstGeom prst="rect">
              <a:avLst/>
            </a:prstGeom>
            <a:noFill/>
          </p:spPr>
          <p:txBody>
            <a:bodyPr wrap="square" lIns="91438" tIns="45719" rIns="91438" bIns="45719" rtlCol="0">
              <a:spAutoFit/>
            </a:bodyPr>
            <a:lstStyle/>
            <a:p>
              <a:pPr defTabSz="457189">
                <a:lnSpc>
                  <a:spcPct val="130000"/>
                </a:lnSpc>
              </a:pPr>
              <a:r>
                <a:rPr lang="zh-CN" altLang="en-US" sz="1050" b="1" dirty="0">
                  <a:solidFill>
                    <a:srgbClr val="FFFFFF"/>
                  </a:solidFill>
                  <a:latin typeface="Century Gothic"/>
                  <a:ea typeface="微软雅黑" panose="020B0503020204020204" pitchFamily="34" charset="-122"/>
                </a:rPr>
                <a:t>标题数字等都可以通过点击和重新输入进行更改，顶部“开始”面板中可以对字体、字号、颜色、行距等进行修改。建议正文</a:t>
              </a:r>
              <a:r>
                <a:rPr lang="en-US" altLang="zh-CN" sz="1050" b="1" dirty="0">
                  <a:solidFill>
                    <a:srgbClr val="FFFFFF"/>
                  </a:solidFill>
                  <a:latin typeface="Century Gothic"/>
                  <a:ea typeface="微软雅黑" panose="020B0503020204020204" pitchFamily="34" charset="-122"/>
                </a:rPr>
                <a:t>12</a:t>
              </a:r>
              <a:r>
                <a:rPr lang="zh-CN" altLang="en-US" sz="1050" b="1" dirty="0">
                  <a:solidFill>
                    <a:srgbClr val="FFFFFF"/>
                  </a:solidFill>
                  <a:latin typeface="Century Gothic"/>
                  <a:ea typeface="微软雅黑" panose="020B0503020204020204" pitchFamily="34" charset="-122"/>
                </a:rPr>
                <a:t>号字，</a:t>
              </a:r>
              <a:r>
                <a:rPr lang="en-US" altLang="zh-CN" sz="1050" b="1" dirty="0">
                  <a:solidFill>
                    <a:srgbClr val="FFFFFF"/>
                  </a:solidFill>
                  <a:latin typeface="Century Gothic"/>
                  <a:ea typeface="微软雅黑" panose="020B0503020204020204" pitchFamily="34" charset="-122"/>
                </a:rPr>
                <a:t>1.3</a:t>
              </a:r>
              <a:r>
                <a:rPr lang="zh-CN" altLang="en-US" sz="1050" b="1" dirty="0">
                  <a:solidFill>
                    <a:srgbClr val="FFFFFF"/>
                  </a:solidFill>
                  <a:latin typeface="Century Gothic"/>
                  <a:ea typeface="微软雅黑" panose="020B0503020204020204" pitchFamily="34" charset="-122"/>
                </a:rPr>
                <a:t>倍字间距。</a:t>
              </a:r>
            </a:p>
          </p:txBody>
        </p:sp>
        <p:sp>
          <p:nvSpPr>
            <p:cNvPr id="10" name="Rectangle 2"/>
            <p:cNvSpPr/>
            <p:nvPr/>
          </p:nvSpPr>
          <p:spPr>
            <a:xfrm>
              <a:off x="6254508" y="1745566"/>
              <a:ext cx="5464214" cy="2464253"/>
            </a:xfrm>
            <a:prstGeom prst="rect">
              <a:avLst/>
            </a:prstGeom>
            <a:blipFill dpi="0" rotWithShape="1">
              <a:blip r:embed="rId3"/>
              <a:srcRect/>
              <a:tile tx="0" ty="-381000" sx="30000" sy="30000" flip="none" algn="ctr"/>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 name="Oval 14"/>
            <p:cNvSpPr/>
            <p:nvPr/>
          </p:nvSpPr>
          <p:spPr>
            <a:xfrm>
              <a:off x="7036614" y="4336785"/>
              <a:ext cx="1007183" cy="1012962"/>
            </a:xfrm>
            <a:prstGeom prst="ellipse">
              <a:avLst/>
            </a:prstGeom>
            <a:solidFill>
              <a:schemeClr val="accent1">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7200">
                <a:solidFill>
                  <a:schemeClr val="bg1"/>
                </a:solidFill>
              </a:endParaRPr>
            </a:p>
          </p:txBody>
        </p:sp>
        <p:sp>
          <p:nvSpPr>
            <p:cNvPr id="13" name="Text Box 10"/>
            <p:cNvSpPr txBox="1">
              <a:spLocks noChangeArrowheads="1"/>
            </p:cNvSpPr>
            <p:nvPr/>
          </p:nvSpPr>
          <p:spPr bwMode="auto">
            <a:xfrm>
              <a:off x="6254508" y="5349747"/>
              <a:ext cx="2571395" cy="828998"/>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200" b="1" dirty="0">
                  <a:solidFill>
                    <a:schemeClr val="bg1">
                      <a:lumMod val="50000"/>
                    </a:schemeClr>
                  </a:solidFill>
                  <a:latin typeface="Open Sans" pitchFamily="34" charset="0"/>
                  <a:ea typeface="Open Sans" pitchFamily="34" charset="0"/>
                  <a:cs typeface="Open Sans" pitchFamily="34" charset="0"/>
                </a:rPr>
                <a:t>Ultimate Time</a:t>
              </a:r>
            </a:p>
            <a:p>
              <a:pPr algn="ctr" defTabSz="1088232"/>
              <a:r>
                <a:rPr lang="en-US" sz="1050" dirty="0" err="1">
                  <a:solidFill>
                    <a:schemeClr val="bg1">
                      <a:lumMod val="50000"/>
                    </a:schemeClr>
                  </a:solidFill>
                  <a:latin typeface="Open Sans" pitchFamily="34" charset="0"/>
                  <a:ea typeface="Open Sans" pitchFamily="34" charset="0"/>
                  <a:cs typeface="Open Sans" pitchFamily="34" charset="0"/>
                </a:rPr>
                <a:t>Nullam</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eu</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tempor</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purus</a:t>
              </a:r>
              <a:r>
                <a:rPr lang="en-US" sz="1050" dirty="0">
                  <a:solidFill>
                    <a:schemeClr val="bg1">
                      <a:lumMod val="50000"/>
                    </a:schemeClr>
                  </a:solidFill>
                  <a:latin typeface="Open Sans" pitchFamily="34" charset="0"/>
                  <a:ea typeface="Open Sans" pitchFamily="34" charset="0"/>
                  <a:cs typeface="Open Sans" pitchFamily="34" charset="0"/>
                </a:rPr>
                <a:t>. Nunc a </a:t>
              </a:r>
              <a:r>
                <a:rPr lang="en-US" sz="1050" dirty="0" err="1">
                  <a:solidFill>
                    <a:schemeClr val="bg1">
                      <a:lumMod val="50000"/>
                    </a:schemeClr>
                  </a:solidFill>
                  <a:latin typeface="Open Sans" pitchFamily="34" charset="0"/>
                  <a:ea typeface="Open Sans" pitchFamily="34" charset="0"/>
                  <a:cs typeface="Open Sans" pitchFamily="34" charset="0"/>
                </a:rPr>
                <a:t>leo</a:t>
              </a:r>
              <a:r>
                <a:rPr lang="en-US" sz="1050" dirty="0">
                  <a:solidFill>
                    <a:schemeClr val="bg1">
                      <a:lumMod val="50000"/>
                    </a:schemeClr>
                  </a:solidFill>
                  <a:latin typeface="Open Sans" pitchFamily="34" charset="0"/>
                  <a:ea typeface="Open Sans" pitchFamily="34" charset="0"/>
                  <a:cs typeface="Open Sans" pitchFamily="34" charset="0"/>
                </a:rPr>
                <a:t> magna, </a:t>
              </a:r>
              <a:r>
                <a:rPr lang="en-US" sz="1050" dirty="0" err="1">
                  <a:solidFill>
                    <a:schemeClr val="bg1">
                      <a:lumMod val="50000"/>
                    </a:schemeClr>
                  </a:solidFill>
                  <a:latin typeface="Open Sans" pitchFamily="34" charset="0"/>
                  <a:ea typeface="Open Sans" pitchFamily="34" charset="0"/>
                  <a:cs typeface="Open Sans" pitchFamily="34" charset="0"/>
                </a:rPr>
                <a:t>consequat</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risus</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Nullam</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eu</a:t>
              </a:r>
              <a:r>
                <a:rPr lang="en-US" sz="1050" dirty="0">
                  <a:solidFill>
                    <a:schemeClr val="bg1">
                      <a:lumMod val="50000"/>
                    </a:schemeClr>
                  </a:solidFill>
                  <a:latin typeface="Open Sans" pitchFamily="34" charset="0"/>
                  <a:ea typeface="Open Sans" pitchFamily="34" charset="0"/>
                  <a:cs typeface="Open Sans" pitchFamily="34" charset="0"/>
                </a:rPr>
                <a:t>.</a:t>
              </a:r>
            </a:p>
          </p:txBody>
        </p:sp>
        <p:sp>
          <p:nvSpPr>
            <p:cNvPr id="14" name="Oval 16"/>
            <p:cNvSpPr/>
            <p:nvPr/>
          </p:nvSpPr>
          <p:spPr>
            <a:xfrm>
              <a:off x="9929433" y="4336785"/>
              <a:ext cx="1007183" cy="1012962"/>
            </a:xfrm>
            <a:prstGeom prst="ellipse">
              <a:avLst/>
            </a:prstGeom>
            <a:solidFill>
              <a:srgbClr val="00AB7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7200">
                <a:solidFill>
                  <a:schemeClr val="bg1"/>
                </a:solidFill>
              </a:endParaRPr>
            </a:p>
          </p:txBody>
        </p:sp>
        <p:sp>
          <p:nvSpPr>
            <p:cNvPr id="15" name="Text Box 10"/>
            <p:cNvSpPr txBox="1">
              <a:spLocks noChangeArrowheads="1"/>
            </p:cNvSpPr>
            <p:nvPr/>
          </p:nvSpPr>
          <p:spPr bwMode="auto">
            <a:xfrm>
              <a:off x="9147327" y="5349747"/>
              <a:ext cx="2571395" cy="828998"/>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200" b="1">
                  <a:solidFill>
                    <a:schemeClr val="bg1">
                      <a:lumMod val="50000"/>
                    </a:schemeClr>
                  </a:solidFill>
                  <a:latin typeface="Open Sans" pitchFamily="34" charset="0"/>
                  <a:ea typeface="Open Sans" pitchFamily="34" charset="0"/>
                  <a:cs typeface="Open Sans" pitchFamily="34" charset="0"/>
                </a:rPr>
                <a:t>Ultimate Time</a:t>
              </a:r>
            </a:p>
            <a:p>
              <a:pPr algn="ct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a:t>
              </a:r>
            </a:p>
          </p:txBody>
        </p:sp>
        <p:grpSp>
          <p:nvGrpSpPr>
            <p:cNvPr id="16" name="Group 35"/>
            <p:cNvGrpSpPr/>
            <p:nvPr/>
          </p:nvGrpSpPr>
          <p:grpSpPr>
            <a:xfrm>
              <a:off x="10167426" y="4585671"/>
              <a:ext cx="533400" cy="529892"/>
              <a:chOff x="6853673" y="3715407"/>
              <a:chExt cx="379359" cy="376864"/>
            </a:xfrm>
            <a:solidFill>
              <a:schemeClr val="bg1"/>
            </a:solidFill>
          </p:grpSpPr>
          <p:sp>
            <p:nvSpPr>
              <p:cNvPr id="20"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21"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22"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23"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24"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25"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26"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27"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28"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29"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30"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31"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32"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33"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34"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35"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36"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37"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grpSp>
        <p:grpSp>
          <p:nvGrpSpPr>
            <p:cNvPr id="17" name="Group 54"/>
            <p:cNvGrpSpPr/>
            <p:nvPr/>
          </p:nvGrpSpPr>
          <p:grpSpPr>
            <a:xfrm>
              <a:off x="7329653" y="4619713"/>
              <a:ext cx="421105" cy="547437"/>
              <a:chOff x="6421904" y="4798576"/>
              <a:chExt cx="299494" cy="389342"/>
            </a:xfrm>
            <a:solidFill>
              <a:schemeClr val="bg1"/>
            </a:solidFill>
          </p:grpSpPr>
          <p:sp>
            <p:nvSpPr>
              <p:cNvPr id="18"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sp>
            <p:nvSpPr>
              <p:cNvPr id="19"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p>
            </p:txBody>
          </p:sp>
        </p:grpSp>
      </p:grpSp>
    </p:spTree>
    <p:extLst>
      <p:ext uri="{BB962C8B-B14F-4D97-AF65-F5344CB8AC3E}">
        <p14:creationId xmlns:p14="http://schemas.microsoft.com/office/powerpoint/2010/main" val="389704395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7252894" y="2255333"/>
            <a:ext cx="4043279" cy="3936851"/>
            <a:chOff x="3131840" y="1324291"/>
            <a:chExt cx="2785477" cy="2712157"/>
          </a:xfrm>
        </p:grpSpPr>
        <p:grpSp>
          <p:nvGrpSpPr>
            <p:cNvPr id="6" name="淘宝店chenying0907出品 6"/>
            <p:cNvGrpSpPr/>
            <p:nvPr/>
          </p:nvGrpSpPr>
          <p:grpSpPr>
            <a:xfrm>
              <a:off x="3131840" y="2162488"/>
              <a:ext cx="1367061" cy="1021557"/>
              <a:chOff x="3202305" y="2114476"/>
              <a:chExt cx="1367061" cy="1021557"/>
            </a:xfrm>
          </p:grpSpPr>
          <p:sp>
            <p:nvSpPr>
              <p:cNvPr id="20" name="MH_Other_5"/>
              <p:cNvSpPr>
                <a:spLocks/>
              </p:cNvSpPr>
              <p:nvPr>
                <p:custDataLst>
                  <p:tags r:id="rId10"/>
                </p:custDataLst>
              </p:nvPr>
            </p:nvSpPr>
            <p:spPr bwMode="auto">
              <a:xfrm>
                <a:off x="3202305" y="2625255"/>
                <a:ext cx="1367061" cy="510778"/>
              </a:xfrm>
              <a:custGeom>
                <a:avLst/>
                <a:gdLst>
                  <a:gd name="T0" fmla="*/ 477 w 1299"/>
                  <a:gd name="T1" fmla="*/ 514 h 514"/>
                  <a:gd name="T2" fmla="*/ 786 w 1299"/>
                  <a:gd name="T3" fmla="*/ 514 h 514"/>
                  <a:gd name="T4" fmla="*/ 1299 w 1299"/>
                  <a:gd name="T5" fmla="*/ 0 h 514"/>
                  <a:gd name="T6" fmla="*/ 0 w 1299"/>
                  <a:gd name="T7" fmla="*/ 0 h 514"/>
                  <a:gd name="T8" fmla="*/ 477 w 1299"/>
                  <a:gd name="T9" fmla="*/ 514 h 514"/>
                </a:gdLst>
                <a:ahLst/>
                <a:cxnLst>
                  <a:cxn ang="0">
                    <a:pos x="T0" y="T1"/>
                  </a:cxn>
                  <a:cxn ang="0">
                    <a:pos x="T2" y="T3"/>
                  </a:cxn>
                  <a:cxn ang="0">
                    <a:pos x="T4" y="T5"/>
                  </a:cxn>
                  <a:cxn ang="0">
                    <a:pos x="T6" y="T7"/>
                  </a:cxn>
                  <a:cxn ang="0">
                    <a:pos x="T8" y="T9"/>
                  </a:cxn>
                </a:cxnLst>
                <a:rect l="0" t="0" r="r" b="b"/>
                <a:pathLst>
                  <a:path w="1299" h="514">
                    <a:moveTo>
                      <a:pt x="477" y="514"/>
                    </a:moveTo>
                    <a:lnTo>
                      <a:pt x="786" y="514"/>
                    </a:lnTo>
                    <a:lnTo>
                      <a:pt x="1299" y="0"/>
                    </a:lnTo>
                    <a:lnTo>
                      <a:pt x="0" y="0"/>
                    </a:lnTo>
                    <a:lnTo>
                      <a:pt x="477" y="514"/>
                    </a:lnTo>
                    <a:close/>
                  </a:path>
                </a:pathLst>
              </a:custGeom>
              <a:solidFill>
                <a:srgbClr val="00AB7F"/>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21" name="MH_Other_6"/>
              <p:cNvSpPr>
                <a:spLocks/>
              </p:cNvSpPr>
              <p:nvPr>
                <p:custDataLst>
                  <p:tags r:id="rId11"/>
                </p:custDataLst>
              </p:nvPr>
            </p:nvSpPr>
            <p:spPr bwMode="auto">
              <a:xfrm>
                <a:off x="3202305" y="2114476"/>
                <a:ext cx="1367061" cy="510779"/>
              </a:xfrm>
              <a:custGeom>
                <a:avLst/>
                <a:gdLst>
                  <a:gd name="T0" fmla="*/ 477 w 1299"/>
                  <a:gd name="T1" fmla="*/ 0 h 514"/>
                  <a:gd name="T2" fmla="*/ 786 w 1299"/>
                  <a:gd name="T3" fmla="*/ 0 h 514"/>
                  <a:gd name="T4" fmla="*/ 1299 w 1299"/>
                  <a:gd name="T5" fmla="*/ 514 h 514"/>
                  <a:gd name="T6" fmla="*/ 0 w 1299"/>
                  <a:gd name="T7" fmla="*/ 514 h 514"/>
                  <a:gd name="T8" fmla="*/ 477 w 1299"/>
                  <a:gd name="T9" fmla="*/ 0 h 514"/>
                </a:gdLst>
                <a:ahLst/>
                <a:cxnLst>
                  <a:cxn ang="0">
                    <a:pos x="T0" y="T1"/>
                  </a:cxn>
                  <a:cxn ang="0">
                    <a:pos x="T2" y="T3"/>
                  </a:cxn>
                  <a:cxn ang="0">
                    <a:pos x="T4" y="T5"/>
                  </a:cxn>
                  <a:cxn ang="0">
                    <a:pos x="T6" y="T7"/>
                  </a:cxn>
                  <a:cxn ang="0">
                    <a:pos x="T8" y="T9"/>
                  </a:cxn>
                </a:cxnLst>
                <a:rect l="0" t="0" r="r" b="b"/>
                <a:pathLst>
                  <a:path w="1299" h="514">
                    <a:moveTo>
                      <a:pt x="477" y="0"/>
                    </a:moveTo>
                    <a:lnTo>
                      <a:pt x="786" y="0"/>
                    </a:lnTo>
                    <a:lnTo>
                      <a:pt x="1299" y="514"/>
                    </a:lnTo>
                    <a:lnTo>
                      <a:pt x="0" y="514"/>
                    </a:lnTo>
                    <a:lnTo>
                      <a:pt x="477" y="0"/>
                    </a:lnTo>
                    <a:close/>
                  </a:path>
                </a:pathLst>
              </a:custGeom>
              <a:solidFill>
                <a:schemeClr val="accent1">
                  <a:lumMod val="75000"/>
                </a:schemeClr>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22" name="MH_Other_9"/>
              <p:cNvSpPr>
                <a:spLocks noChangeAspect="1" noEditPoints="1"/>
              </p:cNvSpPr>
              <p:nvPr>
                <p:custDataLst>
                  <p:tags r:id="rId12"/>
                </p:custDataLst>
              </p:nvPr>
            </p:nvSpPr>
            <p:spPr bwMode="auto">
              <a:xfrm>
                <a:off x="3766769" y="2466901"/>
                <a:ext cx="328851" cy="315516"/>
              </a:xfrm>
              <a:custGeom>
                <a:avLst/>
                <a:gdLst>
                  <a:gd name="T0" fmla="*/ 760006211 w 104"/>
                  <a:gd name="T1" fmla="*/ 595884000 h 105"/>
                  <a:gd name="T2" fmla="*/ 760006211 w 104"/>
                  <a:gd name="T3" fmla="*/ 297942000 h 105"/>
                  <a:gd name="T4" fmla="*/ 592544419 w 104"/>
                  <a:gd name="T5" fmla="*/ 297942000 h 105"/>
                  <a:gd name="T6" fmla="*/ 592544419 w 104"/>
                  <a:gd name="T7" fmla="*/ 595884000 h 105"/>
                  <a:gd name="T8" fmla="*/ 309153610 w 104"/>
                  <a:gd name="T9" fmla="*/ 595884000 h 105"/>
                  <a:gd name="T10" fmla="*/ 309153610 w 104"/>
                  <a:gd name="T11" fmla="*/ 764286000 h 105"/>
                  <a:gd name="T12" fmla="*/ 592544419 w 104"/>
                  <a:gd name="T13" fmla="*/ 764286000 h 105"/>
                  <a:gd name="T14" fmla="*/ 592544419 w 104"/>
                  <a:gd name="T15" fmla="*/ 1062228000 h 105"/>
                  <a:gd name="T16" fmla="*/ 760006211 w 104"/>
                  <a:gd name="T17" fmla="*/ 1062228000 h 105"/>
                  <a:gd name="T18" fmla="*/ 760006211 w 104"/>
                  <a:gd name="T19" fmla="*/ 764286000 h 105"/>
                  <a:gd name="T20" fmla="*/ 1043397020 w 104"/>
                  <a:gd name="T21" fmla="*/ 764286000 h 105"/>
                  <a:gd name="T22" fmla="*/ 1043397020 w 104"/>
                  <a:gd name="T23" fmla="*/ 595884000 h 105"/>
                  <a:gd name="T24" fmla="*/ 760006211 w 104"/>
                  <a:gd name="T25" fmla="*/ 595884000 h 105"/>
                  <a:gd name="T26" fmla="*/ 669836408 w 104"/>
                  <a:gd name="T27" fmla="*/ 0 h 105"/>
                  <a:gd name="T28" fmla="*/ 0 w 104"/>
                  <a:gd name="T29" fmla="*/ 686562000 h 105"/>
                  <a:gd name="T30" fmla="*/ 669836408 w 104"/>
                  <a:gd name="T31" fmla="*/ 1360170000 h 105"/>
                  <a:gd name="T32" fmla="*/ 1339669229 w 104"/>
                  <a:gd name="T33" fmla="*/ 686562000 h 105"/>
                  <a:gd name="T34" fmla="*/ 669836408 w 104"/>
                  <a:gd name="T35" fmla="*/ 0 h 105"/>
                  <a:gd name="T36" fmla="*/ 669836408 w 104"/>
                  <a:gd name="T37" fmla="*/ 1204722000 h 105"/>
                  <a:gd name="T38" fmla="*/ 154576805 w 104"/>
                  <a:gd name="T39" fmla="*/ 686562000 h 105"/>
                  <a:gd name="T40" fmla="*/ 669836408 w 104"/>
                  <a:gd name="T41" fmla="*/ 155448000 h 105"/>
                  <a:gd name="T42" fmla="*/ 1197973825 w 104"/>
                  <a:gd name="T43" fmla="*/ 686562000 h 105"/>
                  <a:gd name="T44" fmla="*/ 669836408 w 104"/>
                  <a:gd name="T45" fmla="*/ 1204722000 h 10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4" h="105">
                    <a:moveTo>
                      <a:pt x="59" y="46"/>
                    </a:moveTo>
                    <a:cubicBezTo>
                      <a:pt x="59" y="23"/>
                      <a:pt x="59" y="23"/>
                      <a:pt x="59" y="23"/>
                    </a:cubicBezTo>
                    <a:cubicBezTo>
                      <a:pt x="46" y="23"/>
                      <a:pt x="46" y="23"/>
                      <a:pt x="46" y="23"/>
                    </a:cubicBezTo>
                    <a:cubicBezTo>
                      <a:pt x="46" y="46"/>
                      <a:pt x="46" y="46"/>
                      <a:pt x="46" y="46"/>
                    </a:cubicBezTo>
                    <a:cubicBezTo>
                      <a:pt x="24" y="46"/>
                      <a:pt x="24" y="46"/>
                      <a:pt x="24" y="46"/>
                    </a:cubicBezTo>
                    <a:cubicBezTo>
                      <a:pt x="24" y="59"/>
                      <a:pt x="24" y="59"/>
                      <a:pt x="24" y="59"/>
                    </a:cubicBezTo>
                    <a:cubicBezTo>
                      <a:pt x="46" y="59"/>
                      <a:pt x="46" y="59"/>
                      <a:pt x="46" y="59"/>
                    </a:cubicBezTo>
                    <a:cubicBezTo>
                      <a:pt x="46" y="82"/>
                      <a:pt x="46" y="82"/>
                      <a:pt x="46" y="82"/>
                    </a:cubicBezTo>
                    <a:cubicBezTo>
                      <a:pt x="59" y="82"/>
                      <a:pt x="59" y="82"/>
                      <a:pt x="59" y="82"/>
                    </a:cubicBezTo>
                    <a:cubicBezTo>
                      <a:pt x="59" y="59"/>
                      <a:pt x="59" y="59"/>
                      <a:pt x="59" y="59"/>
                    </a:cubicBezTo>
                    <a:cubicBezTo>
                      <a:pt x="81" y="59"/>
                      <a:pt x="81" y="59"/>
                      <a:pt x="81" y="59"/>
                    </a:cubicBezTo>
                    <a:cubicBezTo>
                      <a:pt x="81" y="46"/>
                      <a:pt x="81" y="46"/>
                      <a:pt x="81" y="46"/>
                    </a:cubicBezTo>
                    <a:lnTo>
                      <a:pt x="59" y="46"/>
                    </a:lnTo>
                    <a:close/>
                    <a:moveTo>
                      <a:pt x="52" y="0"/>
                    </a:moveTo>
                    <a:cubicBezTo>
                      <a:pt x="23" y="0"/>
                      <a:pt x="0" y="24"/>
                      <a:pt x="0" y="53"/>
                    </a:cubicBezTo>
                    <a:cubicBezTo>
                      <a:pt x="0" y="81"/>
                      <a:pt x="23" y="105"/>
                      <a:pt x="52" y="105"/>
                    </a:cubicBezTo>
                    <a:cubicBezTo>
                      <a:pt x="81" y="105"/>
                      <a:pt x="104" y="81"/>
                      <a:pt x="104" y="53"/>
                    </a:cubicBezTo>
                    <a:cubicBezTo>
                      <a:pt x="104" y="24"/>
                      <a:pt x="81" y="0"/>
                      <a:pt x="52" y="0"/>
                    </a:cubicBezTo>
                    <a:close/>
                    <a:moveTo>
                      <a:pt x="52" y="93"/>
                    </a:moveTo>
                    <a:cubicBezTo>
                      <a:pt x="30" y="93"/>
                      <a:pt x="12" y="75"/>
                      <a:pt x="12" y="53"/>
                    </a:cubicBezTo>
                    <a:cubicBezTo>
                      <a:pt x="12" y="30"/>
                      <a:pt x="30" y="12"/>
                      <a:pt x="52" y="12"/>
                    </a:cubicBezTo>
                    <a:cubicBezTo>
                      <a:pt x="74" y="12"/>
                      <a:pt x="93" y="30"/>
                      <a:pt x="93" y="53"/>
                    </a:cubicBezTo>
                    <a:cubicBezTo>
                      <a:pt x="93" y="75"/>
                      <a:pt x="74" y="93"/>
                      <a:pt x="52" y="93"/>
                    </a:cubicBezTo>
                    <a:close/>
                  </a:path>
                </a:pathLst>
              </a:custGeom>
              <a:solidFill>
                <a:sysClr val="window" lastClr="FFFFFF">
                  <a:alpha val="87842"/>
                </a:sys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grpSp>
        <p:grpSp>
          <p:nvGrpSpPr>
            <p:cNvPr id="7" name="淘宝店chenying0907出品 4"/>
            <p:cNvGrpSpPr/>
            <p:nvPr/>
          </p:nvGrpSpPr>
          <p:grpSpPr>
            <a:xfrm>
              <a:off x="3979642" y="2741048"/>
              <a:ext cx="1081050" cy="1295400"/>
              <a:chOff x="4028841" y="2682404"/>
              <a:chExt cx="1081050" cy="1295400"/>
            </a:xfrm>
          </p:grpSpPr>
          <p:sp>
            <p:nvSpPr>
              <p:cNvPr id="17" name="MH_Other_7"/>
              <p:cNvSpPr>
                <a:spLocks/>
              </p:cNvSpPr>
              <p:nvPr>
                <p:custDataLst>
                  <p:tags r:id="rId7"/>
                </p:custDataLst>
              </p:nvPr>
            </p:nvSpPr>
            <p:spPr bwMode="auto">
              <a:xfrm>
                <a:off x="4569367" y="2682404"/>
                <a:ext cx="540524" cy="1295400"/>
              </a:xfrm>
              <a:custGeom>
                <a:avLst/>
                <a:gdLst>
                  <a:gd name="T0" fmla="*/ 514 w 514"/>
                  <a:gd name="T1" fmla="*/ 824 h 1302"/>
                  <a:gd name="T2" fmla="*/ 514 w 514"/>
                  <a:gd name="T3" fmla="*/ 513 h 1302"/>
                  <a:gd name="T4" fmla="*/ 0 w 514"/>
                  <a:gd name="T5" fmla="*/ 0 h 1302"/>
                  <a:gd name="T6" fmla="*/ 0 w 514"/>
                  <a:gd name="T7" fmla="*/ 1302 h 1302"/>
                  <a:gd name="T8" fmla="*/ 514 w 514"/>
                  <a:gd name="T9" fmla="*/ 824 h 1302"/>
                </a:gdLst>
                <a:ahLst/>
                <a:cxnLst>
                  <a:cxn ang="0">
                    <a:pos x="T0" y="T1"/>
                  </a:cxn>
                  <a:cxn ang="0">
                    <a:pos x="T2" y="T3"/>
                  </a:cxn>
                  <a:cxn ang="0">
                    <a:pos x="T4" y="T5"/>
                  </a:cxn>
                  <a:cxn ang="0">
                    <a:pos x="T6" y="T7"/>
                  </a:cxn>
                  <a:cxn ang="0">
                    <a:pos x="T8" y="T9"/>
                  </a:cxn>
                </a:cxnLst>
                <a:rect l="0" t="0" r="r" b="b"/>
                <a:pathLst>
                  <a:path w="514" h="1302">
                    <a:moveTo>
                      <a:pt x="514" y="824"/>
                    </a:moveTo>
                    <a:lnTo>
                      <a:pt x="514" y="513"/>
                    </a:lnTo>
                    <a:lnTo>
                      <a:pt x="0" y="0"/>
                    </a:lnTo>
                    <a:lnTo>
                      <a:pt x="0" y="1302"/>
                    </a:lnTo>
                    <a:lnTo>
                      <a:pt x="514" y="824"/>
                    </a:lnTo>
                    <a:close/>
                  </a:path>
                </a:pathLst>
              </a:custGeom>
              <a:solidFill>
                <a:srgbClr val="00AB7F"/>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18" name="MH_Other_8"/>
              <p:cNvSpPr>
                <a:spLocks/>
              </p:cNvSpPr>
              <p:nvPr>
                <p:custDataLst>
                  <p:tags r:id="rId8"/>
                </p:custDataLst>
              </p:nvPr>
            </p:nvSpPr>
            <p:spPr bwMode="auto">
              <a:xfrm>
                <a:off x="4028841" y="2682404"/>
                <a:ext cx="540525" cy="1295400"/>
              </a:xfrm>
              <a:custGeom>
                <a:avLst/>
                <a:gdLst>
                  <a:gd name="T0" fmla="*/ 0 w 514"/>
                  <a:gd name="T1" fmla="*/ 824 h 1302"/>
                  <a:gd name="T2" fmla="*/ 0 w 514"/>
                  <a:gd name="T3" fmla="*/ 513 h 1302"/>
                  <a:gd name="T4" fmla="*/ 514 w 514"/>
                  <a:gd name="T5" fmla="*/ 0 h 1302"/>
                  <a:gd name="T6" fmla="*/ 514 w 514"/>
                  <a:gd name="T7" fmla="*/ 1302 h 1302"/>
                  <a:gd name="T8" fmla="*/ 0 w 514"/>
                  <a:gd name="T9" fmla="*/ 824 h 1302"/>
                </a:gdLst>
                <a:ahLst/>
                <a:cxnLst>
                  <a:cxn ang="0">
                    <a:pos x="T0" y="T1"/>
                  </a:cxn>
                  <a:cxn ang="0">
                    <a:pos x="T2" y="T3"/>
                  </a:cxn>
                  <a:cxn ang="0">
                    <a:pos x="T4" y="T5"/>
                  </a:cxn>
                  <a:cxn ang="0">
                    <a:pos x="T6" y="T7"/>
                  </a:cxn>
                  <a:cxn ang="0">
                    <a:pos x="T8" y="T9"/>
                  </a:cxn>
                </a:cxnLst>
                <a:rect l="0" t="0" r="r" b="b"/>
                <a:pathLst>
                  <a:path w="514" h="1302">
                    <a:moveTo>
                      <a:pt x="0" y="824"/>
                    </a:moveTo>
                    <a:lnTo>
                      <a:pt x="0" y="513"/>
                    </a:lnTo>
                    <a:lnTo>
                      <a:pt x="514" y="0"/>
                    </a:lnTo>
                    <a:lnTo>
                      <a:pt x="514" y="1302"/>
                    </a:lnTo>
                    <a:lnTo>
                      <a:pt x="0" y="824"/>
                    </a:lnTo>
                    <a:close/>
                  </a:path>
                </a:pathLst>
              </a:custGeom>
              <a:solidFill>
                <a:schemeClr val="accent1">
                  <a:lumMod val="75000"/>
                </a:schemeClr>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19" name="MH_Other_10"/>
              <p:cNvSpPr>
                <a:spLocks noChangeAspect="1" noEditPoints="1"/>
              </p:cNvSpPr>
              <p:nvPr>
                <p:custDataLst>
                  <p:tags r:id="rId9"/>
                </p:custDataLst>
              </p:nvPr>
            </p:nvSpPr>
            <p:spPr bwMode="auto">
              <a:xfrm>
                <a:off x="4390452" y="3194373"/>
                <a:ext cx="370429" cy="317897"/>
              </a:xfrm>
              <a:custGeom>
                <a:avLst/>
                <a:gdLst>
                  <a:gd name="T0" fmla="*/ 812168355 w 106"/>
                  <a:gd name="T1" fmla="*/ 969364271 h 95"/>
                  <a:gd name="T2" fmla="*/ 577891455 w 106"/>
                  <a:gd name="T3" fmla="*/ 1144165830 h 95"/>
                  <a:gd name="T4" fmla="*/ 577891455 w 106"/>
                  <a:gd name="T5" fmla="*/ 889907201 h 95"/>
                  <a:gd name="T6" fmla="*/ 312371836 w 106"/>
                  <a:gd name="T7" fmla="*/ 492625845 h 95"/>
                  <a:gd name="T8" fmla="*/ 0 w 106"/>
                  <a:gd name="T9" fmla="*/ 874015787 h 95"/>
                  <a:gd name="T10" fmla="*/ 624743672 w 106"/>
                  <a:gd name="T11" fmla="*/ 1303079970 h 95"/>
                  <a:gd name="T12" fmla="*/ 827789714 w 106"/>
                  <a:gd name="T13" fmla="*/ 1287188556 h 95"/>
                  <a:gd name="T14" fmla="*/ 1046449208 w 106"/>
                  <a:gd name="T15" fmla="*/ 1509664358 h 95"/>
                  <a:gd name="T16" fmla="*/ 983975632 w 106"/>
                  <a:gd name="T17" fmla="*/ 1239514314 h 95"/>
                  <a:gd name="T18" fmla="*/ 1249491297 w 106"/>
                  <a:gd name="T19" fmla="*/ 953472857 h 95"/>
                  <a:gd name="T20" fmla="*/ 999593038 w 106"/>
                  <a:gd name="T21" fmla="*/ 985255685 h 95"/>
                  <a:gd name="T22" fmla="*/ 812168355 w 106"/>
                  <a:gd name="T23" fmla="*/ 969364271 h 95"/>
                  <a:gd name="T24" fmla="*/ 1030831803 w 106"/>
                  <a:gd name="T25" fmla="*/ 0 h 95"/>
                  <a:gd name="T26" fmla="*/ 406084177 w 106"/>
                  <a:gd name="T27" fmla="*/ 429064183 h 95"/>
                  <a:gd name="T28" fmla="*/ 671599842 w 106"/>
                  <a:gd name="T29" fmla="*/ 794558717 h 95"/>
                  <a:gd name="T30" fmla="*/ 671599842 w 106"/>
                  <a:gd name="T31" fmla="*/ 969364271 h 95"/>
                  <a:gd name="T32" fmla="*/ 843407120 w 106"/>
                  <a:gd name="T33" fmla="*/ 842232959 h 95"/>
                  <a:gd name="T34" fmla="*/ 1030831803 w 106"/>
                  <a:gd name="T35" fmla="*/ 874015787 h 95"/>
                  <a:gd name="T36" fmla="*/ 1655575475 w 106"/>
                  <a:gd name="T37" fmla="*/ 429064183 h 95"/>
                  <a:gd name="T38" fmla="*/ 1030831803 w 106"/>
                  <a:gd name="T39" fmla="*/ 0 h 9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ysClr val="window" lastClr="FFFFFF">
                  <a:alpha val="89018"/>
                </a:sys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grpSp>
        <p:grpSp>
          <p:nvGrpSpPr>
            <p:cNvPr id="8" name="淘宝店chenying0907出品 5"/>
            <p:cNvGrpSpPr/>
            <p:nvPr/>
          </p:nvGrpSpPr>
          <p:grpSpPr>
            <a:xfrm>
              <a:off x="4547736" y="2162488"/>
              <a:ext cx="1369581" cy="1021557"/>
              <a:chOff x="4575666" y="2114476"/>
              <a:chExt cx="1369581" cy="1021557"/>
            </a:xfrm>
          </p:grpSpPr>
          <p:sp>
            <p:nvSpPr>
              <p:cNvPr id="14" name="MH_Other_1"/>
              <p:cNvSpPr>
                <a:spLocks/>
              </p:cNvSpPr>
              <p:nvPr>
                <p:custDataLst>
                  <p:tags r:id="rId4"/>
                </p:custDataLst>
              </p:nvPr>
            </p:nvSpPr>
            <p:spPr bwMode="auto">
              <a:xfrm>
                <a:off x="4575666" y="2114476"/>
                <a:ext cx="1369581" cy="510779"/>
              </a:xfrm>
              <a:custGeom>
                <a:avLst/>
                <a:gdLst>
                  <a:gd name="T0" fmla="*/ 824 w 1302"/>
                  <a:gd name="T1" fmla="*/ 0 h 514"/>
                  <a:gd name="T2" fmla="*/ 513 w 1302"/>
                  <a:gd name="T3" fmla="*/ 0 h 514"/>
                  <a:gd name="T4" fmla="*/ 0 w 1302"/>
                  <a:gd name="T5" fmla="*/ 514 h 514"/>
                  <a:gd name="T6" fmla="*/ 1302 w 1302"/>
                  <a:gd name="T7" fmla="*/ 514 h 514"/>
                  <a:gd name="T8" fmla="*/ 824 w 1302"/>
                  <a:gd name="T9" fmla="*/ 0 h 514"/>
                </a:gdLst>
                <a:ahLst/>
                <a:cxnLst>
                  <a:cxn ang="0">
                    <a:pos x="T0" y="T1"/>
                  </a:cxn>
                  <a:cxn ang="0">
                    <a:pos x="T2" y="T3"/>
                  </a:cxn>
                  <a:cxn ang="0">
                    <a:pos x="T4" y="T5"/>
                  </a:cxn>
                  <a:cxn ang="0">
                    <a:pos x="T6" y="T7"/>
                  </a:cxn>
                  <a:cxn ang="0">
                    <a:pos x="T8" y="T9"/>
                  </a:cxn>
                </a:cxnLst>
                <a:rect l="0" t="0" r="r" b="b"/>
                <a:pathLst>
                  <a:path w="1302" h="514">
                    <a:moveTo>
                      <a:pt x="824" y="0"/>
                    </a:moveTo>
                    <a:lnTo>
                      <a:pt x="513" y="0"/>
                    </a:lnTo>
                    <a:lnTo>
                      <a:pt x="0" y="514"/>
                    </a:lnTo>
                    <a:lnTo>
                      <a:pt x="1302" y="514"/>
                    </a:lnTo>
                    <a:lnTo>
                      <a:pt x="824" y="0"/>
                    </a:lnTo>
                    <a:close/>
                  </a:path>
                </a:pathLst>
              </a:custGeom>
              <a:solidFill>
                <a:srgbClr val="00AB7F"/>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15" name="MH_Other_2"/>
              <p:cNvSpPr>
                <a:spLocks/>
              </p:cNvSpPr>
              <p:nvPr>
                <p:custDataLst>
                  <p:tags r:id="rId5"/>
                </p:custDataLst>
              </p:nvPr>
            </p:nvSpPr>
            <p:spPr bwMode="auto">
              <a:xfrm>
                <a:off x="4575666" y="2625255"/>
                <a:ext cx="1369581" cy="510778"/>
              </a:xfrm>
              <a:custGeom>
                <a:avLst/>
                <a:gdLst>
                  <a:gd name="T0" fmla="*/ 824 w 1302"/>
                  <a:gd name="T1" fmla="*/ 514 h 514"/>
                  <a:gd name="T2" fmla="*/ 513 w 1302"/>
                  <a:gd name="T3" fmla="*/ 514 h 514"/>
                  <a:gd name="T4" fmla="*/ 0 w 1302"/>
                  <a:gd name="T5" fmla="*/ 0 h 514"/>
                  <a:gd name="T6" fmla="*/ 1302 w 1302"/>
                  <a:gd name="T7" fmla="*/ 0 h 514"/>
                  <a:gd name="T8" fmla="*/ 824 w 1302"/>
                  <a:gd name="T9" fmla="*/ 514 h 514"/>
                </a:gdLst>
                <a:ahLst/>
                <a:cxnLst>
                  <a:cxn ang="0">
                    <a:pos x="T0" y="T1"/>
                  </a:cxn>
                  <a:cxn ang="0">
                    <a:pos x="T2" y="T3"/>
                  </a:cxn>
                  <a:cxn ang="0">
                    <a:pos x="T4" y="T5"/>
                  </a:cxn>
                  <a:cxn ang="0">
                    <a:pos x="T6" y="T7"/>
                  </a:cxn>
                  <a:cxn ang="0">
                    <a:pos x="T8" y="T9"/>
                  </a:cxn>
                </a:cxnLst>
                <a:rect l="0" t="0" r="r" b="b"/>
                <a:pathLst>
                  <a:path w="1302" h="514">
                    <a:moveTo>
                      <a:pt x="824" y="514"/>
                    </a:moveTo>
                    <a:lnTo>
                      <a:pt x="513" y="514"/>
                    </a:lnTo>
                    <a:lnTo>
                      <a:pt x="0" y="0"/>
                    </a:lnTo>
                    <a:lnTo>
                      <a:pt x="1302" y="0"/>
                    </a:lnTo>
                    <a:lnTo>
                      <a:pt x="824" y="514"/>
                    </a:lnTo>
                    <a:close/>
                  </a:path>
                </a:pathLst>
              </a:custGeom>
              <a:solidFill>
                <a:schemeClr val="accent1">
                  <a:lumMod val="75000"/>
                </a:schemeClr>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16" name="MH_Other_11"/>
              <p:cNvSpPr>
                <a:spLocks noChangeAspect="1" noEditPoints="1"/>
              </p:cNvSpPr>
              <p:nvPr>
                <p:custDataLst>
                  <p:tags r:id="rId6"/>
                </p:custDataLst>
              </p:nvPr>
            </p:nvSpPr>
            <p:spPr bwMode="auto">
              <a:xfrm>
                <a:off x="4983894" y="2450232"/>
                <a:ext cx="554384" cy="303610"/>
              </a:xfrm>
              <a:custGeom>
                <a:avLst/>
                <a:gdLst>
                  <a:gd name="T0" fmla="*/ 2147483646 w 132"/>
                  <a:gd name="T1" fmla="*/ 764997897 h 67"/>
                  <a:gd name="T2" fmla="*/ 2147483646 w 132"/>
                  <a:gd name="T3" fmla="*/ 941536290 h 67"/>
                  <a:gd name="T4" fmla="*/ 2147483646 w 132"/>
                  <a:gd name="T5" fmla="*/ 1088649810 h 67"/>
                  <a:gd name="T6" fmla="*/ 2147483646 w 132"/>
                  <a:gd name="T7" fmla="*/ 1618259564 h 67"/>
                  <a:gd name="T8" fmla="*/ 2147483646 w 132"/>
                  <a:gd name="T9" fmla="*/ 1618259564 h 67"/>
                  <a:gd name="T10" fmla="*/ 2147483646 w 132"/>
                  <a:gd name="T11" fmla="*/ 1441721171 h 67"/>
                  <a:gd name="T12" fmla="*/ 2147483646 w 132"/>
                  <a:gd name="T13" fmla="*/ 1971336351 h 67"/>
                  <a:gd name="T14" fmla="*/ 2147483646 w 132"/>
                  <a:gd name="T15" fmla="*/ 1971336351 h 67"/>
                  <a:gd name="T16" fmla="*/ 2147483646 w 132"/>
                  <a:gd name="T17" fmla="*/ 1765378510 h 67"/>
                  <a:gd name="T18" fmla="*/ 2147483646 w 132"/>
                  <a:gd name="T19" fmla="*/ 1971336351 h 67"/>
                  <a:gd name="T20" fmla="*/ 2147483646 w 132"/>
                  <a:gd name="T21" fmla="*/ 1971336351 h 67"/>
                  <a:gd name="T22" fmla="*/ 2147483646 w 132"/>
                  <a:gd name="T23" fmla="*/ 1441721171 h 67"/>
                  <a:gd name="T24" fmla="*/ 2147483646 w 132"/>
                  <a:gd name="T25" fmla="*/ 1618259564 h 67"/>
                  <a:gd name="T26" fmla="*/ 2147483646 w 132"/>
                  <a:gd name="T27" fmla="*/ 1618259564 h 67"/>
                  <a:gd name="T28" fmla="*/ 2147483646 w 132"/>
                  <a:gd name="T29" fmla="*/ 1088649810 h 67"/>
                  <a:gd name="T30" fmla="*/ 2147483646 w 132"/>
                  <a:gd name="T31" fmla="*/ 941536290 h 67"/>
                  <a:gd name="T32" fmla="*/ 2147483646 w 132"/>
                  <a:gd name="T33" fmla="*/ 764997897 h 67"/>
                  <a:gd name="T34" fmla="*/ 405775621 w 132"/>
                  <a:gd name="T35" fmla="*/ 764997897 h 67"/>
                  <a:gd name="T36" fmla="*/ 247974518 w 132"/>
                  <a:gd name="T37" fmla="*/ 941536290 h 67"/>
                  <a:gd name="T38" fmla="*/ 293061226 w 132"/>
                  <a:gd name="T39" fmla="*/ 1088649810 h 67"/>
                  <a:gd name="T40" fmla="*/ 45086708 w 132"/>
                  <a:gd name="T41" fmla="*/ 1618259564 h 67"/>
                  <a:gd name="T42" fmla="*/ 67627687 w 132"/>
                  <a:gd name="T43" fmla="*/ 1618259564 h 67"/>
                  <a:gd name="T44" fmla="*/ 247974518 w 132"/>
                  <a:gd name="T45" fmla="*/ 1441721171 h 67"/>
                  <a:gd name="T46" fmla="*/ 157801102 w 132"/>
                  <a:gd name="T47" fmla="*/ 1971336351 h 67"/>
                  <a:gd name="T48" fmla="*/ 293061226 w 132"/>
                  <a:gd name="T49" fmla="*/ 1971336351 h 67"/>
                  <a:gd name="T50" fmla="*/ 405775621 w 132"/>
                  <a:gd name="T51" fmla="*/ 1765378510 h 67"/>
                  <a:gd name="T52" fmla="*/ 495949036 w 132"/>
                  <a:gd name="T53" fmla="*/ 1971336351 h 67"/>
                  <a:gd name="T54" fmla="*/ 631209160 w 132"/>
                  <a:gd name="T55" fmla="*/ 1971336351 h 67"/>
                  <a:gd name="T56" fmla="*/ 541035744 w 132"/>
                  <a:gd name="T57" fmla="*/ 1441721171 h 67"/>
                  <a:gd name="T58" fmla="*/ 721377825 w 132"/>
                  <a:gd name="T59" fmla="*/ 1618259564 h 67"/>
                  <a:gd name="T60" fmla="*/ 743923555 w 132"/>
                  <a:gd name="T61" fmla="*/ 1618259564 h 67"/>
                  <a:gd name="T62" fmla="*/ 495949036 w 132"/>
                  <a:gd name="T63" fmla="*/ 1088649810 h 67"/>
                  <a:gd name="T64" fmla="*/ 541035744 w 132"/>
                  <a:gd name="T65" fmla="*/ 941536290 h 67"/>
                  <a:gd name="T66" fmla="*/ 405775621 w 132"/>
                  <a:gd name="T67" fmla="*/ 764997897 h 67"/>
                  <a:gd name="T68" fmla="*/ 1510388088 w 132"/>
                  <a:gd name="T69" fmla="*/ 0 h 67"/>
                  <a:gd name="T70" fmla="*/ 1284954548 w 132"/>
                  <a:gd name="T71" fmla="*/ 294227039 h 67"/>
                  <a:gd name="T72" fmla="*/ 1352586985 w 132"/>
                  <a:gd name="T73" fmla="*/ 529615181 h 67"/>
                  <a:gd name="T74" fmla="*/ 946811365 w 132"/>
                  <a:gd name="T75" fmla="*/ 1382876848 h 67"/>
                  <a:gd name="T76" fmla="*/ 991898073 w 132"/>
                  <a:gd name="T77" fmla="*/ 1412301722 h 67"/>
                  <a:gd name="T78" fmla="*/ 1262413570 w 132"/>
                  <a:gd name="T79" fmla="*/ 1118069258 h 67"/>
                  <a:gd name="T80" fmla="*/ 1127153446 w 132"/>
                  <a:gd name="T81" fmla="*/ 1971336351 h 67"/>
                  <a:gd name="T82" fmla="*/ 1352586985 w 132"/>
                  <a:gd name="T83" fmla="*/ 1971336351 h 67"/>
                  <a:gd name="T84" fmla="*/ 1510388088 w 132"/>
                  <a:gd name="T85" fmla="*/ 1618259564 h 67"/>
                  <a:gd name="T86" fmla="*/ 1668189190 w 132"/>
                  <a:gd name="T87" fmla="*/ 1971336351 h 67"/>
                  <a:gd name="T88" fmla="*/ 1893622730 w 132"/>
                  <a:gd name="T89" fmla="*/ 1971336351 h 67"/>
                  <a:gd name="T90" fmla="*/ 1758362606 w 132"/>
                  <a:gd name="T91" fmla="*/ 1118069258 h 67"/>
                  <a:gd name="T92" fmla="*/ 2028878103 w 132"/>
                  <a:gd name="T93" fmla="*/ 1412301722 h 67"/>
                  <a:gd name="T94" fmla="*/ 2073964811 w 132"/>
                  <a:gd name="T95" fmla="*/ 1382876848 h 67"/>
                  <a:gd name="T96" fmla="*/ 1668189190 w 132"/>
                  <a:gd name="T97" fmla="*/ 529615181 h 67"/>
                  <a:gd name="T98" fmla="*/ 1735816877 w 132"/>
                  <a:gd name="T99" fmla="*/ 294227039 h 67"/>
                  <a:gd name="T100" fmla="*/ 1510388088 w 132"/>
                  <a:gd name="T101" fmla="*/ 0 h 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32" h="67">
                    <a:moveTo>
                      <a:pt x="114" y="26"/>
                    </a:moveTo>
                    <a:cubicBezTo>
                      <a:pt x="111" y="26"/>
                      <a:pt x="108" y="29"/>
                      <a:pt x="108" y="32"/>
                    </a:cubicBezTo>
                    <a:cubicBezTo>
                      <a:pt x="108" y="34"/>
                      <a:pt x="109" y="36"/>
                      <a:pt x="110" y="37"/>
                    </a:cubicBezTo>
                    <a:cubicBezTo>
                      <a:pt x="104" y="40"/>
                      <a:pt x="96" y="53"/>
                      <a:pt x="99" y="55"/>
                    </a:cubicBezTo>
                    <a:cubicBezTo>
                      <a:pt x="99" y="55"/>
                      <a:pt x="100" y="55"/>
                      <a:pt x="100" y="55"/>
                    </a:cubicBezTo>
                    <a:cubicBezTo>
                      <a:pt x="102" y="55"/>
                      <a:pt x="105" y="52"/>
                      <a:pt x="107" y="49"/>
                    </a:cubicBezTo>
                    <a:cubicBezTo>
                      <a:pt x="106" y="55"/>
                      <a:pt x="105" y="62"/>
                      <a:pt x="104" y="67"/>
                    </a:cubicBezTo>
                    <a:cubicBezTo>
                      <a:pt x="110" y="67"/>
                      <a:pt x="110" y="67"/>
                      <a:pt x="110" y="67"/>
                    </a:cubicBezTo>
                    <a:cubicBezTo>
                      <a:pt x="110" y="64"/>
                      <a:pt x="112" y="60"/>
                      <a:pt x="114" y="60"/>
                    </a:cubicBezTo>
                    <a:cubicBezTo>
                      <a:pt x="116" y="60"/>
                      <a:pt x="119" y="64"/>
                      <a:pt x="119" y="67"/>
                    </a:cubicBezTo>
                    <a:cubicBezTo>
                      <a:pt x="124" y="67"/>
                      <a:pt x="124" y="67"/>
                      <a:pt x="124" y="67"/>
                    </a:cubicBezTo>
                    <a:cubicBezTo>
                      <a:pt x="124" y="62"/>
                      <a:pt x="123" y="55"/>
                      <a:pt x="121" y="49"/>
                    </a:cubicBezTo>
                    <a:cubicBezTo>
                      <a:pt x="123" y="52"/>
                      <a:pt x="126" y="55"/>
                      <a:pt x="128" y="55"/>
                    </a:cubicBezTo>
                    <a:cubicBezTo>
                      <a:pt x="129" y="55"/>
                      <a:pt x="129" y="55"/>
                      <a:pt x="130" y="55"/>
                    </a:cubicBezTo>
                    <a:cubicBezTo>
                      <a:pt x="132" y="53"/>
                      <a:pt x="125" y="40"/>
                      <a:pt x="118" y="37"/>
                    </a:cubicBezTo>
                    <a:cubicBezTo>
                      <a:pt x="120" y="36"/>
                      <a:pt x="121" y="34"/>
                      <a:pt x="121" y="32"/>
                    </a:cubicBezTo>
                    <a:cubicBezTo>
                      <a:pt x="121" y="29"/>
                      <a:pt x="118" y="26"/>
                      <a:pt x="114" y="26"/>
                    </a:cubicBezTo>
                    <a:moveTo>
                      <a:pt x="18" y="26"/>
                    </a:moveTo>
                    <a:cubicBezTo>
                      <a:pt x="14" y="26"/>
                      <a:pt x="11" y="29"/>
                      <a:pt x="11" y="32"/>
                    </a:cubicBezTo>
                    <a:cubicBezTo>
                      <a:pt x="11" y="34"/>
                      <a:pt x="12" y="36"/>
                      <a:pt x="13" y="37"/>
                    </a:cubicBezTo>
                    <a:cubicBezTo>
                      <a:pt x="7" y="40"/>
                      <a:pt x="0" y="53"/>
                      <a:pt x="2" y="55"/>
                    </a:cubicBezTo>
                    <a:cubicBezTo>
                      <a:pt x="3" y="55"/>
                      <a:pt x="3" y="55"/>
                      <a:pt x="3" y="55"/>
                    </a:cubicBezTo>
                    <a:cubicBezTo>
                      <a:pt x="6" y="55"/>
                      <a:pt x="8" y="52"/>
                      <a:pt x="11" y="49"/>
                    </a:cubicBezTo>
                    <a:cubicBezTo>
                      <a:pt x="9" y="55"/>
                      <a:pt x="8" y="62"/>
                      <a:pt x="7" y="67"/>
                    </a:cubicBezTo>
                    <a:cubicBezTo>
                      <a:pt x="13" y="67"/>
                      <a:pt x="13" y="67"/>
                      <a:pt x="13" y="67"/>
                    </a:cubicBezTo>
                    <a:cubicBezTo>
                      <a:pt x="13" y="64"/>
                      <a:pt x="15" y="60"/>
                      <a:pt x="18" y="60"/>
                    </a:cubicBezTo>
                    <a:cubicBezTo>
                      <a:pt x="20" y="60"/>
                      <a:pt x="22" y="64"/>
                      <a:pt x="22" y="67"/>
                    </a:cubicBezTo>
                    <a:cubicBezTo>
                      <a:pt x="28" y="67"/>
                      <a:pt x="28" y="67"/>
                      <a:pt x="28" y="67"/>
                    </a:cubicBezTo>
                    <a:cubicBezTo>
                      <a:pt x="27" y="62"/>
                      <a:pt x="26" y="55"/>
                      <a:pt x="24" y="49"/>
                    </a:cubicBezTo>
                    <a:cubicBezTo>
                      <a:pt x="27" y="52"/>
                      <a:pt x="29" y="55"/>
                      <a:pt x="32" y="55"/>
                    </a:cubicBezTo>
                    <a:cubicBezTo>
                      <a:pt x="32" y="55"/>
                      <a:pt x="33" y="55"/>
                      <a:pt x="33" y="55"/>
                    </a:cubicBezTo>
                    <a:cubicBezTo>
                      <a:pt x="35" y="53"/>
                      <a:pt x="28" y="40"/>
                      <a:pt x="22" y="37"/>
                    </a:cubicBezTo>
                    <a:cubicBezTo>
                      <a:pt x="23" y="36"/>
                      <a:pt x="24" y="34"/>
                      <a:pt x="24" y="32"/>
                    </a:cubicBezTo>
                    <a:cubicBezTo>
                      <a:pt x="24" y="29"/>
                      <a:pt x="21" y="26"/>
                      <a:pt x="18" y="26"/>
                    </a:cubicBezTo>
                    <a:moveTo>
                      <a:pt x="67" y="0"/>
                    </a:moveTo>
                    <a:cubicBezTo>
                      <a:pt x="61" y="0"/>
                      <a:pt x="57" y="5"/>
                      <a:pt x="57" y="10"/>
                    </a:cubicBezTo>
                    <a:cubicBezTo>
                      <a:pt x="57" y="14"/>
                      <a:pt x="58" y="17"/>
                      <a:pt x="60" y="18"/>
                    </a:cubicBezTo>
                    <a:cubicBezTo>
                      <a:pt x="50" y="22"/>
                      <a:pt x="38" y="43"/>
                      <a:pt x="42" y="47"/>
                    </a:cubicBezTo>
                    <a:cubicBezTo>
                      <a:pt x="43" y="48"/>
                      <a:pt x="43" y="48"/>
                      <a:pt x="44" y="48"/>
                    </a:cubicBezTo>
                    <a:cubicBezTo>
                      <a:pt x="48" y="48"/>
                      <a:pt x="52" y="43"/>
                      <a:pt x="56" y="38"/>
                    </a:cubicBezTo>
                    <a:cubicBezTo>
                      <a:pt x="53" y="47"/>
                      <a:pt x="51" y="58"/>
                      <a:pt x="50" y="67"/>
                    </a:cubicBezTo>
                    <a:cubicBezTo>
                      <a:pt x="60" y="67"/>
                      <a:pt x="60" y="67"/>
                      <a:pt x="60" y="67"/>
                    </a:cubicBezTo>
                    <a:cubicBezTo>
                      <a:pt x="60" y="62"/>
                      <a:pt x="63" y="55"/>
                      <a:pt x="67" y="55"/>
                    </a:cubicBezTo>
                    <a:cubicBezTo>
                      <a:pt x="71" y="55"/>
                      <a:pt x="74" y="62"/>
                      <a:pt x="74" y="67"/>
                    </a:cubicBezTo>
                    <a:cubicBezTo>
                      <a:pt x="84" y="67"/>
                      <a:pt x="84" y="67"/>
                      <a:pt x="84" y="67"/>
                    </a:cubicBezTo>
                    <a:cubicBezTo>
                      <a:pt x="83" y="58"/>
                      <a:pt x="81" y="47"/>
                      <a:pt x="78" y="38"/>
                    </a:cubicBezTo>
                    <a:cubicBezTo>
                      <a:pt x="82" y="43"/>
                      <a:pt x="87" y="48"/>
                      <a:pt x="90" y="48"/>
                    </a:cubicBezTo>
                    <a:cubicBezTo>
                      <a:pt x="91" y="48"/>
                      <a:pt x="91" y="48"/>
                      <a:pt x="92" y="47"/>
                    </a:cubicBezTo>
                    <a:cubicBezTo>
                      <a:pt x="96" y="43"/>
                      <a:pt x="84" y="22"/>
                      <a:pt x="74" y="18"/>
                    </a:cubicBezTo>
                    <a:cubicBezTo>
                      <a:pt x="76" y="17"/>
                      <a:pt x="77" y="14"/>
                      <a:pt x="77" y="10"/>
                    </a:cubicBezTo>
                    <a:cubicBezTo>
                      <a:pt x="77" y="5"/>
                      <a:pt x="73" y="0"/>
                      <a:pt x="67" y="0"/>
                    </a:cubicBezTo>
                  </a:path>
                </a:pathLst>
              </a:custGeom>
              <a:solidFill>
                <a:sysClr val="window" lastClr="FFFFFF">
                  <a:alpha val="87842"/>
                </a:sys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grpSp>
        <p:grpSp>
          <p:nvGrpSpPr>
            <p:cNvPr id="9" name="淘宝店chenying0907出品 3"/>
            <p:cNvGrpSpPr/>
            <p:nvPr/>
          </p:nvGrpSpPr>
          <p:grpSpPr>
            <a:xfrm>
              <a:off x="3979642" y="1324291"/>
              <a:ext cx="1081050" cy="1290638"/>
              <a:chOff x="4028841" y="1276276"/>
              <a:chExt cx="1081050" cy="1290638"/>
            </a:xfrm>
          </p:grpSpPr>
          <p:sp>
            <p:nvSpPr>
              <p:cNvPr id="10" name="MH_Other_3"/>
              <p:cNvSpPr>
                <a:spLocks/>
              </p:cNvSpPr>
              <p:nvPr>
                <p:custDataLst>
                  <p:tags r:id="rId1"/>
                </p:custDataLst>
              </p:nvPr>
            </p:nvSpPr>
            <p:spPr bwMode="auto">
              <a:xfrm>
                <a:off x="4028841" y="1276276"/>
                <a:ext cx="540525" cy="1290638"/>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rgbClr val="00AB7F"/>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12" name="MH_Other_4"/>
              <p:cNvSpPr>
                <a:spLocks/>
              </p:cNvSpPr>
              <p:nvPr>
                <p:custDataLst>
                  <p:tags r:id="rId2"/>
                </p:custDataLst>
              </p:nvPr>
            </p:nvSpPr>
            <p:spPr bwMode="auto">
              <a:xfrm>
                <a:off x="4569367" y="1276276"/>
                <a:ext cx="540524" cy="1290638"/>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chemeClr val="accent1">
                  <a:lumMod val="75000"/>
                </a:schemeClr>
              </a:solidFill>
              <a:ln>
                <a:noFill/>
              </a:ln>
              <a:extLst/>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sp>
            <p:nvSpPr>
              <p:cNvPr id="13" name="MH_Other_12"/>
              <p:cNvSpPr>
                <a:spLocks noChangeAspect="1" noEditPoints="1"/>
              </p:cNvSpPr>
              <p:nvPr>
                <p:custDataLst>
                  <p:tags r:id="rId3"/>
                </p:custDataLst>
              </p:nvPr>
            </p:nvSpPr>
            <p:spPr bwMode="auto">
              <a:xfrm>
                <a:off x="4389191" y="1764432"/>
                <a:ext cx="372949" cy="315516"/>
              </a:xfrm>
              <a:custGeom>
                <a:avLst/>
                <a:gdLst>
                  <a:gd name="T0" fmla="*/ 341775088 w 254"/>
                  <a:gd name="T1" fmla="*/ 445069564 h 228"/>
                  <a:gd name="T2" fmla="*/ 289406338 w 254"/>
                  <a:gd name="T3" fmla="*/ 445069564 h 228"/>
                  <a:gd name="T4" fmla="*/ 289406338 w 254"/>
                  <a:gd name="T5" fmla="*/ 489026520 h 228"/>
                  <a:gd name="T6" fmla="*/ 341775088 w 254"/>
                  <a:gd name="T7" fmla="*/ 489026520 h 228"/>
                  <a:gd name="T8" fmla="*/ 341775088 w 254"/>
                  <a:gd name="T9" fmla="*/ 445069564 h 228"/>
                  <a:gd name="T10" fmla="*/ 118517963 w 254"/>
                  <a:gd name="T11" fmla="*/ 299461112 h 228"/>
                  <a:gd name="T12" fmla="*/ 355555550 w 254"/>
                  <a:gd name="T13" fmla="*/ 71430468 h 228"/>
                  <a:gd name="T14" fmla="*/ 584323863 w 254"/>
                  <a:gd name="T15" fmla="*/ 299461112 h 228"/>
                  <a:gd name="T16" fmla="*/ 151593400 w 254"/>
                  <a:gd name="T17" fmla="*/ 299461112 h 228"/>
                  <a:gd name="T18" fmla="*/ 118517963 w 254"/>
                  <a:gd name="T19" fmla="*/ 299461112 h 228"/>
                  <a:gd name="T20" fmla="*/ 355555550 w 254"/>
                  <a:gd name="T21" fmla="*/ 0 h 228"/>
                  <a:gd name="T22" fmla="*/ 333505813 w 254"/>
                  <a:gd name="T23" fmla="*/ 19230961 h 228"/>
                  <a:gd name="T24" fmla="*/ 41343050 w 254"/>
                  <a:gd name="T25" fmla="*/ 307702006 h 228"/>
                  <a:gd name="T26" fmla="*/ 0 w 254"/>
                  <a:gd name="T27" fmla="*/ 351660619 h 228"/>
                  <a:gd name="T28" fmla="*/ 146080550 w 254"/>
                  <a:gd name="T29" fmla="*/ 351660619 h 228"/>
                  <a:gd name="T30" fmla="*/ 146080550 w 254"/>
                  <a:gd name="T31" fmla="*/ 626394079 h 228"/>
                  <a:gd name="T32" fmla="*/ 190181688 w 254"/>
                  <a:gd name="T33" fmla="*/ 626394079 h 228"/>
                  <a:gd name="T34" fmla="*/ 190181688 w 254"/>
                  <a:gd name="T35" fmla="*/ 351660619 h 228"/>
                  <a:gd name="T36" fmla="*/ 498881338 w 254"/>
                  <a:gd name="T37" fmla="*/ 351660619 h 228"/>
                  <a:gd name="T38" fmla="*/ 498881338 w 254"/>
                  <a:gd name="T39" fmla="*/ 626394079 h 228"/>
                  <a:gd name="T40" fmla="*/ 542980813 w 254"/>
                  <a:gd name="T41" fmla="*/ 626394079 h 228"/>
                  <a:gd name="T42" fmla="*/ 542980813 w 254"/>
                  <a:gd name="T43" fmla="*/ 351660619 h 228"/>
                  <a:gd name="T44" fmla="*/ 700087063 w 254"/>
                  <a:gd name="T45" fmla="*/ 351660619 h 228"/>
                  <a:gd name="T46" fmla="*/ 661498775 w 254"/>
                  <a:gd name="T47" fmla="*/ 307702006 h 228"/>
                  <a:gd name="T48" fmla="*/ 667011625 w 254"/>
                  <a:gd name="T49" fmla="*/ 299461112 h 228"/>
                  <a:gd name="T50" fmla="*/ 661498775 w 254"/>
                  <a:gd name="T51" fmla="*/ 307702006 h 228"/>
                  <a:gd name="T52" fmla="*/ 366581250 w 254"/>
                  <a:gd name="T53" fmla="*/ 19230961 h 228"/>
                  <a:gd name="T54" fmla="*/ 355555550 w 254"/>
                  <a:gd name="T55" fmla="*/ 0 h 2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54" h="228">
                    <a:moveTo>
                      <a:pt x="124" y="162"/>
                    </a:moveTo>
                    <a:lnTo>
                      <a:pt x="105" y="162"/>
                    </a:lnTo>
                    <a:lnTo>
                      <a:pt x="105" y="178"/>
                    </a:lnTo>
                    <a:lnTo>
                      <a:pt x="124" y="178"/>
                    </a:lnTo>
                    <a:lnTo>
                      <a:pt x="124" y="162"/>
                    </a:lnTo>
                    <a:close/>
                    <a:moveTo>
                      <a:pt x="43" y="109"/>
                    </a:moveTo>
                    <a:lnTo>
                      <a:pt x="129" y="26"/>
                    </a:lnTo>
                    <a:lnTo>
                      <a:pt x="212" y="109"/>
                    </a:lnTo>
                    <a:lnTo>
                      <a:pt x="55" y="109"/>
                    </a:lnTo>
                    <a:lnTo>
                      <a:pt x="43" y="109"/>
                    </a:lnTo>
                    <a:close/>
                    <a:moveTo>
                      <a:pt x="129" y="0"/>
                    </a:moveTo>
                    <a:lnTo>
                      <a:pt x="121" y="7"/>
                    </a:lnTo>
                    <a:lnTo>
                      <a:pt x="15" y="112"/>
                    </a:lnTo>
                    <a:lnTo>
                      <a:pt x="0" y="128"/>
                    </a:lnTo>
                    <a:lnTo>
                      <a:pt x="53" y="128"/>
                    </a:lnTo>
                    <a:lnTo>
                      <a:pt x="53" y="228"/>
                    </a:lnTo>
                    <a:lnTo>
                      <a:pt x="69" y="228"/>
                    </a:lnTo>
                    <a:lnTo>
                      <a:pt x="69" y="128"/>
                    </a:lnTo>
                    <a:lnTo>
                      <a:pt x="181" y="128"/>
                    </a:lnTo>
                    <a:lnTo>
                      <a:pt x="181" y="228"/>
                    </a:lnTo>
                    <a:lnTo>
                      <a:pt x="197" y="228"/>
                    </a:lnTo>
                    <a:lnTo>
                      <a:pt x="197" y="128"/>
                    </a:lnTo>
                    <a:lnTo>
                      <a:pt x="254" y="128"/>
                    </a:lnTo>
                    <a:lnTo>
                      <a:pt x="240" y="112"/>
                    </a:lnTo>
                    <a:lnTo>
                      <a:pt x="242" y="109"/>
                    </a:lnTo>
                    <a:lnTo>
                      <a:pt x="240" y="112"/>
                    </a:lnTo>
                    <a:lnTo>
                      <a:pt x="133" y="7"/>
                    </a:lnTo>
                    <a:lnTo>
                      <a:pt x="129" y="0"/>
                    </a:lnTo>
                    <a:close/>
                  </a:path>
                </a:pathLst>
              </a:custGeom>
              <a:solidFill>
                <a:sysClr val="window" lastClr="FFFFFF"/>
              </a:solidFill>
              <a:ln w="12700">
                <a:solidFill>
                  <a:sysClr val="window" lastClr="FFFFFF"/>
                </a:solidFill>
                <a:round/>
                <a:headEnd/>
                <a:tailEnd/>
              </a:ln>
            </p:spPr>
            <p:txBody>
              <a:bodyPr lIns="68580" tIns="34290" rIns="68580" bIns="34290"/>
              <a:lstStyle/>
              <a:p>
                <a:pPr eaLnBrk="1" fontAlgn="auto" hangingPunct="1">
                  <a:spcBef>
                    <a:spcPts val="0"/>
                  </a:spcBef>
                  <a:spcAft>
                    <a:spcPts val="0"/>
                  </a:spcAft>
                  <a:defRPr/>
                </a:pPr>
                <a:endParaRPr lang="zh-CN" altLang="en-US" sz="2800" kern="0">
                  <a:solidFill>
                    <a:schemeClr val="bg1">
                      <a:lumMod val="50000"/>
                    </a:schemeClr>
                  </a:solidFill>
                  <a:latin typeface="+mn-lt"/>
                  <a:ea typeface="+mn-ea"/>
                </a:endParaRPr>
              </a:p>
            </p:txBody>
          </p:sp>
        </p:grpSp>
      </p:grpSp>
      <p:sp>
        <p:nvSpPr>
          <p:cNvPr id="23" name="Subtitle 2"/>
          <p:cNvSpPr txBox="1">
            <a:spLocks/>
          </p:cNvSpPr>
          <p:nvPr/>
        </p:nvSpPr>
        <p:spPr>
          <a:xfrm>
            <a:off x="5344322" y="4059606"/>
            <a:ext cx="1926273" cy="91211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9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24" name="TextBox 8"/>
          <p:cNvSpPr txBox="1"/>
          <p:nvPr/>
        </p:nvSpPr>
        <p:spPr>
          <a:xfrm>
            <a:off x="5424208" y="3874602"/>
            <a:ext cx="1093569" cy="253916"/>
          </a:xfrm>
          <a:prstGeom prst="rect">
            <a:avLst/>
          </a:prstGeom>
          <a:noFill/>
        </p:spPr>
        <p:txBody>
          <a:bodyPr wrap="none" rtlCol="0" anchor="ctr" anchorCtr="0">
            <a:spAutoFit/>
          </a:bodyPr>
          <a:lstStyle/>
          <a:p>
            <a:r>
              <a:rPr lang="zh-CN" altLang="en-US" sz="1050" dirty="0" smtClean="0">
                <a:solidFill>
                  <a:schemeClr val="bg1">
                    <a:lumMod val="50000"/>
                  </a:schemeClr>
                </a:solidFill>
                <a:latin typeface="Montserrat" charset="0"/>
                <a:ea typeface="Montserrat" charset="0"/>
                <a:cs typeface="Montserrat" charset="0"/>
              </a:rPr>
              <a:t>点击输入内容</a:t>
            </a:r>
            <a:r>
              <a:rPr lang="en-US" sz="1050" dirty="0" smtClean="0">
                <a:solidFill>
                  <a:schemeClr val="bg1">
                    <a:lumMod val="50000"/>
                  </a:schemeClr>
                </a:solidFill>
                <a:latin typeface="Montserrat" charset="0"/>
                <a:ea typeface="Montserrat" charset="0"/>
                <a:cs typeface="Montserrat" charset="0"/>
              </a:rPr>
              <a:t> </a:t>
            </a:r>
            <a:r>
              <a:rPr lang="en-US" sz="1050" dirty="0">
                <a:solidFill>
                  <a:schemeClr val="bg1">
                    <a:lumMod val="50000"/>
                  </a:schemeClr>
                </a:solidFill>
                <a:latin typeface="Montserrat" charset="0"/>
                <a:ea typeface="Montserrat" charset="0"/>
                <a:cs typeface="Montserrat" charset="0"/>
              </a:rPr>
              <a:t>2</a:t>
            </a:r>
          </a:p>
        </p:txBody>
      </p:sp>
      <p:sp>
        <p:nvSpPr>
          <p:cNvPr id="25" name="Oval 28"/>
          <p:cNvSpPr/>
          <p:nvPr/>
        </p:nvSpPr>
        <p:spPr>
          <a:xfrm>
            <a:off x="4389860" y="3900888"/>
            <a:ext cx="620782" cy="62078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26" name="Subtitle 2"/>
          <p:cNvSpPr txBox="1">
            <a:spLocks/>
          </p:cNvSpPr>
          <p:nvPr/>
        </p:nvSpPr>
        <p:spPr>
          <a:xfrm>
            <a:off x="2226752" y="4059606"/>
            <a:ext cx="1926273" cy="91211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9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27" name="TextBox 11"/>
          <p:cNvSpPr txBox="1"/>
          <p:nvPr/>
        </p:nvSpPr>
        <p:spPr>
          <a:xfrm>
            <a:off x="2306638" y="3874602"/>
            <a:ext cx="1093569" cy="253916"/>
          </a:xfrm>
          <a:prstGeom prst="rect">
            <a:avLst/>
          </a:prstGeom>
          <a:noFill/>
        </p:spPr>
        <p:txBody>
          <a:bodyPr wrap="none" rtlCol="0" anchor="ctr" anchorCtr="0">
            <a:spAutoFit/>
          </a:bodyPr>
          <a:lstStyle/>
          <a:p>
            <a:r>
              <a:rPr lang="zh-CN" altLang="en-US" sz="1050" dirty="0" smtClean="0">
                <a:solidFill>
                  <a:schemeClr val="bg1">
                    <a:lumMod val="50000"/>
                  </a:schemeClr>
                </a:solidFill>
                <a:latin typeface="Montserrat" charset="0"/>
                <a:ea typeface="Montserrat" charset="0"/>
                <a:cs typeface="Montserrat" charset="0"/>
              </a:rPr>
              <a:t>点击输入内容</a:t>
            </a:r>
            <a:r>
              <a:rPr lang="en-US" sz="1050" dirty="0" smtClean="0">
                <a:solidFill>
                  <a:schemeClr val="bg1">
                    <a:lumMod val="50000"/>
                  </a:schemeClr>
                </a:solidFill>
                <a:latin typeface="Montserrat" charset="0"/>
                <a:ea typeface="Montserrat" charset="0"/>
                <a:cs typeface="Montserrat" charset="0"/>
              </a:rPr>
              <a:t> </a:t>
            </a:r>
            <a:r>
              <a:rPr lang="en-US" sz="1050" dirty="0">
                <a:solidFill>
                  <a:schemeClr val="bg1">
                    <a:lumMod val="50000"/>
                  </a:schemeClr>
                </a:solidFill>
                <a:latin typeface="Montserrat" charset="0"/>
                <a:ea typeface="Montserrat" charset="0"/>
                <a:cs typeface="Montserrat" charset="0"/>
              </a:rPr>
              <a:t>1</a:t>
            </a:r>
          </a:p>
        </p:txBody>
      </p:sp>
      <p:sp>
        <p:nvSpPr>
          <p:cNvPr id="28" name="Oval 32"/>
          <p:cNvSpPr/>
          <p:nvPr/>
        </p:nvSpPr>
        <p:spPr>
          <a:xfrm>
            <a:off x="1272291" y="3900888"/>
            <a:ext cx="620782" cy="620782"/>
          </a:xfrm>
          <a:prstGeom prst="ellipse">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29" name="Shape 2579"/>
          <p:cNvSpPr/>
          <p:nvPr/>
        </p:nvSpPr>
        <p:spPr>
          <a:xfrm>
            <a:off x="1438270" y="4044111"/>
            <a:ext cx="309014" cy="309014"/>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solidFill>
                <a:schemeClr val="bg1">
                  <a:lumMod val="50000"/>
                </a:schemeClr>
              </a:solidFill>
            </a:endParaRPr>
          </a:p>
        </p:txBody>
      </p:sp>
      <p:sp>
        <p:nvSpPr>
          <p:cNvPr id="30" name="Shape 2629"/>
          <p:cNvSpPr/>
          <p:nvPr/>
        </p:nvSpPr>
        <p:spPr>
          <a:xfrm>
            <a:off x="4550999" y="4069252"/>
            <a:ext cx="309100" cy="309014"/>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solidFill>
                <a:schemeClr val="bg1">
                  <a:lumMod val="50000"/>
                </a:schemeClr>
              </a:solidFill>
            </a:endParaRPr>
          </a:p>
        </p:txBody>
      </p:sp>
      <p:sp>
        <p:nvSpPr>
          <p:cNvPr id="31" name="Subtitle 2"/>
          <p:cNvSpPr txBox="1">
            <a:spLocks/>
          </p:cNvSpPr>
          <p:nvPr/>
        </p:nvSpPr>
        <p:spPr>
          <a:xfrm>
            <a:off x="5344322" y="5347663"/>
            <a:ext cx="1926273" cy="91211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9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32" name="TextBox 16"/>
          <p:cNvSpPr txBox="1"/>
          <p:nvPr/>
        </p:nvSpPr>
        <p:spPr>
          <a:xfrm>
            <a:off x="5424208" y="5293283"/>
            <a:ext cx="1093569" cy="253916"/>
          </a:xfrm>
          <a:prstGeom prst="rect">
            <a:avLst/>
          </a:prstGeom>
          <a:noFill/>
        </p:spPr>
        <p:txBody>
          <a:bodyPr wrap="none" rtlCol="0" anchor="ctr" anchorCtr="0">
            <a:spAutoFit/>
          </a:bodyPr>
          <a:lstStyle/>
          <a:p>
            <a:r>
              <a:rPr lang="zh-CN" altLang="en-US" sz="1050" dirty="0" smtClean="0">
                <a:solidFill>
                  <a:schemeClr val="bg1">
                    <a:lumMod val="50000"/>
                  </a:schemeClr>
                </a:solidFill>
                <a:latin typeface="Montserrat" charset="0"/>
                <a:ea typeface="Montserrat" charset="0"/>
                <a:cs typeface="Montserrat" charset="0"/>
              </a:rPr>
              <a:t>点击输入内容</a:t>
            </a:r>
            <a:r>
              <a:rPr lang="en-US" sz="1050" dirty="0" smtClean="0">
                <a:solidFill>
                  <a:schemeClr val="bg1">
                    <a:lumMod val="50000"/>
                  </a:schemeClr>
                </a:solidFill>
                <a:latin typeface="Montserrat" charset="0"/>
                <a:ea typeface="Montserrat" charset="0"/>
                <a:cs typeface="Montserrat" charset="0"/>
              </a:rPr>
              <a:t> </a:t>
            </a:r>
            <a:r>
              <a:rPr lang="en-US" sz="1050" dirty="0">
                <a:solidFill>
                  <a:schemeClr val="bg1">
                    <a:lumMod val="50000"/>
                  </a:schemeClr>
                </a:solidFill>
                <a:latin typeface="Montserrat" charset="0"/>
                <a:ea typeface="Montserrat" charset="0"/>
                <a:cs typeface="Montserrat" charset="0"/>
              </a:rPr>
              <a:t>4</a:t>
            </a:r>
          </a:p>
        </p:txBody>
      </p:sp>
      <p:sp>
        <p:nvSpPr>
          <p:cNvPr id="33" name="Oval 37"/>
          <p:cNvSpPr/>
          <p:nvPr/>
        </p:nvSpPr>
        <p:spPr>
          <a:xfrm>
            <a:off x="4389860" y="5319571"/>
            <a:ext cx="620782" cy="620782"/>
          </a:xfrm>
          <a:prstGeom prst="ellipse">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34" name="Subtitle 2"/>
          <p:cNvSpPr txBox="1">
            <a:spLocks/>
          </p:cNvSpPr>
          <p:nvPr/>
        </p:nvSpPr>
        <p:spPr>
          <a:xfrm>
            <a:off x="2226752" y="5347663"/>
            <a:ext cx="1926273" cy="91211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9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35" name="TextBox 19"/>
          <p:cNvSpPr txBox="1"/>
          <p:nvPr/>
        </p:nvSpPr>
        <p:spPr>
          <a:xfrm>
            <a:off x="2306638" y="5293283"/>
            <a:ext cx="1093569" cy="253916"/>
          </a:xfrm>
          <a:prstGeom prst="rect">
            <a:avLst/>
          </a:prstGeom>
          <a:noFill/>
        </p:spPr>
        <p:txBody>
          <a:bodyPr wrap="none" rtlCol="0" anchor="ctr" anchorCtr="0">
            <a:spAutoFit/>
          </a:bodyPr>
          <a:lstStyle/>
          <a:p>
            <a:r>
              <a:rPr lang="zh-CN" altLang="en-US" sz="1050" dirty="0" smtClean="0">
                <a:solidFill>
                  <a:schemeClr val="bg1">
                    <a:lumMod val="50000"/>
                  </a:schemeClr>
                </a:solidFill>
                <a:latin typeface="Montserrat" charset="0"/>
                <a:ea typeface="Montserrat" charset="0"/>
                <a:cs typeface="Montserrat" charset="0"/>
              </a:rPr>
              <a:t>点击输入内容</a:t>
            </a:r>
            <a:r>
              <a:rPr lang="en-US" sz="1050" dirty="0" smtClean="0">
                <a:solidFill>
                  <a:schemeClr val="bg1">
                    <a:lumMod val="50000"/>
                  </a:schemeClr>
                </a:solidFill>
                <a:latin typeface="Montserrat" charset="0"/>
                <a:ea typeface="Montserrat" charset="0"/>
                <a:cs typeface="Montserrat" charset="0"/>
              </a:rPr>
              <a:t> </a:t>
            </a:r>
            <a:r>
              <a:rPr lang="en-US" sz="1050" dirty="0">
                <a:solidFill>
                  <a:schemeClr val="bg1">
                    <a:lumMod val="50000"/>
                  </a:schemeClr>
                </a:solidFill>
                <a:latin typeface="Montserrat" charset="0"/>
                <a:ea typeface="Montserrat" charset="0"/>
                <a:cs typeface="Montserrat" charset="0"/>
              </a:rPr>
              <a:t>3</a:t>
            </a:r>
          </a:p>
        </p:txBody>
      </p:sp>
      <p:sp>
        <p:nvSpPr>
          <p:cNvPr id="36" name="Oval 43"/>
          <p:cNvSpPr/>
          <p:nvPr/>
        </p:nvSpPr>
        <p:spPr>
          <a:xfrm>
            <a:off x="1272291" y="5319571"/>
            <a:ext cx="620782" cy="62078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37" name="Shape 2633"/>
          <p:cNvSpPr/>
          <p:nvPr/>
        </p:nvSpPr>
        <p:spPr>
          <a:xfrm>
            <a:off x="1438270" y="5500127"/>
            <a:ext cx="309014" cy="309014"/>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solidFill>
                <a:schemeClr val="bg1">
                  <a:lumMod val="50000"/>
                </a:schemeClr>
              </a:solidFill>
            </a:endParaRPr>
          </a:p>
        </p:txBody>
      </p:sp>
      <p:sp>
        <p:nvSpPr>
          <p:cNvPr id="38" name="Shape 2840"/>
          <p:cNvSpPr/>
          <p:nvPr/>
        </p:nvSpPr>
        <p:spPr>
          <a:xfrm>
            <a:off x="4545743" y="5489500"/>
            <a:ext cx="309014" cy="280923"/>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solidFill>
                <a:schemeClr val="bg1">
                  <a:lumMod val="50000"/>
                </a:schemeClr>
              </a:solidFill>
            </a:endParaRPr>
          </a:p>
        </p:txBody>
      </p:sp>
      <p:sp>
        <p:nvSpPr>
          <p:cNvPr id="39" name="Subtitle 2"/>
          <p:cNvSpPr txBox="1">
            <a:spLocks/>
          </p:cNvSpPr>
          <p:nvPr/>
        </p:nvSpPr>
        <p:spPr>
          <a:xfrm>
            <a:off x="1168488" y="2022605"/>
            <a:ext cx="5960703" cy="1604608"/>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100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 an asset, also called a</a:t>
            </a:r>
          </a:p>
        </p:txBody>
      </p:sp>
    </p:spTree>
    <p:extLst>
      <p:ext uri="{BB962C8B-B14F-4D97-AF65-F5344CB8AC3E}">
        <p14:creationId xmlns:p14="http://schemas.microsoft.com/office/powerpoint/2010/main" val="1508841556"/>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par>
                          <p:cTn id="15" fill="hold">
                            <p:stCondLst>
                              <p:cond delay="1250"/>
                            </p:stCondLst>
                            <p:childTnLst>
                              <p:par>
                                <p:cTn id="16" presetID="42" presetClass="entr" presetSubtype="0"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1000"/>
                                        <p:tgtEl>
                                          <p:spTgt spid="23"/>
                                        </p:tgtEl>
                                      </p:cBhvr>
                                    </p:animEffect>
                                    <p:anim calcmode="lin" valueType="num">
                                      <p:cBhvr>
                                        <p:cTn id="19" dur="1000" fill="hold"/>
                                        <p:tgtEl>
                                          <p:spTgt spid="23"/>
                                        </p:tgtEl>
                                        <p:attrNameLst>
                                          <p:attrName>ppt_x</p:attrName>
                                        </p:attrNameLst>
                                      </p:cBhvr>
                                      <p:tavLst>
                                        <p:tav tm="0">
                                          <p:val>
                                            <p:strVal val="#ppt_x"/>
                                          </p:val>
                                        </p:tav>
                                        <p:tav tm="100000">
                                          <p:val>
                                            <p:strVal val="#ppt_x"/>
                                          </p:val>
                                        </p:tav>
                                      </p:tavLst>
                                    </p:anim>
                                    <p:anim calcmode="lin" valueType="num">
                                      <p:cBhvr>
                                        <p:cTn id="20" dur="1000" fill="hold"/>
                                        <p:tgtEl>
                                          <p:spTgt spid="23"/>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1000" fill="hold"/>
                                        <p:tgtEl>
                                          <p:spTgt spid="2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1000"/>
                                        <p:tgtEl>
                                          <p:spTgt spid="25"/>
                                        </p:tgtEl>
                                      </p:cBhvr>
                                    </p:animEffect>
                                    <p:anim calcmode="lin" valueType="num">
                                      <p:cBhvr>
                                        <p:cTn id="29" dur="1000" fill="hold"/>
                                        <p:tgtEl>
                                          <p:spTgt spid="25"/>
                                        </p:tgtEl>
                                        <p:attrNameLst>
                                          <p:attrName>ppt_x</p:attrName>
                                        </p:attrNameLst>
                                      </p:cBhvr>
                                      <p:tavLst>
                                        <p:tav tm="0">
                                          <p:val>
                                            <p:strVal val="#ppt_x"/>
                                          </p:val>
                                        </p:tav>
                                        <p:tav tm="100000">
                                          <p:val>
                                            <p:strVal val="#ppt_x"/>
                                          </p:val>
                                        </p:tav>
                                      </p:tavLst>
                                    </p:anim>
                                    <p:anim calcmode="lin" valueType="num">
                                      <p:cBhvr>
                                        <p:cTn id="30" dur="1000" fill="hold"/>
                                        <p:tgtEl>
                                          <p:spTgt spid="2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1000"/>
                                        <p:tgtEl>
                                          <p:spTgt spid="27"/>
                                        </p:tgtEl>
                                      </p:cBhvr>
                                    </p:animEffect>
                                    <p:anim calcmode="lin" valueType="num">
                                      <p:cBhvr>
                                        <p:cTn id="39" dur="1000" fill="hold"/>
                                        <p:tgtEl>
                                          <p:spTgt spid="27"/>
                                        </p:tgtEl>
                                        <p:attrNameLst>
                                          <p:attrName>ppt_x</p:attrName>
                                        </p:attrNameLst>
                                      </p:cBhvr>
                                      <p:tavLst>
                                        <p:tav tm="0">
                                          <p:val>
                                            <p:strVal val="#ppt_x"/>
                                          </p:val>
                                        </p:tav>
                                        <p:tav tm="100000">
                                          <p:val>
                                            <p:strVal val="#ppt_x"/>
                                          </p:val>
                                        </p:tav>
                                      </p:tavLst>
                                    </p:anim>
                                    <p:anim calcmode="lin" valueType="num">
                                      <p:cBhvr>
                                        <p:cTn id="40" dur="1000" fill="hold"/>
                                        <p:tgtEl>
                                          <p:spTgt spid="2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1000"/>
                                        <p:tgtEl>
                                          <p:spTgt spid="29"/>
                                        </p:tgtEl>
                                      </p:cBhvr>
                                    </p:animEffect>
                                    <p:anim calcmode="lin" valueType="num">
                                      <p:cBhvr>
                                        <p:cTn id="49" dur="1000" fill="hold"/>
                                        <p:tgtEl>
                                          <p:spTgt spid="29"/>
                                        </p:tgtEl>
                                        <p:attrNameLst>
                                          <p:attrName>ppt_x</p:attrName>
                                        </p:attrNameLst>
                                      </p:cBhvr>
                                      <p:tavLst>
                                        <p:tav tm="0">
                                          <p:val>
                                            <p:strVal val="#ppt_x"/>
                                          </p:val>
                                        </p:tav>
                                        <p:tav tm="100000">
                                          <p:val>
                                            <p:strVal val="#ppt_x"/>
                                          </p:val>
                                        </p:tav>
                                      </p:tavLst>
                                    </p:anim>
                                    <p:anim calcmode="lin" valueType="num">
                                      <p:cBhvr>
                                        <p:cTn id="50" dur="1000" fill="hold"/>
                                        <p:tgtEl>
                                          <p:spTgt spid="2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1000"/>
                                        <p:tgtEl>
                                          <p:spTgt spid="30"/>
                                        </p:tgtEl>
                                      </p:cBhvr>
                                    </p:animEffect>
                                    <p:anim calcmode="lin" valueType="num">
                                      <p:cBhvr>
                                        <p:cTn id="54" dur="1000" fill="hold"/>
                                        <p:tgtEl>
                                          <p:spTgt spid="30"/>
                                        </p:tgtEl>
                                        <p:attrNameLst>
                                          <p:attrName>ppt_x</p:attrName>
                                        </p:attrNameLst>
                                      </p:cBhvr>
                                      <p:tavLst>
                                        <p:tav tm="0">
                                          <p:val>
                                            <p:strVal val="#ppt_x"/>
                                          </p:val>
                                        </p:tav>
                                        <p:tav tm="100000">
                                          <p:val>
                                            <p:strVal val="#ppt_x"/>
                                          </p:val>
                                        </p:tav>
                                      </p:tavLst>
                                    </p:anim>
                                    <p:anim calcmode="lin" valueType="num">
                                      <p:cBhvr>
                                        <p:cTn id="55" dur="1000" fill="hold"/>
                                        <p:tgtEl>
                                          <p:spTgt spid="3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1000"/>
                                        <p:tgtEl>
                                          <p:spTgt spid="31"/>
                                        </p:tgtEl>
                                      </p:cBhvr>
                                    </p:animEffect>
                                    <p:anim calcmode="lin" valueType="num">
                                      <p:cBhvr>
                                        <p:cTn id="59" dur="1000" fill="hold"/>
                                        <p:tgtEl>
                                          <p:spTgt spid="31"/>
                                        </p:tgtEl>
                                        <p:attrNameLst>
                                          <p:attrName>ppt_x</p:attrName>
                                        </p:attrNameLst>
                                      </p:cBhvr>
                                      <p:tavLst>
                                        <p:tav tm="0">
                                          <p:val>
                                            <p:strVal val="#ppt_x"/>
                                          </p:val>
                                        </p:tav>
                                        <p:tav tm="100000">
                                          <p:val>
                                            <p:strVal val="#ppt_x"/>
                                          </p:val>
                                        </p:tav>
                                      </p:tavLst>
                                    </p:anim>
                                    <p:anim calcmode="lin" valueType="num">
                                      <p:cBhvr>
                                        <p:cTn id="60" dur="1000" fill="hold"/>
                                        <p:tgtEl>
                                          <p:spTgt spid="31"/>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1000"/>
                                        <p:tgtEl>
                                          <p:spTgt spid="32"/>
                                        </p:tgtEl>
                                      </p:cBhvr>
                                    </p:animEffect>
                                    <p:anim calcmode="lin" valueType="num">
                                      <p:cBhvr>
                                        <p:cTn id="64" dur="1000" fill="hold"/>
                                        <p:tgtEl>
                                          <p:spTgt spid="32"/>
                                        </p:tgtEl>
                                        <p:attrNameLst>
                                          <p:attrName>ppt_x</p:attrName>
                                        </p:attrNameLst>
                                      </p:cBhvr>
                                      <p:tavLst>
                                        <p:tav tm="0">
                                          <p:val>
                                            <p:strVal val="#ppt_x"/>
                                          </p:val>
                                        </p:tav>
                                        <p:tav tm="100000">
                                          <p:val>
                                            <p:strVal val="#ppt_x"/>
                                          </p:val>
                                        </p:tav>
                                      </p:tavLst>
                                    </p:anim>
                                    <p:anim calcmode="lin" valueType="num">
                                      <p:cBhvr>
                                        <p:cTn id="65" dur="1000" fill="hold"/>
                                        <p:tgtEl>
                                          <p:spTgt spid="3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1000"/>
                                        <p:tgtEl>
                                          <p:spTgt spid="33"/>
                                        </p:tgtEl>
                                      </p:cBhvr>
                                    </p:animEffect>
                                    <p:anim calcmode="lin" valueType="num">
                                      <p:cBhvr>
                                        <p:cTn id="69" dur="1000" fill="hold"/>
                                        <p:tgtEl>
                                          <p:spTgt spid="33"/>
                                        </p:tgtEl>
                                        <p:attrNameLst>
                                          <p:attrName>ppt_x</p:attrName>
                                        </p:attrNameLst>
                                      </p:cBhvr>
                                      <p:tavLst>
                                        <p:tav tm="0">
                                          <p:val>
                                            <p:strVal val="#ppt_x"/>
                                          </p:val>
                                        </p:tav>
                                        <p:tav tm="100000">
                                          <p:val>
                                            <p:strVal val="#ppt_x"/>
                                          </p:val>
                                        </p:tav>
                                      </p:tavLst>
                                    </p:anim>
                                    <p:anim calcmode="lin" valueType="num">
                                      <p:cBhvr>
                                        <p:cTn id="70" dur="1000" fill="hold"/>
                                        <p:tgtEl>
                                          <p:spTgt spid="33"/>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1000"/>
                                        <p:tgtEl>
                                          <p:spTgt spid="34"/>
                                        </p:tgtEl>
                                      </p:cBhvr>
                                    </p:animEffect>
                                    <p:anim calcmode="lin" valueType="num">
                                      <p:cBhvr>
                                        <p:cTn id="74" dur="1000" fill="hold"/>
                                        <p:tgtEl>
                                          <p:spTgt spid="34"/>
                                        </p:tgtEl>
                                        <p:attrNameLst>
                                          <p:attrName>ppt_x</p:attrName>
                                        </p:attrNameLst>
                                      </p:cBhvr>
                                      <p:tavLst>
                                        <p:tav tm="0">
                                          <p:val>
                                            <p:strVal val="#ppt_x"/>
                                          </p:val>
                                        </p:tav>
                                        <p:tav tm="100000">
                                          <p:val>
                                            <p:strVal val="#ppt_x"/>
                                          </p:val>
                                        </p:tav>
                                      </p:tavLst>
                                    </p:anim>
                                    <p:anim calcmode="lin" valueType="num">
                                      <p:cBhvr>
                                        <p:cTn id="75" dur="1000" fill="hold"/>
                                        <p:tgtEl>
                                          <p:spTgt spid="34"/>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35"/>
                                        </p:tgtEl>
                                        <p:attrNameLst>
                                          <p:attrName>style.visibility</p:attrName>
                                        </p:attrNameLst>
                                      </p:cBhvr>
                                      <p:to>
                                        <p:strVal val="visible"/>
                                      </p:to>
                                    </p:set>
                                    <p:animEffect transition="in" filter="fade">
                                      <p:cBhvr>
                                        <p:cTn id="78" dur="1000"/>
                                        <p:tgtEl>
                                          <p:spTgt spid="35"/>
                                        </p:tgtEl>
                                      </p:cBhvr>
                                    </p:animEffect>
                                    <p:anim calcmode="lin" valueType="num">
                                      <p:cBhvr>
                                        <p:cTn id="79" dur="1000" fill="hold"/>
                                        <p:tgtEl>
                                          <p:spTgt spid="35"/>
                                        </p:tgtEl>
                                        <p:attrNameLst>
                                          <p:attrName>ppt_x</p:attrName>
                                        </p:attrNameLst>
                                      </p:cBhvr>
                                      <p:tavLst>
                                        <p:tav tm="0">
                                          <p:val>
                                            <p:strVal val="#ppt_x"/>
                                          </p:val>
                                        </p:tav>
                                        <p:tav tm="100000">
                                          <p:val>
                                            <p:strVal val="#ppt_x"/>
                                          </p:val>
                                        </p:tav>
                                      </p:tavLst>
                                    </p:anim>
                                    <p:anim calcmode="lin" valueType="num">
                                      <p:cBhvr>
                                        <p:cTn id="80" dur="1000" fill="hold"/>
                                        <p:tgtEl>
                                          <p:spTgt spid="35"/>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fade">
                                      <p:cBhvr>
                                        <p:cTn id="83" dur="1000"/>
                                        <p:tgtEl>
                                          <p:spTgt spid="36"/>
                                        </p:tgtEl>
                                      </p:cBhvr>
                                    </p:animEffect>
                                    <p:anim calcmode="lin" valueType="num">
                                      <p:cBhvr>
                                        <p:cTn id="84" dur="1000" fill="hold"/>
                                        <p:tgtEl>
                                          <p:spTgt spid="36"/>
                                        </p:tgtEl>
                                        <p:attrNameLst>
                                          <p:attrName>ppt_x</p:attrName>
                                        </p:attrNameLst>
                                      </p:cBhvr>
                                      <p:tavLst>
                                        <p:tav tm="0">
                                          <p:val>
                                            <p:strVal val="#ppt_x"/>
                                          </p:val>
                                        </p:tav>
                                        <p:tav tm="100000">
                                          <p:val>
                                            <p:strVal val="#ppt_x"/>
                                          </p:val>
                                        </p:tav>
                                      </p:tavLst>
                                    </p:anim>
                                    <p:anim calcmode="lin" valueType="num">
                                      <p:cBhvr>
                                        <p:cTn id="85" dur="1000" fill="hold"/>
                                        <p:tgtEl>
                                          <p:spTgt spid="36"/>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7"/>
                                        </p:tgtEl>
                                        <p:attrNameLst>
                                          <p:attrName>style.visibility</p:attrName>
                                        </p:attrNameLst>
                                      </p:cBhvr>
                                      <p:to>
                                        <p:strVal val="visible"/>
                                      </p:to>
                                    </p:set>
                                    <p:animEffect transition="in" filter="fade">
                                      <p:cBhvr>
                                        <p:cTn id="88" dur="1000"/>
                                        <p:tgtEl>
                                          <p:spTgt spid="37"/>
                                        </p:tgtEl>
                                      </p:cBhvr>
                                    </p:animEffect>
                                    <p:anim calcmode="lin" valueType="num">
                                      <p:cBhvr>
                                        <p:cTn id="89" dur="1000" fill="hold"/>
                                        <p:tgtEl>
                                          <p:spTgt spid="37"/>
                                        </p:tgtEl>
                                        <p:attrNameLst>
                                          <p:attrName>ppt_x</p:attrName>
                                        </p:attrNameLst>
                                      </p:cBhvr>
                                      <p:tavLst>
                                        <p:tav tm="0">
                                          <p:val>
                                            <p:strVal val="#ppt_x"/>
                                          </p:val>
                                        </p:tav>
                                        <p:tav tm="100000">
                                          <p:val>
                                            <p:strVal val="#ppt_x"/>
                                          </p:val>
                                        </p:tav>
                                      </p:tavLst>
                                    </p:anim>
                                    <p:anim calcmode="lin" valueType="num">
                                      <p:cBhvr>
                                        <p:cTn id="90" dur="1000" fill="hold"/>
                                        <p:tgtEl>
                                          <p:spTgt spid="37"/>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8"/>
                                        </p:tgtEl>
                                        <p:attrNameLst>
                                          <p:attrName>style.visibility</p:attrName>
                                        </p:attrNameLst>
                                      </p:cBhvr>
                                      <p:to>
                                        <p:strVal val="visible"/>
                                      </p:to>
                                    </p:set>
                                    <p:animEffect transition="in" filter="fade">
                                      <p:cBhvr>
                                        <p:cTn id="93" dur="1000"/>
                                        <p:tgtEl>
                                          <p:spTgt spid="38"/>
                                        </p:tgtEl>
                                      </p:cBhvr>
                                    </p:animEffect>
                                    <p:anim calcmode="lin" valueType="num">
                                      <p:cBhvr>
                                        <p:cTn id="94" dur="1000" fill="hold"/>
                                        <p:tgtEl>
                                          <p:spTgt spid="38"/>
                                        </p:tgtEl>
                                        <p:attrNameLst>
                                          <p:attrName>ppt_x</p:attrName>
                                        </p:attrNameLst>
                                      </p:cBhvr>
                                      <p:tavLst>
                                        <p:tav tm="0">
                                          <p:val>
                                            <p:strVal val="#ppt_x"/>
                                          </p:val>
                                        </p:tav>
                                        <p:tav tm="100000">
                                          <p:val>
                                            <p:strVal val="#ppt_x"/>
                                          </p:val>
                                        </p:tav>
                                      </p:tavLst>
                                    </p:anim>
                                    <p:anim calcmode="lin" valueType="num">
                                      <p:cBhvr>
                                        <p:cTn id="95" dur="1000" fill="hold"/>
                                        <p:tgtEl>
                                          <p:spTgt spid="38"/>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39"/>
                                        </p:tgtEl>
                                        <p:attrNameLst>
                                          <p:attrName>style.visibility</p:attrName>
                                        </p:attrNameLst>
                                      </p:cBhvr>
                                      <p:to>
                                        <p:strVal val="visible"/>
                                      </p:to>
                                    </p:set>
                                    <p:animEffect transition="in" filter="fade">
                                      <p:cBhvr>
                                        <p:cTn id="98" dur="1000"/>
                                        <p:tgtEl>
                                          <p:spTgt spid="39"/>
                                        </p:tgtEl>
                                      </p:cBhvr>
                                    </p:animEffect>
                                    <p:anim calcmode="lin" valueType="num">
                                      <p:cBhvr>
                                        <p:cTn id="99" dur="1000" fill="hold"/>
                                        <p:tgtEl>
                                          <p:spTgt spid="39"/>
                                        </p:tgtEl>
                                        <p:attrNameLst>
                                          <p:attrName>ppt_x</p:attrName>
                                        </p:attrNameLst>
                                      </p:cBhvr>
                                      <p:tavLst>
                                        <p:tav tm="0">
                                          <p:val>
                                            <p:strVal val="#ppt_x"/>
                                          </p:val>
                                        </p:tav>
                                        <p:tav tm="100000">
                                          <p:val>
                                            <p:strVal val="#ppt_x"/>
                                          </p:val>
                                        </p:tav>
                                      </p:tavLst>
                                    </p:anim>
                                    <p:anim calcmode="lin" valueType="num">
                                      <p:cBhvr>
                                        <p:cTn id="100"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animBg="1"/>
      <p:bldP spid="26" grpId="0"/>
      <p:bldP spid="27" grpId="0"/>
      <p:bldP spid="28" grpId="0" animBg="1"/>
      <p:bldP spid="29" grpId="0" animBg="1"/>
      <p:bldP spid="30" grpId="0" animBg="1"/>
      <p:bldP spid="31" grpId="0"/>
      <p:bldP spid="32" grpId="0"/>
      <p:bldP spid="33" grpId="0" animBg="1"/>
      <p:bldP spid="34" grpId="0"/>
      <p:bldP spid="35" grpId="0"/>
      <p:bldP spid="36" grpId="0" animBg="1"/>
      <p:bldP spid="37" grpId="0" animBg="1"/>
      <p:bldP spid="38" grpId="0" animBg="1"/>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2103832" y="2261270"/>
            <a:ext cx="3987494" cy="3880582"/>
            <a:chOff x="6617650" y="2172833"/>
            <a:chExt cx="3789362" cy="3687762"/>
          </a:xfrm>
        </p:grpSpPr>
        <p:sp>
          <p:nvSpPr>
            <p:cNvPr id="6" name="任意多边形 31"/>
            <p:cNvSpPr>
              <a:spLocks/>
            </p:cNvSpPr>
            <p:nvPr/>
          </p:nvSpPr>
          <p:spPr bwMode="auto">
            <a:xfrm rot="19588634">
              <a:off x="7074850" y="2172833"/>
              <a:ext cx="2446337" cy="2012950"/>
            </a:xfrm>
            <a:custGeom>
              <a:avLst/>
              <a:gdLst>
                <a:gd name="T0" fmla="*/ 1900733 w 1856155"/>
                <a:gd name="T1" fmla="*/ 203791 h 1526889"/>
                <a:gd name="T2" fmla="*/ 2424452 w 1856155"/>
                <a:gd name="T3" fmla="*/ 980904 h 1526889"/>
                <a:gd name="T4" fmla="*/ 2447195 w 1856155"/>
                <a:gd name="T5" fmla="*/ 1197186 h 1526889"/>
                <a:gd name="T6" fmla="*/ 2438181 w 1856155"/>
                <a:gd name="T7" fmla="*/ 1185518 h 1526889"/>
                <a:gd name="T8" fmla="*/ 1834538 w 1856155"/>
                <a:gd name="T9" fmla="*/ 800829 h 1526889"/>
                <a:gd name="T10" fmla="*/ 1590122 w 1856155"/>
                <a:gd name="T11" fmla="*/ 758759 h 1526889"/>
                <a:gd name="T12" fmla="*/ 1531931 w 1856155"/>
                <a:gd name="T13" fmla="*/ 760509 h 1526889"/>
                <a:gd name="T14" fmla="*/ 1349580 w 1856155"/>
                <a:gd name="T15" fmla="*/ 765992 h 1526889"/>
                <a:gd name="T16" fmla="*/ 904359 w 1856155"/>
                <a:gd name="T17" fmla="*/ 914665 h 1526889"/>
                <a:gd name="T18" fmla="*/ 809813 w 1856155"/>
                <a:gd name="T19" fmla="*/ 974230 h 1526889"/>
                <a:gd name="T20" fmla="*/ 804949 w 1856155"/>
                <a:gd name="T21" fmla="*/ 977294 h 1526889"/>
                <a:gd name="T22" fmla="*/ 477600 w 1856155"/>
                <a:gd name="T23" fmla="*/ 1316808 h 1526889"/>
                <a:gd name="T24" fmla="*/ 471833 w 1856155"/>
                <a:gd name="T25" fmla="*/ 1326821 h 1526889"/>
                <a:gd name="T26" fmla="*/ 417128 w 1856155"/>
                <a:gd name="T27" fmla="*/ 1421793 h 1526889"/>
                <a:gd name="T28" fmla="*/ 327120 w 1856155"/>
                <a:gd name="T29" fmla="*/ 1652894 h 1526889"/>
                <a:gd name="T30" fmla="*/ 285049 w 1856155"/>
                <a:gd name="T31" fmla="*/ 1897310 h 1526889"/>
                <a:gd name="T32" fmla="*/ 288531 w 1856155"/>
                <a:gd name="T33" fmla="*/ 2013083 h 1526889"/>
                <a:gd name="T34" fmla="*/ 275199 w 1856155"/>
                <a:gd name="T35" fmla="*/ 1998306 h 1526889"/>
                <a:gd name="T36" fmla="*/ 93114 w 1856155"/>
                <a:gd name="T37" fmla="*/ 1692882 h 1526889"/>
                <a:gd name="T38" fmla="*/ 56348 w 1856155"/>
                <a:gd name="T39" fmla="*/ 1572266 h 1526889"/>
                <a:gd name="T40" fmla="*/ 24616 w 1856155"/>
                <a:gd name="T41" fmla="*/ 1468164 h 1526889"/>
                <a:gd name="T42" fmla="*/ 48601 w 1856155"/>
                <a:gd name="T43" fmla="*/ 882273 h 1526889"/>
                <a:gd name="T44" fmla="*/ 69820 w 1856155"/>
                <a:gd name="T45" fmla="*/ 821010 h 1526889"/>
                <a:gd name="T46" fmla="*/ 88253 w 1856155"/>
                <a:gd name="T47" fmla="*/ 767789 h 1526889"/>
                <a:gd name="T48" fmla="*/ 203791 w 1856155"/>
                <a:gd name="T49" fmla="*/ 548335 h 1526889"/>
                <a:gd name="T50" fmla="*/ 756187 w 1856155"/>
                <a:gd name="T51" fmla="*/ 93112 h 1526889"/>
                <a:gd name="T52" fmla="*/ 772884 w 1856155"/>
                <a:gd name="T53" fmla="*/ 88023 h 1526889"/>
                <a:gd name="T54" fmla="*/ 980906 w 1856155"/>
                <a:gd name="T55" fmla="*/ 24616 h 1526889"/>
                <a:gd name="T56" fmla="*/ 1900733 w 1856155"/>
                <a:gd name="T57" fmla="*/ 203791 h 152688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56155"/>
                <a:gd name="T88" fmla="*/ 0 h 1526889"/>
                <a:gd name="T89" fmla="*/ 1856155 w 1856155"/>
                <a:gd name="T90" fmla="*/ 1526889 h 152688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56155" h="1526889">
                  <a:moveTo>
                    <a:pt x="1441673" y="154572"/>
                  </a:moveTo>
                  <a:cubicBezTo>
                    <a:pt x="1655467" y="296201"/>
                    <a:pt x="1791614" y="511079"/>
                    <a:pt x="1838905" y="743999"/>
                  </a:cubicBezTo>
                  <a:lnTo>
                    <a:pt x="1856155" y="908045"/>
                  </a:lnTo>
                  <a:lnTo>
                    <a:pt x="1849318" y="899195"/>
                  </a:lnTo>
                  <a:cubicBezTo>
                    <a:pt x="1733303" y="763045"/>
                    <a:pt x="1576787" y="658889"/>
                    <a:pt x="1391465" y="607415"/>
                  </a:cubicBezTo>
                  <a:cubicBezTo>
                    <a:pt x="1329692" y="590257"/>
                    <a:pt x="1267641" y="579765"/>
                    <a:pt x="1206080" y="575506"/>
                  </a:cubicBezTo>
                  <a:lnTo>
                    <a:pt x="1161943" y="576833"/>
                  </a:lnTo>
                  <a:lnTo>
                    <a:pt x="1023633" y="580992"/>
                  </a:lnTo>
                  <a:cubicBezTo>
                    <a:pt x="904002" y="596538"/>
                    <a:pt x="789395" y="635281"/>
                    <a:pt x="685941" y="693758"/>
                  </a:cubicBezTo>
                  <a:lnTo>
                    <a:pt x="614229" y="738937"/>
                  </a:lnTo>
                  <a:lnTo>
                    <a:pt x="610540" y="741261"/>
                  </a:lnTo>
                  <a:cubicBezTo>
                    <a:pt x="513047" y="809388"/>
                    <a:pt x="428241" y="896381"/>
                    <a:pt x="362251" y="998776"/>
                  </a:cubicBezTo>
                  <a:cubicBezTo>
                    <a:pt x="360793" y="1001308"/>
                    <a:pt x="359335" y="1003839"/>
                    <a:pt x="357877" y="1006371"/>
                  </a:cubicBezTo>
                  <a:lnTo>
                    <a:pt x="316384" y="1078406"/>
                  </a:lnTo>
                  <a:cubicBezTo>
                    <a:pt x="288284" y="1133346"/>
                    <a:pt x="265273" y="1191919"/>
                    <a:pt x="248115" y="1253692"/>
                  </a:cubicBezTo>
                  <a:cubicBezTo>
                    <a:pt x="230957" y="1315467"/>
                    <a:pt x="220465" y="1377517"/>
                    <a:pt x="216205" y="1439077"/>
                  </a:cubicBezTo>
                  <a:lnTo>
                    <a:pt x="218846" y="1526889"/>
                  </a:lnTo>
                  <a:lnTo>
                    <a:pt x="208734" y="1515681"/>
                  </a:lnTo>
                  <a:cubicBezTo>
                    <a:pt x="150990" y="1444880"/>
                    <a:pt x="104757" y="1366689"/>
                    <a:pt x="70625" y="1284022"/>
                  </a:cubicBezTo>
                  <a:lnTo>
                    <a:pt x="42739" y="1192537"/>
                  </a:lnTo>
                  <a:lnTo>
                    <a:pt x="18671" y="1113577"/>
                  </a:lnTo>
                  <a:cubicBezTo>
                    <a:pt x="-10887" y="968003"/>
                    <a:pt x="-5735" y="815380"/>
                    <a:pt x="36863" y="669189"/>
                  </a:cubicBezTo>
                  <a:lnTo>
                    <a:pt x="52957" y="622722"/>
                  </a:lnTo>
                  <a:lnTo>
                    <a:pt x="66938" y="582355"/>
                  </a:lnTo>
                  <a:cubicBezTo>
                    <a:pt x="90012" y="525123"/>
                    <a:pt x="119165" y="469352"/>
                    <a:pt x="154572" y="415903"/>
                  </a:cubicBezTo>
                  <a:cubicBezTo>
                    <a:pt x="260794" y="255558"/>
                    <a:pt x="408218" y="138889"/>
                    <a:pt x="573555" y="70624"/>
                  </a:cubicBezTo>
                  <a:lnTo>
                    <a:pt x="586219" y="66764"/>
                  </a:lnTo>
                  <a:lnTo>
                    <a:pt x="744000" y="18671"/>
                  </a:lnTo>
                  <a:cubicBezTo>
                    <a:pt x="976919" y="-28621"/>
                    <a:pt x="1227880" y="12943"/>
                    <a:pt x="1441673" y="154572"/>
                  </a:cubicBezTo>
                  <a:close/>
                </a:path>
              </a:pathLst>
            </a:custGeom>
            <a:solidFill>
              <a:srgbClr val="00AB7F"/>
            </a:solidFill>
            <a:ln w="12700" cmpd="sng">
              <a:solidFill>
                <a:srgbClr val="FFFFFF"/>
              </a:solidFill>
              <a:prstDash val="sysDash"/>
              <a:miter lim="800000"/>
              <a:headEnd/>
              <a:tailEnd type="triangle" w="med" len="med"/>
            </a:ln>
          </p:spPr>
          <p:txBody>
            <a:bodyPr lIns="0" tIns="108000" rIns="0" bIns="0"/>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rPr>
                <a:t>标题</a:t>
              </a:r>
            </a:p>
          </p:txBody>
        </p:sp>
        <p:grpSp>
          <p:nvGrpSpPr>
            <p:cNvPr id="7" name="组合 6"/>
            <p:cNvGrpSpPr/>
            <p:nvPr/>
          </p:nvGrpSpPr>
          <p:grpSpPr>
            <a:xfrm>
              <a:off x="6617650" y="2625270"/>
              <a:ext cx="3789362" cy="3235325"/>
              <a:chOff x="6617650" y="2625270"/>
              <a:chExt cx="3789362" cy="3235325"/>
            </a:xfrm>
          </p:grpSpPr>
          <p:sp>
            <p:nvSpPr>
              <p:cNvPr id="8" name="任意多边形 30"/>
              <p:cNvSpPr>
                <a:spLocks/>
              </p:cNvSpPr>
              <p:nvPr/>
            </p:nvSpPr>
            <p:spPr bwMode="auto">
              <a:xfrm rot="3292421">
                <a:off x="6210457" y="3249951"/>
                <a:ext cx="2449512" cy="1635125"/>
              </a:xfrm>
              <a:custGeom>
                <a:avLst/>
                <a:gdLst>
                  <a:gd name="T0" fmla="*/ 63465 w 1857486"/>
                  <a:gd name="T1" fmla="*/ 26016 h 1241208"/>
                  <a:gd name="T2" fmla="*/ 68086 w 1857486"/>
                  <a:gd name="T3" fmla="*/ 42850 h 1241208"/>
                  <a:gd name="T4" fmla="*/ 507673 w 1857486"/>
                  <a:gd name="T5" fmla="*/ 607768 h 1241208"/>
                  <a:gd name="T6" fmla="*/ 723807 w 1857486"/>
                  <a:gd name="T7" fmla="*/ 729402 h 1241208"/>
                  <a:gd name="T8" fmla="*/ 776491 w 1857486"/>
                  <a:gd name="T9" fmla="*/ 749317 h 1241208"/>
                  <a:gd name="T10" fmla="*/ 837138 w 1857486"/>
                  <a:gd name="T11" fmla="*/ 772242 h 1241208"/>
                  <a:gd name="T12" fmla="*/ 1422127 w 1857486"/>
                  <a:gd name="T13" fmla="*/ 812612 h 1241208"/>
                  <a:gd name="T14" fmla="*/ 1527077 w 1857486"/>
                  <a:gd name="T15" fmla="*/ 783806 h 1241208"/>
                  <a:gd name="T16" fmla="*/ 1648674 w 1857486"/>
                  <a:gd name="T17" fmla="*/ 750431 h 1241208"/>
                  <a:gd name="T18" fmla="*/ 1959074 w 1857486"/>
                  <a:gd name="T19" fmla="*/ 576963 h 1241208"/>
                  <a:gd name="T20" fmla="*/ 1974219 w 1857486"/>
                  <a:gd name="T21" fmla="*/ 564050 h 1241208"/>
                  <a:gd name="T22" fmla="*/ 2051266 w 1857486"/>
                  <a:gd name="T23" fmla="*/ 498353 h 1241208"/>
                  <a:gd name="T24" fmla="*/ 2213592 w 1857486"/>
                  <a:gd name="T25" fmla="*/ 310844 h 1241208"/>
                  <a:gd name="T26" fmla="*/ 2335228 w 1857486"/>
                  <a:gd name="T27" fmla="*/ 94710 h 1241208"/>
                  <a:gd name="T28" fmla="*/ 2371028 w 1857486"/>
                  <a:gd name="T29" fmla="*/ 0 h 1241208"/>
                  <a:gd name="T30" fmla="*/ 2412958 w 1857486"/>
                  <a:gd name="T31" fmla="*/ 117570 h 1241208"/>
                  <a:gd name="T32" fmla="*/ 2447627 w 1857486"/>
                  <a:gd name="T33" fmla="*/ 469386 h 1241208"/>
                  <a:gd name="T34" fmla="*/ 2447087 w 1857486"/>
                  <a:gd name="T35" fmla="*/ 475109 h 1241208"/>
                  <a:gd name="T36" fmla="*/ 2436584 w 1857486"/>
                  <a:gd name="T37" fmla="*/ 586360 h 1241208"/>
                  <a:gd name="T38" fmla="*/ 2217416 w 1857486"/>
                  <a:gd name="T39" fmla="*/ 1130244 h 1241208"/>
                  <a:gd name="T40" fmla="*/ 2176873 w 1857486"/>
                  <a:gd name="T41" fmla="*/ 1180838 h 1241208"/>
                  <a:gd name="T42" fmla="*/ 2141653 w 1857486"/>
                  <a:gd name="T43" fmla="*/ 1224789 h 1241208"/>
                  <a:gd name="T44" fmla="*/ 1959182 w 1857486"/>
                  <a:gd name="T45" fmla="*/ 1392759 h 1241208"/>
                  <a:gd name="T46" fmla="*/ 1286072 w 1857486"/>
                  <a:gd name="T47" fmla="*/ 1636261 h 1241208"/>
                  <a:gd name="T48" fmla="*/ 1269854 w 1857486"/>
                  <a:gd name="T49" fmla="*/ 1636286 h 1241208"/>
                  <a:gd name="T50" fmla="*/ 1168374 w 1857486"/>
                  <a:gd name="T51" fmla="*/ 1636436 h 1241208"/>
                  <a:gd name="T52" fmla="*/ 245001 w 1857486"/>
                  <a:gd name="T53" fmla="*/ 1147992 h 1241208"/>
                  <a:gd name="T54" fmla="*/ 34504 w 1857486"/>
                  <a:gd name="T55" fmla="*/ 124818 h 124120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857486"/>
                  <a:gd name="T85" fmla="*/ 0 h 1241208"/>
                  <a:gd name="T86" fmla="*/ 1857486 w 1857486"/>
                  <a:gd name="T87" fmla="*/ 1241208 h 124120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857486" h="1241208">
                    <a:moveTo>
                      <a:pt x="48137" y="19733"/>
                    </a:moveTo>
                    <a:lnTo>
                      <a:pt x="51642" y="32501"/>
                    </a:lnTo>
                    <a:cubicBezTo>
                      <a:pt x="115253" y="199683"/>
                      <a:pt x="227751" y="350314"/>
                      <a:pt x="385061" y="460981"/>
                    </a:cubicBezTo>
                    <a:cubicBezTo>
                      <a:pt x="437498" y="497870"/>
                      <a:pt x="492431" y="528573"/>
                      <a:pt x="548995" y="553239"/>
                    </a:cubicBezTo>
                    <a:lnTo>
                      <a:pt x="588955" y="568344"/>
                    </a:lnTo>
                    <a:lnTo>
                      <a:pt x="634954" y="585732"/>
                    </a:lnTo>
                    <a:cubicBezTo>
                      <a:pt x="779895" y="632404"/>
                      <a:pt x="932314" y="641826"/>
                      <a:pt x="1078658" y="616352"/>
                    </a:cubicBezTo>
                    <a:lnTo>
                      <a:pt x="1158261" y="594503"/>
                    </a:lnTo>
                    <a:lnTo>
                      <a:pt x="1250490" y="569189"/>
                    </a:lnTo>
                    <a:cubicBezTo>
                      <a:pt x="1334081" y="537383"/>
                      <a:pt x="1413534" y="493356"/>
                      <a:pt x="1485923" y="437616"/>
                    </a:cubicBezTo>
                    <a:lnTo>
                      <a:pt x="1497410" y="427822"/>
                    </a:lnTo>
                    <a:lnTo>
                      <a:pt x="1555849" y="377992"/>
                    </a:lnTo>
                    <a:cubicBezTo>
                      <a:pt x="1600753" y="335664"/>
                      <a:pt x="1642082" y="288206"/>
                      <a:pt x="1678970" y="235770"/>
                    </a:cubicBezTo>
                    <a:cubicBezTo>
                      <a:pt x="1715860" y="183333"/>
                      <a:pt x="1746563" y="128400"/>
                      <a:pt x="1771229" y="71836"/>
                    </a:cubicBezTo>
                    <a:lnTo>
                      <a:pt x="1798383" y="0"/>
                    </a:lnTo>
                    <a:lnTo>
                      <a:pt x="1830186" y="89175"/>
                    </a:lnTo>
                    <a:cubicBezTo>
                      <a:pt x="1851994" y="176986"/>
                      <a:pt x="1860619" y="266914"/>
                      <a:pt x="1856482" y="356021"/>
                    </a:cubicBezTo>
                    <a:lnTo>
                      <a:pt x="1856072" y="360362"/>
                    </a:lnTo>
                    <a:lnTo>
                      <a:pt x="1848106" y="444744"/>
                    </a:lnTo>
                    <a:cubicBezTo>
                      <a:pt x="1827108" y="591799"/>
                      <a:pt x="1771049" y="733845"/>
                      <a:pt x="1681871" y="857270"/>
                    </a:cubicBezTo>
                    <a:lnTo>
                      <a:pt x="1651120" y="895645"/>
                    </a:lnTo>
                    <a:lnTo>
                      <a:pt x="1624406" y="928981"/>
                    </a:lnTo>
                    <a:cubicBezTo>
                      <a:pt x="1583468" y="975154"/>
                      <a:pt x="1537292" y="1017912"/>
                      <a:pt x="1486005" y="1056383"/>
                    </a:cubicBezTo>
                    <a:cubicBezTo>
                      <a:pt x="1332143" y="1171796"/>
                      <a:pt x="1154119" y="1232240"/>
                      <a:pt x="975463" y="1241075"/>
                    </a:cubicBezTo>
                    <a:lnTo>
                      <a:pt x="963162" y="1241094"/>
                    </a:lnTo>
                    <a:lnTo>
                      <a:pt x="886191" y="1241208"/>
                    </a:lnTo>
                    <a:cubicBezTo>
                      <a:pt x="618871" y="1228796"/>
                      <a:pt x="358948" y="1101525"/>
                      <a:pt x="185829" y="870732"/>
                    </a:cubicBezTo>
                    <a:cubicBezTo>
                      <a:pt x="12710" y="639938"/>
                      <a:pt x="-36730" y="354783"/>
                      <a:pt x="26171" y="94672"/>
                    </a:cubicBezTo>
                    <a:lnTo>
                      <a:pt x="48137" y="19733"/>
                    </a:lnTo>
                    <a:close/>
                  </a:path>
                </a:pathLst>
              </a:custGeom>
              <a:solidFill>
                <a:schemeClr val="bg1">
                  <a:lumMod val="65000"/>
                </a:schemeClr>
              </a:solidFill>
              <a:ln w="12700" cmpd="sng">
                <a:solidFill>
                  <a:srgbClr val="FFFFFF"/>
                </a:solidFill>
                <a:prstDash val="sysDash"/>
                <a:miter lim="800000"/>
                <a:headEnd/>
                <a:tailEnd type="triangle" w="med" len="med"/>
              </a:ln>
            </p:spPr>
            <p:txBody>
              <a:bodyPr lIns="0" tIns="468000" rIns="0" bIns="0"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rPr>
                  <a:t>标题</a:t>
                </a:r>
              </a:p>
            </p:txBody>
          </p:sp>
          <p:sp>
            <p:nvSpPr>
              <p:cNvPr id="9" name="任意多边形 34"/>
              <p:cNvSpPr>
                <a:spLocks/>
              </p:cNvSpPr>
              <p:nvPr/>
            </p:nvSpPr>
            <p:spPr bwMode="auto">
              <a:xfrm rot="974914">
                <a:off x="7957500" y="2625270"/>
                <a:ext cx="2449512" cy="1663700"/>
              </a:xfrm>
              <a:custGeom>
                <a:avLst/>
                <a:gdLst>
                  <a:gd name="T0" fmla="*/ 867391 w 1857556"/>
                  <a:gd name="T1" fmla="*/ 53010 h 1261477"/>
                  <a:gd name="T2" fmla="*/ 1219002 w 1857556"/>
                  <a:gd name="T3" fmla="*/ 0 h 1261477"/>
                  <a:gd name="T4" fmla="*/ 1233731 w 1857556"/>
                  <a:gd name="T5" fmla="*/ 654 h 1261477"/>
                  <a:gd name="T6" fmla="*/ 1336584 w 1857556"/>
                  <a:gd name="T7" fmla="*/ 5216 h 1261477"/>
                  <a:gd name="T8" fmla="*/ 2236615 w 1857556"/>
                  <a:gd name="T9" fmla="*/ 535439 h 1261477"/>
                  <a:gd name="T10" fmla="*/ 2400031 w 1857556"/>
                  <a:gd name="T11" fmla="*/ 1567181 h 1261477"/>
                  <a:gd name="T12" fmla="*/ 2367053 w 1857556"/>
                  <a:gd name="T13" fmla="*/ 1663159 h 1261477"/>
                  <a:gd name="T14" fmla="*/ 2362729 w 1857556"/>
                  <a:gd name="T15" fmla="*/ 1647525 h 1261477"/>
                  <a:gd name="T16" fmla="*/ 1949476 w 1857556"/>
                  <a:gd name="T17" fmla="*/ 1063065 h 1261477"/>
                  <a:gd name="T18" fmla="*/ 1739141 w 1857556"/>
                  <a:gd name="T19" fmla="*/ 931658 h 1261477"/>
                  <a:gd name="T20" fmla="*/ 1687424 w 1857556"/>
                  <a:gd name="T21" fmla="*/ 909353 h 1261477"/>
                  <a:gd name="T22" fmla="*/ 1627891 w 1857556"/>
                  <a:gd name="T23" fmla="*/ 883675 h 1261477"/>
                  <a:gd name="T24" fmla="*/ 1045365 w 1857556"/>
                  <a:gd name="T25" fmla="*/ 816551 h 1261477"/>
                  <a:gd name="T26" fmla="*/ 935311 w 1857556"/>
                  <a:gd name="T27" fmla="*/ 835922 h 1261477"/>
                  <a:gd name="T28" fmla="*/ 929648 w 1857556"/>
                  <a:gd name="T29" fmla="*/ 836918 h 1261477"/>
                  <a:gd name="T30" fmla="*/ 498189 w 1857556"/>
                  <a:gd name="T31" fmla="*/ 1027361 h 1261477"/>
                  <a:gd name="T32" fmla="*/ 489059 w 1857556"/>
                  <a:gd name="T33" fmla="*/ 1034450 h 1261477"/>
                  <a:gd name="T34" fmla="*/ 402493 w 1857556"/>
                  <a:gd name="T35" fmla="*/ 1101668 h 1261477"/>
                  <a:gd name="T36" fmla="*/ 231750 w 1857556"/>
                  <a:gd name="T37" fmla="*/ 1281544 h 1261477"/>
                  <a:gd name="T38" fmla="*/ 100342 w 1857556"/>
                  <a:gd name="T39" fmla="*/ 1491880 h 1261477"/>
                  <a:gd name="T40" fmla="*/ 56937 w 1857556"/>
                  <a:gd name="T41" fmla="*/ 1592514 h 1261477"/>
                  <a:gd name="T42" fmla="*/ 53016 w 1857556"/>
                  <a:gd name="T43" fmla="*/ 1581644 h 1261477"/>
                  <a:gd name="T44" fmla="*/ 5224 w 1857556"/>
                  <a:gd name="T45" fmla="*/ 1112450 h 1261477"/>
                  <a:gd name="T46" fmla="*/ 6025 w 1857556"/>
                  <a:gd name="T47" fmla="*/ 1106757 h 1261477"/>
                  <a:gd name="T48" fmla="*/ 21610 w 1857556"/>
                  <a:gd name="T49" fmla="*/ 996103 h 1261477"/>
                  <a:gd name="T50" fmla="*/ 195643 w 1857556"/>
                  <a:gd name="T51" fmla="*/ 560172 h 1261477"/>
                  <a:gd name="T52" fmla="*/ 309227 w 1857556"/>
                  <a:gd name="T53" fmla="*/ 417410 h 1261477"/>
                  <a:gd name="T54" fmla="*/ 345473 w 1857556"/>
                  <a:gd name="T55" fmla="*/ 371852 h 1261477"/>
                  <a:gd name="T56" fmla="*/ 535445 w 1857556"/>
                  <a:gd name="T57" fmla="*/ 212418 h 1261477"/>
                  <a:gd name="T58" fmla="*/ 867391 w 1857556"/>
                  <a:gd name="T59" fmla="*/ 53010 h 126147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57556"/>
                  <a:gd name="T91" fmla="*/ 0 h 1261477"/>
                  <a:gd name="T92" fmla="*/ 1857556 w 1857556"/>
                  <a:gd name="T93" fmla="*/ 1261477 h 126147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57556" h="1261477">
                    <a:moveTo>
                      <a:pt x="657901" y="40207"/>
                    </a:moveTo>
                    <a:cubicBezTo>
                      <a:pt x="745285" y="13540"/>
                      <a:pt x="835154" y="322"/>
                      <a:pt x="924592" y="0"/>
                    </a:cubicBezTo>
                    <a:lnTo>
                      <a:pt x="935764" y="496"/>
                    </a:lnTo>
                    <a:lnTo>
                      <a:pt x="1013776" y="3956"/>
                    </a:lnTo>
                    <a:cubicBezTo>
                      <a:pt x="1280247" y="28598"/>
                      <a:pt x="1534068" y="167641"/>
                      <a:pt x="1696434" y="406121"/>
                    </a:cubicBezTo>
                    <a:cubicBezTo>
                      <a:pt x="1858802" y="644602"/>
                      <a:pt x="1895129" y="931722"/>
                      <a:pt x="1820382" y="1188679"/>
                    </a:cubicBezTo>
                    <a:lnTo>
                      <a:pt x="1795369" y="1261477"/>
                    </a:lnTo>
                    <a:cubicBezTo>
                      <a:pt x="1794275" y="1257524"/>
                      <a:pt x="1793182" y="1253572"/>
                      <a:pt x="1792089" y="1249619"/>
                    </a:cubicBezTo>
                    <a:cubicBezTo>
                      <a:pt x="1736202" y="1079699"/>
                      <a:pt x="1630721" y="924073"/>
                      <a:pt x="1478644" y="806316"/>
                    </a:cubicBezTo>
                    <a:cubicBezTo>
                      <a:pt x="1427953" y="767064"/>
                      <a:pt x="1374482" y="733878"/>
                      <a:pt x="1319108" y="706646"/>
                    </a:cubicBezTo>
                    <a:lnTo>
                      <a:pt x="1279882" y="689728"/>
                    </a:lnTo>
                    <a:lnTo>
                      <a:pt x="1234727" y="670252"/>
                    </a:lnTo>
                    <a:cubicBezTo>
                      <a:pt x="1092076" y="616990"/>
                      <a:pt x="940249" y="600598"/>
                      <a:pt x="792891" y="619340"/>
                    </a:cubicBezTo>
                    <a:lnTo>
                      <a:pt x="709417" y="634032"/>
                    </a:lnTo>
                    <a:lnTo>
                      <a:pt x="705122" y="634788"/>
                    </a:lnTo>
                    <a:cubicBezTo>
                      <a:pt x="589103" y="660970"/>
                      <a:pt x="477690" y="709415"/>
                      <a:pt x="377868" y="779235"/>
                    </a:cubicBezTo>
                    <a:lnTo>
                      <a:pt x="370943" y="784612"/>
                    </a:lnTo>
                    <a:lnTo>
                      <a:pt x="305284" y="835596"/>
                    </a:lnTo>
                    <a:cubicBezTo>
                      <a:pt x="258490" y="875822"/>
                      <a:pt x="215030" y="921337"/>
                      <a:pt x="175778" y="972029"/>
                    </a:cubicBezTo>
                    <a:cubicBezTo>
                      <a:pt x="136526" y="1022722"/>
                      <a:pt x="103340" y="1076191"/>
                      <a:pt x="76108" y="1131565"/>
                    </a:cubicBezTo>
                    <a:lnTo>
                      <a:pt x="43186" y="1207894"/>
                    </a:lnTo>
                    <a:cubicBezTo>
                      <a:pt x="42194" y="1205146"/>
                      <a:pt x="41204" y="1202397"/>
                      <a:pt x="40212" y="1199649"/>
                    </a:cubicBezTo>
                    <a:cubicBezTo>
                      <a:pt x="4655" y="1083137"/>
                      <a:pt x="-6991" y="962206"/>
                      <a:pt x="3962" y="843774"/>
                    </a:cubicBezTo>
                    <a:lnTo>
                      <a:pt x="4570" y="839456"/>
                    </a:lnTo>
                    <a:lnTo>
                      <a:pt x="16391" y="755527"/>
                    </a:lnTo>
                    <a:cubicBezTo>
                      <a:pt x="38560" y="638777"/>
                      <a:pt x="82998" y="526255"/>
                      <a:pt x="148392" y="424881"/>
                    </a:cubicBezTo>
                    <a:lnTo>
                      <a:pt x="234543" y="316598"/>
                    </a:lnTo>
                    <a:lnTo>
                      <a:pt x="262035" y="282043"/>
                    </a:lnTo>
                    <a:cubicBezTo>
                      <a:pt x="305046" y="237794"/>
                      <a:pt x="353131" y="197196"/>
                      <a:pt x="406126" y="161115"/>
                    </a:cubicBezTo>
                    <a:cubicBezTo>
                      <a:pt x="485620" y="106993"/>
                      <a:pt x="570518" y="66875"/>
                      <a:pt x="657901" y="40207"/>
                    </a:cubicBezTo>
                    <a:close/>
                  </a:path>
                </a:pathLst>
              </a:custGeom>
              <a:solidFill>
                <a:schemeClr val="accent1">
                  <a:lumMod val="75000"/>
                </a:schemeClr>
              </a:solidFill>
              <a:ln w="12700" cmpd="sng">
                <a:solidFill>
                  <a:srgbClr val="FFFFFF"/>
                </a:solidFill>
                <a:prstDash val="sysDash"/>
                <a:miter lim="800000"/>
                <a:headEnd/>
                <a:tailEnd type="triangle" w="med" len="med"/>
              </a:ln>
            </p:spPr>
            <p:txBody>
              <a:bodyPr lIns="72000" tIns="108000" rIns="0" bIns="0"/>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标题</a:t>
                </a:r>
              </a:p>
            </p:txBody>
          </p:sp>
          <p:sp>
            <p:nvSpPr>
              <p:cNvPr id="10" name="任意多边形 37"/>
              <p:cNvSpPr>
                <a:spLocks/>
              </p:cNvSpPr>
              <p:nvPr/>
            </p:nvSpPr>
            <p:spPr bwMode="auto">
              <a:xfrm rot="16521308">
                <a:off x="7953531" y="3769064"/>
                <a:ext cx="2449512" cy="1733550"/>
              </a:xfrm>
              <a:custGeom>
                <a:avLst/>
                <a:gdLst>
                  <a:gd name="T0" fmla="*/ 2438842 w 1856926"/>
                  <a:gd name="T1" fmla="*/ 352654 h 1315239"/>
                  <a:gd name="T2" fmla="*/ 2448212 w 1856926"/>
                  <a:gd name="T3" fmla="*/ 469979 h 1315239"/>
                  <a:gd name="T4" fmla="*/ 2448121 w 1856926"/>
                  <a:gd name="T5" fmla="*/ 475729 h 1315239"/>
                  <a:gd name="T6" fmla="*/ 2446344 w 1856926"/>
                  <a:gd name="T7" fmla="*/ 587460 h 1315239"/>
                  <a:gd name="T8" fmla="*/ 2270344 w 1856926"/>
                  <a:gd name="T9" fmla="*/ 1146804 h 1315239"/>
                  <a:gd name="T10" fmla="*/ 2233877 w 1856926"/>
                  <a:gd name="T11" fmla="*/ 1200413 h 1315239"/>
                  <a:gd name="T12" fmla="*/ 2202200 w 1856926"/>
                  <a:gd name="T13" fmla="*/ 1246981 h 1315239"/>
                  <a:gd name="T14" fmla="*/ 2033411 w 1856926"/>
                  <a:gd name="T15" fmla="*/ 1428693 h 1315239"/>
                  <a:gd name="T16" fmla="*/ 1381386 w 1856926"/>
                  <a:gd name="T17" fmla="*/ 1724045 h 1315239"/>
                  <a:gd name="T18" fmla="*/ 1365217 w 1856926"/>
                  <a:gd name="T19" fmla="*/ 1725337 h 1315239"/>
                  <a:gd name="T20" fmla="*/ 1264062 w 1856926"/>
                  <a:gd name="T21" fmla="*/ 1733418 h 1315239"/>
                  <a:gd name="T22" fmla="*/ 305347 w 1856926"/>
                  <a:gd name="T23" fmla="*/ 1318614 h 1315239"/>
                  <a:gd name="T24" fmla="*/ 15544 w 1856926"/>
                  <a:gd name="T25" fmla="*/ 315016 h 1315239"/>
                  <a:gd name="T26" fmla="*/ 36395 w 1856926"/>
                  <a:gd name="T27" fmla="*/ 215698 h 1315239"/>
                  <a:gd name="T28" fmla="*/ 42619 w 1856926"/>
                  <a:gd name="T29" fmla="*/ 230676 h 1315239"/>
                  <a:gd name="T30" fmla="*/ 525004 w 1856926"/>
                  <a:gd name="T31" fmla="*/ 759520 h 1315239"/>
                  <a:gd name="T32" fmla="*/ 749980 w 1856926"/>
                  <a:gd name="T33" fmla="*/ 863896 h 1315239"/>
                  <a:gd name="T34" fmla="*/ 804061 w 1856926"/>
                  <a:gd name="T35" fmla="*/ 879634 h 1315239"/>
                  <a:gd name="T36" fmla="*/ 866313 w 1856926"/>
                  <a:gd name="T37" fmla="*/ 897749 h 1315239"/>
                  <a:gd name="T38" fmla="*/ 1564976 w 1856926"/>
                  <a:gd name="T39" fmla="*/ 857761 h 1315239"/>
                  <a:gd name="T40" fmla="*/ 1565234 w 1856926"/>
                  <a:gd name="T41" fmla="*/ 857655 h 1315239"/>
                  <a:gd name="T42" fmla="*/ 1673662 w 1856926"/>
                  <a:gd name="T43" fmla="*/ 812594 h 1315239"/>
                  <a:gd name="T44" fmla="*/ 1969559 w 1856926"/>
                  <a:gd name="T45" fmla="*/ 615402 h 1315239"/>
                  <a:gd name="T46" fmla="*/ 1977741 w 1856926"/>
                  <a:gd name="T47" fmla="*/ 607240 h 1315239"/>
                  <a:gd name="T48" fmla="*/ 2055326 w 1856926"/>
                  <a:gd name="T49" fmla="*/ 529830 h 1315239"/>
                  <a:gd name="T50" fmla="*/ 2202506 w 1856926"/>
                  <a:gd name="T51" fmla="*/ 330211 h 1315239"/>
                  <a:gd name="T52" fmla="*/ 2306882 w 1856926"/>
                  <a:gd name="T53" fmla="*/ 105234 h 1315239"/>
                  <a:gd name="T54" fmla="*/ 2337505 w 1856926"/>
                  <a:gd name="T55" fmla="*/ 0 h 1315239"/>
                  <a:gd name="T56" fmla="*/ 2342741 w 1856926"/>
                  <a:gd name="T57" fmla="*/ 10303 h 1315239"/>
                  <a:gd name="T58" fmla="*/ 2438842 w 1856926"/>
                  <a:gd name="T59" fmla="*/ 352654 h 131523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56926"/>
                  <a:gd name="T91" fmla="*/ 0 h 1315239"/>
                  <a:gd name="T92" fmla="*/ 1856926 w 1856926"/>
                  <a:gd name="T93" fmla="*/ 1315239 h 131523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56926" h="1315239">
                    <a:moveTo>
                      <a:pt x="1849819" y="267482"/>
                    </a:moveTo>
                    <a:cubicBezTo>
                      <a:pt x="1853614" y="297053"/>
                      <a:pt x="1855981" y="326752"/>
                      <a:pt x="1856926" y="356471"/>
                    </a:cubicBezTo>
                    <a:lnTo>
                      <a:pt x="1856857" y="360832"/>
                    </a:lnTo>
                    <a:lnTo>
                      <a:pt x="1855509" y="445578"/>
                    </a:lnTo>
                    <a:cubicBezTo>
                      <a:pt x="1846066" y="593823"/>
                      <a:pt x="1801277" y="739816"/>
                      <a:pt x="1722016" y="869831"/>
                    </a:cubicBezTo>
                    <a:lnTo>
                      <a:pt x="1694357" y="910492"/>
                    </a:lnTo>
                    <a:lnTo>
                      <a:pt x="1670330" y="945813"/>
                    </a:lnTo>
                    <a:cubicBezTo>
                      <a:pt x="1633125" y="995043"/>
                      <a:pt x="1590431" y="1041279"/>
                      <a:pt x="1542307" y="1083639"/>
                    </a:cubicBezTo>
                    <a:cubicBezTo>
                      <a:pt x="1397932" y="1210721"/>
                      <a:pt x="1225176" y="1284891"/>
                      <a:pt x="1047757" y="1307658"/>
                    </a:cubicBezTo>
                    <a:lnTo>
                      <a:pt x="1035493" y="1308638"/>
                    </a:lnTo>
                    <a:lnTo>
                      <a:pt x="958769" y="1314767"/>
                    </a:lnTo>
                    <a:cubicBezTo>
                      <a:pt x="691295" y="1323281"/>
                      <a:pt x="422222" y="1216708"/>
                      <a:pt x="231600" y="1000146"/>
                    </a:cubicBezTo>
                    <a:cubicBezTo>
                      <a:pt x="40976" y="783585"/>
                      <a:pt x="-30593" y="503165"/>
                      <a:pt x="11790" y="238934"/>
                    </a:cubicBezTo>
                    <a:lnTo>
                      <a:pt x="27605" y="163603"/>
                    </a:lnTo>
                    <a:lnTo>
                      <a:pt x="32326" y="174964"/>
                    </a:lnTo>
                    <a:cubicBezTo>
                      <a:pt x="108805" y="336664"/>
                      <a:pt x="232729" y="478046"/>
                      <a:pt x="398206" y="576083"/>
                    </a:cubicBezTo>
                    <a:cubicBezTo>
                      <a:pt x="453364" y="608763"/>
                      <a:pt x="510529" y="635079"/>
                      <a:pt x="568847" y="655250"/>
                    </a:cubicBezTo>
                    <a:lnTo>
                      <a:pt x="609866" y="667187"/>
                    </a:lnTo>
                    <a:lnTo>
                      <a:pt x="657083" y="680927"/>
                    </a:lnTo>
                    <a:cubicBezTo>
                      <a:pt x="834856" y="723172"/>
                      <a:pt x="1019173" y="711098"/>
                      <a:pt x="1187007" y="650597"/>
                    </a:cubicBezTo>
                    <a:lnTo>
                      <a:pt x="1187203" y="650516"/>
                    </a:lnTo>
                    <a:lnTo>
                      <a:pt x="1269443" y="616338"/>
                    </a:lnTo>
                    <a:cubicBezTo>
                      <a:pt x="1350293" y="578099"/>
                      <a:pt x="1426064" y="527998"/>
                      <a:pt x="1493876" y="466772"/>
                    </a:cubicBezTo>
                    <a:lnTo>
                      <a:pt x="1500082" y="460581"/>
                    </a:lnTo>
                    <a:lnTo>
                      <a:pt x="1558929" y="401867"/>
                    </a:lnTo>
                    <a:cubicBezTo>
                      <a:pt x="1600388" y="356160"/>
                      <a:pt x="1637882" y="305618"/>
                      <a:pt x="1670562" y="250459"/>
                    </a:cubicBezTo>
                    <a:cubicBezTo>
                      <a:pt x="1703241" y="195301"/>
                      <a:pt x="1729558" y="138136"/>
                      <a:pt x="1749730" y="79818"/>
                    </a:cubicBezTo>
                    <a:lnTo>
                      <a:pt x="1772957" y="0"/>
                    </a:lnTo>
                    <a:lnTo>
                      <a:pt x="1776928" y="7815"/>
                    </a:lnTo>
                    <a:cubicBezTo>
                      <a:pt x="1814201" y="91229"/>
                      <a:pt x="1838435" y="178772"/>
                      <a:pt x="1849819" y="267482"/>
                    </a:cubicBezTo>
                    <a:close/>
                  </a:path>
                </a:pathLst>
              </a:custGeom>
              <a:solidFill>
                <a:srgbClr val="00AB7F"/>
              </a:solidFill>
              <a:ln w="12700" cmpd="sng">
                <a:solidFill>
                  <a:srgbClr val="FFFFFF"/>
                </a:solidFill>
                <a:prstDash val="sysDash"/>
                <a:miter lim="800000"/>
                <a:headEnd/>
                <a:tailEnd type="triangle" w="med" len="med"/>
              </a:ln>
            </p:spPr>
            <p:txBody>
              <a:bodyPr lIns="0" tIns="576000" rIns="0" bIns="0"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rPr>
                  <a:t>标题</a:t>
                </a:r>
              </a:p>
            </p:txBody>
          </p:sp>
          <p:sp>
            <p:nvSpPr>
              <p:cNvPr id="12" name="任意多边形 43"/>
              <p:cNvSpPr>
                <a:spLocks/>
              </p:cNvSpPr>
              <p:nvPr/>
            </p:nvSpPr>
            <p:spPr bwMode="auto">
              <a:xfrm rot="21115618">
                <a:off x="6835137" y="4001633"/>
                <a:ext cx="2449513" cy="1822450"/>
              </a:xfrm>
              <a:custGeom>
                <a:avLst/>
                <a:gdLst>
                  <a:gd name="T0" fmla="*/ 2293327 w 1857377"/>
                  <a:gd name="T1" fmla="*/ 0 h 1381292"/>
                  <a:gd name="T2" fmla="*/ 2299366 w 1857377"/>
                  <a:gd name="T3" fmla="*/ 9855 h 1381292"/>
                  <a:gd name="T4" fmla="*/ 2422450 w 1857377"/>
                  <a:gd name="T5" fmla="*/ 343455 h 1381292"/>
                  <a:gd name="T6" fmla="*/ 2441100 w 1857377"/>
                  <a:gd name="T7" fmla="*/ 459383 h 1381292"/>
                  <a:gd name="T8" fmla="*/ 2441144 w 1857377"/>
                  <a:gd name="T9" fmla="*/ 459660 h 1381292"/>
                  <a:gd name="T10" fmla="*/ 2317790 w 1857377"/>
                  <a:gd name="T11" fmla="*/ 1148509 h 1381292"/>
                  <a:gd name="T12" fmla="*/ 2285714 w 1857377"/>
                  <a:gd name="T13" fmla="*/ 1204851 h 1381292"/>
                  <a:gd name="T14" fmla="*/ 2257847 w 1857377"/>
                  <a:gd name="T15" fmla="*/ 1253799 h 1381292"/>
                  <a:gd name="T16" fmla="*/ 2104080 w 1857377"/>
                  <a:gd name="T17" fmla="*/ 1448386 h 1381292"/>
                  <a:gd name="T18" fmla="*/ 1477672 w 1857377"/>
                  <a:gd name="T19" fmla="*/ 1794771 h 1381292"/>
                  <a:gd name="T20" fmla="*/ 1461657 w 1857377"/>
                  <a:gd name="T21" fmla="*/ 1797347 h 1381292"/>
                  <a:gd name="T22" fmla="*/ 1361466 w 1857377"/>
                  <a:gd name="T23" fmla="*/ 1813464 h 1381292"/>
                  <a:gd name="T24" fmla="*/ 372739 w 1857377"/>
                  <a:gd name="T25" fmla="*/ 1476399 h 1381292"/>
                  <a:gd name="T26" fmla="*/ 3864 w 1857377"/>
                  <a:gd name="T27" fmla="*/ 499095 h 1381292"/>
                  <a:gd name="T28" fmla="*/ 16731 w 1857377"/>
                  <a:gd name="T29" fmla="*/ 398432 h 1381292"/>
                  <a:gd name="T30" fmla="*/ 24130 w 1857377"/>
                  <a:gd name="T31" fmla="*/ 412864 h 1381292"/>
                  <a:gd name="T32" fmla="*/ 547132 w 1857377"/>
                  <a:gd name="T33" fmla="*/ 901574 h 1381292"/>
                  <a:gd name="T34" fmla="*/ 779714 w 1857377"/>
                  <a:gd name="T35" fmla="*/ 987685 h 1381292"/>
                  <a:gd name="T36" fmla="*/ 834874 w 1857377"/>
                  <a:gd name="T37" fmla="*/ 999062 h 1381292"/>
                  <a:gd name="T38" fmla="*/ 898373 w 1857377"/>
                  <a:gd name="T39" fmla="*/ 1012157 h 1381292"/>
                  <a:gd name="T40" fmla="*/ 1482427 w 1857377"/>
                  <a:gd name="T41" fmla="*/ 959976 h 1381292"/>
                  <a:gd name="T42" fmla="*/ 1586283 w 1857377"/>
                  <a:gd name="T43" fmla="*/ 918730 h 1381292"/>
                  <a:gd name="T44" fmla="*/ 1591626 w 1857377"/>
                  <a:gd name="T45" fmla="*/ 916609 h 1381292"/>
                  <a:gd name="T46" fmla="*/ 1889179 w 1857377"/>
                  <a:gd name="T47" fmla="*/ 725720 h 1381292"/>
                  <a:gd name="T48" fmla="*/ 1974814 w 1857377"/>
                  <a:gd name="T49" fmla="*/ 634904 h 1381292"/>
                  <a:gd name="T50" fmla="*/ 2054278 w 1857377"/>
                  <a:gd name="T51" fmla="*/ 550633 h 1381292"/>
                  <a:gd name="T52" fmla="*/ 2185078 w 1857377"/>
                  <a:gd name="T53" fmla="*/ 339919 h 1381292"/>
                  <a:gd name="T54" fmla="*/ 2271188 w 1857377"/>
                  <a:gd name="T55" fmla="*/ 107338 h 138129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857377"/>
                  <a:gd name="T85" fmla="*/ 0 h 1381292"/>
                  <a:gd name="T86" fmla="*/ 1857377 w 1857377"/>
                  <a:gd name="T87" fmla="*/ 1381292 h 138129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857377" h="1381292">
                    <a:moveTo>
                      <a:pt x="1739448" y="0"/>
                    </a:moveTo>
                    <a:lnTo>
                      <a:pt x="1744029" y="7475"/>
                    </a:lnTo>
                    <a:cubicBezTo>
                      <a:pt x="1787833" y="87651"/>
                      <a:pt x="1818968" y="172985"/>
                      <a:pt x="1837386" y="260505"/>
                    </a:cubicBezTo>
                    <a:lnTo>
                      <a:pt x="1851531" y="348434"/>
                    </a:lnTo>
                    <a:lnTo>
                      <a:pt x="1851565" y="348644"/>
                    </a:lnTo>
                    <a:cubicBezTo>
                      <a:pt x="1871437" y="525939"/>
                      <a:pt x="1840377" y="708021"/>
                      <a:pt x="1758003" y="871124"/>
                    </a:cubicBezTo>
                    <a:lnTo>
                      <a:pt x="1733674" y="913859"/>
                    </a:lnTo>
                    <a:lnTo>
                      <a:pt x="1712537" y="950985"/>
                    </a:lnTo>
                    <a:cubicBezTo>
                      <a:pt x="1679375" y="1003024"/>
                      <a:pt x="1640503" y="1052515"/>
                      <a:pt x="1595908" y="1098576"/>
                    </a:cubicBezTo>
                    <a:cubicBezTo>
                      <a:pt x="1462123" y="1236763"/>
                      <a:pt x="1295828" y="1324466"/>
                      <a:pt x="1120788" y="1361303"/>
                    </a:cubicBezTo>
                    <a:lnTo>
                      <a:pt x="1108641" y="1363257"/>
                    </a:lnTo>
                    <a:lnTo>
                      <a:pt x="1032648" y="1375481"/>
                    </a:lnTo>
                    <a:cubicBezTo>
                      <a:pt x="766706" y="1405288"/>
                      <a:pt x="489995" y="1320501"/>
                      <a:pt x="282716" y="1119823"/>
                    </a:cubicBezTo>
                    <a:cubicBezTo>
                      <a:pt x="75438" y="919146"/>
                      <a:pt x="-18256" y="645323"/>
                      <a:pt x="2931" y="378555"/>
                    </a:cubicBezTo>
                    <a:lnTo>
                      <a:pt x="12690" y="302204"/>
                    </a:lnTo>
                    <a:lnTo>
                      <a:pt x="18302" y="313150"/>
                    </a:lnTo>
                    <a:cubicBezTo>
                      <a:pt x="107426" y="468240"/>
                      <a:pt x="242225" y="599294"/>
                      <a:pt x="414990" y="683828"/>
                    </a:cubicBezTo>
                    <a:cubicBezTo>
                      <a:pt x="472578" y="712007"/>
                      <a:pt x="531659" y="733683"/>
                      <a:pt x="591399" y="749142"/>
                    </a:cubicBezTo>
                    <a:lnTo>
                      <a:pt x="633237" y="757771"/>
                    </a:lnTo>
                    <a:lnTo>
                      <a:pt x="681400" y="767704"/>
                    </a:lnTo>
                    <a:cubicBezTo>
                      <a:pt x="831880" y="790988"/>
                      <a:pt x="983881" y="776308"/>
                      <a:pt x="1124395" y="728125"/>
                    </a:cubicBezTo>
                    <a:lnTo>
                      <a:pt x="1203168" y="696841"/>
                    </a:lnTo>
                    <a:lnTo>
                      <a:pt x="1207220" y="695232"/>
                    </a:lnTo>
                    <a:cubicBezTo>
                      <a:pt x="1288460" y="658388"/>
                      <a:pt x="1364625" y="609806"/>
                      <a:pt x="1432909" y="550446"/>
                    </a:cubicBezTo>
                    <a:lnTo>
                      <a:pt x="1497862" y="481564"/>
                    </a:lnTo>
                    <a:lnTo>
                      <a:pt x="1558134" y="417646"/>
                    </a:lnTo>
                    <a:cubicBezTo>
                      <a:pt x="1595818" y="368781"/>
                      <a:pt x="1629164" y="315411"/>
                      <a:pt x="1657343" y="257823"/>
                    </a:cubicBezTo>
                    <a:cubicBezTo>
                      <a:pt x="1685521" y="200235"/>
                      <a:pt x="1707197" y="141155"/>
                      <a:pt x="1722656" y="81414"/>
                    </a:cubicBezTo>
                    <a:lnTo>
                      <a:pt x="1739448" y="0"/>
                    </a:lnTo>
                    <a:close/>
                  </a:path>
                </a:pathLst>
              </a:custGeom>
              <a:solidFill>
                <a:schemeClr val="accent1">
                  <a:lumMod val="75000"/>
                </a:schemeClr>
              </a:solidFill>
              <a:ln w="12700" cmpd="sng">
                <a:solidFill>
                  <a:srgbClr val="FFFFFF"/>
                </a:solidFill>
                <a:prstDash val="sysDash"/>
                <a:miter lim="800000"/>
                <a:headEnd/>
                <a:tailEnd type="triangle" w="med" len="med"/>
              </a:ln>
            </p:spPr>
            <p:txBody>
              <a:bodyPr lIns="0" tIns="648000" rIns="0" bIns="0"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0" i="0" u="none" strike="noStrike" kern="0" cap="none" spc="0" normalizeH="0" baseline="0" noProof="0">
                    <a:ln>
                      <a:noFill/>
                    </a:ln>
                    <a:solidFill>
                      <a:srgbClr val="FFFFFF"/>
                    </a:solidFill>
                    <a:effectLst/>
                    <a:uLnTx/>
                    <a:uFillTx/>
                    <a:latin typeface="微软雅黑" pitchFamily="34" charset="-122"/>
                    <a:ea typeface="微软雅黑" pitchFamily="34" charset="-122"/>
                  </a:rPr>
                  <a:t>标题</a:t>
                </a:r>
              </a:p>
            </p:txBody>
          </p:sp>
        </p:grpSp>
      </p:grpSp>
      <p:grpSp>
        <p:nvGrpSpPr>
          <p:cNvPr id="3" name="组合 2"/>
          <p:cNvGrpSpPr/>
          <p:nvPr/>
        </p:nvGrpSpPr>
        <p:grpSpPr>
          <a:xfrm>
            <a:off x="7024199" y="2227770"/>
            <a:ext cx="3521732" cy="4051120"/>
            <a:chOff x="6703936" y="2295508"/>
            <a:chExt cx="3276406" cy="3768917"/>
          </a:xfrm>
        </p:grpSpPr>
        <p:sp>
          <p:nvSpPr>
            <p:cNvPr id="13" name="椭圆 42"/>
            <p:cNvSpPr>
              <a:spLocks noChangeArrowheads="1"/>
            </p:cNvSpPr>
            <p:nvPr/>
          </p:nvSpPr>
          <p:spPr bwMode="auto">
            <a:xfrm>
              <a:off x="6703936" y="2348599"/>
              <a:ext cx="447675" cy="447675"/>
            </a:xfrm>
            <a:prstGeom prst="ellipse">
              <a:avLst/>
            </a:prstGeom>
            <a:solidFill>
              <a:srgbClr val="00AB7F"/>
            </a:solidFill>
            <a:ln>
              <a:noFill/>
            </a:ln>
          </p:spPr>
          <p:txBody>
            <a:bodyPr anchor="ctr"/>
            <a:lstStyle/>
            <a:p>
              <a:pPr algn="ctr" eaLnBrk="1" hangingPunct="1">
                <a:buFont typeface="Arial" charset="0"/>
                <a:buNone/>
              </a:pPr>
              <a:endParaRPr lang="zh-CN" altLang="en-US" sz="1100">
                <a:solidFill>
                  <a:srgbClr val="FFFFFF"/>
                </a:solidFill>
                <a:latin typeface="宋体" charset="-122"/>
                <a:sym typeface="宋体" charset="-122"/>
              </a:endParaRPr>
            </a:p>
          </p:txBody>
        </p:sp>
        <p:sp>
          <p:nvSpPr>
            <p:cNvPr id="14" name="椭圆 43"/>
            <p:cNvSpPr>
              <a:spLocks noChangeArrowheads="1"/>
            </p:cNvSpPr>
            <p:nvPr/>
          </p:nvSpPr>
          <p:spPr bwMode="auto">
            <a:xfrm>
              <a:off x="6703936" y="3088375"/>
              <a:ext cx="447675" cy="447675"/>
            </a:xfrm>
            <a:prstGeom prst="ellipse">
              <a:avLst/>
            </a:prstGeom>
            <a:solidFill>
              <a:schemeClr val="accent1">
                <a:lumMod val="75000"/>
                <a:alpha val="80000"/>
              </a:schemeClr>
            </a:solidFill>
            <a:ln>
              <a:noFill/>
            </a:ln>
          </p:spPr>
          <p:txBody>
            <a:bodyPr anchor="ctr"/>
            <a:lstStyle/>
            <a:p>
              <a:pPr algn="ctr" eaLnBrk="1" hangingPunct="1">
                <a:buFont typeface="Arial" charset="0"/>
                <a:buNone/>
              </a:pPr>
              <a:endParaRPr lang="zh-CN" altLang="en-US" sz="1100">
                <a:solidFill>
                  <a:srgbClr val="FFFFFF"/>
                </a:solidFill>
                <a:latin typeface="宋体" charset="-122"/>
                <a:sym typeface="宋体" charset="-122"/>
              </a:endParaRPr>
            </a:p>
          </p:txBody>
        </p:sp>
        <p:sp>
          <p:nvSpPr>
            <p:cNvPr id="15" name="椭圆 44"/>
            <p:cNvSpPr>
              <a:spLocks noChangeArrowheads="1"/>
            </p:cNvSpPr>
            <p:nvPr/>
          </p:nvSpPr>
          <p:spPr bwMode="auto">
            <a:xfrm>
              <a:off x="6703936" y="3850451"/>
              <a:ext cx="447675" cy="447675"/>
            </a:xfrm>
            <a:prstGeom prst="ellipse">
              <a:avLst/>
            </a:prstGeom>
            <a:solidFill>
              <a:srgbClr val="00AB7F"/>
            </a:solidFill>
            <a:ln>
              <a:noFill/>
            </a:ln>
          </p:spPr>
          <p:txBody>
            <a:bodyPr anchor="ctr"/>
            <a:lstStyle/>
            <a:p>
              <a:pPr algn="ctr" eaLnBrk="1" hangingPunct="1">
                <a:buFont typeface="Arial" charset="0"/>
                <a:buNone/>
              </a:pPr>
              <a:endParaRPr lang="zh-CN" altLang="en-US" sz="1100">
                <a:solidFill>
                  <a:srgbClr val="FFFFFF"/>
                </a:solidFill>
                <a:latin typeface="宋体" charset="-122"/>
                <a:sym typeface="宋体" charset="-122"/>
              </a:endParaRPr>
            </a:p>
          </p:txBody>
        </p:sp>
        <p:sp>
          <p:nvSpPr>
            <p:cNvPr id="16" name="椭圆 45"/>
            <p:cNvSpPr>
              <a:spLocks noChangeArrowheads="1"/>
            </p:cNvSpPr>
            <p:nvPr/>
          </p:nvSpPr>
          <p:spPr bwMode="auto">
            <a:xfrm>
              <a:off x="6703936" y="4679437"/>
              <a:ext cx="447675" cy="447675"/>
            </a:xfrm>
            <a:prstGeom prst="ellipse">
              <a:avLst/>
            </a:prstGeom>
            <a:solidFill>
              <a:schemeClr val="accent1">
                <a:lumMod val="75000"/>
                <a:alpha val="80000"/>
              </a:schemeClr>
            </a:solidFill>
            <a:ln>
              <a:noFill/>
            </a:ln>
          </p:spPr>
          <p:txBody>
            <a:bodyPr anchor="ctr"/>
            <a:lstStyle/>
            <a:p>
              <a:pPr algn="ctr" eaLnBrk="1" hangingPunct="1">
                <a:buFont typeface="Arial" charset="0"/>
                <a:buNone/>
              </a:pPr>
              <a:endParaRPr lang="zh-CN" altLang="en-US" sz="1100">
                <a:solidFill>
                  <a:srgbClr val="FFFFFF"/>
                </a:solidFill>
                <a:latin typeface="宋体" charset="-122"/>
                <a:sym typeface="宋体" charset="-122"/>
              </a:endParaRPr>
            </a:p>
          </p:txBody>
        </p:sp>
        <p:sp>
          <p:nvSpPr>
            <p:cNvPr id="17" name="文本框 47"/>
            <p:cNvSpPr>
              <a:spLocks noChangeArrowheads="1"/>
            </p:cNvSpPr>
            <p:nvPr/>
          </p:nvSpPr>
          <p:spPr bwMode="auto">
            <a:xfrm>
              <a:off x="7195492" y="2295508"/>
              <a:ext cx="2784850" cy="65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buFont typeface="Arial" charset="0"/>
                <a:buNone/>
              </a:pPr>
              <a:r>
                <a:rPr lang="zh-CN" altLang="en-US" sz="1600" b="1" dirty="0" smtClean="0">
                  <a:solidFill>
                    <a:schemeClr val="bg1">
                      <a:lumMod val="50000"/>
                    </a:schemeClr>
                  </a:solidFill>
                  <a:latin typeface="Calibri" pitchFamily="34" charset="0"/>
                  <a:sym typeface="Calibri" pitchFamily="34" charset="0"/>
                </a:rPr>
                <a:t>点击输入内容</a:t>
              </a:r>
              <a:endParaRPr lang="en-US" altLang="zh-CN" sz="1050" b="1"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Click here to add  you to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center of the narrative thought</a:t>
              </a:r>
              <a:endParaRPr lang="en-US" altLang="zh-CN" sz="12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18" name="文本框 48"/>
            <p:cNvSpPr>
              <a:spLocks noChangeArrowheads="1"/>
            </p:cNvSpPr>
            <p:nvPr/>
          </p:nvSpPr>
          <p:spPr bwMode="auto">
            <a:xfrm>
              <a:off x="7195492" y="3035284"/>
              <a:ext cx="2784850" cy="65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buFont typeface="Arial" charset="0"/>
                <a:buNone/>
              </a:pPr>
              <a:r>
                <a:rPr lang="zh-CN" altLang="en-US" sz="1600" b="1" dirty="0" smtClean="0">
                  <a:solidFill>
                    <a:schemeClr val="bg1">
                      <a:lumMod val="50000"/>
                    </a:schemeClr>
                  </a:solidFill>
                  <a:latin typeface="Calibri" pitchFamily="34" charset="0"/>
                  <a:sym typeface="Calibri" pitchFamily="34" charset="0"/>
                </a:rPr>
                <a:t>点击输入内容</a:t>
              </a:r>
              <a:endParaRPr lang="en-US" altLang="zh-CN" sz="1050" b="1"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Click here to add  you to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center of the narrative thought</a:t>
              </a:r>
              <a:endParaRPr lang="en-US" altLang="zh-CN" sz="12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19" name="文本框 49"/>
            <p:cNvSpPr>
              <a:spLocks noChangeArrowheads="1"/>
            </p:cNvSpPr>
            <p:nvPr/>
          </p:nvSpPr>
          <p:spPr bwMode="auto">
            <a:xfrm>
              <a:off x="7195492" y="3786209"/>
              <a:ext cx="2784850" cy="65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buFont typeface="Arial" charset="0"/>
                <a:buNone/>
              </a:pPr>
              <a:r>
                <a:rPr lang="zh-CN" altLang="en-US" sz="1600" b="1" dirty="0" smtClean="0">
                  <a:solidFill>
                    <a:schemeClr val="bg1">
                      <a:lumMod val="50000"/>
                    </a:schemeClr>
                  </a:solidFill>
                  <a:latin typeface="Calibri" pitchFamily="34" charset="0"/>
                  <a:sym typeface="Calibri" pitchFamily="34" charset="0"/>
                </a:rPr>
                <a:t>点击输入内容</a:t>
              </a:r>
              <a:endParaRPr lang="en-US" altLang="zh-CN" sz="1050" b="1"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Click here to add  you to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center of the narrative thought</a:t>
              </a:r>
              <a:endParaRPr lang="en-US" altLang="zh-CN" sz="12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0" name="文本框 50"/>
            <p:cNvSpPr>
              <a:spLocks noChangeArrowheads="1"/>
            </p:cNvSpPr>
            <p:nvPr/>
          </p:nvSpPr>
          <p:spPr bwMode="auto">
            <a:xfrm>
              <a:off x="7195492" y="4596030"/>
              <a:ext cx="2784850" cy="65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buFont typeface="Arial" charset="0"/>
                <a:buNone/>
              </a:pPr>
              <a:r>
                <a:rPr lang="zh-CN" altLang="en-US" sz="1600" b="1" dirty="0" smtClean="0">
                  <a:solidFill>
                    <a:schemeClr val="bg1">
                      <a:lumMod val="50000"/>
                    </a:schemeClr>
                  </a:solidFill>
                  <a:latin typeface="Calibri" pitchFamily="34" charset="0"/>
                  <a:sym typeface="Calibri" pitchFamily="34" charset="0"/>
                </a:rPr>
                <a:t>点击输入内容</a:t>
              </a:r>
              <a:endParaRPr lang="en-US" altLang="zh-CN" sz="1050" b="1"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Click here to add  you to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center of the narrative thought</a:t>
              </a:r>
              <a:endParaRPr lang="en-US" altLang="zh-CN" sz="12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1" name="椭圆 45"/>
            <p:cNvSpPr>
              <a:spLocks noChangeArrowheads="1"/>
            </p:cNvSpPr>
            <p:nvPr/>
          </p:nvSpPr>
          <p:spPr bwMode="auto">
            <a:xfrm>
              <a:off x="6703936" y="5489258"/>
              <a:ext cx="447675" cy="447675"/>
            </a:xfrm>
            <a:prstGeom prst="ellipse">
              <a:avLst/>
            </a:prstGeom>
            <a:solidFill>
              <a:schemeClr val="bg1">
                <a:lumMod val="50000"/>
                <a:alpha val="80000"/>
              </a:schemeClr>
            </a:solidFill>
            <a:ln>
              <a:noFill/>
            </a:ln>
          </p:spPr>
          <p:txBody>
            <a:bodyPr anchor="ctr"/>
            <a:lstStyle/>
            <a:p>
              <a:pPr algn="ctr" eaLnBrk="1" hangingPunct="1">
                <a:buFont typeface="Arial" charset="0"/>
                <a:buNone/>
              </a:pPr>
              <a:endParaRPr lang="zh-CN" altLang="en-US" sz="1100">
                <a:solidFill>
                  <a:srgbClr val="FFFFFF"/>
                </a:solidFill>
                <a:latin typeface="宋体" charset="-122"/>
                <a:sym typeface="宋体" charset="-122"/>
              </a:endParaRPr>
            </a:p>
          </p:txBody>
        </p:sp>
        <p:sp>
          <p:nvSpPr>
            <p:cNvPr id="22" name="文本框 50"/>
            <p:cNvSpPr>
              <a:spLocks noChangeArrowheads="1"/>
            </p:cNvSpPr>
            <p:nvPr/>
          </p:nvSpPr>
          <p:spPr bwMode="auto">
            <a:xfrm>
              <a:off x="7195492" y="5405851"/>
              <a:ext cx="2784850" cy="65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buFont typeface="Arial" charset="0"/>
                <a:buNone/>
              </a:pPr>
              <a:r>
                <a:rPr lang="zh-CN" altLang="en-US" sz="1600" b="1" dirty="0" smtClean="0">
                  <a:solidFill>
                    <a:schemeClr val="bg1">
                      <a:lumMod val="50000"/>
                    </a:schemeClr>
                  </a:solidFill>
                  <a:latin typeface="Calibri" pitchFamily="34" charset="0"/>
                  <a:sym typeface="Calibri" pitchFamily="34" charset="0"/>
                </a:rPr>
                <a:t>点击输入内容</a:t>
              </a:r>
              <a:endParaRPr lang="en-US" altLang="zh-CN" sz="1050" b="1"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Click here to add  you to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center of the narrative thought</a:t>
              </a:r>
              <a:endParaRPr lang="en-US" altLang="zh-CN" sz="1200" dirty="0">
                <a:solidFill>
                  <a:schemeClr val="bg1">
                    <a:lumMod val="50000"/>
                  </a:schemeClr>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2450572694"/>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sp>
        <p:nvSpPr>
          <p:cNvPr id="101" name="椭圆 100"/>
          <p:cNvSpPr/>
          <p:nvPr/>
        </p:nvSpPr>
        <p:spPr>
          <a:xfrm>
            <a:off x="1303594" y="2899528"/>
            <a:ext cx="576622" cy="576785"/>
          </a:xfrm>
          <a:prstGeom prst="ellipse">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1</a:t>
            </a:r>
            <a:endParaRPr lang="zh-CN" altLang="en-US" dirty="0">
              <a:latin typeface="Impact MT Std" pitchFamily="34" charset="0"/>
              <a:ea typeface="微软雅黑" pitchFamily="34" charset="-122"/>
            </a:endParaRPr>
          </a:p>
        </p:txBody>
      </p:sp>
      <p:cxnSp>
        <p:nvCxnSpPr>
          <p:cNvPr id="102" name="直接连接符 101"/>
          <p:cNvCxnSpPr/>
          <p:nvPr/>
        </p:nvCxnSpPr>
        <p:spPr>
          <a:xfrm>
            <a:off x="1868032" y="3166260"/>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3" name="标题 11"/>
          <p:cNvSpPr txBox="1">
            <a:spLocks/>
          </p:cNvSpPr>
          <p:nvPr/>
        </p:nvSpPr>
        <p:spPr>
          <a:xfrm>
            <a:off x="2897573" y="2945672"/>
            <a:ext cx="3515645"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4" name="椭圆 103"/>
          <p:cNvSpPr/>
          <p:nvPr/>
        </p:nvSpPr>
        <p:spPr>
          <a:xfrm>
            <a:off x="1303595" y="4087957"/>
            <a:ext cx="576622" cy="57678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2</a:t>
            </a:r>
            <a:endParaRPr lang="zh-CN" altLang="en-US" dirty="0">
              <a:latin typeface="Impact MT Std" pitchFamily="34" charset="0"/>
              <a:ea typeface="微软雅黑" pitchFamily="34" charset="-122"/>
            </a:endParaRPr>
          </a:p>
        </p:txBody>
      </p:sp>
      <p:cxnSp>
        <p:nvCxnSpPr>
          <p:cNvPr id="105" name="直接连接符 104"/>
          <p:cNvCxnSpPr/>
          <p:nvPr/>
        </p:nvCxnSpPr>
        <p:spPr>
          <a:xfrm>
            <a:off x="1868033" y="4354689"/>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6" name="标题 11"/>
          <p:cNvSpPr txBox="1">
            <a:spLocks/>
          </p:cNvSpPr>
          <p:nvPr/>
        </p:nvSpPr>
        <p:spPr>
          <a:xfrm>
            <a:off x="2897574" y="4134101"/>
            <a:ext cx="3515645"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7" name="椭圆 106"/>
          <p:cNvSpPr/>
          <p:nvPr/>
        </p:nvSpPr>
        <p:spPr>
          <a:xfrm>
            <a:off x="1303595" y="5337790"/>
            <a:ext cx="576622" cy="57678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3</a:t>
            </a:r>
            <a:endParaRPr lang="zh-CN" altLang="en-US" dirty="0">
              <a:latin typeface="Impact MT Std" pitchFamily="34" charset="0"/>
              <a:ea typeface="微软雅黑" pitchFamily="34" charset="-122"/>
            </a:endParaRPr>
          </a:p>
        </p:txBody>
      </p:sp>
      <p:cxnSp>
        <p:nvCxnSpPr>
          <p:cNvPr id="108" name="直接连接符 107"/>
          <p:cNvCxnSpPr/>
          <p:nvPr/>
        </p:nvCxnSpPr>
        <p:spPr>
          <a:xfrm>
            <a:off x="1868033" y="5604522"/>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9" name="标题 11"/>
          <p:cNvSpPr txBox="1">
            <a:spLocks/>
          </p:cNvSpPr>
          <p:nvPr/>
        </p:nvSpPr>
        <p:spPr>
          <a:xfrm>
            <a:off x="2897574" y="5383934"/>
            <a:ext cx="3515645"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10" name="组合 109"/>
          <p:cNvGrpSpPr/>
          <p:nvPr/>
        </p:nvGrpSpPr>
        <p:grpSpPr>
          <a:xfrm>
            <a:off x="8076376" y="2286881"/>
            <a:ext cx="1997088" cy="2027324"/>
            <a:chOff x="1834368" y="1875199"/>
            <a:chExt cx="2613843" cy="2653418"/>
          </a:xfrm>
        </p:grpSpPr>
        <p:sp>
          <p:nvSpPr>
            <p:cNvPr id="111" name="五角星 18"/>
            <p:cNvSpPr/>
            <p:nvPr/>
          </p:nvSpPr>
          <p:spPr>
            <a:xfrm rot="2134838">
              <a:off x="1834368" y="1875199"/>
              <a:ext cx="2613843" cy="2653418"/>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112" name="淘宝店chenying0907出品 7"/>
            <p:cNvGrpSpPr/>
            <p:nvPr/>
          </p:nvGrpSpPr>
          <p:grpSpPr>
            <a:xfrm>
              <a:off x="2855799" y="2551935"/>
              <a:ext cx="594439" cy="597338"/>
              <a:chOff x="1912141" y="1824035"/>
              <a:chExt cx="488159" cy="490540"/>
            </a:xfrm>
            <a:solidFill>
              <a:srgbClr val="FFFFFF"/>
            </a:solidFill>
          </p:grpSpPr>
          <p:sp>
            <p:nvSpPr>
              <p:cNvPr id="114" name="饼形 21"/>
              <p:cNvSpPr/>
              <p:nvPr/>
            </p:nvSpPr>
            <p:spPr>
              <a:xfrm>
                <a:off x="1912141" y="1847847"/>
                <a:ext cx="466728" cy="466728"/>
              </a:xfrm>
              <a:prstGeom prst="pie">
                <a:avLst>
                  <a:gd name="adj1" fmla="val 2668795"/>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15" name="饼形 22"/>
              <p:cNvSpPr/>
              <p:nvPr/>
            </p:nvSpPr>
            <p:spPr>
              <a:xfrm>
                <a:off x="1933572" y="1824035"/>
                <a:ext cx="466728" cy="466728"/>
              </a:xfrm>
              <a:prstGeom prst="pie">
                <a:avLst>
                  <a:gd name="adj1" fmla="val 16168367"/>
                  <a:gd name="adj2" fmla="val 215999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grpSp>
        <p:sp>
          <p:nvSpPr>
            <p:cNvPr id="113" name="TextBox 39"/>
            <p:cNvSpPr txBox="1"/>
            <p:nvPr/>
          </p:nvSpPr>
          <p:spPr>
            <a:xfrm>
              <a:off x="2286507" y="3227788"/>
              <a:ext cx="1728212" cy="823739"/>
            </a:xfrm>
            <a:prstGeom prst="rect">
              <a:avLst/>
            </a:prstGeom>
            <a:noFill/>
          </p:spPr>
          <p:txBody>
            <a:bodyPr wrap="square" rtlCol="0">
              <a:spAutoFit/>
            </a:bodyPr>
            <a:lstStyle/>
            <a:p>
              <a:pPr algn="ctr"/>
              <a:r>
                <a:rPr lang="zh-CN" altLang="en-US" sz="1600" b="1" dirty="0">
                  <a:solidFill>
                    <a:srgbClr val="F8F8F8"/>
                  </a:solidFill>
                  <a:latin typeface="微软雅黑" panose="020B0503020204020204" pitchFamily="34" charset="-122"/>
                  <a:ea typeface="微软雅黑" panose="020B0503020204020204" pitchFamily="34" charset="-122"/>
                </a:rPr>
                <a:t>标题</a:t>
              </a:r>
              <a:endParaRPr lang="en-US" altLang="zh-CN" sz="1600" b="1" dirty="0">
                <a:solidFill>
                  <a:srgbClr val="F8F8F8"/>
                </a:solidFill>
                <a:latin typeface="微软雅黑" panose="020B0503020204020204" pitchFamily="34" charset="-122"/>
                <a:ea typeface="微软雅黑" panose="020B0503020204020204" pitchFamily="34" charset="-122"/>
              </a:endParaRPr>
            </a:p>
            <a:p>
              <a:pPr algn="ctr"/>
              <a:r>
                <a:rPr lang="zh-CN" altLang="en-US" sz="1600" b="1" dirty="0">
                  <a:solidFill>
                    <a:srgbClr val="F8F8F8"/>
                  </a:solidFill>
                  <a:latin typeface="微软雅黑" panose="020B0503020204020204" pitchFamily="34" charset="-122"/>
                  <a:ea typeface="微软雅黑" panose="020B0503020204020204" pitchFamily="34" charset="-122"/>
                </a:rPr>
                <a:t>输入内容</a:t>
              </a:r>
            </a:p>
          </p:txBody>
        </p:sp>
      </p:grpSp>
      <p:grpSp>
        <p:nvGrpSpPr>
          <p:cNvPr id="116" name="组合 115"/>
          <p:cNvGrpSpPr/>
          <p:nvPr/>
        </p:nvGrpSpPr>
        <p:grpSpPr>
          <a:xfrm>
            <a:off x="6763503" y="3925702"/>
            <a:ext cx="1997088" cy="2027324"/>
            <a:chOff x="4932854" y="1866254"/>
            <a:chExt cx="2613843" cy="2653418"/>
          </a:xfrm>
        </p:grpSpPr>
        <p:sp>
          <p:nvSpPr>
            <p:cNvPr id="117" name="五角星 18"/>
            <p:cNvSpPr/>
            <p:nvPr/>
          </p:nvSpPr>
          <p:spPr>
            <a:xfrm rot="2134838">
              <a:off x="4932854" y="1866254"/>
              <a:ext cx="2613843" cy="2653418"/>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18" name="TextBox 41"/>
            <p:cNvSpPr txBox="1"/>
            <p:nvPr/>
          </p:nvSpPr>
          <p:spPr>
            <a:xfrm>
              <a:off x="5443956" y="3225734"/>
              <a:ext cx="1578392" cy="823739"/>
            </a:xfrm>
            <a:prstGeom prst="rect">
              <a:avLst/>
            </a:prstGeom>
            <a:noFill/>
          </p:spPr>
          <p:txBody>
            <a:bodyPr wrap="square" rtlCol="0">
              <a:spAutoFit/>
            </a:bodyPr>
            <a:lstStyle/>
            <a:p>
              <a:pPr algn="ctr"/>
              <a:r>
                <a:rPr lang="zh-CN" altLang="en-US" sz="1600" b="1" dirty="0">
                  <a:solidFill>
                    <a:srgbClr val="F8F8F8"/>
                  </a:solidFill>
                  <a:latin typeface="微软雅黑" panose="020B0503020204020204" pitchFamily="34" charset="-122"/>
                  <a:ea typeface="微软雅黑" panose="020B0503020204020204" pitchFamily="34" charset="-122"/>
                </a:rPr>
                <a:t>标题</a:t>
              </a:r>
              <a:endParaRPr lang="en-US" altLang="zh-CN" sz="1600" b="1" dirty="0">
                <a:solidFill>
                  <a:srgbClr val="F8F8F8"/>
                </a:solidFill>
                <a:latin typeface="微软雅黑" panose="020B0503020204020204" pitchFamily="34" charset="-122"/>
                <a:ea typeface="微软雅黑" panose="020B0503020204020204" pitchFamily="34" charset="-122"/>
              </a:endParaRPr>
            </a:p>
            <a:p>
              <a:pPr algn="ctr"/>
              <a:r>
                <a:rPr lang="zh-CN" altLang="en-US" sz="1600" b="1" dirty="0">
                  <a:solidFill>
                    <a:srgbClr val="F8F8F8"/>
                  </a:solidFill>
                  <a:latin typeface="微软雅黑" panose="020B0503020204020204" pitchFamily="34" charset="-122"/>
                  <a:ea typeface="微软雅黑" panose="020B0503020204020204" pitchFamily="34" charset="-122"/>
                </a:rPr>
                <a:t>输入内容</a:t>
              </a:r>
            </a:p>
          </p:txBody>
        </p:sp>
        <p:grpSp>
          <p:nvGrpSpPr>
            <p:cNvPr id="119" name="淘宝店chenying0907出品 14"/>
            <p:cNvGrpSpPr/>
            <p:nvPr/>
          </p:nvGrpSpPr>
          <p:grpSpPr>
            <a:xfrm>
              <a:off x="5838349" y="2552874"/>
              <a:ext cx="812829" cy="570696"/>
              <a:chOff x="2409665" y="939861"/>
              <a:chExt cx="5638961" cy="3959164"/>
            </a:xfrm>
            <a:solidFill>
              <a:schemeClr val="bg2">
                <a:lumMod val="50000"/>
              </a:schemeClr>
            </a:solidFill>
          </p:grpSpPr>
          <p:sp>
            <p:nvSpPr>
              <p:cNvPr id="120" name="流程图: 联系 2"/>
              <p:cNvSpPr/>
              <p:nvPr/>
            </p:nvSpPr>
            <p:spPr>
              <a:xfrm>
                <a:off x="3884040" y="1024462"/>
                <a:ext cx="2680685" cy="3874563"/>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latin typeface="微软雅黑" panose="020B0503020204020204" pitchFamily="34" charset="-122"/>
                  <a:ea typeface="微软雅黑" panose="020B0503020204020204" pitchFamily="34" charset="-122"/>
                </a:endParaRPr>
              </a:p>
            </p:txBody>
          </p:sp>
          <p:sp>
            <p:nvSpPr>
              <p:cNvPr id="121" name="流程图: 联系 2"/>
              <p:cNvSpPr/>
              <p:nvPr/>
            </p:nvSpPr>
            <p:spPr>
              <a:xfrm>
                <a:off x="2409665"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latin typeface="微软雅黑" panose="020B0503020204020204" pitchFamily="34" charset="-122"/>
                  <a:ea typeface="微软雅黑" panose="020B0503020204020204" pitchFamily="34" charset="-122"/>
                </a:endParaRPr>
              </a:p>
            </p:txBody>
          </p:sp>
          <p:sp>
            <p:nvSpPr>
              <p:cNvPr id="122" name="流程图: 联系 2"/>
              <p:cNvSpPr/>
              <p:nvPr/>
            </p:nvSpPr>
            <p:spPr>
              <a:xfrm>
                <a:off x="6133940"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latin typeface="微软雅黑" panose="020B0503020204020204" pitchFamily="34" charset="-122"/>
                  <a:ea typeface="微软雅黑" panose="020B0503020204020204" pitchFamily="34" charset="-122"/>
                </a:endParaRPr>
              </a:p>
            </p:txBody>
          </p:sp>
        </p:grpSp>
      </p:grpSp>
      <p:grpSp>
        <p:nvGrpSpPr>
          <p:cNvPr id="123" name="组合 122"/>
          <p:cNvGrpSpPr/>
          <p:nvPr/>
        </p:nvGrpSpPr>
        <p:grpSpPr>
          <a:xfrm>
            <a:off x="9090619" y="4129484"/>
            <a:ext cx="1997088" cy="2027324"/>
            <a:chOff x="8239167" y="1866254"/>
            <a:chExt cx="2613843" cy="2653418"/>
          </a:xfrm>
        </p:grpSpPr>
        <p:sp>
          <p:nvSpPr>
            <p:cNvPr id="124" name="五角星 18"/>
            <p:cNvSpPr/>
            <p:nvPr/>
          </p:nvSpPr>
          <p:spPr>
            <a:xfrm rot="2134838">
              <a:off x="8239167" y="1866254"/>
              <a:ext cx="2613843" cy="2653418"/>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25" name="TextBox 43"/>
            <p:cNvSpPr txBox="1"/>
            <p:nvPr/>
          </p:nvSpPr>
          <p:spPr>
            <a:xfrm>
              <a:off x="8731852" y="3225734"/>
              <a:ext cx="1728212" cy="823739"/>
            </a:xfrm>
            <a:prstGeom prst="rect">
              <a:avLst/>
            </a:prstGeom>
            <a:noFill/>
          </p:spPr>
          <p:txBody>
            <a:bodyPr wrap="square" rtlCol="0">
              <a:spAutoFit/>
            </a:bodyPr>
            <a:lstStyle/>
            <a:p>
              <a:pPr algn="ctr"/>
              <a:r>
                <a:rPr lang="zh-CN" altLang="en-US" sz="1600" b="1" dirty="0">
                  <a:solidFill>
                    <a:srgbClr val="F8F8F8"/>
                  </a:solidFill>
                  <a:latin typeface="微软雅黑" panose="020B0503020204020204" pitchFamily="34" charset="-122"/>
                  <a:ea typeface="微软雅黑" panose="020B0503020204020204" pitchFamily="34" charset="-122"/>
                </a:rPr>
                <a:t>标题</a:t>
              </a:r>
              <a:endParaRPr lang="en-US" altLang="zh-CN" sz="1600" b="1" dirty="0">
                <a:solidFill>
                  <a:srgbClr val="F8F8F8"/>
                </a:solidFill>
                <a:latin typeface="微软雅黑" panose="020B0503020204020204" pitchFamily="34" charset="-122"/>
                <a:ea typeface="微软雅黑" panose="020B0503020204020204" pitchFamily="34" charset="-122"/>
              </a:endParaRPr>
            </a:p>
            <a:p>
              <a:pPr algn="ctr"/>
              <a:r>
                <a:rPr lang="zh-CN" altLang="en-US" sz="1600" b="1" dirty="0">
                  <a:solidFill>
                    <a:srgbClr val="F8F8F8"/>
                  </a:solidFill>
                  <a:latin typeface="微软雅黑" panose="020B0503020204020204" pitchFamily="34" charset="-122"/>
                  <a:ea typeface="微软雅黑" panose="020B0503020204020204" pitchFamily="34" charset="-122"/>
                </a:rPr>
                <a:t>输入内容</a:t>
              </a:r>
            </a:p>
          </p:txBody>
        </p:sp>
        <p:sp>
          <p:nvSpPr>
            <p:cNvPr id="126" name="25"/>
            <p:cNvSpPr/>
            <p:nvPr/>
          </p:nvSpPr>
          <p:spPr>
            <a:xfrm>
              <a:off x="9304719" y="2521726"/>
              <a:ext cx="624752" cy="632195"/>
            </a:xfrm>
            <a:custGeom>
              <a:avLst/>
              <a:gdLst/>
              <a:ahLst/>
              <a:cxnLst/>
              <a:rect l="l" t="t" r="r" b="b"/>
              <a:pathLst>
                <a:path w="4210679" h="4260850">
                  <a:moveTo>
                    <a:pt x="83635" y="0"/>
                  </a:moveTo>
                  <a:lnTo>
                    <a:pt x="832931" y="0"/>
                  </a:lnTo>
                  <a:cubicBezTo>
                    <a:pt x="878523" y="0"/>
                    <a:pt x="915483" y="36960"/>
                    <a:pt x="915483" y="82552"/>
                  </a:cubicBezTo>
                  <a:lnTo>
                    <a:pt x="915483" y="412748"/>
                  </a:lnTo>
                  <a:cubicBezTo>
                    <a:pt x="915483" y="443274"/>
                    <a:pt x="898914" y="469930"/>
                    <a:pt x="873607" y="483053"/>
                  </a:cubicBezTo>
                  <a:lnTo>
                    <a:pt x="4210679" y="483053"/>
                  </a:lnTo>
                  <a:lnTo>
                    <a:pt x="4210679" y="1893780"/>
                  </a:lnTo>
                  <a:lnTo>
                    <a:pt x="1406022" y="2781301"/>
                  </a:lnTo>
                  <a:lnTo>
                    <a:pt x="4210679" y="2781301"/>
                  </a:lnTo>
                  <a:lnTo>
                    <a:pt x="4210679" y="3305175"/>
                  </a:lnTo>
                  <a:lnTo>
                    <a:pt x="3591246" y="3305175"/>
                  </a:lnTo>
                  <a:cubicBezTo>
                    <a:pt x="3812567" y="3348853"/>
                    <a:pt x="3979359" y="3544073"/>
                    <a:pt x="3979359" y="3778250"/>
                  </a:cubicBezTo>
                  <a:cubicBezTo>
                    <a:pt x="3979359" y="4044783"/>
                    <a:pt x="3763292" y="4260850"/>
                    <a:pt x="3496759" y="4260850"/>
                  </a:cubicBezTo>
                  <a:cubicBezTo>
                    <a:pt x="3230226" y="4260850"/>
                    <a:pt x="3014159" y="4044783"/>
                    <a:pt x="3014159" y="3778250"/>
                  </a:cubicBezTo>
                  <a:cubicBezTo>
                    <a:pt x="3014159" y="3544073"/>
                    <a:pt x="3180952" y="3348853"/>
                    <a:pt x="3402273" y="3305175"/>
                  </a:cubicBezTo>
                  <a:lnTo>
                    <a:pt x="1267146" y="3305175"/>
                  </a:lnTo>
                  <a:cubicBezTo>
                    <a:pt x="1488467" y="3348853"/>
                    <a:pt x="1655259" y="3544073"/>
                    <a:pt x="1655259" y="3778250"/>
                  </a:cubicBezTo>
                  <a:cubicBezTo>
                    <a:pt x="1655259" y="4044783"/>
                    <a:pt x="1439192" y="4260850"/>
                    <a:pt x="1172659" y="4260850"/>
                  </a:cubicBezTo>
                  <a:cubicBezTo>
                    <a:pt x="906126" y="4260850"/>
                    <a:pt x="690059" y="4044783"/>
                    <a:pt x="690059" y="3778250"/>
                  </a:cubicBezTo>
                  <a:cubicBezTo>
                    <a:pt x="690059" y="3544073"/>
                    <a:pt x="856851" y="3348853"/>
                    <a:pt x="1078173" y="3305175"/>
                  </a:cubicBezTo>
                  <a:lnTo>
                    <a:pt x="972633" y="3305175"/>
                  </a:lnTo>
                  <a:cubicBezTo>
                    <a:pt x="944058" y="3143250"/>
                    <a:pt x="972634" y="3276600"/>
                    <a:pt x="963109" y="2781300"/>
                  </a:cubicBezTo>
                  <a:cubicBezTo>
                    <a:pt x="451270" y="464482"/>
                    <a:pt x="618551" y="1241439"/>
                    <a:pt x="451247" y="494159"/>
                  </a:cubicBezTo>
                  <a:lnTo>
                    <a:pt x="36010" y="492918"/>
                  </a:lnTo>
                  <a:cubicBezTo>
                    <a:pt x="-9582" y="492918"/>
                    <a:pt x="1083" y="489297"/>
                    <a:pt x="1083" y="443705"/>
                  </a:cubicBezTo>
                  <a:lnTo>
                    <a:pt x="1083" y="82552"/>
                  </a:lnTo>
                  <a:cubicBezTo>
                    <a:pt x="1083" y="36960"/>
                    <a:pt x="38043" y="0"/>
                    <a:pt x="836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07773693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fade">
                                      <p:cBhvr>
                                        <p:cTn id="13" dur="500"/>
                                        <p:tgtEl>
                                          <p:spTgt spid="101"/>
                                        </p:tgtEl>
                                      </p:cBhvr>
                                    </p:animEffect>
                                  </p:childTnLst>
                                </p:cTn>
                              </p:par>
                            </p:childTnLst>
                          </p:cTn>
                        </p:par>
                        <p:par>
                          <p:cTn id="14" fill="hold">
                            <p:stCondLst>
                              <p:cond delay="1250"/>
                            </p:stCondLst>
                            <p:childTnLst>
                              <p:par>
                                <p:cTn id="15" presetID="22" presetClass="entr" presetSubtype="8" fill="hold" nodeType="after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left)">
                                      <p:cBhvr>
                                        <p:cTn id="17" dur="500"/>
                                        <p:tgtEl>
                                          <p:spTgt spid="102"/>
                                        </p:tgtEl>
                                      </p:cBhvr>
                                    </p:animEffect>
                                  </p:childTnLst>
                                </p:cTn>
                              </p:par>
                            </p:childTnLst>
                          </p:cTn>
                        </p:par>
                        <p:par>
                          <p:cTn id="18" fill="hold">
                            <p:stCondLst>
                              <p:cond delay="1750"/>
                            </p:stCondLst>
                            <p:childTnLst>
                              <p:par>
                                <p:cTn id="19" presetID="53" presetClass="entr" presetSubtype="16" fill="hold" grpId="0" nodeType="afterEffect">
                                  <p:stCondLst>
                                    <p:cond delay="0"/>
                                  </p:stCondLst>
                                  <p:childTnLst>
                                    <p:set>
                                      <p:cBhvr>
                                        <p:cTn id="20" dur="1" fill="hold">
                                          <p:stCondLst>
                                            <p:cond delay="0"/>
                                          </p:stCondLst>
                                        </p:cTn>
                                        <p:tgtEl>
                                          <p:spTgt spid="103"/>
                                        </p:tgtEl>
                                        <p:attrNameLst>
                                          <p:attrName>style.visibility</p:attrName>
                                        </p:attrNameLst>
                                      </p:cBhvr>
                                      <p:to>
                                        <p:strVal val="visible"/>
                                      </p:to>
                                    </p:set>
                                    <p:anim calcmode="lin" valueType="num">
                                      <p:cBhvr>
                                        <p:cTn id="21" dur="500" fill="hold"/>
                                        <p:tgtEl>
                                          <p:spTgt spid="103"/>
                                        </p:tgtEl>
                                        <p:attrNameLst>
                                          <p:attrName>ppt_w</p:attrName>
                                        </p:attrNameLst>
                                      </p:cBhvr>
                                      <p:tavLst>
                                        <p:tav tm="0">
                                          <p:val>
                                            <p:fltVal val="0"/>
                                          </p:val>
                                        </p:tav>
                                        <p:tav tm="100000">
                                          <p:val>
                                            <p:strVal val="#ppt_w"/>
                                          </p:val>
                                        </p:tav>
                                      </p:tavLst>
                                    </p:anim>
                                    <p:anim calcmode="lin" valueType="num">
                                      <p:cBhvr>
                                        <p:cTn id="22" dur="500" fill="hold"/>
                                        <p:tgtEl>
                                          <p:spTgt spid="103"/>
                                        </p:tgtEl>
                                        <p:attrNameLst>
                                          <p:attrName>ppt_h</p:attrName>
                                        </p:attrNameLst>
                                      </p:cBhvr>
                                      <p:tavLst>
                                        <p:tav tm="0">
                                          <p:val>
                                            <p:fltVal val="0"/>
                                          </p:val>
                                        </p:tav>
                                        <p:tav tm="100000">
                                          <p:val>
                                            <p:strVal val="#ppt_h"/>
                                          </p:val>
                                        </p:tav>
                                      </p:tavLst>
                                    </p:anim>
                                    <p:animEffect transition="in" filter="fade">
                                      <p:cBhvr>
                                        <p:cTn id="23" dur="500"/>
                                        <p:tgtEl>
                                          <p:spTgt spid="103"/>
                                        </p:tgtEl>
                                      </p:cBhvr>
                                    </p:animEffect>
                                  </p:childTnLst>
                                </p:cTn>
                              </p:par>
                            </p:childTnLst>
                          </p:cTn>
                        </p:par>
                        <p:par>
                          <p:cTn id="24" fill="hold">
                            <p:stCondLst>
                              <p:cond delay="2250"/>
                            </p:stCondLst>
                            <p:childTnLst>
                              <p:par>
                                <p:cTn id="25" presetID="10" presetClass="entr" presetSubtype="0" fill="hold" grpId="0" nodeType="afterEffect">
                                  <p:stCondLst>
                                    <p:cond delay="0"/>
                                  </p:stCondLst>
                                  <p:childTnLst>
                                    <p:set>
                                      <p:cBhvr>
                                        <p:cTn id="26" dur="1" fill="hold">
                                          <p:stCondLst>
                                            <p:cond delay="0"/>
                                          </p:stCondLst>
                                        </p:cTn>
                                        <p:tgtEl>
                                          <p:spTgt spid="104"/>
                                        </p:tgtEl>
                                        <p:attrNameLst>
                                          <p:attrName>style.visibility</p:attrName>
                                        </p:attrNameLst>
                                      </p:cBhvr>
                                      <p:to>
                                        <p:strVal val="visible"/>
                                      </p:to>
                                    </p:set>
                                    <p:animEffect transition="in" filter="fade">
                                      <p:cBhvr>
                                        <p:cTn id="27" dur="500"/>
                                        <p:tgtEl>
                                          <p:spTgt spid="104"/>
                                        </p:tgtEl>
                                      </p:cBhvr>
                                    </p:animEffect>
                                  </p:childTnLst>
                                </p:cTn>
                              </p:par>
                            </p:childTnLst>
                          </p:cTn>
                        </p:par>
                        <p:par>
                          <p:cTn id="28" fill="hold">
                            <p:stCondLst>
                              <p:cond delay="2750"/>
                            </p:stCondLst>
                            <p:childTnLst>
                              <p:par>
                                <p:cTn id="29" presetID="22" presetClass="entr" presetSubtype="8" fill="hold" nodeType="afterEffect">
                                  <p:stCondLst>
                                    <p:cond delay="0"/>
                                  </p:stCondLst>
                                  <p:childTnLst>
                                    <p:set>
                                      <p:cBhvr>
                                        <p:cTn id="30" dur="1" fill="hold">
                                          <p:stCondLst>
                                            <p:cond delay="0"/>
                                          </p:stCondLst>
                                        </p:cTn>
                                        <p:tgtEl>
                                          <p:spTgt spid="105"/>
                                        </p:tgtEl>
                                        <p:attrNameLst>
                                          <p:attrName>style.visibility</p:attrName>
                                        </p:attrNameLst>
                                      </p:cBhvr>
                                      <p:to>
                                        <p:strVal val="visible"/>
                                      </p:to>
                                    </p:set>
                                    <p:animEffect transition="in" filter="wipe(left)">
                                      <p:cBhvr>
                                        <p:cTn id="31" dur="500"/>
                                        <p:tgtEl>
                                          <p:spTgt spid="105"/>
                                        </p:tgtEl>
                                      </p:cBhvr>
                                    </p:animEffect>
                                  </p:childTnLst>
                                </p:cTn>
                              </p:par>
                            </p:childTnLst>
                          </p:cTn>
                        </p:par>
                        <p:par>
                          <p:cTn id="32" fill="hold">
                            <p:stCondLst>
                              <p:cond delay="3250"/>
                            </p:stCondLst>
                            <p:childTnLst>
                              <p:par>
                                <p:cTn id="33" presetID="53" presetClass="entr" presetSubtype="16" fill="hold" grpId="0" nodeType="afterEffect">
                                  <p:stCondLst>
                                    <p:cond delay="0"/>
                                  </p:stCondLst>
                                  <p:childTnLst>
                                    <p:set>
                                      <p:cBhvr>
                                        <p:cTn id="34" dur="1" fill="hold">
                                          <p:stCondLst>
                                            <p:cond delay="0"/>
                                          </p:stCondLst>
                                        </p:cTn>
                                        <p:tgtEl>
                                          <p:spTgt spid="106"/>
                                        </p:tgtEl>
                                        <p:attrNameLst>
                                          <p:attrName>style.visibility</p:attrName>
                                        </p:attrNameLst>
                                      </p:cBhvr>
                                      <p:to>
                                        <p:strVal val="visible"/>
                                      </p:to>
                                    </p:set>
                                    <p:anim calcmode="lin" valueType="num">
                                      <p:cBhvr>
                                        <p:cTn id="35" dur="500" fill="hold"/>
                                        <p:tgtEl>
                                          <p:spTgt spid="106"/>
                                        </p:tgtEl>
                                        <p:attrNameLst>
                                          <p:attrName>ppt_w</p:attrName>
                                        </p:attrNameLst>
                                      </p:cBhvr>
                                      <p:tavLst>
                                        <p:tav tm="0">
                                          <p:val>
                                            <p:fltVal val="0"/>
                                          </p:val>
                                        </p:tav>
                                        <p:tav tm="100000">
                                          <p:val>
                                            <p:strVal val="#ppt_w"/>
                                          </p:val>
                                        </p:tav>
                                      </p:tavLst>
                                    </p:anim>
                                    <p:anim calcmode="lin" valueType="num">
                                      <p:cBhvr>
                                        <p:cTn id="36" dur="500" fill="hold"/>
                                        <p:tgtEl>
                                          <p:spTgt spid="106"/>
                                        </p:tgtEl>
                                        <p:attrNameLst>
                                          <p:attrName>ppt_h</p:attrName>
                                        </p:attrNameLst>
                                      </p:cBhvr>
                                      <p:tavLst>
                                        <p:tav tm="0">
                                          <p:val>
                                            <p:fltVal val="0"/>
                                          </p:val>
                                        </p:tav>
                                        <p:tav tm="100000">
                                          <p:val>
                                            <p:strVal val="#ppt_h"/>
                                          </p:val>
                                        </p:tav>
                                      </p:tavLst>
                                    </p:anim>
                                    <p:animEffect transition="in" filter="fade">
                                      <p:cBhvr>
                                        <p:cTn id="37" dur="500"/>
                                        <p:tgtEl>
                                          <p:spTgt spid="106"/>
                                        </p:tgtEl>
                                      </p:cBhvr>
                                    </p:animEffect>
                                  </p:childTnLst>
                                </p:cTn>
                              </p:par>
                            </p:childTnLst>
                          </p:cTn>
                        </p:par>
                        <p:par>
                          <p:cTn id="38" fill="hold">
                            <p:stCondLst>
                              <p:cond delay="3750"/>
                            </p:stCondLst>
                            <p:childTnLst>
                              <p:par>
                                <p:cTn id="39" presetID="10" presetClass="entr" presetSubtype="0" fill="hold" grpId="0" nodeType="afterEffect">
                                  <p:stCondLst>
                                    <p:cond delay="0"/>
                                  </p:stCondLst>
                                  <p:childTnLst>
                                    <p:set>
                                      <p:cBhvr>
                                        <p:cTn id="40" dur="1" fill="hold">
                                          <p:stCondLst>
                                            <p:cond delay="0"/>
                                          </p:stCondLst>
                                        </p:cTn>
                                        <p:tgtEl>
                                          <p:spTgt spid="107"/>
                                        </p:tgtEl>
                                        <p:attrNameLst>
                                          <p:attrName>style.visibility</p:attrName>
                                        </p:attrNameLst>
                                      </p:cBhvr>
                                      <p:to>
                                        <p:strVal val="visible"/>
                                      </p:to>
                                    </p:set>
                                    <p:animEffect transition="in" filter="fade">
                                      <p:cBhvr>
                                        <p:cTn id="41" dur="500"/>
                                        <p:tgtEl>
                                          <p:spTgt spid="107"/>
                                        </p:tgtEl>
                                      </p:cBhvr>
                                    </p:animEffect>
                                  </p:childTnLst>
                                </p:cTn>
                              </p:par>
                            </p:childTnLst>
                          </p:cTn>
                        </p:par>
                        <p:par>
                          <p:cTn id="42" fill="hold">
                            <p:stCondLst>
                              <p:cond delay="4250"/>
                            </p:stCondLst>
                            <p:childTnLst>
                              <p:par>
                                <p:cTn id="43" presetID="22" presetClass="entr" presetSubtype="8" fill="hold" nodeType="afterEffect">
                                  <p:stCondLst>
                                    <p:cond delay="0"/>
                                  </p:stCondLst>
                                  <p:childTnLst>
                                    <p:set>
                                      <p:cBhvr>
                                        <p:cTn id="44" dur="1" fill="hold">
                                          <p:stCondLst>
                                            <p:cond delay="0"/>
                                          </p:stCondLst>
                                        </p:cTn>
                                        <p:tgtEl>
                                          <p:spTgt spid="108"/>
                                        </p:tgtEl>
                                        <p:attrNameLst>
                                          <p:attrName>style.visibility</p:attrName>
                                        </p:attrNameLst>
                                      </p:cBhvr>
                                      <p:to>
                                        <p:strVal val="visible"/>
                                      </p:to>
                                    </p:set>
                                    <p:animEffect transition="in" filter="wipe(left)">
                                      <p:cBhvr>
                                        <p:cTn id="45" dur="500"/>
                                        <p:tgtEl>
                                          <p:spTgt spid="108"/>
                                        </p:tgtEl>
                                      </p:cBhvr>
                                    </p:animEffect>
                                  </p:childTnLst>
                                </p:cTn>
                              </p:par>
                            </p:childTnLst>
                          </p:cTn>
                        </p:par>
                        <p:par>
                          <p:cTn id="46" fill="hold">
                            <p:stCondLst>
                              <p:cond delay="4750"/>
                            </p:stCondLst>
                            <p:childTnLst>
                              <p:par>
                                <p:cTn id="47" presetID="53" presetClass="entr" presetSubtype="16" fill="hold" grpId="0" nodeType="afterEffect">
                                  <p:stCondLst>
                                    <p:cond delay="0"/>
                                  </p:stCondLst>
                                  <p:childTnLst>
                                    <p:set>
                                      <p:cBhvr>
                                        <p:cTn id="48" dur="1" fill="hold">
                                          <p:stCondLst>
                                            <p:cond delay="0"/>
                                          </p:stCondLst>
                                        </p:cTn>
                                        <p:tgtEl>
                                          <p:spTgt spid="109"/>
                                        </p:tgtEl>
                                        <p:attrNameLst>
                                          <p:attrName>style.visibility</p:attrName>
                                        </p:attrNameLst>
                                      </p:cBhvr>
                                      <p:to>
                                        <p:strVal val="visible"/>
                                      </p:to>
                                    </p:set>
                                    <p:anim calcmode="lin" valueType="num">
                                      <p:cBhvr>
                                        <p:cTn id="49" dur="500" fill="hold"/>
                                        <p:tgtEl>
                                          <p:spTgt spid="109"/>
                                        </p:tgtEl>
                                        <p:attrNameLst>
                                          <p:attrName>ppt_w</p:attrName>
                                        </p:attrNameLst>
                                      </p:cBhvr>
                                      <p:tavLst>
                                        <p:tav tm="0">
                                          <p:val>
                                            <p:fltVal val="0"/>
                                          </p:val>
                                        </p:tav>
                                        <p:tav tm="100000">
                                          <p:val>
                                            <p:strVal val="#ppt_w"/>
                                          </p:val>
                                        </p:tav>
                                      </p:tavLst>
                                    </p:anim>
                                    <p:anim calcmode="lin" valueType="num">
                                      <p:cBhvr>
                                        <p:cTn id="50" dur="500" fill="hold"/>
                                        <p:tgtEl>
                                          <p:spTgt spid="109"/>
                                        </p:tgtEl>
                                        <p:attrNameLst>
                                          <p:attrName>ppt_h</p:attrName>
                                        </p:attrNameLst>
                                      </p:cBhvr>
                                      <p:tavLst>
                                        <p:tav tm="0">
                                          <p:val>
                                            <p:fltVal val="0"/>
                                          </p:val>
                                        </p:tav>
                                        <p:tav tm="100000">
                                          <p:val>
                                            <p:strVal val="#ppt_h"/>
                                          </p:val>
                                        </p:tav>
                                      </p:tavLst>
                                    </p:anim>
                                    <p:animEffect transition="in" filter="fade">
                                      <p:cBhvr>
                                        <p:cTn id="51" dur="500"/>
                                        <p:tgtEl>
                                          <p:spTgt spid="109"/>
                                        </p:tgtEl>
                                      </p:cBhvr>
                                    </p:animEffect>
                                  </p:childTnLst>
                                </p:cTn>
                              </p:par>
                            </p:childTnLst>
                          </p:cTn>
                        </p:par>
                        <p:par>
                          <p:cTn id="52" fill="hold">
                            <p:stCondLst>
                              <p:cond delay="5250"/>
                            </p:stCondLst>
                            <p:childTnLst>
                              <p:par>
                                <p:cTn id="53" presetID="42" presetClass="entr" presetSubtype="0" fill="hold" nodeType="afterEffect">
                                  <p:stCondLst>
                                    <p:cond delay="0"/>
                                  </p:stCondLst>
                                  <p:childTnLst>
                                    <p:set>
                                      <p:cBhvr>
                                        <p:cTn id="54" dur="1" fill="hold">
                                          <p:stCondLst>
                                            <p:cond delay="0"/>
                                          </p:stCondLst>
                                        </p:cTn>
                                        <p:tgtEl>
                                          <p:spTgt spid="110"/>
                                        </p:tgtEl>
                                        <p:attrNameLst>
                                          <p:attrName>style.visibility</p:attrName>
                                        </p:attrNameLst>
                                      </p:cBhvr>
                                      <p:to>
                                        <p:strVal val="visible"/>
                                      </p:to>
                                    </p:set>
                                    <p:animEffect transition="in" filter="fade">
                                      <p:cBhvr>
                                        <p:cTn id="55" dur="500"/>
                                        <p:tgtEl>
                                          <p:spTgt spid="110"/>
                                        </p:tgtEl>
                                      </p:cBhvr>
                                    </p:animEffect>
                                    <p:anim calcmode="lin" valueType="num">
                                      <p:cBhvr>
                                        <p:cTn id="56" dur="500" fill="hold"/>
                                        <p:tgtEl>
                                          <p:spTgt spid="110"/>
                                        </p:tgtEl>
                                        <p:attrNameLst>
                                          <p:attrName>ppt_x</p:attrName>
                                        </p:attrNameLst>
                                      </p:cBhvr>
                                      <p:tavLst>
                                        <p:tav tm="0">
                                          <p:val>
                                            <p:strVal val="#ppt_x"/>
                                          </p:val>
                                        </p:tav>
                                        <p:tav tm="100000">
                                          <p:val>
                                            <p:strVal val="#ppt_x"/>
                                          </p:val>
                                        </p:tav>
                                      </p:tavLst>
                                    </p:anim>
                                    <p:anim calcmode="lin" valueType="num">
                                      <p:cBhvr>
                                        <p:cTn id="57" dur="500" fill="hold"/>
                                        <p:tgtEl>
                                          <p:spTgt spid="110"/>
                                        </p:tgtEl>
                                        <p:attrNameLst>
                                          <p:attrName>ppt_y</p:attrName>
                                        </p:attrNameLst>
                                      </p:cBhvr>
                                      <p:tavLst>
                                        <p:tav tm="0">
                                          <p:val>
                                            <p:strVal val="#ppt_y+.1"/>
                                          </p:val>
                                        </p:tav>
                                        <p:tav tm="100000">
                                          <p:val>
                                            <p:strVal val="#ppt_y"/>
                                          </p:val>
                                        </p:tav>
                                      </p:tavLst>
                                    </p:anim>
                                  </p:childTnLst>
                                </p:cTn>
                              </p:par>
                            </p:childTnLst>
                          </p:cTn>
                        </p:par>
                        <p:par>
                          <p:cTn id="58" fill="hold">
                            <p:stCondLst>
                              <p:cond delay="5750"/>
                            </p:stCondLst>
                            <p:childTnLst>
                              <p:par>
                                <p:cTn id="59" presetID="42" presetClass="entr" presetSubtype="0" fill="hold" nodeType="afterEffect">
                                  <p:stCondLst>
                                    <p:cond delay="0"/>
                                  </p:stCondLst>
                                  <p:childTnLst>
                                    <p:set>
                                      <p:cBhvr>
                                        <p:cTn id="60" dur="1" fill="hold">
                                          <p:stCondLst>
                                            <p:cond delay="0"/>
                                          </p:stCondLst>
                                        </p:cTn>
                                        <p:tgtEl>
                                          <p:spTgt spid="116"/>
                                        </p:tgtEl>
                                        <p:attrNameLst>
                                          <p:attrName>style.visibility</p:attrName>
                                        </p:attrNameLst>
                                      </p:cBhvr>
                                      <p:to>
                                        <p:strVal val="visible"/>
                                      </p:to>
                                    </p:set>
                                    <p:animEffect transition="in" filter="fade">
                                      <p:cBhvr>
                                        <p:cTn id="61" dur="500"/>
                                        <p:tgtEl>
                                          <p:spTgt spid="116"/>
                                        </p:tgtEl>
                                      </p:cBhvr>
                                    </p:animEffect>
                                    <p:anim calcmode="lin" valueType="num">
                                      <p:cBhvr>
                                        <p:cTn id="62" dur="500" fill="hold"/>
                                        <p:tgtEl>
                                          <p:spTgt spid="116"/>
                                        </p:tgtEl>
                                        <p:attrNameLst>
                                          <p:attrName>ppt_x</p:attrName>
                                        </p:attrNameLst>
                                      </p:cBhvr>
                                      <p:tavLst>
                                        <p:tav tm="0">
                                          <p:val>
                                            <p:strVal val="#ppt_x"/>
                                          </p:val>
                                        </p:tav>
                                        <p:tav tm="100000">
                                          <p:val>
                                            <p:strVal val="#ppt_x"/>
                                          </p:val>
                                        </p:tav>
                                      </p:tavLst>
                                    </p:anim>
                                    <p:anim calcmode="lin" valueType="num">
                                      <p:cBhvr>
                                        <p:cTn id="63" dur="500" fill="hold"/>
                                        <p:tgtEl>
                                          <p:spTgt spid="116"/>
                                        </p:tgtEl>
                                        <p:attrNameLst>
                                          <p:attrName>ppt_y</p:attrName>
                                        </p:attrNameLst>
                                      </p:cBhvr>
                                      <p:tavLst>
                                        <p:tav tm="0">
                                          <p:val>
                                            <p:strVal val="#ppt_y+.1"/>
                                          </p:val>
                                        </p:tav>
                                        <p:tav tm="100000">
                                          <p:val>
                                            <p:strVal val="#ppt_y"/>
                                          </p:val>
                                        </p:tav>
                                      </p:tavLst>
                                    </p:anim>
                                  </p:childTnLst>
                                </p:cTn>
                              </p:par>
                            </p:childTnLst>
                          </p:cTn>
                        </p:par>
                        <p:par>
                          <p:cTn id="64" fill="hold">
                            <p:stCondLst>
                              <p:cond delay="6250"/>
                            </p:stCondLst>
                            <p:childTnLst>
                              <p:par>
                                <p:cTn id="65" presetID="42" presetClass="entr" presetSubtype="0" fill="hold" nodeType="afterEffect">
                                  <p:stCondLst>
                                    <p:cond delay="0"/>
                                  </p:stCondLst>
                                  <p:childTnLst>
                                    <p:set>
                                      <p:cBhvr>
                                        <p:cTn id="66" dur="1" fill="hold">
                                          <p:stCondLst>
                                            <p:cond delay="0"/>
                                          </p:stCondLst>
                                        </p:cTn>
                                        <p:tgtEl>
                                          <p:spTgt spid="123"/>
                                        </p:tgtEl>
                                        <p:attrNameLst>
                                          <p:attrName>style.visibility</p:attrName>
                                        </p:attrNameLst>
                                      </p:cBhvr>
                                      <p:to>
                                        <p:strVal val="visible"/>
                                      </p:to>
                                    </p:set>
                                    <p:animEffect transition="in" filter="fade">
                                      <p:cBhvr>
                                        <p:cTn id="67" dur="500"/>
                                        <p:tgtEl>
                                          <p:spTgt spid="123"/>
                                        </p:tgtEl>
                                      </p:cBhvr>
                                    </p:animEffect>
                                    <p:anim calcmode="lin" valueType="num">
                                      <p:cBhvr>
                                        <p:cTn id="68" dur="500" fill="hold"/>
                                        <p:tgtEl>
                                          <p:spTgt spid="123"/>
                                        </p:tgtEl>
                                        <p:attrNameLst>
                                          <p:attrName>ppt_x</p:attrName>
                                        </p:attrNameLst>
                                      </p:cBhvr>
                                      <p:tavLst>
                                        <p:tav tm="0">
                                          <p:val>
                                            <p:strVal val="#ppt_x"/>
                                          </p:val>
                                        </p:tav>
                                        <p:tav tm="100000">
                                          <p:val>
                                            <p:strVal val="#ppt_x"/>
                                          </p:val>
                                        </p:tav>
                                      </p:tavLst>
                                    </p:anim>
                                    <p:anim calcmode="lin" valueType="num">
                                      <p:cBhvr>
                                        <p:cTn id="69" dur="500" fill="hold"/>
                                        <p:tgtEl>
                                          <p:spTgt spid="1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3" grpId="0"/>
      <p:bldP spid="104" grpId="0" animBg="1"/>
      <p:bldP spid="106" grpId="0"/>
      <p:bldP spid="107" grpId="0" animBg="1"/>
      <p:bldP spid="10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flipH="1">
            <a:off x="1399349" y="2745039"/>
            <a:ext cx="9406002" cy="3111998"/>
            <a:chOff x="1477121" y="2666980"/>
            <a:chExt cx="9406002" cy="3111998"/>
          </a:xfrm>
        </p:grpSpPr>
        <p:sp>
          <p:nvSpPr>
            <p:cNvPr id="5" name="椭圆 4"/>
            <p:cNvSpPr/>
            <p:nvPr/>
          </p:nvSpPr>
          <p:spPr>
            <a:xfrm>
              <a:off x="1477121" y="2666980"/>
              <a:ext cx="798795" cy="798795"/>
            </a:xfrm>
            <a:prstGeom prst="ellips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 name="任意多边形 6"/>
            <p:cNvSpPr/>
            <p:nvPr/>
          </p:nvSpPr>
          <p:spPr>
            <a:xfrm rot="16200000">
              <a:off x="3713486" y="1491401"/>
              <a:ext cx="660026" cy="3148047"/>
            </a:xfrm>
            <a:custGeom>
              <a:avLst/>
              <a:gdLst>
                <a:gd name="connsiteX0" fmla="*/ 660026 w 660026"/>
                <a:gd name="connsiteY0" fmla="*/ 339800 h 3148047"/>
                <a:gd name="connsiteX1" fmla="*/ 660026 w 660026"/>
                <a:gd name="connsiteY1" fmla="*/ 3038041 h 3148047"/>
                <a:gd name="connsiteX2" fmla="*/ 550020 w 660026"/>
                <a:gd name="connsiteY2" fmla="*/ 3148047 h 3148047"/>
                <a:gd name="connsiteX3" fmla="*/ 110006 w 660026"/>
                <a:gd name="connsiteY3" fmla="*/ 3148047 h 3148047"/>
                <a:gd name="connsiteX4" fmla="*/ 0 w 660026"/>
                <a:gd name="connsiteY4" fmla="*/ 3038041 h 3148047"/>
                <a:gd name="connsiteX5" fmla="*/ 0 w 660026"/>
                <a:gd name="connsiteY5" fmla="*/ 339800 h 3148047"/>
                <a:gd name="connsiteX6" fmla="*/ 110006 w 660026"/>
                <a:gd name="connsiteY6" fmla="*/ 229794 h 3148047"/>
                <a:gd name="connsiteX7" fmla="*/ 200383 w 660026"/>
                <a:gd name="connsiteY7" fmla="*/ 229794 h 3148047"/>
                <a:gd name="connsiteX8" fmla="*/ 330015 w 660026"/>
                <a:gd name="connsiteY8" fmla="*/ 0 h 3148047"/>
                <a:gd name="connsiteX9" fmla="*/ 459646 w 660026"/>
                <a:gd name="connsiteY9" fmla="*/ 229794 h 3148047"/>
                <a:gd name="connsiteX10" fmla="*/ 550020 w 660026"/>
                <a:gd name="connsiteY10" fmla="*/ 229794 h 3148047"/>
                <a:gd name="connsiteX11" fmla="*/ 660026 w 660026"/>
                <a:gd name="connsiteY11" fmla="*/ 339800 h 314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026" h="3148047">
                  <a:moveTo>
                    <a:pt x="660026" y="339800"/>
                  </a:moveTo>
                  <a:lnTo>
                    <a:pt x="660026" y="3038041"/>
                  </a:lnTo>
                  <a:cubicBezTo>
                    <a:pt x="660026" y="3098796"/>
                    <a:pt x="610775" y="3148047"/>
                    <a:pt x="550020" y="3148047"/>
                  </a:cubicBezTo>
                  <a:lnTo>
                    <a:pt x="110006" y="3148047"/>
                  </a:lnTo>
                  <a:cubicBezTo>
                    <a:pt x="49251" y="3148047"/>
                    <a:pt x="0" y="3098796"/>
                    <a:pt x="0" y="3038041"/>
                  </a:cubicBezTo>
                  <a:lnTo>
                    <a:pt x="0" y="339800"/>
                  </a:lnTo>
                  <a:cubicBezTo>
                    <a:pt x="0" y="279045"/>
                    <a:pt x="49251" y="229794"/>
                    <a:pt x="110006" y="229794"/>
                  </a:cubicBezTo>
                  <a:lnTo>
                    <a:pt x="200383" y="229794"/>
                  </a:lnTo>
                  <a:lnTo>
                    <a:pt x="330015" y="0"/>
                  </a:lnTo>
                  <a:lnTo>
                    <a:pt x="459646" y="229794"/>
                  </a:lnTo>
                  <a:lnTo>
                    <a:pt x="550020" y="229794"/>
                  </a:lnTo>
                  <a:cubicBezTo>
                    <a:pt x="610775" y="229794"/>
                    <a:pt x="660026" y="279045"/>
                    <a:pt x="660026" y="339800"/>
                  </a:cubicBezTo>
                  <a:close/>
                </a:path>
              </a:pathLst>
            </a:cu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 name="椭圆 6"/>
            <p:cNvSpPr/>
            <p:nvPr/>
          </p:nvSpPr>
          <p:spPr>
            <a:xfrm>
              <a:off x="6742722" y="2666980"/>
              <a:ext cx="798795" cy="798795"/>
            </a:xfrm>
            <a:prstGeom prst="ellipse">
              <a:avLst/>
            </a:prstGeom>
            <a:solidFill>
              <a:srgbClr val="00AB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 name="任意多边形 8"/>
            <p:cNvSpPr/>
            <p:nvPr/>
          </p:nvSpPr>
          <p:spPr>
            <a:xfrm rot="16200000">
              <a:off x="8979087" y="1491401"/>
              <a:ext cx="660026" cy="3148047"/>
            </a:xfrm>
            <a:custGeom>
              <a:avLst/>
              <a:gdLst>
                <a:gd name="connsiteX0" fmla="*/ 660026 w 660026"/>
                <a:gd name="connsiteY0" fmla="*/ 339800 h 3148047"/>
                <a:gd name="connsiteX1" fmla="*/ 660026 w 660026"/>
                <a:gd name="connsiteY1" fmla="*/ 3038041 h 3148047"/>
                <a:gd name="connsiteX2" fmla="*/ 550020 w 660026"/>
                <a:gd name="connsiteY2" fmla="*/ 3148047 h 3148047"/>
                <a:gd name="connsiteX3" fmla="*/ 110006 w 660026"/>
                <a:gd name="connsiteY3" fmla="*/ 3148047 h 3148047"/>
                <a:gd name="connsiteX4" fmla="*/ 0 w 660026"/>
                <a:gd name="connsiteY4" fmla="*/ 3038041 h 3148047"/>
                <a:gd name="connsiteX5" fmla="*/ 0 w 660026"/>
                <a:gd name="connsiteY5" fmla="*/ 339800 h 3148047"/>
                <a:gd name="connsiteX6" fmla="*/ 110006 w 660026"/>
                <a:gd name="connsiteY6" fmla="*/ 229794 h 3148047"/>
                <a:gd name="connsiteX7" fmla="*/ 200383 w 660026"/>
                <a:gd name="connsiteY7" fmla="*/ 229794 h 3148047"/>
                <a:gd name="connsiteX8" fmla="*/ 330015 w 660026"/>
                <a:gd name="connsiteY8" fmla="*/ 0 h 3148047"/>
                <a:gd name="connsiteX9" fmla="*/ 459646 w 660026"/>
                <a:gd name="connsiteY9" fmla="*/ 229794 h 3148047"/>
                <a:gd name="connsiteX10" fmla="*/ 550020 w 660026"/>
                <a:gd name="connsiteY10" fmla="*/ 229794 h 3148047"/>
                <a:gd name="connsiteX11" fmla="*/ 660026 w 660026"/>
                <a:gd name="connsiteY11" fmla="*/ 339800 h 314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026" h="3148047">
                  <a:moveTo>
                    <a:pt x="660026" y="339800"/>
                  </a:moveTo>
                  <a:lnTo>
                    <a:pt x="660026" y="3038041"/>
                  </a:lnTo>
                  <a:cubicBezTo>
                    <a:pt x="660026" y="3098796"/>
                    <a:pt x="610775" y="3148047"/>
                    <a:pt x="550020" y="3148047"/>
                  </a:cubicBezTo>
                  <a:lnTo>
                    <a:pt x="110006" y="3148047"/>
                  </a:lnTo>
                  <a:cubicBezTo>
                    <a:pt x="49251" y="3148047"/>
                    <a:pt x="0" y="3098796"/>
                    <a:pt x="0" y="3038041"/>
                  </a:cubicBezTo>
                  <a:lnTo>
                    <a:pt x="0" y="339800"/>
                  </a:lnTo>
                  <a:cubicBezTo>
                    <a:pt x="0" y="279045"/>
                    <a:pt x="49251" y="229794"/>
                    <a:pt x="110006" y="229794"/>
                  </a:cubicBezTo>
                  <a:lnTo>
                    <a:pt x="200383" y="229794"/>
                  </a:lnTo>
                  <a:lnTo>
                    <a:pt x="330015" y="0"/>
                  </a:lnTo>
                  <a:lnTo>
                    <a:pt x="459646" y="229794"/>
                  </a:lnTo>
                  <a:lnTo>
                    <a:pt x="550020" y="229794"/>
                  </a:lnTo>
                  <a:cubicBezTo>
                    <a:pt x="610775" y="229794"/>
                    <a:pt x="660026" y="279045"/>
                    <a:pt x="660026" y="339800"/>
                  </a:cubicBezTo>
                  <a:close/>
                </a:path>
              </a:pathLst>
            </a:custGeom>
            <a:solidFill>
              <a:srgbClr val="00AB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 name="椭圆 8"/>
            <p:cNvSpPr/>
            <p:nvPr/>
          </p:nvSpPr>
          <p:spPr>
            <a:xfrm>
              <a:off x="1477121" y="4484958"/>
              <a:ext cx="798795" cy="798795"/>
            </a:xfrm>
            <a:prstGeom prst="ellipse">
              <a:avLst/>
            </a:prstGeom>
            <a:solidFill>
              <a:srgbClr val="00AB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0" name="任意多边形 10"/>
            <p:cNvSpPr/>
            <p:nvPr/>
          </p:nvSpPr>
          <p:spPr>
            <a:xfrm rot="16200000">
              <a:off x="3713486" y="3309379"/>
              <a:ext cx="660026" cy="3148047"/>
            </a:xfrm>
            <a:custGeom>
              <a:avLst/>
              <a:gdLst>
                <a:gd name="connsiteX0" fmla="*/ 660026 w 660026"/>
                <a:gd name="connsiteY0" fmla="*/ 339800 h 3148047"/>
                <a:gd name="connsiteX1" fmla="*/ 660026 w 660026"/>
                <a:gd name="connsiteY1" fmla="*/ 3038041 h 3148047"/>
                <a:gd name="connsiteX2" fmla="*/ 550020 w 660026"/>
                <a:gd name="connsiteY2" fmla="*/ 3148047 h 3148047"/>
                <a:gd name="connsiteX3" fmla="*/ 110006 w 660026"/>
                <a:gd name="connsiteY3" fmla="*/ 3148047 h 3148047"/>
                <a:gd name="connsiteX4" fmla="*/ 0 w 660026"/>
                <a:gd name="connsiteY4" fmla="*/ 3038041 h 3148047"/>
                <a:gd name="connsiteX5" fmla="*/ 0 w 660026"/>
                <a:gd name="connsiteY5" fmla="*/ 339800 h 3148047"/>
                <a:gd name="connsiteX6" fmla="*/ 110006 w 660026"/>
                <a:gd name="connsiteY6" fmla="*/ 229794 h 3148047"/>
                <a:gd name="connsiteX7" fmla="*/ 200383 w 660026"/>
                <a:gd name="connsiteY7" fmla="*/ 229794 h 3148047"/>
                <a:gd name="connsiteX8" fmla="*/ 330015 w 660026"/>
                <a:gd name="connsiteY8" fmla="*/ 0 h 3148047"/>
                <a:gd name="connsiteX9" fmla="*/ 459646 w 660026"/>
                <a:gd name="connsiteY9" fmla="*/ 229794 h 3148047"/>
                <a:gd name="connsiteX10" fmla="*/ 550020 w 660026"/>
                <a:gd name="connsiteY10" fmla="*/ 229794 h 3148047"/>
                <a:gd name="connsiteX11" fmla="*/ 660026 w 660026"/>
                <a:gd name="connsiteY11" fmla="*/ 339800 h 314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026" h="3148047">
                  <a:moveTo>
                    <a:pt x="660026" y="339800"/>
                  </a:moveTo>
                  <a:lnTo>
                    <a:pt x="660026" y="3038041"/>
                  </a:lnTo>
                  <a:cubicBezTo>
                    <a:pt x="660026" y="3098796"/>
                    <a:pt x="610775" y="3148047"/>
                    <a:pt x="550020" y="3148047"/>
                  </a:cubicBezTo>
                  <a:lnTo>
                    <a:pt x="110006" y="3148047"/>
                  </a:lnTo>
                  <a:cubicBezTo>
                    <a:pt x="49251" y="3148047"/>
                    <a:pt x="0" y="3098796"/>
                    <a:pt x="0" y="3038041"/>
                  </a:cubicBezTo>
                  <a:lnTo>
                    <a:pt x="0" y="339800"/>
                  </a:lnTo>
                  <a:cubicBezTo>
                    <a:pt x="0" y="279045"/>
                    <a:pt x="49251" y="229794"/>
                    <a:pt x="110006" y="229794"/>
                  </a:cubicBezTo>
                  <a:lnTo>
                    <a:pt x="200383" y="229794"/>
                  </a:lnTo>
                  <a:lnTo>
                    <a:pt x="330015" y="0"/>
                  </a:lnTo>
                  <a:lnTo>
                    <a:pt x="459646" y="229794"/>
                  </a:lnTo>
                  <a:lnTo>
                    <a:pt x="550020" y="229794"/>
                  </a:lnTo>
                  <a:cubicBezTo>
                    <a:pt x="610775" y="229794"/>
                    <a:pt x="660026" y="279045"/>
                    <a:pt x="660026" y="339800"/>
                  </a:cubicBezTo>
                  <a:close/>
                </a:path>
              </a:pathLst>
            </a:custGeom>
            <a:solidFill>
              <a:srgbClr val="00AB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 name="椭圆 11"/>
            <p:cNvSpPr/>
            <p:nvPr/>
          </p:nvSpPr>
          <p:spPr>
            <a:xfrm>
              <a:off x="6742722" y="4484958"/>
              <a:ext cx="798795" cy="798795"/>
            </a:xfrm>
            <a:prstGeom prst="ellips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3" name="任意多边形 12"/>
            <p:cNvSpPr/>
            <p:nvPr/>
          </p:nvSpPr>
          <p:spPr>
            <a:xfrm rot="16200000">
              <a:off x="8979087" y="3309379"/>
              <a:ext cx="660026" cy="3148047"/>
            </a:xfrm>
            <a:custGeom>
              <a:avLst/>
              <a:gdLst>
                <a:gd name="connsiteX0" fmla="*/ 660026 w 660026"/>
                <a:gd name="connsiteY0" fmla="*/ 339800 h 3148047"/>
                <a:gd name="connsiteX1" fmla="*/ 660026 w 660026"/>
                <a:gd name="connsiteY1" fmla="*/ 3038041 h 3148047"/>
                <a:gd name="connsiteX2" fmla="*/ 550020 w 660026"/>
                <a:gd name="connsiteY2" fmla="*/ 3148047 h 3148047"/>
                <a:gd name="connsiteX3" fmla="*/ 110006 w 660026"/>
                <a:gd name="connsiteY3" fmla="*/ 3148047 h 3148047"/>
                <a:gd name="connsiteX4" fmla="*/ 0 w 660026"/>
                <a:gd name="connsiteY4" fmla="*/ 3038041 h 3148047"/>
                <a:gd name="connsiteX5" fmla="*/ 0 w 660026"/>
                <a:gd name="connsiteY5" fmla="*/ 339800 h 3148047"/>
                <a:gd name="connsiteX6" fmla="*/ 110006 w 660026"/>
                <a:gd name="connsiteY6" fmla="*/ 229794 h 3148047"/>
                <a:gd name="connsiteX7" fmla="*/ 200383 w 660026"/>
                <a:gd name="connsiteY7" fmla="*/ 229794 h 3148047"/>
                <a:gd name="connsiteX8" fmla="*/ 330015 w 660026"/>
                <a:gd name="connsiteY8" fmla="*/ 0 h 3148047"/>
                <a:gd name="connsiteX9" fmla="*/ 459646 w 660026"/>
                <a:gd name="connsiteY9" fmla="*/ 229794 h 3148047"/>
                <a:gd name="connsiteX10" fmla="*/ 550020 w 660026"/>
                <a:gd name="connsiteY10" fmla="*/ 229794 h 3148047"/>
                <a:gd name="connsiteX11" fmla="*/ 660026 w 660026"/>
                <a:gd name="connsiteY11" fmla="*/ 339800 h 314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026" h="3148047">
                  <a:moveTo>
                    <a:pt x="660026" y="339800"/>
                  </a:moveTo>
                  <a:lnTo>
                    <a:pt x="660026" y="3038041"/>
                  </a:lnTo>
                  <a:cubicBezTo>
                    <a:pt x="660026" y="3098796"/>
                    <a:pt x="610775" y="3148047"/>
                    <a:pt x="550020" y="3148047"/>
                  </a:cubicBezTo>
                  <a:lnTo>
                    <a:pt x="110006" y="3148047"/>
                  </a:lnTo>
                  <a:cubicBezTo>
                    <a:pt x="49251" y="3148047"/>
                    <a:pt x="0" y="3098796"/>
                    <a:pt x="0" y="3038041"/>
                  </a:cubicBezTo>
                  <a:lnTo>
                    <a:pt x="0" y="339800"/>
                  </a:lnTo>
                  <a:cubicBezTo>
                    <a:pt x="0" y="279045"/>
                    <a:pt x="49251" y="229794"/>
                    <a:pt x="110006" y="229794"/>
                  </a:cubicBezTo>
                  <a:lnTo>
                    <a:pt x="200383" y="229794"/>
                  </a:lnTo>
                  <a:lnTo>
                    <a:pt x="330015" y="0"/>
                  </a:lnTo>
                  <a:lnTo>
                    <a:pt x="459646" y="229794"/>
                  </a:lnTo>
                  <a:lnTo>
                    <a:pt x="550020" y="229794"/>
                  </a:lnTo>
                  <a:cubicBezTo>
                    <a:pt x="610775" y="229794"/>
                    <a:pt x="660026" y="279045"/>
                    <a:pt x="660026" y="339800"/>
                  </a:cubicBezTo>
                  <a:close/>
                </a:path>
              </a:pathLst>
            </a:cu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4" name="组合 13"/>
            <p:cNvGrpSpPr/>
            <p:nvPr/>
          </p:nvGrpSpPr>
          <p:grpSpPr>
            <a:xfrm>
              <a:off x="6929476" y="4660461"/>
              <a:ext cx="425286" cy="445836"/>
              <a:chOff x="7002627" y="828237"/>
              <a:chExt cx="444697" cy="466185"/>
            </a:xfrm>
            <a:solidFill>
              <a:srgbClr val="FEFEFE"/>
            </a:solidFill>
            <a:effectLst/>
          </p:grpSpPr>
          <p:sp>
            <p:nvSpPr>
              <p:cNvPr id="15" name="Freeform 11"/>
              <p:cNvSpPr>
                <a:spLocks/>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16" name="Freeform 12"/>
              <p:cNvSpPr>
                <a:spLocks/>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17" name="Freeform 13"/>
              <p:cNvSpPr>
                <a:spLocks/>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18" name="Freeform 14"/>
              <p:cNvSpPr>
                <a:spLocks/>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19" name="Freeform 15"/>
              <p:cNvSpPr>
                <a:spLocks/>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0" name="Freeform 16"/>
              <p:cNvSpPr>
                <a:spLocks/>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1" name="Freeform 17"/>
              <p:cNvSpPr>
                <a:spLocks/>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2" name="Freeform 18"/>
              <p:cNvSpPr>
                <a:spLocks/>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grpSp>
        <p:grpSp>
          <p:nvGrpSpPr>
            <p:cNvPr id="23" name="组合 22"/>
            <p:cNvGrpSpPr>
              <a:grpSpLocks noChangeAspect="1"/>
            </p:cNvGrpSpPr>
            <p:nvPr/>
          </p:nvGrpSpPr>
          <p:grpSpPr>
            <a:xfrm>
              <a:off x="1719452" y="2869153"/>
              <a:ext cx="350058" cy="391480"/>
              <a:chOff x="5999255" y="3275006"/>
              <a:chExt cx="402656" cy="450303"/>
            </a:xfrm>
            <a:solidFill>
              <a:srgbClr val="FEFEFE"/>
            </a:solidFill>
            <a:effectLst/>
          </p:grpSpPr>
          <p:sp>
            <p:nvSpPr>
              <p:cNvPr id="24"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5"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6"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7"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8"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grpSp>
        <p:grpSp>
          <p:nvGrpSpPr>
            <p:cNvPr id="29" name="组合 28"/>
            <p:cNvGrpSpPr/>
            <p:nvPr/>
          </p:nvGrpSpPr>
          <p:grpSpPr>
            <a:xfrm>
              <a:off x="1712692" y="4705306"/>
              <a:ext cx="321063" cy="317751"/>
              <a:chOff x="6967126" y="4092464"/>
              <a:chExt cx="453105" cy="448433"/>
            </a:xfrm>
            <a:solidFill>
              <a:srgbClr val="FEFEFE"/>
            </a:solidFill>
            <a:effectLst/>
          </p:grpSpPr>
          <p:sp>
            <p:nvSpPr>
              <p:cNvPr id="30"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31"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grpSp>
        <p:grpSp>
          <p:nvGrpSpPr>
            <p:cNvPr id="32" name="组合 31"/>
            <p:cNvGrpSpPr/>
            <p:nvPr/>
          </p:nvGrpSpPr>
          <p:grpSpPr>
            <a:xfrm>
              <a:off x="7005151" y="2859772"/>
              <a:ext cx="334415" cy="359883"/>
              <a:chOff x="7005429" y="4859473"/>
              <a:chExt cx="466184" cy="501686"/>
            </a:xfrm>
            <a:solidFill>
              <a:srgbClr val="FEFEFE"/>
            </a:solidFill>
            <a:effectLst/>
          </p:grpSpPr>
          <p:sp>
            <p:nvSpPr>
              <p:cNvPr id="33" name="Freeform 154"/>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34"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35"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36"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37"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grpSp>
        <p:sp>
          <p:nvSpPr>
            <p:cNvPr id="38" name="文本框 45"/>
            <p:cNvSpPr txBox="1"/>
            <p:nvPr/>
          </p:nvSpPr>
          <p:spPr>
            <a:xfrm>
              <a:off x="2722168" y="2869153"/>
              <a:ext cx="2324675" cy="1092607"/>
            </a:xfrm>
            <a:prstGeom prst="rect">
              <a:avLst/>
            </a:prstGeom>
            <a:noFill/>
            <a:effectLst/>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加入你标题描述</a:t>
              </a:r>
              <a:endParaRPr lang="en-US" altLang="zh-CN" sz="2000" b="1" dirty="0">
                <a:solidFill>
                  <a:schemeClr val="bg1"/>
                </a:solidFill>
                <a:latin typeface="微软雅黑" panose="020B0503020204020204" pitchFamily="34" charset="-122"/>
                <a:ea typeface="微软雅黑" panose="020B0503020204020204" pitchFamily="34" charset="-122"/>
              </a:endParaRPr>
            </a:p>
            <a:p>
              <a:endParaRPr lang="en-US" altLang="zh-CN" sz="1050" b="1" dirty="0">
                <a:solidFill>
                  <a:schemeClr val="bg1"/>
                </a:solidFill>
                <a:latin typeface="方正姚体" panose="02010601030101010101" pitchFamily="2" charset="-122"/>
                <a:ea typeface="方正姚体" panose="02010601030101010101" pitchFamily="2" charset="-122"/>
              </a:endParaRPr>
            </a:p>
            <a:p>
              <a:endParaRPr lang="en-US" altLang="zh-CN" sz="1050" b="1" dirty="0">
                <a:solidFill>
                  <a:schemeClr val="bg1"/>
                </a:solidFill>
                <a:latin typeface="方正姚体" panose="02010601030101010101" pitchFamily="2" charset="-122"/>
                <a:ea typeface="方正姚体" panose="02010601030101010101" pitchFamily="2" charset="-122"/>
              </a:endParaRP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6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39" name="文本框 46"/>
            <p:cNvSpPr txBox="1"/>
            <p:nvPr/>
          </p:nvSpPr>
          <p:spPr>
            <a:xfrm>
              <a:off x="7983865" y="2841017"/>
              <a:ext cx="2324675" cy="1092607"/>
            </a:xfrm>
            <a:prstGeom prst="rect">
              <a:avLst/>
            </a:prstGeom>
            <a:noFill/>
            <a:effectLst/>
          </p:spPr>
          <p:txBody>
            <a:bodyPr wrap="none" rtlCol="0">
              <a:spAutoFit/>
            </a:bodyPr>
            <a:lstStyle/>
            <a:p>
              <a:pPr lvl="0"/>
              <a:r>
                <a:rPr lang="zh-CN" altLang="en-US" sz="2000" b="1" dirty="0">
                  <a:solidFill>
                    <a:srgbClr val="FFFFFF"/>
                  </a:solidFill>
                  <a:latin typeface="微软雅黑" panose="020B0503020204020204" pitchFamily="34" charset="-122"/>
                  <a:ea typeface="微软雅黑" panose="020B0503020204020204" pitchFamily="34" charset="-122"/>
                </a:rPr>
                <a:t>加入你标题描述</a:t>
              </a:r>
              <a:endParaRPr lang="en-US" altLang="zh-CN" sz="2000" b="1" dirty="0">
                <a:solidFill>
                  <a:srgbClr val="FFFFFF"/>
                </a:solidFill>
                <a:latin typeface="微软雅黑" panose="020B0503020204020204" pitchFamily="34" charset="-122"/>
                <a:ea typeface="微软雅黑" panose="020B0503020204020204" pitchFamily="34" charset="-122"/>
              </a:endParaRPr>
            </a:p>
            <a:p>
              <a:pPr lvl="0"/>
              <a:endParaRPr lang="en-US" altLang="zh-CN" sz="1050" b="1" dirty="0">
                <a:solidFill>
                  <a:srgbClr val="FFFFFF"/>
                </a:solidFill>
                <a:latin typeface="方正姚体" panose="02010601030101010101" pitchFamily="2" charset="-122"/>
                <a:ea typeface="方正姚体" panose="02010601030101010101" pitchFamily="2" charset="-122"/>
              </a:endParaRPr>
            </a:p>
            <a:p>
              <a:pPr lvl="0"/>
              <a:endParaRPr lang="en-US" altLang="zh-CN" sz="1050" b="1" dirty="0">
                <a:solidFill>
                  <a:srgbClr val="FFFFFF"/>
                </a:solidFill>
                <a:latin typeface="方正姚体" panose="02010601030101010101" pitchFamily="2" charset="-122"/>
                <a:ea typeface="方正姚体" panose="02010601030101010101" pitchFamily="2" charset="-122"/>
              </a:endParaRPr>
            </a:p>
            <a:p>
              <a:pPr lvl="0"/>
              <a:r>
                <a:rPr lang="en-US" altLang="zh-CN" sz="1200" dirty="0">
                  <a:solidFill>
                    <a:srgbClr val="FFFFFF">
                      <a:lumMod val="50000"/>
                    </a:srgbClr>
                  </a:solidFill>
                  <a:latin typeface="方正姚体" panose="02010601030101010101" pitchFamily="2" charset="-122"/>
                  <a:ea typeface="方正姚体" panose="02010601030101010101" pitchFamily="2" charset="-122"/>
                </a:rPr>
                <a:t>Click here to add  you to the  center</a:t>
              </a:r>
            </a:p>
            <a:p>
              <a:pPr lvl="0"/>
              <a:r>
                <a:rPr lang="en-US" altLang="zh-CN" sz="1200" dirty="0">
                  <a:solidFill>
                    <a:srgbClr val="FFFFFF">
                      <a:lumMod val="50000"/>
                    </a:srgbClr>
                  </a:solidFill>
                  <a:latin typeface="方正姚体" panose="02010601030101010101" pitchFamily="2" charset="-122"/>
                  <a:ea typeface="方正姚体" panose="02010601030101010101" pitchFamily="2" charset="-122"/>
                </a:rPr>
                <a:t>of the  narrative thought</a:t>
              </a:r>
              <a:endParaRPr lang="en-US" altLang="zh-CN" sz="1600" dirty="0">
                <a:solidFill>
                  <a:srgbClr val="FFFFFF">
                    <a:lumMod val="50000"/>
                  </a:srgbClr>
                </a:solidFill>
                <a:latin typeface="方正姚体" panose="02010601030101010101" pitchFamily="2" charset="-122"/>
                <a:ea typeface="方正姚体" panose="02010601030101010101" pitchFamily="2" charset="-122"/>
              </a:endParaRPr>
            </a:p>
          </p:txBody>
        </p:sp>
        <p:sp>
          <p:nvSpPr>
            <p:cNvPr id="40" name="文本框 47"/>
            <p:cNvSpPr txBox="1"/>
            <p:nvPr/>
          </p:nvSpPr>
          <p:spPr>
            <a:xfrm>
              <a:off x="2722168" y="4645202"/>
              <a:ext cx="2324675" cy="1092607"/>
            </a:xfrm>
            <a:prstGeom prst="rect">
              <a:avLst/>
            </a:prstGeom>
            <a:noFill/>
            <a:effectLst/>
          </p:spPr>
          <p:txBody>
            <a:bodyPr wrap="none" rtlCol="0">
              <a:spAutoFit/>
            </a:bodyPr>
            <a:lstStyle/>
            <a:p>
              <a:pPr lvl="0"/>
              <a:r>
                <a:rPr lang="zh-CN" altLang="en-US" sz="2000" b="1" dirty="0">
                  <a:solidFill>
                    <a:srgbClr val="FFFFFF"/>
                  </a:solidFill>
                  <a:latin typeface="微软雅黑" panose="020B0503020204020204" pitchFamily="34" charset="-122"/>
                  <a:ea typeface="微软雅黑" panose="020B0503020204020204" pitchFamily="34" charset="-122"/>
                </a:rPr>
                <a:t>加入你标题描述</a:t>
              </a:r>
              <a:endParaRPr lang="en-US" altLang="zh-CN" sz="2000" b="1" dirty="0">
                <a:solidFill>
                  <a:srgbClr val="FFFFFF"/>
                </a:solidFill>
                <a:latin typeface="微软雅黑" panose="020B0503020204020204" pitchFamily="34" charset="-122"/>
                <a:ea typeface="微软雅黑" panose="020B0503020204020204" pitchFamily="34" charset="-122"/>
              </a:endParaRPr>
            </a:p>
            <a:p>
              <a:pPr lvl="0"/>
              <a:endParaRPr lang="en-US" altLang="zh-CN" sz="1050" b="1" dirty="0">
                <a:solidFill>
                  <a:srgbClr val="FFFFFF"/>
                </a:solidFill>
                <a:latin typeface="方正姚体" panose="02010601030101010101" pitchFamily="2" charset="-122"/>
                <a:ea typeface="方正姚体" panose="02010601030101010101" pitchFamily="2" charset="-122"/>
              </a:endParaRPr>
            </a:p>
            <a:p>
              <a:pPr lvl="0"/>
              <a:endParaRPr lang="en-US" altLang="zh-CN" sz="1050" b="1" dirty="0">
                <a:solidFill>
                  <a:srgbClr val="FFFFFF"/>
                </a:solidFill>
                <a:latin typeface="方正姚体" panose="02010601030101010101" pitchFamily="2" charset="-122"/>
                <a:ea typeface="方正姚体" panose="02010601030101010101" pitchFamily="2" charset="-122"/>
              </a:endParaRPr>
            </a:p>
            <a:p>
              <a:pPr lvl="0"/>
              <a:r>
                <a:rPr lang="en-US" altLang="zh-CN" sz="1200" dirty="0">
                  <a:solidFill>
                    <a:srgbClr val="FFFFFF">
                      <a:lumMod val="50000"/>
                    </a:srgbClr>
                  </a:solidFill>
                  <a:latin typeface="方正姚体" panose="02010601030101010101" pitchFamily="2" charset="-122"/>
                  <a:ea typeface="方正姚体" panose="02010601030101010101" pitchFamily="2" charset="-122"/>
                </a:rPr>
                <a:t>Click here to add  you to the  center</a:t>
              </a:r>
            </a:p>
            <a:p>
              <a:pPr lvl="0"/>
              <a:r>
                <a:rPr lang="en-US" altLang="zh-CN" sz="1200" dirty="0">
                  <a:solidFill>
                    <a:srgbClr val="FFFFFF">
                      <a:lumMod val="50000"/>
                    </a:srgbClr>
                  </a:solidFill>
                  <a:latin typeface="方正姚体" panose="02010601030101010101" pitchFamily="2" charset="-122"/>
                  <a:ea typeface="方正姚体" panose="02010601030101010101" pitchFamily="2" charset="-122"/>
                </a:rPr>
                <a:t>of the  narrative thought</a:t>
              </a:r>
              <a:endParaRPr lang="en-US" altLang="zh-CN" sz="1600" dirty="0">
                <a:solidFill>
                  <a:srgbClr val="FFFFFF">
                    <a:lumMod val="50000"/>
                  </a:srgbClr>
                </a:solidFill>
                <a:latin typeface="方正姚体" panose="02010601030101010101" pitchFamily="2" charset="-122"/>
                <a:ea typeface="方正姚体" panose="02010601030101010101" pitchFamily="2" charset="-122"/>
              </a:endParaRPr>
            </a:p>
          </p:txBody>
        </p:sp>
        <p:sp>
          <p:nvSpPr>
            <p:cNvPr id="41" name="文本框 48"/>
            <p:cNvSpPr txBox="1"/>
            <p:nvPr/>
          </p:nvSpPr>
          <p:spPr>
            <a:xfrm>
              <a:off x="7982218" y="4686371"/>
              <a:ext cx="2324675" cy="1092607"/>
            </a:xfrm>
            <a:prstGeom prst="rect">
              <a:avLst/>
            </a:prstGeom>
            <a:noFill/>
            <a:effectLst/>
          </p:spPr>
          <p:txBody>
            <a:bodyPr wrap="none" rtlCol="0">
              <a:spAutoFit/>
            </a:bodyPr>
            <a:lstStyle/>
            <a:p>
              <a:pPr lvl="0"/>
              <a:r>
                <a:rPr lang="zh-CN" altLang="en-US" sz="2000" b="1" dirty="0">
                  <a:solidFill>
                    <a:srgbClr val="FFFFFF"/>
                  </a:solidFill>
                  <a:latin typeface="微软雅黑" panose="020B0503020204020204" pitchFamily="34" charset="-122"/>
                  <a:ea typeface="微软雅黑" panose="020B0503020204020204" pitchFamily="34" charset="-122"/>
                </a:rPr>
                <a:t>加入你标题描述</a:t>
              </a:r>
              <a:endParaRPr lang="en-US" altLang="zh-CN" sz="2000" b="1" dirty="0">
                <a:solidFill>
                  <a:srgbClr val="FFFFFF"/>
                </a:solidFill>
                <a:latin typeface="微软雅黑" panose="020B0503020204020204" pitchFamily="34" charset="-122"/>
                <a:ea typeface="微软雅黑" panose="020B0503020204020204" pitchFamily="34" charset="-122"/>
              </a:endParaRPr>
            </a:p>
            <a:p>
              <a:pPr lvl="0"/>
              <a:endParaRPr lang="en-US" altLang="zh-CN" sz="1050" b="1" dirty="0">
                <a:solidFill>
                  <a:srgbClr val="FFFFFF"/>
                </a:solidFill>
                <a:latin typeface="方正姚体" panose="02010601030101010101" pitchFamily="2" charset="-122"/>
                <a:ea typeface="方正姚体" panose="02010601030101010101" pitchFamily="2" charset="-122"/>
              </a:endParaRPr>
            </a:p>
            <a:p>
              <a:pPr lvl="0"/>
              <a:endParaRPr lang="en-US" altLang="zh-CN" sz="1050" b="1" dirty="0">
                <a:solidFill>
                  <a:srgbClr val="FFFFFF"/>
                </a:solidFill>
                <a:latin typeface="方正姚体" panose="02010601030101010101" pitchFamily="2" charset="-122"/>
                <a:ea typeface="方正姚体" panose="02010601030101010101" pitchFamily="2" charset="-122"/>
              </a:endParaRPr>
            </a:p>
            <a:p>
              <a:pPr lvl="0"/>
              <a:r>
                <a:rPr lang="en-US" altLang="zh-CN" sz="1200" dirty="0">
                  <a:solidFill>
                    <a:srgbClr val="FFFFFF">
                      <a:lumMod val="50000"/>
                    </a:srgbClr>
                  </a:solidFill>
                  <a:latin typeface="方正姚体" panose="02010601030101010101" pitchFamily="2" charset="-122"/>
                  <a:ea typeface="方正姚体" panose="02010601030101010101" pitchFamily="2" charset="-122"/>
                </a:rPr>
                <a:t>Click here to add  you to the  center</a:t>
              </a:r>
            </a:p>
            <a:p>
              <a:pPr lvl="0"/>
              <a:r>
                <a:rPr lang="en-US" altLang="zh-CN" sz="1200" dirty="0">
                  <a:solidFill>
                    <a:srgbClr val="FFFFFF">
                      <a:lumMod val="50000"/>
                    </a:srgbClr>
                  </a:solidFill>
                  <a:latin typeface="方正姚体" panose="02010601030101010101" pitchFamily="2" charset="-122"/>
                  <a:ea typeface="方正姚体" panose="02010601030101010101" pitchFamily="2" charset="-122"/>
                </a:rPr>
                <a:t>of the  narrative thought</a:t>
              </a:r>
              <a:endParaRPr lang="en-US" altLang="zh-CN" sz="1600" dirty="0">
                <a:solidFill>
                  <a:srgbClr val="FFFFFF">
                    <a:lumMod val="50000"/>
                  </a:srgbClr>
                </a:solidFill>
                <a:latin typeface="方正姚体" panose="02010601030101010101" pitchFamily="2" charset="-122"/>
                <a:ea typeface="方正姚体" panose="02010601030101010101" pitchFamily="2" charset="-122"/>
              </a:endParaRPr>
            </a:p>
          </p:txBody>
        </p:sp>
      </p:grpSp>
    </p:spTree>
    <p:extLst>
      <p:ext uri="{BB962C8B-B14F-4D97-AF65-F5344CB8AC3E}">
        <p14:creationId xmlns:p14="http://schemas.microsoft.com/office/powerpoint/2010/main" val="3814547724"/>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0" name="梯形 9"/>
          <p:cNvSpPr/>
          <p:nvPr/>
        </p:nvSpPr>
        <p:spPr>
          <a:xfrm rot="10800000">
            <a:off x="3106161" y="2000250"/>
            <a:ext cx="2065914" cy="2710228"/>
          </a:xfrm>
          <a:prstGeom prst="trapezoid">
            <a:avLst>
              <a:gd name="adj" fmla="val 0"/>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989079" y="2612763"/>
            <a:ext cx="2291728" cy="1662756"/>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dirty="0">
                <a:solidFill>
                  <a:schemeClr val="bg1"/>
                </a:solidFill>
                <a:latin typeface="华康标题宋W9(P)" panose="02020900000000000000" pitchFamily="18" charset="-122"/>
                <a:ea typeface="华康标题宋W9(P)" panose="02020900000000000000" pitchFamily="18" charset="-122"/>
              </a:rPr>
              <a:t>THREE</a:t>
            </a:r>
            <a:endParaRPr lang="zh-CN" altLang="en-US" sz="4000" dirty="0">
              <a:solidFill>
                <a:schemeClr val="bg1"/>
              </a:solidFill>
              <a:latin typeface="华康标题宋W9(P)" panose="02020900000000000000" pitchFamily="18" charset="-122"/>
              <a:ea typeface="华康标题宋W9(P)" panose="02020900000000000000" pitchFamily="18" charset="-122"/>
            </a:endParaRPr>
          </a:p>
        </p:txBody>
      </p:sp>
      <p:grpSp>
        <p:nvGrpSpPr>
          <p:cNvPr id="12" name="组合 11"/>
          <p:cNvGrpSpPr/>
          <p:nvPr/>
        </p:nvGrpSpPr>
        <p:grpSpPr>
          <a:xfrm>
            <a:off x="5492778" y="2876243"/>
            <a:ext cx="4311622" cy="1834235"/>
            <a:chOff x="4714071" y="2477024"/>
            <a:chExt cx="5490862" cy="2335902"/>
          </a:xfrm>
        </p:grpSpPr>
        <p:sp>
          <p:nvSpPr>
            <p:cNvPr id="18" name="矩形 17"/>
            <p:cNvSpPr/>
            <p:nvPr/>
          </p:nvSpPr>
          <p:spPr>
            <a:xfrm>
              <a:off x="4714071" y="2477024"/>
              <a:ext cx="4024063" cy="1254253"/>
            </a:xfrm>
            <a:prstGeom prst="rect">
              <a:avLst/>
            </a:prstGeom>
          </p:spPr>
          <p:txBody>
            <a:bodyPr wrap="none">
              <a:spAutoFit/>
            </a:bodyPr>
            <a:lstStyle/>
            <a:p>
              <a:r>
                <a:rPr kumimoji="1" lang="zh-CN" altLang="en-US" sz="5700" dirty="0">
                  <a:solidFill>
                    <a:srgbClr val="00AB7F"/>
                  </a:solidFill>
                  <a:latin typeface="华康标题宋W9(P)" panose="02020900000000000000" pitchFamily="18" charset="-122"/>
                  <a:ea typeface="华康标题宋W9(P)" panose="02020900000000000000" pitchFamily="18" charset="-122"/>
                </a:rPr>
                <a:t>加入标题</a:t>
              </a:r>
            </a:p>
          </p:txBody>
        </p:sp>
        <p:sp>
          <p:nvSpPr>
            <p:cNvPr id="19" name="矩形 18"/>
            <p:cNvSpPr/>
            <p:nvPr/>
          </p:nvSpPr>
          <p:spPr>
            <a:xfrm>
              <a:off x="4748965" y="3676503"/>
              <a:ext cx="5455968" cy="1136423"/>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20823207"/>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anim calcmode="lin" valueType="num">
                                      <p:cBhvr>
                                        <p:cTn id="19" dur="500" fill="hold"/>
                                        <p:tgtEl>
                                          <p:spTgt spid="11"/>
                                        </p:tgtEl>
                                        <p:attrNameLst>
                                          <p:attrName>ppt_x</p:attrName>
                                        </p:attrNameLst>
                                      </p:cBhvr>
                                      <p:tavLst>
                                        <p:tav tm="0">
                                          <p:val>
                                            <p:strVal val="#ppt_x"/>
                                          </p:val>
                                        </p:tav>
                                        <p:tav tm="100000">
                                          <p:val>
                                            <p:strVal val="#ppt_x"/>
                                          </p:val>
                                        </p:tav>
                                      </p:tavLst>
                                    </p:anim>
                                    <p:anim calcmode="lin" valueType="num">
                                      <p:cBhvr>
                                        <p:cTn id="20" dur="500" fill="hold"/>
                                        <p:tgtEl>
                                          <p:spTgt spid="1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265354" y="1899103"/>
            <a:ext cx="9673992" cy="4540042"/>
            <a:chOff x="4451635" y="2076182"/>
            <a:chExt cx="6801698" cy="4044937"/>
          </a:xfrm>
        </p:grpSpPr>
        <p:sp>
          <p:nvSpPr>
            <p:cNvPr id="6" name="矩形 5"/>
            <p:cNvSpPr/>
            <p:nvPr/>
          </p:nvSpPr>
          <p:spPr>
            <a:xfrm>
              <a:off x="4451635" y="2076182"/>
              <a:ext cx="3370291" cy="1978361"/>
            </a:xfrm>
            <a:prstGeom prst="rect">
              <a:avLst/>
            </a:prstGeom>
            <a:blipFill dpi="0" rotWithShape="1">
              <a:blip r:embed="rId3"/>
              <a:srcRect/>
              <a:tile tx="0" ty="-381000" sx="25000" sy="25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dirty="0">
                <a:solidFill>
                  <a:prstClr val="white"/>
                </a:solidFill>
                <a:latin typeface="Calibri"/>
                <a:ea typeface="宋体"/>
              </a:endParaRPr>
            </a:p>
          </p:txBody>
        </p:sp>
        <p:grpSp>
          <p:nvGrpSpPr>
            <p:cNvPr id="7" name="组合 6"/>
            <p:cNvGrpSpPr/>
            <p:nvPr/>
          </p:nvGrpSpPr>
          <p:grpSpPr>
            <a:xfrm>
              <a:off x="4451636" y="2076182"/>
              <a:ext cx="6801697" cy="4044937"/>
              <a:chOff x="4451636" y="2076182"/>
              <a:chExt cx="6801697" cy="4044937"/>
            </a:xfrm>
          </p:grpSpPr>
          <p:sp>
            <p:nvSpPr>
              <p:cNvPr id="8" name="矩形 7"/>
              <p:cNvSpPr/>
              <p:nvPr/>
            </p:nvSpPr>
            <p:spPr>
              <a:xfrm>
                <a:off x="7894253" y="4142758"/>
                <a:ext cx="3359080" cy="1978361"/>
              </a:xfrm>
              <a:prstGeom prst="rect">
                <a:avLst/>
              </a:prstGeom>
              <a:blipFill dpi="0" rotWithShape="1">
                <a:blip r:embed="rId4"/>
                <a:srcRect/>
                <a:tile tx="0" ty="0" sx="20000" sy="20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grpSp>
            <p:nvGrpSpPr>
              <p:cNvPr id="9" name="组合 8"/>
              <p:cNvGrpSpPr/>
              <p:nvPr/>
            </p:nvGrpSpPr>
            <p:grpSpPr>
              <a:xfrm flipV="1">
                <a:off x="4451636" y="2076182"/>
                <a:ext cx="6801696" cy="4032241"/>
                <a:chOff x="4451636" y="2098484"/>
                <a:chExt cx="6801696" cy="4032241"/>
              </a:xfrm>
            </p:grpSpPr>
            <p:sp>
              <p:nvSpPr>
                <p:cNvPr id="10" name="矩形 9"/>
                <p:cNvSpPr/>
                <p:nvPr/>
              </p:nvSpPr>
              <p:spPr>
                <a:xfrm flipV="1">
                  <a:off x="4451636" y="2098484"/>
                  <a:ext cx="3370291" cy="1978362"/>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dirty="0"/>
                    <a:t>此处添加详细文本描述，建议与标题相关并符合整体语言风格，语言描述尽量简洁生动。尽量将每页幻灯片的字数控制在  </a:t>
                  </a:r>
                  <a:r>
                    <a:rPr lang="en-US" altLang="zh-CN" sz="1400" dirty="0"/>
                    <a:t>200</a:t>
                  </a:r>
                  <a:r>
                    <a:rPr lang="zh-CN" altLang="en-US" sz="1400" dirty="0"/>
                    <a:t>字以内</a:t>
                  </a:r>
                </a:p>
              </p:txBody>
            </p:sp>
            <p:sp>
              <p:nvSpPr>
                <p:cNvPr id="12" name="矩形 11"/>
                <p:cNvSpPr/>
                <p:nvPr/>
              </p:nvSpPr>
              <p:spPr>
                <a:xfrm flipV="1">
                  <a:off x="7875947" y="4152363"/>
                  <a:ext cx="3377385" cy="197836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dirty="0"/>
                    <a:t>此处添加详细文本描述，建议与标题相关并符合整体语言风格，语言描述尽量简洁生动。尽量将每页幻灯片的字数控制在  </a:t>
                  </a:r>
                  <a:r>
                    <a:rPr lang="en-US" altLang="zh-CN" sz="1400" dirty="0"/>
                    <a:t>200</a:t>
                  </a:r>
                  <a:r>
                    <a:rPr lang="zh-CN" altLang="en-US" sz="1400" dirty="0"/>
                    <a:t>字以内</a:t>
                  </a:r>
                </a:p>
              </p:txBody>
            </p:sp>
          </p:grpSp>
        </p:grpSp>
      </p:grpSp>
    </p:spTree>
    <p:extLst>
      <p:ext uri="{BB962C8B-B14F-4D97-AF65-F5344CB8AC3E}">
        <p14:creationId xmlns:p14="http://schemas.microsoft.com/office/powerpoint/2010/main" val="3600340891"/>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146955" y="1951465"/>
            <a:ext cx="4195264" cy="4436780"/>
            <a:chOff x="4077739" y="1549953"/>
            <a:chExt cx="4096630" cy="4332471"/>
          </a:xfrm>
        </p:grpSpPr>
        <p:sp>
          <p:nvSpPr>
            <p:cNvPr id="6" name="Oval 5"/>
            <p:cNvSpPr>
              <a:spLocks noChangeArrowheads="1"/>
            </p:cNvSpPr>
            <p:nvPr/>
          </p:nvSpPr>
          <p:spPr bwMode="auto">
            <a:xfrm>
              <a:off x="4747748" y="1981766"/>
              <a:ext cx="1152417" cy="115468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400"/>
            </a:p>
          </p:txBody>
        </p:sp>
        <p:sp>
          <p:nvSpPr>
            <p:cNvPr id="7" name="Oval 6"/>
            <p:cNvSpPr>
              <a:spLocks noChangeArrowheads="1"/>
            </p:cNvSpPr>
            <p:nvPr/>
          </p:nvSpPr>
          <p:spPr bwMode="auto">
            <a:xfrm>
              <a:off x="6154769" y="2186659"/>
              <a:ext cx="890156" cy="890431"/>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400"/>
            </a:p>
          </p:txBody>
        </p:sp>
        <p:sp>
          <p:nvSpPr>
            <p:cNvPr id="8" name="Oval 7"/>
            <p:cNvSpPr>
              <a:spLocks noChangeArrowheads="1"/>
            </p:cNvSpPr>
            <p:nvPr/>
          </p:nvSpPr>
          <p:spPr bwMode="auto">
            <a:xfrm>
              <a:off x="5448386" y="2774534"/>
              <a:ext cx="1152417" cy="1152773"/>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400"/>
            </a:p>
          </p:txBody>
        </p:sp>
        <p:sp>
          <p:nvSpPr>
            <p:cNvPr id="9" name="Oval 8"/>
            <p:cNvSpPr>
              <a:spLocks noChangeArrowheads="1"/>
            </p:cNvSpPr>
            <p:nvPr/>
          </p:nvSpPr>
          <p:spPr bwMode="auto">
            <a:xfrm>
              <a:off x="6185397" y="2751556"/>
              <a:ext cx="1085418" cy="1085751"/>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400"/>
            </a:p>
          </p:txBody>
        </p:sp>
        <p:sp>
          <p:nvSpPr>
            <p:cNvPr id="10" name="Oval 9"/>
            <p:cNvSpPr>
              <a:spLocks noChangeArrowheads="1"/>
            </p:cNvSpPr>
            <p:nvPr/>
          </p:nvSpPr>
          <p:spPr bwMode="auto">
            <a:xfrm>
              <a:off x="6619947" y="3186239"/>
              <a:ext cx="1085418" cy="1085751"/>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400"/>
            </a:p>
          </p:txBody>
        </p:sp>
        <p:sp>
          <p:nvSpPr>
            <p:cNvPr id="12" name="Oval 10"/>
            <p:cNvSpPr>
              <a:spLocks noChangeArrowheads="1"/>
            </p:cNvSpPr>
            <p:nvPr/>
          </p:nvSpPr>
          <p:spPr bwMode="auto">
            <a:xfrm>
              <a:off x="5010008" y="3534752"/>
              <a:ext cx="1085418" cy="1085751"/>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400"/>
            </a:p>
          </p:txBody>
        </p:sp>
        <p:sp>
          <p:nvSpPr>
            <p:cNvPr id="13" name="Oval 11"/>
            <p:cNvSpPr>
              <a:spLocks noChangeArrowheads="1"/>
            </p:cNvSpPr>
            <p:nvPr/>
          </p:nvSpPr>
          <p:spPr bwMode="auto">
            <a:xfrm>
              <a:off x="4077739" y="3236025"/>
              <a:ext cx="846126" cy="840643"/>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sz="2400"/>
            </a:p>
          </p:txBody>
        </p:sp>
        <p:sp>
          <p:nvSpPr>
            <p:cNvPr id="14" name="Freeform 12"/>
            <p:cNvSpPr/>
            <p:nvPr/>
          </p:nvSpPr>
          <p:spPr bwMode="auto">
            <a:xfrm>
              <a:off x="4751578" y="2263255"/>
              <a:ext cx="2691526" cy="3619169"/>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sz="2400"/>
            </a:p>
          </p:txBody>
        </p:sp>
        <p:sp>
          <p:nvSpPr>
            <p:cNvPr id="15" name="Oval 13"/>
            <p:cNvSpPr>
              <a:spLocks noChangeArrowheads="1"/>
            </p:cNvSpPr>
            <p:nvPr/>
          </p:nvSpPr>
          <p:spPr bwMode="auto">
            <a:xfrm>
              <a:off x="4077739" y="2383895"/>
              <a:ext cx="1370648" cy="1371071"/>
            </a:xfrm>
            <a:prstGeom prst="ellipse">
              <a:avLst/>
            </a:prstGeom>
            <a:solidFill>
              <a:srgbClr val="00AB7F"/>
            </a:solidFill>
            <a:ln>
              <a:noFill/>
            </a:ln>
          </p:spPr>
          <p:txBody>
            <a:bodyPr vert="horz" wrap="square" lIns="0" tIns="0" rIns="0" bIns="0" numCol="1" anchor="t" anchorCtr="0" compatLnSpc="1"/>
            <a:lstStyle/>
            <a:p>
              <a:pPr algn="ctr"/>
              <a:r>
                <a:rPr lang="en-US" altLang="zh-CN" sz="3200" b="1" dirty="0">
                  <a:solidFill>
                    <a:schemeClr val="bg1"/>
                  </a:solidFill>
                </a:rPr>
                <a:t>01</a:t>
              </a:r>
            </a:p>
            <a:p>
              <a:pPr algn="ctr"/>
              <a:r>
                <a:rPr lang="en-US" altLang="zh-CN" sz="1100" dirty="0">
                  <a:solidFill>
                    <a:schemeClr val="bg1"/>
                  </a:solidFill>
                </a:rPr>
                <a:t>Option here</a:t>
              </a:r>
              <a:endParaRPr lang="zh-CN" altLang="en-US" sz="1100" dirty="0">
                <a:solidFill>
                  <a:schemeClr val="bg1"/>
                </a:solidFill>
              </a:endParaRPr>
            </a:p>
          </p:txBody>
        </p:sp>
        <p:sp>
          <p:nvSpPr>
            <p:cNvPr id="16" name="Oval 14"/>
            <p:cNvSpPr>
              <a:spLocks noChangeArrowheads="1"/>
            </p:cNvSpPr>
            <p:nvPr/>
          </p:nvSpPr>
          <p:spPr bwMode="auto">
            <a:xfrm>
              <a:off x="5433073" y="1549953"/>
              <a:ext cx="1370648" cy="1371071"/>
            </a:xfrm>
            <a:prstGeom prst="ellipse">
              <a:avLst/>
            </a:prstGeom>
            <a:solidFill>
              <a:schemeClr val="accent1">
                <a:lumMod val="75000"/>
              </a:schemeClr>
            </a:solidFill>
            <a:ln>
              <a:noFill/>
            </a:ln>
          </p:spPr>
          <p:txBody>
            <a:bodyPr vert="horz" wrap="square" lIns="0" tIns="0" rIns="0" bIns="0" numCol="1" anchor="t" anchorCtr="0" compatLnSpc="1"/>
            <a:lstStyle/>
            <a:p>
              <a:pPr algn="ctr"/>
              <a:r>
                <a:rPr lang="en-US" altLang="zh-CN" sz="3200" b="1" dirty="0">
                  <a:solidFill>
                    <a:schemeClr val="bg1"/>
                  </a:solidFill>
                </a:rPr>
                <a:t>02</a:t>
              </a:r>
            </a:p>
            <a:p>
              <a:pPr algn="ctr"/>
              <a:r>
                <a:rPr lang="en-US" altLang="zh-CN" sz="1100" dirty="0">
                  <a:solidFill>
                    <a:schemeClr val="bg1"/>
                  </a:solidFill>
                </a:rPr>
                <a:t>Option here</a:t>
              </a:r>
              <a:endParaRPr lang="zh-CN" altLang="en-US" sz="1100" dirty="0">
                <a:solidFill>
                  <a:schemeClr val="bg1"/>
                </a:solidFill>
              </a:endParaRPr>
            </a:p>
          </p:txBody>
        </p:sp>
        <p:sp>
          <p:nvSpPr>
            <p:cNvPr id="17" name="Oval 14"/>
            <p:cNvSpPr>
              <a:spLocks noChangeArrowheads="1"/>
            </p:cNvSpPr>
            <p:nvPr/>
          </p:nvSpPr>
          <p:spPr bwMode="auto">
            <a:xfrm>
              <a:off x="6803721" y="2004743"/>
              <a:ext cx="1370648" cy="1371071"/>
            </a:xfrm>
            <a:prstGeom prst="ellipse">
              <a:avLst/>
            </a:prstGeom>
            <a:solidFill>
              <a:srgbClr val="00AB7F"/>
            </a:solidFill>
            <a:ln>
              <a:noFill/>
            </a:ln>
          </p:spPr>
          <p:txBody>
            <a:bodyPr vert="horz" wrap="square" lIns="0" tIns="0" rIns="0" bIns="0" numCol="1" anchor="t" anchorCtr="0" compatLnSpc="1"/>
            <a:lstStyle/>
            <a:p>
              <a:pPr algn="ctr"/>
              <a:r>
                <a:rPr lang="en-US" altLang="zh-CN" sz="3200" b="1" dirty="0">
                  <a:solidFill>
                    <a:schemeClr val="bg1"/>
                  </a:solidFill>
                </a:rPr>
                <a:t>03</a:t>
              </a:r>
            </a:p>
            <a:p>
              <a:pPr algn="ctr"/>
              <a:r>
                <a:rPr lang="en-US" altLang="zh-CN" sz="1100" dirty="0">
                  <a:solidFill>
                    <a:schemeClr val="bg1"/>
                  </a:solidFill>
                </a:rPr>
                <a:t>Option here</a:t>
              </a:r>
              <a:endParaRPr lang="zh-CN" altLang="en-US" sz="1100" dirty="0">
                <a:solidFill>
                  <a:schemeClr val="bg1"/>
                </a:solidFill>
              </a:endParaRPr>
            </a:p>
          </p:txBody>
        </p:sp>
        <p:sp>
          <p:nvSpPr>
            <p:cNvPr id="18" name="Oval 14"/>
            <p:cNvSpPr>
              <a:spLocks noChangeArrowheads="1"/>
            </p:cNvSpPr>
            <p:nvPr/>
          </p:nvSpPr>
          <p:spPr bwMode="auto">
            <a:xfrm>
              <a:off x="6093729" y="3294429"/>
              <a:ext cx="1370648" cy="1371071"/>
            </a:xfrm>
            <a:prstGeom prst="ellipse">
              <a:avLst/>
            </a:prstGeom>
            <a:solidFill>
              <a:schemeClr val="accent1">
                <a:lumMod val="75000"/>
              </a:schemeClr>
            </a:solidFill>
            <a:ln>
              <a:noFill/>
            </a:ln>
          </p:spPr>
          <p:txBody>
            <a:bodyPr vert="horz" wrap="square" lIns="0" tIns="0" rIns="0" bIns="0" numCol="1" anchor="t" anchorCtr="0" compatLnSpc="1"/>
            <a:lstStyle/>
            <a:p>
              <a:pPr algn="ctr"/>
              <a:r>
                <a:rPr lang="en-US" altLang="zh-CN" sz="3200" b="1" dirty="0">
                  <a:solidFill>
                    <a:schemeClr val="bg1"/>
                  </a:solidFill>
                </a:rPr>
                <a:t>04</a:t>
              </a:r>
            </a:p>
            <a:p>
              <a:pPr algn="ctr"/>
              <a:r>
                <a:rPr lang="en-US" altLang="zh-CN" sz="1100" dirty="0">
                  <a:solidFill>
                    <a:schemeClr val="bg1"/>
                  </a:solidFill>
                </a:rPr>
                <a:t>Option here</a:t>
              </a:r>
              <a:endParaRPr lang="zh-CN" altLang="en-US" sz="1100" dirty="0">
                <a:solidFill>
                  <a:schemeClr val="bg1"/>
                </a:solidFill>
              </a:endParaRPr>
            </a:p>
          </p:txBody>
        </p:sp>
      </p:grpSp>
      <p:grpSp>
        <p:nvGrpSpPr>
          <p:cNvPr id="19" name="Group 2"/>
          <p:cNvGrpSpPr/>
          <p:nvPr/>
        </p:nvGrpSpPr>
        <p:grpSpPr>
          <a:xfrm>
            <a:off x="1883671" y="2107758"/>
            <a:ext cx="3769745" cy="1103760"/>
            <a:chOff x="1930687" y="4371057"/>
            <a:chExt cx="6391502" cy="1871396"/>
          </a:xfrm>
        </p:grpSpPr>
        <p:sp>
          <p:nvSpPr>
            <p:cNvPr id="20" name="TextBox 6"/>
            <p:cNvSpPr txBox="1"/>
            <p:nvPr/>
          </p:nvSpPr>
          <p:spPr>
            <a:xfrm>
              <a:off x="2430338" y="4927510"/>
              <a:ext cx="5891851" cy="1314943"/>
            </a:xfrm>
            <a:prstGeom prst="rect">
              <a:avLst/>
            </a:prstGeom>
            <a:noFill/>
          </p:spPr>
          <p:txBody>
            <a:bodyPr wrap="square" lIns="219419" tIns="109710" rIns="219419" bIns="109710" rtlCol="0">
              <a:spAutoFit/>
            </a:bodyPr>
            <a:lstStyle/>
            <a:p>
              <a:r>
                <a:rPr lang="en-US" sz="12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200" b="1" dirty="0">
                  <a:solidFill>
                    <a:schemeClr val="bg1">
                      <a:lumMod val="50000"/>
                    </a:schemeClr>
                  </a:solidFill>
                  <a:latin typeface="Lato Light"/>
                  <a:ea typeface="Open Sans Light" panose="020B0306030504020204" pitchFamily="34" charset="0"/>
                  <a:cs typeface="Lato Light"/>
                </a:rPr>
                <a:t>Data analysis </a:t>
              </a:r>
              <a:r>
                <a:rPr lang="en-US" sz="1200" dirty="0">
                  <a:solidFill>
                    <a:schemeClr val="bg1">
                      <a:lumMod val="50000"/>
                    </a:schemeClr>
                  </a:solidFill>
                  <a:latin typeface="Lato Light"/>
                  <a:ea typeface="Open Sans Light" panose="020B0306030504020204" pitchFamily="34" charset="0"/>
                  <a:cs typeface="Lato Light"/>
                </a:rPr>
                <a:t>which summarizes data. </a:t>
              </a:r>
              <a:r>
                <a:rPr lang="pt-BR" sz="1200" dirty="0">
                  <a:solidFill>
                    <a:schemeClr val="bg1">
                      <a:lumMod val="50000"/>
                    </a:schemeClr>
                  </a:solidFill>
                  <a:latin typeface="Lato Light"/>
                  <a:cs typeface="Lato Light"/>
                </a:rPr>
                <a:t>sed an graecie.</a:t>
              </a:r>
              <a:endParaRPr lang="en-US" sz="1200" dirty="0">
                <a:solidFill>
                  <a:schemeClr val="bg1">
                    <a:lumMod val="50000"/>
                  </a:schemeClr>
                </a:solidFill>
                <a:latin typeface="Lato Light"/>
                <a:ea typeface="Open Sans Light" panose="020B0306030504020204" pitchFamily="34" charset="0"/>
                <a:cs typeface="Lato Light"/>
              </a:endParaRPr>
            </a:p>
          </p:txBody>
        </p:sp>
        <p:sp>
          <p:nvSpPr>
            <p:cNvPr id="21" name="Freeform 222"/>
            <p:cNvSpPr>
              <a:spLocks noEditPoints="1"/>
            </p:cNvSpPr>
            <p:nvPr/>
          </p:nvSpPr>
          <p:spPr bwMode="auto">
            <a:xfrm>
              <a:off x="1930687" y="4490967"/>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00AB7F"/>
            </a:solidFill>
            <a:ln>
              <a:noFill/>
            </a:ln>
          </p:spPr>
          <p:txBody>
            <a:bodyPr vert="horz" wrap="square" lIns="91440" tIns="45720" rIns="91440" bIns="45720" numCol="1" anchor="t" anchorCtr="0" compatLnSpc="1">
              <a:prstTxWarp prst="textNoShape">
                <a:avLst/>
              </a:prstTxWarp>
            </a:bodyPr>
            <a:lstStyle/>
            <a:p>
              <a:endParaRPr lang="en-US" sz="1050">
                <a:solidFill>
                  <a:schemeClr val="bg1">
                    <a:lumMod val="50000"/>
                  </a:schemeClr>
                </a:solidFill>
              </a:endParaRPr>
            </a:p>
          </p:txBody>
        </p:sp>
        <p:sp>
          <p:nvSpPr>
            <p:cNvPr id="22" name="TextBox 8"/>
            <p:cNvSpPr txBox="1"/>
            <p:nvPr/>
          </p:nvSpPr>
          <p:spPr>
            <a:xfrm>
              <a:off x="2452235" y="4371057"/>
              <a:ext cx="1995862" cy="586993"/>
            </a:xfrm>
            <a:prstGeom prst="rect">
              <a:avLst/>
            </a:prstGeom>
            <a:noFill/>
          </p:spPr>
          <p:txBody>
            <a:bodyPr wrap="none" lIns="182843" tIns="91422" rIns="182843" bIns="91422" rtlCol="0">
              <a:spAutoFit/>
            </a:bodyPr>
            <a:lstStyle/>
            <a:p>
              <a:r>
                <a:rPr lang="zh-CN" altLang="en-US" sz="1050" b="1" dirty="0" smtClean="0">
                  <a:solidFill>
                    <a:schemeClr val="bg1">
                      <a:lumMod val="50000"/>
                    </a:schemeClr>
                  </a:solidFill>
                  <a:latin typeface="Lato Regular"/>
                  <a:cs typeface="Lato Regular"/>
                </a:rPr>
                <a:t>点击输入内容</a:t>
              </a:r>
              <a:endParaRPr lang="id-ID" sz="1050" b="1" dirty="0">
                <a:solidFill>
                  <a:schemeClr val="bg1">
                    <a:lumMod val="50000"/>
                  </a:schemeClr>
                </a:solidFill>
                <a:latin typeface="Lato Regular"/>
                <a:cs typeface="Lato Regular"/>
              </a:endParaRPr>
            </a:p>
          </p:txBody>
        </p:sp>
      </p:grpSp>
      <p:grpSp>
        <p:nvGrpSpPr>
          <p:cNvPr id="23" name="Group 3"/>
          <p:cNvGrpSpPr/>
          <p:nvPr/>
        </p:nvGrpSpPr>
        <p:grpSpPr>
          <a:xfrm>
            <a:off x="1902480" y="3237785"/>
            <a:ext cx="3750936" cy="1103760"/>
            <a:chOff x="1962577" y="6007067"/>
            <a:chExt cx="6359611" cy="1871396"/>
          </a:xfrm>
        </p:grpSpPr>
        <p:sp>
          <p:nvSpPr>
            <p:cNvPr id="24" name="TextBox 10"/>
            <p:cNvSpPr txBox="1"/>
            <p:nvPr/>
          </p:nvSpPr>
          <p:spPr>
            <a:xfrm>
              <a:off x="2462228" y="6563520"/>
              <a:ext cx="5859960" cy="1314943"/>
            </a:xfrm>
            <a:prstGeom prst="rect">
              <a:avLst/>
            </a:prstGeom>
            <a:noFill/>
          </p:spPr>
          <p:txBody>
            <a:bodyPr wrap="square" lIns="219419" tIns="109710" rIns="219419" bIns="109710" rtlCol="0">
              <a:spAutoFit/>
            </a:bodyPr>
            <a:lstStyle/>
            <a:p>
              <a:r>
                <a:rPr lang="en-US" sz="12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200" b="1" dirty="0">
                  <a:solidFill>
                    <a:schemeClr val="bg1">
                      <a:lumMod val="50000"/>
                    </a:schemeClr>
                  </a:solidFill>
                  <a:latin typeface="Lato Light"/>
                  <a:ea typeface="Open Sans Light" panose="020B0306030504020204" pitchFamily="34" charset="0"/>
                  <a:cs typeface="Lato Light"/>
                </a:rPr>
                <a:t>Data analysis </a:t>
              </a:r>
              <a:r>
                <a:rPr lang="en-US" sz="1200" dirty="0">
                  <a:solidFill>
                    <a:schemeClr val="bg1">
                      <a:lumMod val="50000"/>
                    </a:schemeClr>
                  </a:solidFill>
                  <a:latin typeface="Lato Light"/>
                  <a:ea typeface="Open Sans Light" panose="020B0306030504020204" pitchFamily="34" charset="0"/>
                  <a:cs typeface="Lato Light"/>
                </a:rPr>
                <a:t>which summarizes data. </a:t>
              </a:r>
              <a:r>
                <a:rPr lang="pt-BR" sz="1200" dirty="0">
                  <a:solidFill>
                    <a:schemeClr val="bg1">
                      <a:lumMod val="50000"/>
                    </a:schemeClr>
                  </a:solidFill>
                  <a:latin typeface="Lato Light"/>
                  <a:cs typeface="Lato Light"/>
                </a:rPr>
                <a:t>sed an graecie.</a:t>
              </a:r>
              <a:endParaRPr lang="en-US" sz="1200" dirty="0">
                <a:solidFill>
                  <a:schemeClr val="bg1">
                    <a:lumMod val="50000"/>
                  </a:schemeClr>
                </a:solidFill>
                <a:latin typeface="Lato Light"/>
                <a:ea typeface="Open Sans Light" panose="020B0306030504020204" pitchFamily="34" charset="0"/>
                <a:cs typeface="Lato Light"/>
              </a:endParaRPr>
            </a:p>
          </p:txBody>
        </p:sp>
        <p:sp>
          <p:nvSpPr>
            <p:cNvPr id="25" name="Freeform 222"/>
            <p:cNvSpPr>
              <a:spLocks noEditPoints="1"/>
            </p:cNvSpPr>
            <p:nvPr/>
          </p:nvSpPr>
          <p:spPr bwMode="auto">
            <a:xfrm>
              <a:off x="1962577" y="6126977"/>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sz="1050">
                <a:solidFill>
                  <a:schemeClr val="bg1">
                    <a:lumMod val="50000"/>
                  </a:schemeClr>
                </a:solidFill>
              </a:endParaRPr>
            </a:p>
          </p:txBody>
        </p:sp>
        <p:sp>
          <p:nvSpPr>
            <p:cNvPr id="26" name="TextBox 15"/>
            <p:cNvSpPr txBox="1"/>
            <p:nvPr/>
          </p:nvSpPr>
          <p:spPr>
            <a:xfrm>
              <a:off x="2484125" y="6007067"/>
              <a:ext cx="1995862" cy="586993"/>
            </a:xfrm>
            <a:prstGeom prst="rect">
              <a:avLst/>
            </a:prstGeom>
            <a:noFill/>
          </p:spPr>
          <p:txBody>
            <a:bodyPr wrap="none" lIns="182843" tIns="91422" rIns="182843" bIns="91422" rtlCol="0">
              <a:spAutoFit/>
            </a:bodyPr>
            <a:lstStyle/>
            <a:p>
              <a:r>
                <a:rPr lang="zh-CN" altLang="en-US" sz="1050" b="1" dirty="0" smtClean="0">
                  <a:solidFill>
                    <a:schemeClr val="bg1">
                      <a:lumMod val="50000"/>
                    </a:schemeClr>
                  </a:solidFill>
                  <a:latin typeface="Lato Regular"/>
                  <a:cs typeface="Lato Regular"/>
                </a:rPr>
                <a:t>点击输入内容</a:t>
              </a:r>
              <a:endParaRPr lang="id-ID" sz="1050" b="1" dirty="0">
                <a:solidFill>
                  <a:schemeClr val="bg1">
                    <a:lumMod val="50000"/>
                  </a:schemeClr>
                </a:solidFill>
                <a:latin typeface="Lato Regular"/>
                <a:cs typeface="Lato Regular"/>
              </a:endParaRPr>
            </a:p>
          </p:txBody>
        </p:sp>
      </p:grpSp>
      <p:grpSp>
        <p:nvGrpSpPr>
          <p:cNvPr id="27" name="Group 4"/>
          <p:cNvGrpSpPr/>
          <p:nvPr/>
        </p:nvGrpSpPr>
        <p:grpSpPr>
          <a:xfrm>
            <a:off x="1889564" y="4351763"/>
            <a:ext cx="3763852" cy="1103761"/>
            <a:chOff x="1940679" y="7594332"/>
            <a:chExt cx="6381509" cy="1871399"/>
          </a:xfrm>
        </p:grpSpPr>
        <p:sp>
          <p:nvSpPr>
            <p:cNvPr id="28" name="TextBox 17"/>
            <p:cNvSpPr txBox="1"/>
            <p:nvPr/>
          </p:nvSpPr>
          <p:spPr>
            <a:xfrm>
              <a:off x="2440330" y="8150787"/>
              <a:ext cx="5881858" cy="1314944"/>
            </a:xfrm>
            <a:prstGeom prst="rect">
              <a:avLst/>
            </a:prstGeom>
            <a:noFill/>
          </p:spPr>
          <p:txBody>
            <a:bodyPr wrap="square" lIns="219419" tIns="109710" rIns="219419" bIns="109710" rtlCol="0">
              <a:spAutoFit/>
            </a:bodyPr>
            <a:lstStyle/>
            <a:p>
              <a:r>
                <a:rPr lang="en-US" sz="12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200" b="1" dirty="0">
                  <a:solidFill>
                    <a:schemeClr val="bg1">
                      <a:lumMod val="50000"/>
                    </a:schemeClr>
                  </a:solidFill>
                  <a:latin typeface="Lato Light"/>
                  <a:ea typeface="Open Sans Light" panose="020B0306030504020204" pitchFamily="34" charset="0"/>
                  <a:cs typeface="Lato Light"/>
                </a:rPr>
                <a:t>Data analysis </a:t>
              </a:r>
              <a:r>
                <a:rPr lang="en-US" sz="1200" dirty="0">
                  <a:solidFill>
                    <a:schemeClr val="bg1">
                      <a:lumMod val="50000"/>
                    </a:schemeClr>
                  </a:solidFill>
                  <a:latin typeface="Lato Light"/>
                  <a:ea typeface="Open Sans Light" panose="020B0306030504020204" pitchFamily="34" charset="0"/>
                  <a:cs typeface="Lato Light"/>
                </a:rPr>
                <a:t>which summarizes data. </a:t>
              </a:r>
              <a:r>
                <a:rPr lang="pt-BR" sz="1200" dirty="0">
                  <a:solidFill>
                    <a:schemeClr val="bg1">
                      <a:lumMod val="50000"/>
                    </a:schemeClr>
                  </a:solidFill>
                  <a:latin typeface="Lato Light"/>
                  <a:cs typeface="Lato Light"/>
                </a:rPr>
                <a:t>sed an graecie</a:t>
              </a:r>
              <a:endParaRPr lang="en-US" sz="1200" dirty="0">
                <a:solidFill>
                  <a:schemeClr val="bg1">
                    <a:lumMod val="50000"/>
                  </a:schemeClr>
                </a:solidFill>
                <a:latin typeface="Lato Light"/>
                <a:ea typeface="Open Sans Light" panose="020B0306030504020204" pitchFamily="34" charset="0"/>
                <a:cs typeface="Lato Light"/>
              </a:endParaRPr>
            </a:p>
          </p:txBody>
        </p:sp>
        <p:sp>
          <p:nvSpPr>
            <p:cNvPr id="29" name="Freeform 222"/>
            <p:cNvSpPr>
              <a:spLocks noEditPoints="1"/>
            </p:cNvSpPr>
            <p:nvPr/>
          </p:nvSpPr>
          <p:spPr bwMode="auto">
            <a:xfrm>
              <a:off x="1940679" y="7714242"/>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00AB7F"/>
            </a:solidFill>
            <a:ln>
              <a:noFill/>
            </a:ln>
          </p:spPr>
          <p:txBody>
            <a:bodyPr vert="horz" wrap="square" lIns="91440" tIns="45720" rIns="91440" bIns="45720" numCol="1" anchor="t" anchorCtr="0" compatLnSpc="1">
              <a:prstTxWarp prst="textNoShape">
                <a:avLst/>
              </a:prstTxWarp>
            </a:bodyPr>
            <a:lstStyle/>
            <a:p>
              <a:endParaRPr lang="en-US" sz="1050">
                <a:solidFill>
                  <a:schemeClr val="bg1">
                    <a:lumMod val="50000"/>
                  </a:schemeClr>
                </a:solidFill>
              </a:endParaRPr>
            </a:p>
          </p:txBody>
        </p:sp>
        <p:sp>
          <p:nvSpPr>
            <p:cNvPr id="30" name="TextBox 19"/>
            <p:cNvSpPr txBox="1"/>
            <p:nvPr/>
          </p:nvSpPr>
          <p:spPr>
            <a:xfrm>
              <a:off x="2462227" y="7594332"/>
              <a:ext cx="1995862" cy="586994"/>
            </a:xfrm>
            <a:prstGeom prst="rect">
              <a:avLst/>
            </a:prstGeom>
            <a:noFill/>
          </p:spPr>
          <p:txBody>
            <a:bodyPr wrap="none" lIns="182843" tIns="91422" rIns="182843" bIns="91422" rtlCol="0">
              <a:spAutoFit/>
            </a:bodyPr>
            <a:lstStyle/>
            <a:p>
              <a:r>
                <a:rPr lang="zh-CN" altLang="en-US" sz="1050" b="1" dirty="0" smtClean="0">
                  <a:solidFill>
                    <a:schemeClr val="bg1">
                      <a:lumMod val="50000"/>
                    </a:schemeClr>
                  </a:solidFill>
                  <a:latin typeface="Lato Regular"/>
                  <a:cs typeface="Lato Regular"/>
                </a:rPr>
                <a:t>点击输入内容</a:t>
              </a:r>
              <a:endParaRPr lang="id-ID" sz="1050" b="1" dirty="0">
                <a:solidFill>
                  <a:schemeClr val="bg1">
                    <a:lumMod val="50000"/>
                  </a:schemeClr>
                </a:solidFill>
                <a:latin typeface="Lato Regular"/>
                <a:cs typeface="Lato Regular"/>
              </a:endParaRPr>
            </a:p>
          </p:txBody>
        </p:sp>
      </p:grpSp>
      <p:grpSp>
        <p:nvGrpSpPr>
          <p:cNvPr id="31" name="Group 5"/>
          <p:cNvGrpSpPr/>
          <p:nvPr/>
        </p:nvGrpSpPr>
        <p:grpSpPr>
          <a:xfrm>
            <a:off x="1908373" y="5443691"/>
            <a:ext cx="3745043" cy="1103760"/>
            <a:chOff x="1972569" y="9230342"/>
            <a:chExt cx="6349619" cy="1871396"/>
          </a:xfrm>
        </p:grpSpPr>
        <p:sp>
          <p:nvSpPr>
            <p:cNvPr id="32" name="TextBox 21"/>
            <p:cNvSpPr txBox="1"/>
            <p:nvPr/>
          </p:nvSpPr>
          <p:spPr>
            <a:xfrm>
              <a:off x="2472220" y="9786795"/>
              <a:ext cx="5849968" cy="1314943"/>
            </a:xfrm>
            <a:prstGeom prst="rect">
              <a:avLst/>
            </a:prstGeom>
            <a:noFill/>
          </p:spPr>
          <p:txBody>
            <a:bodyPr wrap="square" lIns="219419" tIns="109710" rIns="219419" bIns="109710" rtlCol="0">
              <a:spAutoFit/>
            </a:bodyPr>
            <a:lstStyle/>
            <a:p>
              <a:r>
                <a:rPr lang="en-US" sz="12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200" b="1" dirty="0">
                  <a:solidFill>
                    <a:schemeClr val="bg1">
                      <a:lumMod val="50000"/>
                    </a:schemeClr>
                  </a:solidFill>
                  <a:latin typeface="Lato Light"/>
                  <a:ea typeface="Open Sans Light" panose="020B0306030504020204" pitchFamily="34" charset="0"/>
                  <a:cs typeface="Lato Light"/>
                </a:rPr>
                <a:t>Data analysis </a:t>
              </a:r>
              <a:r>
                <a:rPr lang="en-US" sz="1200" dirty="0">
                  <a:solidFill>
                    <a:schemeClr val="bg1">
                      <a:lumMod val="50000"/>
                    </a:schemeClr>
                  </a:solidFill>
                  <a:latin typeface="Lato Light"/>
                  <a:ea typeface="Open Sans Light" panose="020B0306030504020204" pitchFamily="34" charset="0"/>
                  <a:cs typeface="Lato Light"/>
                </a:rPr>
                <a:t>which summarizes data. </a:t>
              </a:r>
              <a:r>
                <a:rPr lang="pt-BR" sz="1200" dirty="0">
                  <a:solidFill>
                    <a:schemeClr val="bg1">
                      <a:lumMod val="50000"/>
                    </a:schemeClr>
                  </a:solidFill>
                  <a:latin typeface="Lato Light"/>
                  <a:cs typeface="Lato Light"/>
                </a:rPr>
                <a:t>sed an graecie.</a:t>
              </a:r>
              <a:endParaRPr lang="en-US" sz="1200" dirty="0">
                <a:solidFill>
                  <a:schemeClr val="bg1">
                    <a:lumMod val="50000"/>
                  </a:schemeClr>
                </a:solidFill>
                <a:latin typeface="Lato Light"/>
                <a:ea typeface="Open Sans Light" panose="020B0306030504020204" pitchFamily="34" charset="0"/>
                <a:cs typeface="Lato Light"/>
              </a:endParaRPr>
            </a:p>
          </p:txBody>
        </p:sp>
        <p:sp>
          <p:nvSpPr>
            <p:cNvPr id="33" name="Freeform 222"/>
            <p:cNvSpPr>
              <a:spLocks noEditPoints="1"/>
            </p:cNvSpPr>
            <p:nvPr/>
          </p:nvSpPr>
          <p:spPr bwMode="auto">
            <a:xfrm>
              <a:off x="1972569" y="9350252"/>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sz="1050">
                <a:solidFill>
                  <a:schemeClr val="bg1">
                    <a:lumMod val="50000"/>
                  </a:schemeClr>
                </a:solidFill>
              </a:endParaRPr>
            </a:p>
          </p:txBody>
        </p:sp>
        <p:sp>
          <p:nvSpPr>
            <p:cNvPr id="34" name="TextBox 23"/>
            <p:cNvSpPr txBox="1"/>
            <p:nvPr/>
          </p:nvSpPr>
          <p:spPr>
            <a:xfrm>
              <a:off x="2494117" y="9230342"/>
              <a:ext cx="1995862" cy="586993"/>
            </a:xfrm>
            <a:prstGeom prst="rect">
              <a:avLst/>
            </a:prstGeom>
            <a:noFill/>
          </p:spPr>
          <p:txBody>
            <a:bodyPr wrap="none" lIns="182843" tIns="91422" rIns="182843" bIns="91422" rtlCol="0">
              <a:spAutoFit/>
            </a:bodyPr>
            <a:lstStyle/>
            <a:p>
              <a:r>
                <a:rPr lang="zh-CN" altLang="en-US" sz="1050" b="1" dirty="0" smtClean="0">
                  <a:solidFill>
                    <a:schemeClr val="bg1">
                      <a:lumMod val="50000"/>
                    </a:schemeClr>
                  </a:solidFill>
                  <a:latin typeface="Lato Regular"/>
                  <a:cs typeface="Lato Regular"/>
                </a:rPr>
                <a:t>点击输入内容</a:t>
              </a:r>
              <a:endParaRPr lang="id-ID" sz="1050" b="1" dirty="0">
                <a:solidFill>
                  <a:schemeClr val="bg1">
                    <a:lumMod val="50000"/>
                  </a:schemeClr>
                </a:solidFill>
                <a:latin typeface="Lato Regular"/>
                <a:cs typeface="Lato Regular"/>
              </a:endParaRPr>
            </a:p>
          </p:txBody>
        </p:sp>
      </p:grpSp>
    </p:spTree>
    <p:extLst>
      <p:ext uri="{BB962C8B-B14F-4D97-AF65-F5344CB8AC3E}">
        <p14:creationId xmlns:p14="http://schemas.microsoft.com/office/powerpoint/2010/main" val="1380452112"/>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250"/>
                                        <p:tgtEl>
                                          <p:spTgt spid="19"/>
                                        </p:tgtEl>
                                      </p:cBhvr>
                                    </p:animEffect>
                                    <p:anim calcmode="lin" valueType="num">
                                      <p:cBhvr>
                                        <p:cTn id="20" dur="250" fill="hold"/>
                                        <p:tgtEl>
                                          <p:spTgt spid="19"/>
                                        </p:tgtEl>
                                        <p:attrNameLst>
                                          <p:attrName>ppt_x</p:attrName>
                                        </p:attrNameLst>
                                      </p:cBhvr>
                                      <p:tavLst>
                                        <p:tav tm="0">
                                          <p:val>
                                            <p:strVal val="#ppt_x"/>
                                          </p:val>
                                        </p:tav>
                                        <p:tav tm="100000">
                                          <p:val>
                                            <p:strVal val="#ppt_x"/>
                                          </p:val>
                                        </p:tav>
                                      </p:tavLst>
                                    </p:anim>
                                    <p:anim calcmode="lin" valueType="num">
                                      <p:cBhvr>
                                        <p:cTn id="21" dur="250" fill="hold"/>
                                        <p:tgtEl>
                                          <p:spTgt spid="1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250"/>
                                        <p:tgtEl>
                                          <p:spTgt spid="23"/>
                                        </p:tgtEl>
                                      </p:cBhvr>
                                    </p:animEffect>
                                    <p:anim calcmode="lin" valueType="num">
                                      <p:cBhvr>
                                        <p:cTn id="26" dur="250" fill="hold"/>
                                        <p:tgtEl>
                                          <p:spTgt spid="23"/>
                                        </p:tgtEl>
                                        <p:attrNameLst>
                                          <p:attrName>ppt_x</p:attrName>
                                        </p:attrNameLst>
                                      </p:cBhvr>
                                      <p:tavLst>
                                        <p:tav tm="0">
                                          <p:val>
                                            <p:strVal val="#ppt_x"/>
                                          </p:val>
                                        </p:tav>
                                        <p:tav tm="100000">
                                          <p:val>
                                            <p:strVal val="#ppt_x"/>
                                          </p:val>
                                        </p:tav>
                                      </p:tavLst>
                                    </p:anim>
                                    <p:anim calcmode="lin" valueType="num">
                                      <p:cBhvr>
                                        <p:cTn id="27" dur="25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1750"/>
                            </p:stCondLst>
                            <p:childTnLst>
                              <p:par>
                                <p:cTn id="29" presetID="42" presetClass="entr" presetSubtype="0"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250"/>
                                        <p:tgtEl>
                                          <p:spTgt spid="27"/>
                                        </p:tgtEl>
                                      </p:cBhvr>
                                    </p:animEffect>
                                    <p:anim calcmode="lin" valueType="num">
                                      <p:cBhvr>
                                        <p:cTn id="32" dur="250" fill="hold"/>
                                        <p:tgtEl>
                                          <p:spTgt spid="27"/>
                                        </p:tgtEl>
                                        <p:attrNameLst>
                                          <p:attrName>ppt_x</p:attrName>
                                        </p:attrNameLst>
                                      </p:cBhvr>
                                      <p:tavLst>
                                        <p:tav tm="0">
                                          <p:val>
                                            <p:strVal val="#ppt_x"/>
                                          </p:val>
                                        </p:tav>
                                        <p:tav tm="100000">
                                          <p:val>
                                            <p:strVal val="#ppt_x"/>
                                          </p:val>
                                        </p:tav>
                                      </p:tavLst>
                                    </p:anim>
                                    <p:anim calcmode="lin" valueType="num">
                                      <p:cBhvr>
                                        <p:cTn id="33" dur="250" fill="hold"/>
                                        <p:tgtEl>
                                          <p:spTgt spid="27"/>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42" presetClass="entr" presetSubtype="0"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250"/>
                                        <p:tgtEl>
                                          <p:spTgt spid="31"/>
                                        </p:tgtEl>
                                      </p:cBhvr>
                                    </p:animEffect>
                                    <p:anim calcmode="lin" valueType="num">
                                      <p:cBhvr>
                                        <p:cTn id="38" dur="250" fill="hold"/>
                                        <p:tgtEl>
                                          <p:spTgt spid="31"/>
                                        </p:tgtEl>
                                        <p:attrNameLst>
                                          <p:attrName>ppt_x</p:attrName>
                                        </p:attrNameLst>
                                      </p:cBhvr>
                                      <p:tavLst>
                                        <p:tav tm="0">
                                          <p:val>
                                            <p:strVal val="#ppt_x"/>
                                          </p:val>
                                        </p:tav>
                                        <p:tav tm="100000">
                                          <p:val>
                                            <p:strVal val="#ppt_x"/>
                                          </p:val>
                                        </p:tav>
                                      </p:tavLst>
                                    </p:anim>
                                    <p:anim calcmode="lin" valueType="num">
                                      <p:cBhvr>
                                        <p:cTn id="39"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sp>
        <p:nvSpPr>
          <p:cNvPr id="5" name="圆角矩形 4"/>
          <p:cNvSpPr/>
          <p:nvPr/>
        </p:nvSpPr>
        <p:spPr>
          <a:xfrm>
            <a:off x="2464301" y="2495084"/>
            <a:ext cx="6732748" cy="504056"/>
          </a:xfrm>
          <a:prstGeom prst="roundRect">
            <a:avLst>
              <a:gd name="adj" fmla="val 50000"/>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5400000">
            <a:off x="9328645" y="2669491"/>
            <a:ext cx="180081" cy="155242"/>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 name="圆角矩形 6"/>
          <p:cNvSpPr/>
          <p:nvPr/>
        </p:nvSpPr>
        <p:spPr>
          <a:xfrm>
            <a:off x="2464301" y="2495084"/>
            <a:ext cx="1683187" cy="504056"/>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9469056" y="2516280"/>
            <a:ext cx="821059" cy="461665"/>
          </a:xfrm>
          <a:prstGeom prst="rect">
            <a:avLst/>
          </a:prstGeom>
        </p:spPr>
        <p:txBody>
          <a:bodyPr wrap="none">
            <a:spAutoFit/>
          </a:bodyPr>
          <a:lstStyle/>
          <a:p>
            <a:pPr algn="ctr"/>
            <a:r>
              <a:rPr lang="en-US" altLang="zh-CN" sz="2400">
                <a:solidFill>
                  <a:schemeClr val="bg1">
                    <a:lumMod val="50000"/>
                  </a:schemeClr>
                </a:solidFill>
                <a:latin typeface="微软雅黑" pitchFamily="34" charset="-122"/>
                <a:ea typeface="微软雅黑" pitchFamily="34" charset="-122"/>
              </a:rPr>
              <a:t>25%</a:t>
            </a:r>
            <a:endParaRPr lang="zh-CN" altLang="en-US" sz="2400">
              <a:solidFill>
                <a:schemeClr val="bg1">
                  <a:lumMod val="50000"/>
                </a:schemeClr>
              </a:solidFill>
              <a:latin typeface="微软雅黑" pitchFamily="34" charset="-122"/>
              <a:ea typeface="微软雅黑" pitchFamily="34" charset="-122"/>
            </a:endParaRPr>
          </a:p>
        </p:txBody>
      </p:sp>
      <p:sp>
        <p:nvSpPr>
          <p:cNvPr id="9" name="椭圆 8"/>
          <p:cNvSpPr/>
          <p:nvPr/>
        </p:nvSpPr>
        <p:spPr>
          <a:xfrm>
            <a:off x="2068257" y="2351068"/>
            <a:ext cx="792088" cy="7920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nchorCtr="1"/>
          <a:lstStyle/>
          <a:p>
            <a:pPr algn="ctr"/>
            <a:r>
              <a:rPr lang="zh-CN" altLang="en-US">
                <a:solidFill>
                  <a:schemeClr val="bg1"/>
                </a:solidFill>
                <a:latin typeface="华文细黑" pitchFamily="2" charset="-122"/>
                <a:ea typeface="华文细黑" pitchFamily="2" charset="-122"/>
              </a:rPr>
              <a:t>标题</a:t>
            </a:r>
          </a:p>
        </p:txBody>
      </p:sp>
      <p:sp>
        <p:nvSpPr>
          <p:cNvPr id="10" name="圆角矩形 9"/>
          <p:cNvSpPr/>
          <p:nvPr/>
        </p:nvSpPr>
        <p:spPr>
          <a:xfrm>
            <a:off x="2464301" y="3431188"/>
            <a:ext cx="6732748" cy="504056"/>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5400000">
            <a:off x="9328645" y="3605595"/>
            <a:ext cx="180081" cy="155242"/>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3" name="圆角矩形 11"/>
          <p:cNvSpPr/>
          <p:nvPr/>
        </p:nvSpPr>
        <p:spPr>
          <a:xfrm>
            <a:off x="2464301" y="3431188"/>
            <a:ext cx="3366374" cy="504056"/>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9469056" y="3452384"/>
            <a:ext cx="821059" cy="461665"/>
          </a:xfrm>
          <a:prstGeom prst="rect">
            <a:avLst/>
          </a:prstGeom>
        </p:spPr>
        <p:txBody>
          <a:bodyPr wrap="none">
            <a:spAutoFit/>
          </a:bodyPr>
          <a:lstStyle/>
          <a:p>
            <a:pPr algn="ctr"/>
            <a:r>
              <a:rPr lang="en-US" altLang="zh-CN" sz="2400">
                <a:solidFill>
                  <a:schemeClr val="bg1">
                    <a:lumMod val="50000"/>
                  </a:schemeClr>
                </a:solidFill>
                <a:latin typeface="微软雅黑" pitchFamily="34" charset="-122"/>
                <a:ea typeface="微软雅黑" pitchFamily="34" charset="-122"/>
              </a:rPr>
              <a:t>50%</a:t>
            </a:r>
            <a:endParaRPr lang="zh-CN" altLang="en-US" sz="2400">
              <a:solidFill>
                <a:schemeClr val="bg1">
                  <a:lumMod val="50000"/>
                </a:schemeClr>
              </a:solidFill>
              <a:latin typeface="微软雅黑" pitchFamily="34" charset="-122"/>
              <a:ea typeface="微软雅黑" pitchFamily="34" charset="-122"/>
            </a:endParaRPr>
          </a:p>
        </p:txBody>
      </p:sp>
      <p:sp>
        <p:nvSpPr>
          <p:cNvPr id="15" name="椭圆 14"/>
          <p:cNvSpPr/>
          <p:nvPr/>
        </p:nvSpPr>
        <p:spPr>
          <a:xfrm>
            <a:off x="2068257" y="3287172"/>
            <a:ext cx="792088" cy="7920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nchorCtr="1"/>
          <a:lstStyle/>
          <a:p>
            <a:pPr algn="ctr"/>
            <a:r>
              <a:rPr lang="zh-CN" altLang="en-US">
                <a:solidFill>
                  <a:schemeClr val="bg1"/>
                </a:solidFill>
                <a:latin typeface="华文细黑" pitchFamily="2" charset="-122"/>
                <a:ea typeface="华文细黑" pitchFamily="2" charset="-122"/>
              </a:rPr>
              <a:t>标题</a:t>
            </a:r>
          </a:p>
        </p:txBody>
      </p:sp>
      <p:sp>
        <p:nvSpPr>
          <p:cNvPr id="16" name="圆角矩形 14"/>
          <p:cNvSpPr/>
          <p:nvPr/>
        </p:nvSpPr>
        <p:spPr>
          <a:xfrm>
            <a:off x="2464301" y="4367292"/>
            <a:ext cx="6732748" cy="504056"/>
          </a:xfrm>
          <a:prstGeom prst="roundRect">
            <a:avLst>
              <a:gd name="adj" fmla="val 50000"/>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5400000">
            <a:off x="9328645" y="4541699"/>
            <a:ext cx="180081" cy="155242"/>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8" name="圆角矩形 16"/>
          <p:cNvSpPr/>
          <p:nvPr/>
        </p:nvSpPr>
        <p:spPr>
          <a:xfrm>
            <a:off x="2464301" y="4367292"/>
            <a:ext cx="5076564" cy="504056"/>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9469056" y="4388488"/>
            <a:ext cx="821059" cy="461665"/>
          </a:xfrm>
          <a:prstGeom prst="rect">
            <a:avLst/>
          </a:prstGeom>
        </p:spPr>
        <p:txBody>
          <a:bodyPr wrap="none">
            <a:spAutoFit/>
          </a:bodyPr>
          <a:lstStyle/>
          <a:p>
            <a:pPr algn="ctr"/>
            <a:r>
              <a:rPr lang="en-US" altLang="zh-CN" sz="2400">
                <a:solidFill>
                  <a:schemeClr val="bg1">
                    <a:lumMod val="50000"/>
                  </a:schemeClr>
                </a:solidFill>
                <a:latin typeface="微软雅黑" pitchFamily="34" charset="-122"/>
                <a:ea typeface="微软雅黑" pitchFamily="34" charset="-122"/>
              </a:rPr>
              <a:t>75%</a:t>
            </a:r>
            <a:endParaRPr lang="zh-CN" altLang="en-US" sz="2400">
              <a:solidFill>
                <a:schemeClr val="bg1">
                  <a:lumMod val="50000"/>
                </a:schemeClr>
              </a:solidFill>
              <a:latin typeface="微软雅黑" pitchFamily="34" charset="-122"/>
              <a:ea typeface="微软雅黑" pitchFamily="34" charset="-122"/>
            </a:endParaRPr>
          </a:p>
        </p:txBody>
      </p:sp>
      <p:sp>
        <p:nvSpPr>
          <p:cNvPr id="20" name="椭圆 19"/>
          <p:cNvSpPr/>
          <p:nvPr/>
        </p:nvSpPr>
        <p:spPr>
          <a:xfrm>
            <a:off x="2068257" y="4223276"/>
            <a:ext cx="792088" cy="7920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nchorCtr="1"/>
          <a:lstStyle/>
          <a:p>
            <a:pPr algn="ctr"/>
            <a:r>
              <a:rPr lang="zh-CN" altLang="en-US">
                <a:solidFill>
                  <a:schemeClr val="bg1"/>
                </a:solidFill>
                <a:latin typeface="华文细黑" pitchFamily="2" charset="-122"/>
                <a:ea typeface="华文细黑" pitchFamily="2" charset="-122"/>
              </a:rPr>
              <a:t>标题</a:t>
            </a:r>
          </a:p>
        </p:txBody>
      </p:sp>
      <p:sp>
        <p:nvSpPr>
          <p:cNvPr id="21" name="矩形 20"/>
          <p:cNvSpPr/>
          <p:nvPr/>
        </p:nvSpPr>
        <p:spPr>
          <a:xfrm>
            <a:off x="1968218" y="5493582"/>
            <a:ext cx="8486946" cy="613694"/>
          </a:xfrm>
          <a:prstGeom prst="rect">
            <a:avLst/>
          </a:prstGeom>
        </p:spPr>
        <p:txBody>
          <a:bodyPr wrap="square">
            <a:spAutoFit/>
          </a:bodyPr>
          <a:lstStyle/>
          <a:p>
            <a:pPr algn="ctr">
              <a:lnSpc>
                <a:spcPct val="150000"/>
              </a:lnSpc>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22" name="矩形 21"/>
          <p:cNvSpPr/>
          <p:nvPr/>
        </p:nvSpPr>
        <p:spPr>
          <a:xfrm>
            <a:off x="1998696" y="5331484"/>
            <a:ext cx="8356239" cy="117156"/>
          </a:xfrm>
          <a:prstGeom prst="rect">
            <a:avLst/>
          </a:prstGeom>
          <a:pattFill prst="dkDnDiag">
            <a:fgClr>
              <a:schemeClr val="bg1">
                <a:lumMod val="6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66944929"/>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1000"/>
                                        <p:tgtEl>
                                          <p:spTgt spid="20"/>
                                        </p:tgtEl>
                                      </p:cBhvr>
                                    </p:animEffect>
                                    <p:anim calcmode="lin" valueType="num">
                                      <p:cBhvr>
                                        <p:cTn id="24" dur="1000" fill="hold"/>
                                        <p:tgtEl>
                                          <p:spTgt spid="20"/>
                                        </p:tgtEl>
                                        <p:attrNameLst>
                                          <p:attrName>ppt_x</p:attrName>
                                        </p:attrNameLst>
                                      </p:cBhvr>
                                      <p:tavLst>
                                        <p:tav tm="0">
                                          <p:val>
                                            <p:strVal val="#ppt_x"/>
                                          </p:val>
                                        </p:tav>
                                        <p:tav tm="100000">
                                          <p:val>
                                            <p:strVal val="#ppt_x"/>
                                          </p:val>
                                        </p:tav>
                                      </p:tavLst>
                                    </p:anim>
                                    <p:anim calcmode="lin" valueType="num">
                                      <p:cBhvr>
                                        <p:cTn id="25" dur="1000" fill="hold"/>
                                        <p:tgtEl>
                                          <p:spTgt spid="2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anim calcmode="lin" valueType="num">
                                      <p:cBhvr>
                                        <p:cTn id="49" dur="1000" fill="hold"/>
                                        <p:tgtEl>
                                          <p:spTgt spid="13"/>
                                        </p:tgtEl>
                                        <p:attrNameLst>
                                          <p:attrName>ppt_x</p:attrName>
                                        </p:attrNameLst>
                                      </p:cBhvr>
                                      <p:tavLst>
                                        <p:tav tm="0">
                                          <p:val>
                                            <p:strVal val="#ppt_x"/>
                                          </p:val>
                                        </p:tav>
                                        <p:tav tm="100000">
                                          <p:val>
                                            <p:strVal val="#ppt_x"/>
                                          </p:val>
                                        </p:tav>
                                      </p:tavLst>
                                    </p:anim>
                                    <p:anim calcmode="lin" valueType="num">
                                      <p:cBhvr>
                                        <p:cTn id="50" dur="1000" fill="hold"/>
                                        <p:tgtEl>
                                          <p:spTgt spid="1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1000" fill="hold"/>
                                        <p:tgtEl>
                                          <p:spTgt spid="1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fade">
                                      <p:cBhvr>
                                        <p:cTn id="58" dur="1000"/>
                                        <p:tgtEl>
                                          <p:spTgt spid="6"/>
                                        </p:tgtEl>
                                      </p:cBhvr>
                                    </p:animEffect>
                                    <p:anim calcmode="lin" valueType="num">
                                      <p:cBhvr>
                                        <p:cTn id="59" dur="1000" fill="hold"/>
                                        <p:tgtEl>
                                          <p:spTgt spid="6"/>
                                        </p:tgtEl>
                                        <p:attrNameLst>
                                          <p:attrName>ppt_x</p:attrName>
                                        </p:attrNameLst>
                                      </p:cBhvr>
                                      <p:tavLst>
                                        <p:tav tm="0">
                                          <p:val>
                                            <p:strVal val="#ppt_x"/>
                                          </p:val>
                                        </p:tav>
                                        <p:tav tm="100000">
                                          <p:val>
                                            <p:strVal val="#ppt_x"/>
                                          </p:val>
                                        </p:tav>
                                      </p:tavLst>
                                    </p:anim>
                                    <p:anim calcmode="lin" valueType="num">
                                      <p:cBhvr>
                                        <p:cTn id="60" dur="1000" fill="hold"/>
                                        <p:tgtEl>
                                          <p:spTgt spid="6"/>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1000"/>
                                        <p:tgtEl>
                                          <p:spTgt spid="8"/>
                                        </p:tgtEl>
                                      </p:cBhvr>
                                    </p:animEffect>
                                    <p:anim calcmode="lin" valueType="num">
                                      <p:cBhvr>
                                        <p:cTn id="64" dur="1000" fill="hold"/>
                                        <p:tgtEl>
                                          <p:spTgt spid="8"/>
                                        </p:tgtEl>
                                        <p:attrNameLst>
                                          <p:attrName>ppt_x</p:attrName>
                                        </p:attrNameLst>
                                      </p:cBhvr>
                                      <p:tavLst>
                                        <p:tav tm="0">
                                          <p:val>
                                            <p:strVal val="#ppt_x"/>
                                          </p:val>
                                        </p:tav>
                                        <p:tav tm="100000">
                                          <p:val>
                                            <p:strVal val="#ppt_x"/>
                                          </p:val>
                                        </p:tav>
                                      </p:tavLst>
                                    </p:anim>
                                    <p:anim calcmode="lin" valueType="num">
                                      <p:cBhvr>
                                        <p:cTn id="65" dur="1000" fill="hold"/>
                                        <p:tgtEl>
                                          <p:spTgt spid="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1000"/>
                                        <p:tgtEl>
                                          <p:spTgt spid="12"/>
                                        </p:tgtEl>
                                      </p:cBhvr>
                                    </p:animEffect>
                                    <p:anim calcmode="lin" valueType="num">
                                      <p:cBhvr>
                                        <p:cTn id="69" dur="1000" fill="hold"/>
                                        <p:tgtEl>
                                          <p:spTgt spid="12"/>
                                        </p:tgtEl>
                                        <p:attrNameLst>
                                          <p:attrName>ppt_x</p:attrName>
                                        </p:attrNameLst>
                                      </p:cBhvr>
                                      <p:tavLst>
                                        <p:tav tm="0">
                                          <p:val>
                                            <p:strVal val="#ppt_x"/>
                                          </p:val>
                                        </p:tav>
                                        <p:tav tm="100000">
                                          <p:val>
                                            <p:strVal val="#ppt_x"/>
                                          </p:val>
                                        </p:tav>
                                      </p:tavLst>
                                    </p:anim>
                                    <p:anim calcmode="lin" valueType="num">
                                      <p:cBhvr>
                                        <p:cTn id="70" dur="1000" fill="hold"/>
                                        <p:tgtEl>
                                          <p:spTgt spid="12"/>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1000"/>
                                        <p:tgtEl>
                                          <p:spTgt spid="14"/>
                                        </p:tgtEl>
                                      </p:cBhvr>
                                    </p:animEffect>
                                    <p:anim calcmode="lin" valueType="num">
                                      <p:cBhvr>
                                        <p:cTn id="74" dur="1000" fill="hold"/>
                                        <p:tgtEl>
                                          <p:spTgt spid="14"/>
                                        </p:tgtEl>
                                        <p:attrNameLst>
                                          <p:attrName>ppt_x</p:attrName>
                                        </p:attrNameLst>
                                      </p:cBhvr>
                                      <p:tavLst>
                                        <p:tav tm="0">
                                          <p:val>
                                            <p:strVal val="#ppt_x"/>
                                          </p:val>
                                        </p:tav>
                                        <p:tav tm="100000">
                                          <p:val>
                                            <p:strVal val="#ppt_x"/>
                                          </p:val>
                                        </p:tav>
                                      </p:tavLst>
                                    </p:anim>
                                    <p:anim calcmode="lin" valueType="num">
                                      <p:cBhvr>
                                        <p:cTn id="75" dur="1000" fill="hold"/>
                                        <p:tgtEl>
                                          <p:spTgt spid="14"/>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1000"/>
                                        <p:tgtEl>
                                          <p:spTgt spid="17"/>
                                        </p:tgtEl>
                                      </p:cBhvr>
                                    </p:animEffect>
                                    <p:anim calcmode="lin" valueType="num">
                                      <p:cBhvr>
                                        <p:cTn id="79" dur="1000" fill="hold"/>
                                        <p:tgtEl>
                                          <p:spTgt spid="17"/>
                                        </p:tgtEl>
                                        <p:attrNameLst>
                                          <p:attrName>ppt_x</p:attrName>
                                        </p:attrNameLst>
                                      </p:cBhvr>
                                      <p:tavLst>
                                        <p:tav tm="0">
                                          <p:val>
                                            <p:strVal val="#ppt_x"/>
                                          </p:val>
                                        </p:tav>
                                        <p:tav tm="100000">
                                          <p:val>
                                            <p:strVal val="#ppt_x"/>
                                          </p:val>
                                        </p:tav>
                                      </p:tavLst>
                                    </p:anim>
                                    <p:anim calcmode="lin" valueType="num">
                                      <p:cBhvr>
                                        <p:cTn id="80" dur="1000" fill="hold"/>
                                        <p:tgtEl>
                                          <p:spTgt spid="17"/>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fade">
                                      <p:cBhvr>
                                        <p:cTn id="83" dur="1000"/>
                                        <p:tgtEl>
                                          <p:spTgt spid="19"/>
                                        </p:tgtEl>
                                      </p:cBhvr>
                                    </p:animEffect>
                                    <p:anim calcmode="lin" valueType="num">
                                      <p:cBhvr>
                                        <p:cTn id="84" dur="1000" fill="hold"/>
                                        <p:tgtEl>
                                          <p:spTgt spid="19"/>
                                        </p:tgtEl>
                                        <p:attrNameLst>
                                          <p:attrName>ppt_x</p:attrName>
                                        </p:attrNameLst>
                                      </p:cBhvr>
                                      <p:tavLst>
                                        <p:tav tm="0">
                                          <p:val>
                                            <p:strVal val="#ppt_x"/>
                                          </p:val>
                                        </p:tav>
                                        <p:tav tm="100000">
                                          <p:val>
                                            <p:strVal val="#ppt_x"/>
                                          </p:val>
                                        </p:tav>
                                      </p:tavLst>
                                    </p:anim>
                                    <p:anim calcmode="lin" valueType="num">
                                      <p:cBhvr>
                                        <p:cTn id="85" dur="1000" fill="hold"/>
                                        <p:tgtEl>
                                          <p:spTgt spid="19"/>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fade">
                                      <p:cBhvr>
                                        <p:cTn id="88" dur="1000"/>
                                        <p:tgtEl>
                                          <p:spTgt spid="22"/>
                                        </p:tgtEl>
                                      </p:cBhvr>
                                    </p:animEffect>
                                    <p:anim calcmode="lin" valueType="num">
                                      <p:cBhvr>
                                        <p:cTn id="89" dur="1000" fill="hold"/>
                                        <p:tgtEl>
                                          <p:spTgt spid="22"/>
                                        </p:tgtEl>
                                        <p:attrNameLst>
                                          <p:attrName>ppt_x</p:attrName>
                                        </p:attrNameLst>
                                      </p:cBhvr>
                                      <p:tavLst>
                                        <p:tav tm="0">
                                          <p:val>
                                            <p:strVal val="#ppt_x"/>
                                          </p:val>
                                        </p:tav>
                                        <p:tav tm="100000">
                                          <p:val>
                                            <p:strVal val="#ppt_x"/>
                                          </p:val>
                                        </p:tav>
                                      </p:tavLst>
                                    </p:anim>
                                    <p:anim calcmode="lin" valueType="num">
                                      <p:cBhvr>
                                        <p:cTn id="90" dur="1000" fill="hold"/>
                                        <p:tgtEl>
                                          <p:spTgt spid="22"/>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1"/>
                                        </p:tgtEl>
                                        <p:attrNameLst>
                                          <p:attrName>style.visibility</p:attrName>
                                        </p:attrNameLst>
                                      </p:cBhvr>
                                      <p:to>
                                        <p:strVal val="visible"/>
                                      </p:to>
                                    </p:set>
                                    <p:animEffect transition="in" filter="fade">
                                      <p:cBhvr>
                                        <p:cTn id="93" dur="1000"/>
                                        <p:tgtEl>
                                          <p:spTgt spid="21"/>
                                        </p:tgtEl>
                                      </p:cBhvr>
                                    </p:animEffect>
                                    <p:anim calcmode="lin" valueType="num">
                                      <p:cBhvr>
                                        <p:cTn id="94" dur="1000" fill="hold"/>
                                        <p:tgtEl>
                                          <p:spTgt spid="21"/>
                                        </p:tgtEl>
                                        <p:attrNameLst>
                                          <p:attrName>ppt_x</p:attrName>
                                        </p:attrNameLst>
                                      </p:cBhvr>
                                      <p:tavLst>
                                        <p:tav tm="0">
                                          <p:val>
                                            <p:strVal val="#ppt_x"/>
                                          </p:val>
                                        </p:tav>
                                        <p:tav tm="100000">
                                          <p:val>
                                            <p:strVal val="#ppt_x"/>
                                          </p:val>
                                        </p:tav>
                                      </p:tavLst>
                                    </p:anim>
                                    <p:anim calcmode="lin" valueType="num">
                                      <p:cBhvr>
                                        <p:cTn id="9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animBg="1"/>
      <p:bldP spid="10" grpId="0" animBg="1"/>
      <p:bldP spid="12" grpId="0" animBg="1"/>
      <p:bldP spid="13" grpId="0" animBg="1"/>
      <p:bldP spid="14" grpId="0"/>
      <p:bldP spid="15" grpId="0" animBg="1"/>
      <p:bldP spid="16" grpId="0" animBg="1"/>
      <p:bldP spid="17" grpId="0" animBg="1"/>
      <p:bldP spid="18" grpId="0" animBg="1"/>
      <p:bldP spid="19" grpId="0"/>
      <p:bldP spid="20" grpId="0" animBg="1"/>
      <p:bldP spid="21" grpId="0"/>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330259" y="1926342"/>
            <a:ext cx="4473156" cy="4387460"/>
            <a:chOff x="1311264" y="1939967"/>
            <a:chExt cx="2342633" cy="2297754"/>
          </a:xfrm>
        </p:grpSpPr>
        <p:sp>
          <p:nvSpPr>
            <p:cNvPr id="6" name="椭圆 5"/>
            <p:cNvSpPr/>
            <p:nvPr/>
          </p:nvSpPr>
          <p:spPr>
            <a:xfrm>
              <a:off x="1311264" y="2189999"/>
              <a:ext cx="2072913" cy="2047722"/>
            </a:xfrm>
            <a:prstGeom prst="ellipse">
              <a:avLst/>
            </a:prstGeom>
            <a:noFill/>
            <a:ln w="57150" cap="flat" cmpd="sng" algn="ctr">
              <a:solidFill>
                <a:srgbClr val="00AB7F"/>
              </a:solidFill>
              <a:prstDash val="sysDot"/>
              <a:miter lim="800000"/>
            </a:ln>
            <a:effectLst/>
          </p:spPr>
          <p:txBody>
            <a:bodyPr anchor="ctr"/>
            <a:lstStyle/>
            <a:p>
              <a:pPr eaLnBrk="1" fontAlgn="auto" hangingPunct="1">
                <a:spcBef>
                  <a:spcPts val="0"/>
                </a:spcBef>
                <a:spcAft>
                  <a:spcPts val="0"/>
                </a:spcAft>
                <a:defRPr/>
              </a:pPr>
              <a:endParaRPr lang="zh-CN" altLang="en-US" sz="2800" kern="0" dirty="0">
                <a:solidFill>
                  <a:prstClr val="white"/>
                </a:solidFill>
                <a:latin typeface="Arial" panose="020B0604020202020204" pitchFamily="34" charset="0"/>
              </a:endParaRPr>
            </a:p>
          </p:txBody>
        </p:sp>
        <p:sp>
          <p:nvSpPr>
            <p:cNvPr id="7" name="椭圆 6"/>
            <p:cNvSpPr/>
            <p:nvPr/>
          </p:nvSpPr>
          <p:spPr>
            <a:xfrm>
              <a:off x="2938957" y="2294381"/>
              <a:ext cx="565457" cy="559883"/>
            </a:xfrm>
            <a:prstGeom prst="ellipse">
              <a:avLst/>
            </a:prstGeom>
            <a:solidFill>
              <a:schemeClr val="accent1">
                <a:lumMod val="75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Calibri" panose="020F0502020204030204"/>
                <a:ea typeface="宋体" panose="02010600030101010101" pitchFamily="2" charset="-122"/>
              </a:endParaRPr>
            </a:p>
          </p:txBody>
        </p:sp>
        <p:pic>
          <p:nvPicPr>
            <p:cNvPr id="8" name="图片 29"/>
            <p:cNvPicPr>
              <a:picLocks noChangeAspect="1"/>
            </p:cNvPicPr>
            <p:nvPr/>
          </p:nvPicPr>
          <p:blipFill>
            <a:blip r:embed="rId3" cstate="print">
              <a:extLst>
                <a:ext uri="{28A0092B-C50C-407E-A947-70E740481C1C}">
                  <a14:useLocalDpi xmlns:a14="http://schemas.microsoft.com/office/drawing/2010/main" val="0"/>
                </a:ext>
              </a:extLst>
            </a:blip>
            <a:srcRect t="5220"/>
            <a:stretch>
              <a:fillRect/>
            </a:stretch>
          </p:blipFill>
          <p:spPr bwMode="auto">
            <a:xfrm>
              <a:off x="3028339" y="2423334"/>
              <a:ext cx="381785" cy="3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椭圆 8"/>
            <p:cNvSpPr/>
            <p:nvPr/>
          </p:nvSpPr>
          <p:spPr>
            <a:xfrm>
              <a:off x="2310155" y="1939967"/>
              <a:ext cx="548405" cy="543035"/>
            </a:xfrm>
            <a:prstGeom prst="ellipse">
              <a:avLst/>
            </a:prstGeom>
            <a:solidFill>
              <a:srgbClr val="00AB7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Calibri" panose="020F0502020204030204"/>
                <a:ea typeface="宋体" panose="02010600030101010101" pitchFamily="2" charset="-122"/>
              </a:endParaRPr>
            </a:p>
          </p:txBody>
        </p:sp>
        <p:pic>
          <p:nvPicPr>
            <p:cNvPr id="10" name="图片 32"/>
            <p:cNvPicPr>
              <a:picLocks noChangeAspect="1"/>
            </p:cNvPicPr>
            <p:nvPr/>
          </p:nvPicPr>
          <p:blipFill>
            <a:blip r:embed="rId4" cstate="print">
              <a:extLst>
                <a:ext uri="{28A0092B-C50C-407E-A947-70E740481C1C}">
                  <a14:useLocalDpi xmlns:a14="http://schemas.microsoft.com/office/drawing/2010/main" val="0"/>
                </a:ext>
              </a:extLst>
            </a:blip>
            <a:srcRect l="23180" t="13547" r="24422" b="28755"/>
            <a:stretch>
              <a:fillRect/>
            </a:stretch>
          </p:blipFill>
          <p:spPr bwMode="auto">
            <a:xfrm>
              <a:off x="2466935" y="2083825"/>
              <a:ext cx="234843" cy="255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椭圆 11"/>
            <p:cNvSpPr/>
            <p:nvPr/>
          </p:nvSpPr>
          <p:spPr>
            <a:xfrm>
              <a:off x="3105492" y="2996053"/>
              <a:ext cx="548405" cy="541739"/>
            </a:xfrm>
            <a:prstGeom prst="ellipse">
              <a:avLst/>
            </a:prstGeom>
            <a:solidFill>
              <a:srgbClr val="00AB7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Calibri" panose="020F0502020204030204"/>
                <a:ea typeface="宋体" panose="02010600030101010101" pitchFamily="2" charset="-122"/>
              </a:endParaRPr>
            </a:p>
          </p:txBody>
        </p:sp>
        <p:sp>
          <p:nvSpPr>
            <p:cNvPr id="13" name="任意多边形 12"/>
            <p:cNvSpPr/>
            <p:nvPr/>
          </p:nvSpPr>
          <p:spPr>
            <a:xfrm>
              <a:off x="3171130" y="3127020"/>
              <a:ext cx="321431" cy="243653"/>
            </a:xfrm>
            <a:custGeom>
              <a:avLst/>
              <a:gdLst>
                <a:gd name="connsiteX0" fmla="*/ 332089 w 388650"/>
                <a:gd name="connsiteY0" fmla="*/ 43940 h 298935"/>
                <a:gd name="connsiteX1" fmla="*/ 354779 w 388650"/>
                <a:gd name="connsiteY1" fmla="*/ 43940 h 298935"/>
                <a:gd name="connsiteX2" fmla="*/ 388650 w 388650"/>
                <a:gd name="connsiteY2" fmla="*/ 77811 h 298935"/>
                <a:gd name="connsiteX3" fmla="*/ 388650 w 388650"/>
                <a:gd name="connsiteY3" fmla="*/ 162486 h 298935"/>
                <a:gd name="connsiteX4" fmla="*/ 388650 w 388650"/>
                <a:gd name="connsiteY4" fmla="*/ 213291 h 298935"/>
                <a:gd name="connsiteX5" fmla="*/ 354779 w 388650"/>
                <a:gd name="connsiteY5" fmla="*/ 247162 h 298935"/>
                <a:gd name="connsiteX6" fmla="*/ 328319 w 388650"/>
                <a:gd name="connsiteY6" fmla="*/ 247162 h 298935"/>
                <a:gd name="connsiteX7" fmla="*/ 262816 w 388650"/>
                <a:gd name="connsiteY7" fmla="*/ 298935 h 298935"/>
                <a:gd name="connsiteX8" fmla="*/ 237822 w 388650"/>
                <a:gd name="connsiteY8" fmla="*/ 247162 h 298935"/>
                <a:gd name="connsiteX9" fmla="*/ 60533 w 388650"/>
                <a:gd name="connsiteY9" fmla="*/ 247162 h 298935"/>
                <a:gd name="connsiteX10" fmla="*/ 26662 w 388650"/>
                <a:gd name="connsiteY10" fmla="*/ 213291 h 298935"/>
                <a:gd name="connsiteX11" fmla="*/ 26662 w 388650"/>
                <a:gd name="connsiteY11" fmla="*/ 188693 h 298935"/>
                <a:gd name="connsiteX12" fmla="*/ 27227 w 388650"/>
                <a:gd name="connsiteY12" fmla="*/ 188927 h 298935"/>
                <a:gd name="connsiteX13" fmla="*/ 300065 w 388650"/>
                <a:gd name="connsiteY13" fmla="*/ 188927 h 298935"/>
                <a:gd name="connsiteX14" fmla="*/ 332089 w 388650"/>
                <a:gd name="connsiteY14" fmla="*/ 156903 h 298935"/>
                <a:gd name="connsiteX15" fmla="*/ 28100 w 388650"/>
                <a:gd name="connsiteY15" fmla="*/ 0 h 298935"/>
                <a:gd name="connsiteX16" fmla="*/ 290988 w 388650"/>
                <a:gd name="connsiteY16" fmla="*/ 0 h 298935"/>
                <a:gd name="connsiteX17" fmla="*/ 319088 w 388650"/>
                <a:gd name="connsiteY17" fmla="*/ 28100 h 298935"/>
                <a:gd name="connsiteX18" fmla="*/ 319088 w 388650"/>
                <a:gd name="connsiteY18" fmla="*/ 140499 h 298935"/>
                <a:gd name="connsiteX19" fmla="*/ 290988 w 388650"/>
                <a:gd name="connsiteY19" fmla="*/ 168599 h 298935"/>
                <a:gd name="connsiteX20" fmla="*/ 28100 w 388650"/>
                <a:gd name="connsiteY20" fmla="*/ 168599 h 298935"/>
                <a:gd name="connsiteX21" fmla="*/ 0 w 388650"/>
                <a:gd name="connsiteY21" fmla="*/ 140499 h 298935"/>
                <a:gd name="connsiteX22" fmla="*/ 0 w 388650"/>
                <a:gd name="connsiteY22" fmla="*/ 28100 h 298935"/>
                <a:gd name="connsiteX23" fmla="*/ 28100 w 388650"/>
                <a:gd name="connsiteY23" fmla="*/ 0 h 298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8650" h="298935">
                  <a:moveTo>
                    <a:pt x="332089" y="43940"/>
                  </a:moveTo>
                  <a:lnTo>
                    <a:pt x="354779" y="43940"/>
                  </a:lnTo>
                  <a:cubicBezTo>
                    <a:pt x="373485" y="43940"/>
                    <a:pt x="388650" y="59105"/>
                    <a:pt x="388650" y="77811"/>
                  </a:cubicBezTo>
                  <a:lnTo>
                    <a:pt x="388650" y="162486"/>
                  </a:lnTo>
                  <a:lnTo>
                    <a:pt x="388650" y="213291"/>
                  </a:lnTo>
                  <a:cubicBezTo>
                    <a:pt x="388650" y="231997"/>
                    <a:pt x="373485" y="247162"/>
                    <a:pt x="354779" y="247162"/>
                  </a:cubicBezTo>
                  <a:lnTo>
                    <a:pt x="328319" y="247162"/>
                  </a:lnTo>
                  <a:lnTo>
                    <a:pt x="262816" y="298935"/>
                  </a:lnTo>
                  <a:lnTo>
                    <a:pt x="237822" y="247162"/>
                  </a:lnTo>
                  <a:lnTo>
                    <a:pt x="60533" y="247162"/>
                  </a:lnTo>
                  <a:cubicBezTo>
                    <a:pt x="41827" y="247162"/>
                    <a:pt x="26662" y="231997"/>
                    <a:pt x="26662" y="213291"/>
                  </a:cubicBezTo>
                  <a:lnTo>
                    <a:pt x="26662" y="188693"/>
                  </a:lnTo>
                  <a:lnTo>
                    <a:pt x="27227" y="188927"/>
                  </a:lnTo>
                  <a:lnTo>
                    <a:pt x="300065" y="188927"/>
                  </a:lnTo>
                  <a:cubicBezTo>
                    <a:pt x="317751" y="188927"/>
                    <a:pt x="332089" y="174589"/>
                    <a:pt x="332089" y="156903"/>
                  </a:cubicBezTo>
                  <a:close/>
                  <a:moveTo>
                    <a:pt x="28100" y="0"/>
                  </a:moveTo>
                  <a:lnTo>
                    <a:pt x="290988" y="0"/>
                  </a:lnTo>
                  <a:cubicBezTo>
                    <a:pt x="306507" y="0"/>
                    <a:pt x="319088" y="12581"/>
                    <a:pt x="319088" y="28100"/>
                  </a:cubicBezTo>
                  <a:lnTo>
                    <a:pt x="319088" y="140499"/>
                  </a:lnTo>
                  <a:cubicBezTo>
                    <a:pt x="319088" y="156018"/>
                    <a:pt x="306507" y="168599"/>
                    <a:pt x="290988" y="168599"/>
                  </a:cubicBezTo>
                  <a:lnTo>
                    <a:pt x="28100" y="168599"/>
                  </a:lnTo>
                  <a:cubicBezTo>
                    <a:pt x="12581" y="168599"/>
                    <a:pt x="0" y="156018"/>
                    <a:pt x="0" y="140499"/>
                  </a:cubicBezTo>
                  <a:lnTo>
                    <a:pt x="0" y="28100"/>
                  </a:lnTo>
                  <a:cubicBezTo>
                    <a:pt x="0" y="12581"/>
                    <a:pt x="12581" y="0"/>
                    <a:pt x="28100" y="0"/>
                  </a:cubicBezTo>
                  <a:close/>
                </a:path>
              </a:pathLst>
            </a:custGeom>
            <a:solidFill>
              <a:sysClr val="window" lastClr="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Calibri" panose="020F0502020204030204"/>
                <a:ea typeface="宋体" panose="02010600030101010101" pitchFamily="2" charset="-122"/>
              </a:endParaRPr>
            </a:p>
          </p:txBody>
        </p:sp>
        <p:sp>
          <p:nvSpPr>
            <p:cNvPr id="14" name="椭圆 13"/>
            <p:cNvSpPr/>
            <p:nvPr/>
          </p:nvSpPr>
          <p:spPr>
            <a:xfrm>
              <a:off x="2879935" y="3715393"/>
              <a:ext cx="447382" cy="443241"/>
            </a:xfrm>
            <a:prstGeom prst="ellipse">
              <a:avLst/>
            </a:prstGeom>
            <a:solidFill>
              <a:schemeClr val="accent1">
                <a:lumMod val="75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dirty="0">
                <a:solidFill>
                  <a:prstClr val="white"/>
                </a:solidFill>
                <a:latin typeface="Calibri" panose="020F0502020204030204"/>
                <a:ea typeface="宋体" panose="02010600030101010101" pitchFamily="2" charset="-122"/>
              </a:endParaRPr>
            </a:p>
          </p:txBody>
        </p:sp>
        <p:sp>
          <p:nvSpPr>
            <p:cNvPr id="15" name="任意多边形 14"/>
            <p:cNvSpPr/>
            <p:nvPr/>
          </p:nvSpPr>
          <p:spPr>
            <a:xfrm rot="10800000" flipH="1">
              <a:off x="2951599" y="3822545"/>
              <a:ext cx="284699" cy="209956"/>
            </a:xfrm>
            <a:custGeom>
              <a:avLst/>
              <a:gdLst>
                <a:gd name="connsiteX0" fmla="*/ 441259 w 1065398"/>
                <a:gd name="connsiteY0" fmla="*/ 795512 h 795512"/>
                <a:gd name="connsiteX1" fmla="*/ 624139 w 1065398"/>
                <a:gd name="connsiteY1" fmla="*/ 795512 h 795512"/>
                <a:gd name="connsiteX2" fmla="*/ 624139 w 1065398"/>
                <a:gd name="connsiteY2" fmla="*/ 611235 h 795512"/>
                <a:gd name="connsiteX3" fmla="*/ 975398 w 1065398"/>
                <a:gd name="connsiteY3" fmla="*/ 611235 h 795512"/>
                <a:gd name="connsiteX4" fmla="*/ 1065398 w 1065398"/>
                <a:gd name="connsiteY4" fmla="*/ 521235 h 795512"/>
                <a:gd name="connsiteX5" fmla="*/ 975398 w 1065398"/>
                <a:gd name="connsiteY5" fmla="*/ 431235 h 795512"/>
                <a:gd name="connsiteX6" fmla="*/ 624139 w 1065398"/>
                <a:gd name="connsiteY6" fmla="*/ 431235 h 795512"/>
                <a:gd name="connsiteX7" fmla="*/ 624139 w 1065398"/>
                <a:gd name="connsiteY7" fmla="*/ 0 h 795512"/>
                <a:gd name="connsiteX8" fmla="*/ 441259 w 1065398"/>
                <a:gd name="connsiteY8" fmla="*/ 0 h 795512"/>
                <a:gd name="connsiteX9" fmla="*/ 441259 w 1065398"/>
                <a:gd name="connsiteY9" fmla="*/ 217756 h 795512"/>
                <a:gd name="connsiteX10" fmla="*/ 90000 w 1065398"/>
                <a:gd name="connsiteY10" fmla="*/ 217756 h 795512"/>
                <a:gd name="connsiteX11" fmla="*/ 0 w 1065398"/>
                <a:gd name="connsiteY11" fmla="*/ 307756 h 795512"/>
                <a:gd name="connsiteX12" fmla="*/ 90000 w 1065398"/>
                <a:gd name="connsiteY12" fmla="*/ 397756 h 795512"/>
                <a:gd name="connsiteX13" fmla="*/ 441259 w 1065398"/>
                <a:gd name="connsiteY13" fmla="*/ 397756 h 795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5398" h="795512">
                  <a:moveTo>
                    <a:pt x="441259" y="795512"/>
                  </a:moveTo>
                  <a:lnTo>
                    <a:pt x="624139" y="795512"/>
                  </a:lnTo>
                  <a:lnTo>
                    <a:pt x="624139" y="611235"/>
                  </a:lnTo>
                  <a:lnTo>
                    <a:pt x="975398" y="611235"/>
                  </a:lnTo>
                  <a:lnTo>
                    <a:pt x="1065398" y="521235"/>
                  </a:lnTo>
                  <a:lnTo>
                    <a:pt x="975398" y="431235"/>
                  </a:lnTo>
                  <a:lnTo>
                    <a:pt x="624139" y="431235"/>
                  </a:lnTo>
                  <a:lnTo>
                    <a:pt x="624139" y="0"/>
                  </a:lnTo>
                  <a:lnTo>
                    <a:pt x="441259" y="0"/>
                  </a:lnTo>
                  <a:lnTo>
                    <a:pt x="441259" y="217756"/>
                  </a:lnTo>
                  <a:lnTo>
                    <a:pt x="90000" y="217756"/>
                  </a:lnTo>
                  <a:lnTo>
                    <a:pt x="0" y="307756"/>
                  </a:lnTo>
                  <a:lnTo>
                    <a:pt x="90000" y="397756"/>
                  </a:lnTo>
                  <a:lnTo>
                    <a:pt x="441259" y="397756"/>
                  </a:lnTo>
                  <a:close/>
                </a:path>
              </a:pathLst>
            </a:custGeom>
            <a:solidFill>
              <a:sysClr val="window" lastClr="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Calibri" panose="020F0502020204030204"/>
                <a:ea typeface="宋体" panose="02010600030101010101" pitchFamily="2" charset="-122"/>
              </a:endParaRPr>
            </a:p>
          </p:txBody>
        </p:sp>
        <p:sp>
          <p:nvSpPr>
            <p:cNvPr id="16" name="矩形 15"/>
            <p:cNvSpPr/>
            <p:nvPr/>
          </p:nvSpPr>
          <p:spPr>
            <a:xfrm>
              <a:off x="1827385" y="2852617"/>
              <a:ext cx="694441" cy="564149"/>
            </a:xfrm>
            <a:prstGeom prst="rect">
              <a:avLst/>
            </a:prstGeom>
          </p:spPr>
          <p:txBody>
            <a:bodyPr wrap="none">
              <a:spAutoFit/>
            </a:bodyPr>
            <a:lstStyle/>
            <a:p>
              <a:pPr>
                <a:defRPr/>
              </a:pPr>
              <a:r>
                <a:rPr lang="en-US" altLang="zh-CN" sz="3200" kern="0" dirty="0">
                  <a:solidFill>
                    <a:schemeClr val="bg1">
                      <a:lumMod val="50000"/>
                    </a:schemeClr>
                  </a:solidFill>
                  <a:latin typeface="Arial" panose="020B0604020202020204" pitchFamily="34" charset="0"/>
                </a:rPr>
                <a:t>TEXT</a:t>
              </a:r>
            </a:p>
            <a:p>
              <a:pPr>
                <a:defRPr/>
              </a:pPr>
              <a:r>
                <a:rPr lang="en-US" altLang="zh-CN" sz="3200" kern="0" dirty="0">
                  <a:solidFill>
                    <a:schemeClr val="bg1">
                      <a:lumMod val="50000"/>
                    </a:schemeClr>
                  </a:solidFill>
                  <a:latin typeface="Arial" panose="020B0604020202020204" pitchFamily="34" charset="0"/>
                </a:rPr>
                <a:t>HERE</a:t>
              </a:r>
              <a:endParaRPr lang="zh-CN" altLang="en-US" sz="3200" kern="0" dirty="0">
                <a:solidFill>
                  <a:schemeClr val="bg1">
                    <a:lumMod val="50000"/>
                  </a:schemeClr>
                </a:solidFill>
                <a:latin typeface="Arial" panose="020B0604020202020204" pitchFamily="34" charset="0"/>
              </a:endParaRPr>
            </a:p>
          </p:txBody>
        </p:sp>
      </p:grpSp>
      <p:grpSp>
        <p:nvGrpSpPr>
          <p:cNvPr id="17" name="组合 16"/>
          <p:cNvGrpSpPr/>
          <p:nvPr/>
        </p:nvGrpSpPr>
        <p:grpSpPr>
          <a:xfrm>
            <a:off x="6660574" y="2035487"/>
            <a:ext cx="4587462" cy="4230158"/>
            <a:chOff x="6140874" y="1714900"/>
            <a:chExt cx="5295632" cy="4883173"/>
          </a:xfrm>
        </p:grpSpPr>
        <p:sp>
          <p:nvSpPr>
            <p:cNvPr id="18" name="Rectangle 24"/>
            <p:cNvSpPr>
              <a:spLocks noChangeArrowheads="1"/>
            </p:cNvSpPr>
            <p:nvPr/>
          </p:nvSpPr>
          <p:spPr bwMode="auto">
            <a:xfrm>
              <a:off x="7396538" y="1714900"/>
              <a:ext cx="4039968" cy="100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smtClean="0">
                  <a:solidFill>
                    <a:schemeClr val="bg1">
                      <a:lumMod val="50000"/>
                    </a:schemeClr>
                  </a:solidFill>
                </a:rPr>
                <a:t>点击输入内容</a:t>
              </a:r>
              <a:endParaRPr lang="zh-CN" altLang="en-US" sz="1200" dirty="0">
                <a:solidFill>
                  <a:schemeClr val="bg1">
                    <a:lumMod val="50000"/>
                  </a:schemeClr>
                </a:solidFill>
              </a:endParaRPr>
            </a:p>
            <a:p>
              <a:pPr>
                <a:lnSpc>
                  <a:spcPct val="120000"/>
                </a:lnSpc>
                <a:spcBef>
                  <a:spcPts val="300"/>
                </a:spcBef>
              </a:pPr>
              <a:r>
                <a:rPr lang="en-US" altLang="zh-CN" sz="1050" dirty="0">
                  <a:solidFill>
                    <a:schemeClr val="bg1">
                      <a:lumMod val="50000"/>
                    </a:schemeClr>
                  </a:solidFill>
                </a:rPr>
                <a:t>We have many PowerPoint </a:t>
              </a:r>
              <a:r>
                <a:rPr lang="zh-CN" altLang="en-US" sz="1050" dirty="0" smtClean="0">
                  <a:solidFill>
                    <a:schemeClr val="bg1">
                      <a:lumMod val="50000"/>
                    </a:schemeClr>
                  </a:solidFill>
                </a:rPr>
                <a:t>点击输入内容</a:t>
              </a:r>
              <a:r>
                <a:rPr lang="en-US" altLang="zh-CN" sz="1050" dirty="0" smtClean="0">
                  <a:solidFill>
                    <a:schemeClr val="bg1">
                      <a:lumMod val="50000"/>
                    </a:schemeClr>
                  </a:solidFill>
                </a:rPr>
                <a:t>s </a:t>
              </a:r>
              <a:r>
                <a:rPr lang="en-US" altLang="zh-CN" sz="1050" dirty="0">
                  <a:solidFill>
                    <a:schemeClr val="bg1">
                      <a:lumMod val="50000"/>
                    </a:schemeClr>
                  </a:solidFill>
                </a:rPr>
                <a:t>that has been specifically designed to help anyone that is stepping into the world of PowerPoint for the very first time. </a:t>
              </a:r>
            </a:p>
          </p:txBody>
        </p:sp>
        <p:sp>
          <p:nvSpPr>
            <p:cNvPr id="19" name="椭圆 18"/>
            <p:cNvSpPr/>
            <p:nvPr/>
          </p:nvSpPr>
          <p:spPr>
            <a:xfrm>
              <a:off x="6140874" y="1855696"/>
              <a:ext cx="764318" cy="764554"/>
            </a:xfrm>
            <a:prstGeom prst="ellipse">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t>01</a:t>
              </a:r>
              <a:endParaRPr lang="zh-CN" altLang="en-US" sz="2800" dirty="0"/>
            </a:p>
          </p:txBody>
        </p:sp>
        <p:sp>
          <p:nvSpPr>
            <p:cNvPr id="20" name="Rectangle 24"/>
            <p:cNvSpPr>
              <a:spLocks noChangeArrowheads="1"/>
            </p:cNvSpPr>
            <p:nvPr/>
          </p:nvSpPr>
          <p:spPr bwMode="auto">
            <a:xfrm>
              <a:off x="7396538" y="3011411"/>
              <a:ext cx="4039968" cy="100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smtClean="0">
                  <a:solidFill>
                    <a:schemeClr val="bg1">
                      <a:lumMod val="50000"/>
                    </a:schemeClr>
                  </a:solidFill>
                </a:rPr>
                <a:t>点击输入内容</a:t>
              </a:r>
              <a:endParaRPr lang="zh-CN" altLang="en-US" sz="1200" dirty="0">
                <a:solidFill>
                  <a:schemeClr val="bg1">
                    <a:lumMod val="50000"/>
                  </a:schemeClr>
                </a:solidFill>
              </a:endParaRPr>
            </a:p>
            <a:p>
              <a:pPr>
                <a:lnSpc>
                  <a:spcPct val="120000"/>
                </a:lnSpc>
                <a:spcBef>
                  <a:spcPts val="300"/>
                </a:spcBef>
              </a:pPr>
              <a:r>
                <a:rPr lang="en-US" altLang="zh-CN" sz="1050" dirty="0">
                  <a:solidFill>
                    <a:schemeClr val="bg1">
                      <a:lumMod val="50000"/>
                    </a:schemeClr>
                  </a:solidFill>
                </a:rPr>
                <a:t>We have many PowerPoint </a:t>
              </a:r>
              <a:r>
                <a:rPr lang="zh-CN" altLang="en-US" sz="1050" dirty="0" smtClean="0">
                  <a:solidFill>
                    <a:schemeClr val="bg1">
                      <a:lumMod val="50000"/>
                    </a:schemeClr>
                  </a:solidFill>
                </a:rPr>
                <a:t>点击输入内容</a:t>
              </a:r>
              <a:r>
                <a:rPr lang="en-US" altLang="zh-CN" sz="1050" dirty="0" smtClean="0">
                  <a:solidFill>
                    <a:schemeClr val="bg1">
                      <a:lumMod val="50000"/>
                    </a:schemeClr>
                  </a:solidFill>
                </a:rPr>
                <a:t>s </a:t>
              </a:r>
              <a:r>
                <a:rPr lang="en-US" altLang="zh-CN" sz="1050" dirty="0">
                  <a:solidFill>
                    <a:schemeClr val="bg1">
                      <a:lumMod val="50000"/>
                    </a:schemeClr>
                  </a:solidFill>
                </a:rPr>
                <a:t>that has been specifically designed to help anyone that is stepping into the world of PowerPoint for the very first time. </a:t>
              </a:r>
            </a:p>
          </p:txBody>
        </p:sp>
        <p:sp>
          <p:nvSpPr>
            <p:cNvPr id="21" name="椭圆 20"/>
            <p:cNvSpPr/>
            <p:nvPr/>
          </p:nvSpPr>
          <p:spPr>
            <a:xfrm>
              <a:off x="6140874" y="3152207"/>
              <a:ext cx="764318" cy="76455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t>02</a:t>
              </a:r>
              <a:endParaRPr lang="zh-CN" altLang="en-US" sz="2800" dirty="0"/>
            </a:p>
          </p:txBody>
        </p:sp>
        <p:sp>
          <p:nvSpPr>
            <p:cNvPr id="22" name="Rectangle 24"/>
            <p:cNvSpPr>
              <a:spLocks noChangeArrowheads="1"/>
            </p:cNvSpPr>
            <p:nvPr/>
          </p:nvSpPr>
          <p:spPr bwMode="auto">
            <a:xfrm>
              <a:off x="7396538" y="4297873"/>
              <a:ext cx="4039968" cy="100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smtClean="0">
                  <a:solidFill>
                    <a:schemeClr val="bg1">
                      <a:lumMod val="50000"/>
                    </a:schemeClr>
                  </a:solidFill>
                </a:rPr>
                <a:t>点击输入内容</a:t>
              </a:r>
              <a:endParaRPr lang="zh-CN" altLang="en-US" sz="1200" dirty="0">
                <a:solidFill>
                  <a:schemeClr val="bg1">
                    <a:lumMod val="50000"/>
                  </a:schemeClr>
                </a:solidFill>
              </a:endParaRPr>
            </a:p>
            <a:p>
              <a:pPr>
                <a:lnSpc>
                  <a:spcPct val="120000"/>
                </a:lnSpc>
                <a:spcBef>
                  <a:spcPts val="300"/>
                </a:spcBef>
              </a:pPr>
              <a:r>
                <a:rPr lang="en-US" altLang="zh-CN" sz="1050" dirty="0">
                  <a:solidFill>
                    <a:schemeClr val="bg1">
                      <a:lumMod val="50000"/>
                    </a:schemeClr>
                  </a:solidFill>
                </a:rPr>
                <a:t>We have many PowerPoint </a:t>
              </a:r>
              <a:r>
                <a:rPr lang="zh-CN" altLang="en-US" sz="1050" dirty="0" smtClean="0">
                  <a:solidFill>
                    <a:schemeClr val="bg1">
                      <a:lumMod val="50000"/>
                    </a:schemeClr>
                  </a:solidFill>
                </a:rPr>
                <a:t>点击输入内容</a:t>
              </a:r>
              <a:r>
                <a:rPr lang="en-US" altLang="zh-CN" sz="1050" dirty="0" smtClean="0">
                  <a:solidFill>
                    <a:schemeClr val="bg1">
                      <a:lumMod val="50000"/>
                    </a:schemeClr>
                  </a:solidFill>
                </a:rPr>
                <a:t>s </a:t>
              </a:r>
              <a:r>
                <a:rPr lang="en-US" altLang="zh-CN" sz="1050" dirty="0">
                  <a:solidFill>
                    <a:schemeClr val="bg1">
                      <a:lumMod val="50000"/>
                    </a:schemeClr>
                  </a:solidFill>
                </a:rPr>
                <a:t>that has been specifically designed to help anyone that is stepping into the world of PowerPoint for the very first time. </a:t>
              </a:r>
            </a:p>
          </p:txBody>
        </p:sp>
        <p:sp>
          <p:nvSpPr>
            <p:cNvPr id="23" name="椭圆 22"/>
            <p:cNvSpPr/>
            <p:nvPr/>
          </p:nvSpPr>
          <p:spPr>
            <a:xfrm>
              <a:off x="6140874" y="4438669"/>
              <a:ext cx="764318" cy="764554"/>
            </a:xfrm>
            <a:prstGeom prst="ellipse">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t>03</a:t>
              </a:r>
              <a:endParaRPr lang="zh-CN" altLang="en-US" sz="2800" dirty="0"/>
            </a:p>
          </p:txBody>
        </p:sp>
        <p:sp>
          <p:nvSpPr>
            <p:cNvPr id="24" name="Rectangle 24"/>
            <p:cNvSpPr>
              <a:spLocks noChangeArrowheads="1"/>
            </p:cNvSpPr>
            <p:nvPr/>
          </p:nvSpPr>
          <p:spPr bwMode="auto">
            <a:xfrm>
              <a:off x="7396538" y="5594383"/>
              <a:ext cx="4039968" cy="100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smtClean="0">
                  <a:solidFill>
                    <a:schemeClr val="bg1">
                      <a:lumMod val="50000"/>
                    </a:schemeClr>
                  </a:solidFill>
                </a:rPr>
                <a:t>点击输入内容</a:t>
              </a:r>
              <a:endParaRPr lang="zh-CN" altLang="en-US" sz="1200" dirty="0">
                <a:solidFill>
                  <a:schemeClr val="bg1">
                    <a:lumMod val="50000"/>
                  </a:schemeClr>
                </a:solidFill>
              </a:endParaRPr>
            </a:p>
            <a:p>
              <a:pPr>
                <a:lnSpc>
                  <a:spcPct val="120000"/>
                </a:lnSpc>
                <a:spcBef>
                  <a:spcPts val="300"/>
                </a:spcBef>
              </a:pPr>
              <a:r>
                <a:rPr lang="en-US" altLang="zh-CN" sz="1050" dirty="0">
                  <a:solidFill>
                    <a:schemeClr val="bg1">
                      <a:lumMod val="50000"/>
                    </a:schemeClr>
                  </a:solidFill>
                </a:rPr>
                <a:t>We have many PowerPoint </a:t>
              </a:r>
              <a:r>
                <a:rPr lang="zh-CN" altLang="en-US" sz="1050" dirty="0" smtClean="0">
                  <a:solidFill>
                    <a:schemeClr val="bg1">
                      <a:lumMod val="50000"/>
                    </a:schemeClr>
                  </a:solidFill>
                </a:rPr>
                <a:t>点击输入内容</a:t>
              </a:r>
              <a:r>
                <a:rPr lang="en-US" altLang="zh-CN" sz="1050" dirty="0" smtClean="0">
                  <a:solidFill>
                    <a:schemeClr val="bg1">
                      <a:lumMod val="50000"/>
                    </a:schemeClr>
                  </a:solidFill>
                </a:rPr>
                <a:t>s </a:t>
              </a:r>
              <a:r>
                <a:rPr lang="en-US" altLang="zh-CN" sz="1050" dirty="0">
                  <a:solidFill>
                    <a:schemeClr val="bg1">
                      <a:lumMod val="50000"/>
                    </a:schemeClr>
                  </a:solidFill>
                </a:rPr>
                <a:t>that has been specifically designed to help anyone that is stepping into the world of PowerPoint for the very first time. </a:t>
              </a:r>
            </a:p>
          </p:txBody>
        </p:sp>
        <p:sp>
          <p:nvSpPr>
            <p:cNvPr id="25" name="椭圆 24"/>
            <p:cNvSpPr/>
            <p:nvPr/>
          </p:nvSpPr>
          <p:spPr>
            <a:xfrm>
              <a:off x="6140874" y="5735178"/>
              <a:ext cx="764318" cy="76455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t>04</a:t>
              </a:r>
              <a:endParaRPr lang="zh-CN" altLang="en-US" sz="2800" dirty="0"/>
            </a:p>
          </p:txBody>
        </p:sp>
      </p:grpSp>
    </p:spTree>
    <p:extLst>
      <p:ext uri="{BB962C8B-B14F-4D97-AF65-F5344CB8AC3E}">
        <p14:creationId xmlns:p14="http://schemas.microsoft.com/office/powerpoint/2010/main" val="1463230337"/>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anim calcmode="lin" valueType="num">
                                      <p:cBhvr>
                                        <p:cTn id="19" dur="500" fill="hold"/>
                                        <p:tgtEl>
                                          <p:spTgt spid="17"/>
                                        </p:tgtEl>
                                        <p:attrNameLst>
                                          <p:attrName>ppt_x</p:attrName>
                                        </p:attrNameLst>
                                      </p:cBhvr>
                                      <p:tavLst>
                                        <p:tav tm="0">
                                          <p:val>
                                            <p:strVal val="#ppt_x"/>
                                          </p:val>
                                        </p:tav>
                                        <p:tav tm="100000">
                                          <p:val>
                                            <p:strVal val="#ppt_x"/>
                                          </p:val>
                                        </p:tav>
                                      </p:tavLst>
                                    </p:anim>
                                    <p:anim calcmode="lin" valueType="num">
                                      <p:cBhvr>
                                        <p:cTn id="20"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0" name="梯形 9"/>
          <p:cNvSpPr/>
          <p:nvPr/>
        </p:nvSpPr>
        <p:spPr>
          <a:xfrm rot="10800000">
            <a:off x="3106161" y="2000250"/>
            <a:ext cx="2065914" cy="2710228"/>
          </a:xfrm>
          <a:prstGeom prst="trapezoid">
            <a:avLst>
              <a:gd name="adj" fmla="val 0"/>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989079" y="2612763"/>
            <a:ext cx="2291728" cy="1662756"/>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600" dirty="0">
                <a:solidFill>
                  <a:schemeClr val="bg1"/>
                </a:solidFill>
                <a:latin typeface="华康标题宋W9(P)" panose="02020900000000000000" pitchFamily="18" charset="-122"/>
                <a:ea typeface="华康标题宋W9(P)" panose="02020900000000000000" pitchFamily="18" charset="-122"/>
              </a:rPr>
              <a:t>FOUR</a:t>
            </a:r>
            <a:endParaRPr lang="zh-CN" altLang="en-US" sz="4600" dirty="0">
              <a:solidFill>
                <a:schemeClr val="bg1"/>
              </a:solidFill>
              <a:latin typeface="华康标题宋W9(P)" panose="02020900000000000000" pitchFamily="18" charset="-122"/>
              <a:ea typeface="华康标题宋W9(P)" panose="02020900000000000000" pitchFamily="18" charset="-122"/>
            </a:endParaRPr>
          </a:p>
        </p:txBody>
      </p:sp>
      <p:grpSp>
        <p:nvGrpSpPr>
          <p:cNvPr id="12" name="组合 11"/>
          <p:cNvGrpSpPr/>
          <p:nvPr/>
        </p:nvGrpSpPr>
        <p:grpSpPr>
          <a:xfrm>
            <a:off x="5492778" y="2876243"/>
            <a:ext cx="4311622" cy="1834235"/>
            <a:chOff x="4714071" y="2477024"/>
            <a:chExt cx="5490862" cy="2335902"/>
          </a:xfrm>
        </p:grpSpPr>
        <p:sp>
          <p:nvSpPr>
            <p:cNvPr id="18" name="矩形 17"/>
            <p:cNvSpPr/>
            <p:nvPr/>
          </p:nvSpPr>
          <p:spPr>
            <a:xfrm>
              <a:off x="4714071" y="2477024"/>
              <a:ext cx="4024063" cy="1254253"/>
            </a:xfrm>
            <a:prstGeom prst="rect">
              <a:avLst/>
            </a:prstGeom>
          </p:spPr>
          <p:txBody>
            <a:bodyPr wrap="none">
              <a:spAutoFit/>
            </a:bodyPr>
            <a:lstStyle/>
            <a:p>
              <a:r>
                <a:rPr kumimoji="1" lang="zh-CN" altLang="en-US" sz="5700" dirty="0">
                  <a:solidFill>
                    <a:srgbClr val="00AB7F"/>
                  </a:solidFill>
                  <a:latin typeface="华康标题宋W9(P)" panose="02020900000000000000" pitchFamily="18" charset="-122"/>
                  <a:ea typeface="华康标题宋W9(P)" panose="02020900000000000000" pitchFamily="18" charset="-122"/>
                </a:rPr>
                <a:t>加入标题</a:t>
              </a:r>
            </a:p>
          </p:txBody>
        </p:sp>
        <p:sp>
          <p:nvSpPr>
            <p:cNvPr id="19" name="矩形 18"/>
            <p:cNvSpPr/>
            <p:nvPr/>
          </p:nvSpPr>
          <p:spPr>
            <a:xfrm>
              <a:off x="4748965" y="3676503"/>
              <a:ext cx="5455968" cy="1136423"/>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878643912"/>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anim calcmode="lin" valueType="num">
                                      <p:cBhvr>
                                        <p:cTn id="19" dur="500" fill="hold"/>
                                        <p:tgtEl>
                                          <p:spTgt spid="11"/>
                                        </p:tgtEl>
                                        <p:attrNameLst>
                                          <p:attrName>ppt_x</p:attrName>
                                        </p:attrNameLst>
                                      </p:cBhvr>
                                      <p:tavLst>
                                        <p:tav tm="0">
                                          <p:val>
                                            <p:strVal val="#ppt_x"/>
                                          </p:val>
                                        </p:tav>
                                        <p:tav tm="100000">
                                          <p:val>
                                            <p:strVal val="#ppt_x"/>
                                          </p:val>
                                        </p:tav>
                                      </p:tavLst>
                                    </p:anim>
                                    <p:anim calcmode="lin" valueType="num">
                                      <p:cBhvr>
                                        <p:cTn id="20" dur="500" fill="hold"/>
                                        <p:tgtEl>
                                          <p:spTgt spid="1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sp>
        <p:nvSpPr>
          <p:cNvPr id="5" name="文本框 4"/>
          <p:cNvSpPr txBox="1"/>
          <p:nvPr/>
        </p:nvSpPr>
        <p:spPr>
          <a:xfrm>
            <a:off x="6919498" y="2844664"/>
            <a:ext cx="3972527" cy="3600986"/>
          </a:xfrm>
          <a:prstGeom prst="rect">
            <a:avLst/>
          </a:prstGeom>
          <a:noFill/>
          <a:effectLst/>
        </p:spPr>
        <p:txBody>
          <a:bodyPr wrap="square" rtlCol="0">
            <a:spAutoFit/>
          </a:bodyPr>
          <a:lstStyle/>
          <a:p>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endParaRPr lang="en-US" altLang="zh-CN" sz="12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p:txBody>
      </p:sp>
      <p:sp>
        <p:nvSpPr>
          <p:cNvPr id="6" name="文本框 29"/>
          <p:cNvSpPr txBox="1"/>
          <p:nvPr/>
        </p:nvSpPr>
        <p:spPr>
          <a:xfrm>
            <a:off x="6924553" y="2082826"/>
            <a:ext cx="2954655" cy="646331"/>
          </a:xfrm>
          <a:prstGeom prst="rect">
            <a:avLst/>
          </a:prstGeom>
          <a:noFill/>
          <a:effectLst/>
        </p:spPr>
        <p:txBody>
          <a:bodyPr wrap="none" rtlCol="0">
            <a:spAutoFit/>
          </a:bodyPr>
          <a:lstStyle/>
          <a:p>
            <a:r>
              <a:rPr lang="zh-CN" altLang="en-US" sz="3600" b="1" dirty="0" smtClean="0">
                <a:solidFill>
                  <a:schemeClr val="accent1">
                    <a:lumMod val="75000"/>
                  </a:schemeClr>
                </a:solidFill>
                <a:latin typeface="方正姚体" panose="02010601030101010101" pitchFamily="2" charset="-122"/>
              </a:rPr>
              <a:t>点击输入内容</a:t>
            </a:r>
            <a:endParaRPr lang="en-US" altLang="zh-CN" sz="3600" b="1" dirty="0">
              <a:solidFill>
                <a:schemeClr val="accent1">
                  <a:lumMod val="75000"/>
                </a:schemeClr>
              </a:solidFill>
              <a:latin typeface="方正姚体" panose="02010601030101010101" pitchFamily="2" charset="-122"/>
            </a:endParaRPr>
          </a:p>
        </p:txBody>
      </p:sp>
      <p:grpSp>
        <p:nvGrpSpPr>
          <p:cNvPr id="7" name="组合 6"/>
          <p:cNvGrpSpPr/>
          <p:nvPr/>
        </p:nvGrpSpPr>
        <p:grpSpPr>
          <a:xfrm flipH="1">
            <a:off x="1515419" y="2049373"/>
            <a:ext cx="5222562" cy="4409436"/>
            <a:chOff x="418296" y="958053"/>
            <a:chExt cx="4217204" cy="3560607"/>
          </a:xfrm>
        </p:grpSpPr>
        <p:sp>
          <p:nvSpPr>
            <p:cNvPr id="8" name="矩形 7"/>
            <p:cNvSpPr/>
            <p:nvPr/>
          </p:nvSpPr>
          <p:spPr>
            <a:xfrm>
              <a:off x="579570" y="3414352"/>
              <a:ext cx="4055930" cy="1104308"/>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矩形 8"/>
            <p:cNvSpPr/>
            <p:nvPr/>
          </p:nvSpPr>
          <p:spPr>
            <a:xfrm>
              <a:off x="564870" y="958053"/>
              <a:ext cx="4070630" cy="2343947"/>
            </a:xfrm>
            <a:prstGeom prst="rect">
              <a:avLst/>
            </a:prstGeom>
            <a:blipFill dpi="0" rotWithShape="1">
              <a:blip r:embed="rId3"/>
              <a:srcRect/>
              <a:tile tx="0" ty="0" sx="42000" sy="4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TextBox 14"/>
            <p:cNvSpPr txBox="1"/>
            <p:nvPr/>
          </p:nvSpPr>
          <p:spPr>
            <a:xfrm>
              <a:off x="939390" y="3564242"/>
              <a:ext cx="3512357" cy="326818"/>
            </a:xfrm>
            <a:prstGeom prst="rect">
              <a:avLst/>
            </a:prstGeom>
            <a:noFill/>
          </p:spPr>
          <p:txBody>
            <a:bodyPr wrap="square" rtlCol="0">
              <a:spAutoFit/>
            </a:bodyPr>
            <a:lstStyle/>
            <a:p>
              <a:r>
                <a:rPr lang="en-US" altLang="zh-CN" sz="1200" b="1" dirty="0">
                  <a:solidFill>
                    <a:schemeClr val="bg1"/>
                  </a:solidFill>
                </a:rPr>
                <a:t>Many thanks for your awesome work!, we are so happy with your professionalism.</a:t>
              </a:r>
              <a:endParaRPr lang="zh-CN" altLang="en-US" sz="1200" b="1" dirty="0">
                <a:solidFill>
                  <a:schemeClr val="bg1"/>
                </a:solidFill>
              </a:endParaRPr>
            </a:p>
          </p:txBody>
        </p:sp>
        <p:sp>
          <p:nvSpPr>
            <p:cNvPr id="12" name="TextBox 15"/>
            <p:cNvSpPr txBox="1"/>
            <p:nvPr/>
          </p:nvSpPr>
          <p:spPr>
            <a:xfrm>
              <a:off x="418296" y="3491277"/>
              <a:ext cx="633832" cy="588272"/>
            </a:xfrm>
            <a:prstGeom prst="rect">
              <a:avLst/>
            </a:prstGeom>
            <a:noFill/>
          </p:spPr>
          <p:txBody>
            <a:bodyPr wrap="square" rtlCol="0">
              <a:spAutoFit/>
            </a:bodyPr>
            <a:lstStyle/>
            <a:p>
              <a:r>
                <a:rPr lang="en-US" altLang="zh-CN" sz="4800" b="1" dirty="0">
                  <a:solidFill>
                    <a:schemeClr val="bg1"/>
                  </a:solidFill>
                </a:rPr>
                <a:t>”</a:t>
              </a:r>
              <a:endParaRPr lang="zh-CN" altLang="en-US" sz="4800" b="1" dirty="0">
                <a:solidFill>
                  <a:schemeClr val="bg1"/>
                </a:solidFill>
              </a:endParaRPr>
            </a:p>
          </p:txBody>
        </p:sp>
        <p:sp>
          <p:nvSpPr>
            <p:cNvPr id="13" name="TextBox 16"/>
            <p:cNvSpPr txBox="1"/>
            <p:nvPr/>
          </p:nvSpPr>
          <p:spPr>
            <a:xfrm>
              <a:off x="997892" y="4127877"/>
              <a:ext cx="3344460" cy="185197"/>
            </a:xfrm>
            <a:prstGeom prst="rect">
              <a:avLst/>
            </a:prstGeom>
            <a:noFill/>
          </p:spPr>
          <p:txBody>
            <a:bodyPr wrap="square" rtlCol="0">
              <a:spAutoFit/>
            </a:bodyPr>
            <a:lstStyle/>
            <a:p>
              <a:r>
                <a:rPr lang="en-US" altLang="zh-CN" sz="1100" dirty="0">
                  <a:solidFill>
                    <a:schemeClr val="bg1"/>
                  </a:solidFill>
                </a:rPr>
                <a:t>/ </a:t>
              </a:r>
              <a:r>
                <a:rPr lang="en-US" altLang="zh-CN" sz="1100" b="1" dirty="0" err="1">
                  <a:solidFill>
                    <a:schemeClr val="bg1"/>
                  </a:solidFill>
                </a:rPr>
                <a:t>Herpina</a:t>
              </a:r>
              <a:r>
                <a:rPr lang="en-US" altLang="zh-CN" sz="1100" b="1" dirty="0">
                  <a:solidFill>
                    <a:schemeClr val="bg1"/>
                  </a:solidFill>
                </a:rPr>
                <a:t> </a:t>
              </a:r>
              <a:r>
                <a:rPr lang="en-US" altLang="zh-CN" sz="1100" b="1" dirty="0" err="1">
                  <a:solidFill>
                    <a:schemeClr val="bg1"/>
                  </a:solidFill>
                </a:rPr>
                <a:t>Herpson</a:t>
              </a:r>
              <a:r>
                <a:rPr lang="en-US" altLang="zh-CN" sz="1100" b="1" dirty="0">
                  <a:solidFill>
                    <a:schemeClr val="bg1"/>
                  </a:solidFill>
                </a:rPr>
                <a:t> </a:t>
              </a:r>
              <a:r>
                <a:rPr lang="en-US" altLang="zh-CN" sz="1100" dirty="0">
                  <a:solidFill>
                    <a:schemeClr val="bg1"/>
                  </a:solidFill>
                </a:rPr>
                <a:t>-The Happiest Company</a:t>
              </a:r>
              <a:endParaRPr lang="zh-CN" altLang="en-US" sz="1100" dirty="0">
                <a:solidFill>
                  <a:schemeClr val="bg1"/>
                </a:solidFill>
              </a:endParaRPr>
            </a:p>
          </p:txBody>
        </p:sp>
        <p:cxnSp>
          <p:nvCxnSpPr>
            <p:cNvPr id="14" name="直接连接符 13"/>
            <p:cNvCxnSpPr/>
            <p:nvPr/>
          </p:nvCxnSpPr>
          <p:spPr>
            <a:xfrm>
              <a:off x="997892" y="4076700"/>
              <a:ext cx="3637608"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85958529"/>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sp>
        <p:nvSpPr>
          <p:cNvPr id="5" name="51 Rectángulo"/>
          <p:cNvSpPr/>
          <p:nvPr/>
        </p:nvSpPr>
        <p:spPr>
          <a:xfrm>
            <a:off x="3946730" y="2354136"/>
            <a:ext cx="2745545" cy="1261824"/>
          </a:xfrm>
          <a:prstGeom prst="rect">
            <a:avLst/>
          </a:prstGeom>
          <a:solidFill>
            <a:schemeClr val="accent1">
              <a:lumMod val="75000"/>
            </a:schemeClr>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2100" kern="0" dirty="0">
                <a:solidFill>
                  <a:schemeClr val="bg1"/>
                </a:solidFill>
                <a:latin typeface="微软雅黑" panose="020B0503020204020204" pitchFamily="34" charset="-122"/>
                <a:ea typeface="微软雅黑" panose="020B0503020204020204" pitchFamily="34" charset="-122"/>
              </a:rPr>
              <a:t>添加标题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6" name="组合 5"/>
          <p:cNvGrpSpPr/>
          <p:nvPr/>
        </p:nvGrpSpPr>
        <p:grpSpPr>
          <a:xfrm>
            <a:off x="3946730" y="3914809"/>
            <a:ext cx="2921752" cy="2638505"/>
            <a:chOff x="467746" y="2612182"/>
            <a:chExt cx="2191599" cy="1978422"/>
          </a:xfrm>
        </p:grpSpPr>
        <p:sp>
          <p:nvSpPr>
            <p:cNvPr id="7" name="矩形 6"/>
            <p:cNvSpPr/>
            <p:nvPr/>
          </p:nvSpPr>
          <p:spPr>
            <a:xfrm>
              <a:off x="467746" y="2612182"/>
              <a:ext cx="831105" cy="276935"/>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467746" y="2905916"/>
              <a:ext cx="2191599" cy="1684688"/>
            </a:xfrm>
            <a:prstGeom prst="rect">
              <a:avLst/>
            </a:prstGeom>
          </p:spPr>
          <p:txBody>
            <a:bodyPr wrap="squar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点击此处添加文字说明内容，可以通过复制您的文本内容，在此文本框粘贴并选择只保留文字。点击此处添加文字说明内容，可以通过复制您的文本内容，在此文本框粘贴并选择只保留文字。</a:t>
              </a:r>
            </a:p>
            <a:p>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982379" y="2354991"/>
            <a:ext cx="2599891" cy="3903107"/>
            <a:chOff x="1075885" y="1280160"/>
            <a:chExt cx="2599891" cy="3903107"/>
          </a:xfrm>
        </p:grpSpPr>
        <p:cxnSp>
          <p:nvCxnSpPr>
            <p:cNvPr id="10" name="直接连接符 9"/>
            <p:cNvCxnSpPr>
              <a:cxnSpLocks/>
            </p:cNvCxnSpPr>
            <p:nvPr/>
          </p:nvCxnSpPr>
          <p:spPr>
            <a:xfrm>
              <a:off x="3675776" y="1280160"/>
              <a:ext cx="0" cy="380764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文本框 8"/>
            <p:cNvSpPr txBox="1"/>
            <p:nvPr/>
          </p:nvSpPr>
          <p:spPr>
            <a:xfrm>
              <a:off x="1185024" y="1280160"/>
              <a:ext cx="1723549" cy="400110"/>
            </a:xfrm>
            <a:prstGeom prst="rect">
              <a:avLst/>
            </a:prstGeom>
            <a:noFill/>
          </p:spPr>
          <p:txBody>
            <a:bodyPr wrap="none" rtlCol="0">
              <a:spAutoFit/>
            </a:bodyPr>
            <a:lstStyle/>
            <a:p>
              <a:r>
                <a:rPr lang="zh-CN" altLang="en-US" sz="2000" b="1" dirty="0" smtClean="0">
                  <a:solidFill>
                    <a:schemeClr val="bg1">
                      <a:lumMod val="50000"/>
                    </a:schemeClr>
                  </a:solidFill>
                </a:rPr>
                <a:t>点击输入内容</a:t>
              </a:r>
              <a:endParaRPr lang="zh-CN" altLang="en-US" sz="2000" b="1" dirty="0">
                <a:solidFill>
                  <a:schemeClr val="bg1">
                    <a:lumMod val="50000"/>
                  </a:schemeClr>
                </a:solidFill>
              </a:endParaRPr>
            </a:p>
          </p:txBody>
        </p:sp>
        <p:sp>
          <p:nvSpPr>
            <p:cNvPr id="13" name="矩形 12"/>
            <p:cNvSpPr/>
            <p:nvPr/>
          </p:nvSpPr>
          <p:spPr>
            <a:xfrm>
              <a:off x="1075885" y="2038819"/>
              <a:ext cx="2302451" cy="1384995"/>
            </a:xfrm>
            <a:prstGeom prst="rect">
              <a:avLst/>
            </a:prstGeom>
          </p:spPr>
          <p:txBody>
            <a:bodyPr wrap="square">
              <a:spAutoFit/>
            </a:bodyPr>
            <a:lstStyle/>
            <a:p>
              <a:pPr algn="just"/>
              <a:r>
                <a:rPr lang="en-US" altLang="zh-CN" sz="1200" dirty="0">
                  <a:solidFill>
                    <a:schemeClr val="bg1">
                      <a:lumMod val="50000"/>
                    </a:schemeClr>
                  </a:solidFill>
                </a:rPr>
                <a:t>Supporters say that the ease of use of presentation software can save a lot of time for people who otherwise would have used other types of visual aid—hand-drawn or mechanically typeset slides, blackboards or whiteboards. </a:t>
              </a:r>
            </a:p>
          </p:txBody>
        </p:sp>
        <p:sp>
          <p:nvSpPr>
            <p:cNvPr id="14" name="圆角矩形 12"/>
            <p:cNvSpPr/>
            <p:nvPr/>
          </p:nvSpPr>
          <p:spPr>
            <a:xfrm>
              <a:off x="1185024" y="3615847"/>
              <a:ext cx="2099970" cy="350520"/>
            </a:xfrm>
            <a:prstGeom prst="round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a:solidFill>
                    <a:schemeClr val="bg1"/>
                  </a:solidFill>
                </a:rPr>
                <a:t>TEXT HEHE</a:t>
              </a:r>
              <a:endParaRPr lang="zh-CN" altLang="en-US" sz="1400" dirty="0">
                <a:solidFill>
                  <a:schemeClr val="bg1"/>
                </a:solidFill>
              </a:endParaRPr>
            </a:p>
          </p:txBody>
        </p:sp>
        <p:sp>
          <p:nvSpPr>
            <p:cNvPr id="15" name="矩形 14"/>
            <p:cNvSpPr/>
            <p:nvPr/>
          </p:nvSpPr>
          <p:spPr>
            <a:xfrm>
              <a:off x="1075885" y="4352270"/>
              <a:ext cx="2302451" cy="830997"/>
            </a:xfrm>
            <a:prstGeom prst="rect">
              <a:avLst/>
            </a:prstGeom>
          </p:spPr>
          <p:txBody>
            <a:bodyPr wrap="square">
              <a:spAutoFit/>
            </a:bodyPr>
            <a:lstStyle/>
            <a:p>
              <a:pPr algn="just"/>
              <a:r>
                <a:rPr lang="en-US" altLang="zh-CN" sz="1200" dirty="0">
                  <a:solidFill>
                    <a:schemeClr val="bg1">
                      <a:lumMod val="50000"/>
                    </a:schemeClr>
                  </a:solidFill>
                </a:rPr>
                <a:t>Have used other types of visual aid—hand-drawn or mechanically typeset slides, blackboards or whiteboards. </a:t>
              </a:r>
            </a:p>
          </p:txBody>
        </p:sp>
      </p:grpSp>
      <p:grpSp>
        <p:nvGrpSpPr>
          <p:cNvPr id="3" name="组合 2"/>
          <p:cNvGrpSpPr/>
          <p:nvPr/>
        </p:nvGrpSpPr>
        <p:grpSpPr>
          <a:xfrm>
            <a:off x="6692275" y="2379722"/>
            <a:ext cx="4916312" cy="3878376"/>
            <a:chOff x="6386872" y="1663072"/>
            <a:chExt cx="6240463" cy="4922972"/>
          </a:xfrm>
        </p:grpSpPr>
        <p:sp>
          <p:nvSpPr>
            <p:cNvPr id="29" name="任意多边形 6"/>
            <p:cNvSpPr/>
            <p:nvPr/>
          </p:nvSpPr>
          <p:spPr>
            <a:xfrm>
              <a:off x="8511463" y="2296484"/>
              <a:ext cx="2079662" cy="1634332"/>
            </a:xfrm>
            <a:custGeom>
              <a:avLst/>
              <a:gdLst>
                <a:gd name="connsiteX0" fmla="*/ 1027391 w 2079662"/>
                <a:gd name="connsiteY0" fmla="*/ 0 h 1634332"/>
                <a:gd name="connsiteX1" fmla="*/ 1143691 w 2079662"/>
                <a:gd name="connsiteY1" fmla="*/ 200018 h 1634332"/>
                <a:gd name="connsiteX2" fmla="*/ 1191522 w 2079662"/>
                <a:gd name="connsiteY2" fmla="*/ 203050 h 1634332"/>
                <a:gd name="connsiteX3" fmla="*/ 2079662 w 2079662"/>
                <a:gd name="connsiteY3" fmla="*/ 650350 h 1634332"/>
                <a:gd name="connsiteX4" fmla="*/ 1027391 w 2079662"/>
                <a:gd name="connsiteY4" fmla="*/ 1634332 h 1634332"/>
                <a:gd name="connsiteX5" fmla="*/ 0 w 2079662"/>
                <a:gd name="connsiteY5" fmla="*/ 624401 h 1634332"/>
                <a:gd name="connsiteX6" fmla="*/ 899025 w 2079662"/>
                <a:gd name="connsiteY6" fmla="*/ 199400 h 1634332"/>
                <a:gd name="connsiteX7" fmla="*/ 911734 w 2079662"/>
                <a:gd name="connsiteY7" fmla="*/ 198913 h 163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9662" h="1634332">
                  <a:moveTo>
                    <a:pt x="1027391" y="0"/>
                  </a:moveTo>
                  <a:lnTo>
                    <a:pt x="1143691" y="200018"/>
                  </a:lnTo>
                  <a:lnTo>
                    <a:pt x="1191522" y="203050"/>
                  </a:lnTo>
                  <a:cubicBezTo>
                    <a:pt x="1529686" y="241815"/>
                    <a:pt x="1845029" y="399433"/>
                    <a:pt x="2079662" y="650350"/>
                  </a:cubicBezTo>
                  <a:lnTo>
                    <a:pt x="1027391" y="1634332"/>
                  </a:lnTo>
                  <a:lnTo>
                    <a:pt x="0" y="624401"/>
                  </a:lnTo>
                  <a:cubicBezTo>
                    <a:pt x="240821" y="379417"/>
                    <a:pt x="559999" y="229716"/>
                    <a:pt x="899025" y="199400"/>
                  </a:cubicBezTo>
                  <a:lnTo>
                    <a:pt x="911734" y="198913"/>
                  </a:lnTo>
                  <a:close/>
                </a:path>
              </a:pathLst>
            </a:cu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0" name="任意多边形 7"/>
            <p:cNvSpPr/>
            <p:nvPr/>
          </p:nvSpPr>
          <p:spPr>
            <a:xfrm>
              <a:off x="9684904" y="3110132"/>
              <a:ext cx="1615839" cy="1992245"/>
            </a:xfrm>
            <a:custGeom>
              <a:avLst/>
              <a:gdLst>
                <a:gd name="connsiteX0" fmla="*/ 1069334 w 1615839"/>
                <a:gd name="connsiteY0" fmla="*/ 0 h 1992245"/>
                <a:gd name="connsiteX1" fmla="*/ 1437702 w 1615839"/>
                <a:gd name="connsiteY1" fmla="*/ 873145 h 1992245"/>
                <a:gd name="connsiteX2" fmla="*/ 1438422 w 1615839"/>
                <a:gd name="connsiteY2" fmla="*/ 914376 h 1992245"/>
                <a:gd name="connsiteX3" fmla="*/ 1615839 w 1615839"/>
                <a:gd name="connsiteY3" fmla="*/ 1016945 h 1992245"/>
                <a:gd name="connsiteX4" fmla="*/ 1431306 w 1615839"/>
                <a:gd name="connsiteY4" fmla="*/ 1123485 h 1992245"/>
                <a:gd name="connsiteX5" fmla="*/ 1429914 w 1615839"/>
                <a:gd name="connsiteY5" fmla="*/ 1141920 h 1992245"/>
                <a:gd name="connsiteX6" fmla="*/ 1011607 w 1615839"/>
                <a:gd name="connsiteY6" fmla="*/ 1992245 h 1992245"/>
                <a:gd name="connsiteX7" fmla="*/ 0 w 1615839"/>
                <a:gd name="connsiteY7" fmla="*/ 965941 h 199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5839" h="1992245">
                  <a:moveTo>
                    <a:pt x="1069334" y="0"/>
                  </a:moveTo>
                  <a:cubicBezTo>
                    <a:pt x="1295360" y="250496"/>
                    <a:pt x="1417630" y="559460"/>
                    <a:pt x="1437702" y="873145"/>
                  </a:cubicBezTo>
                  <a:lnTo>
                    <a:pt x="1438422" y="914376"/>
                  </a:lnTo>
                  <a:lnTo>
                    <a:pt x="1615839" y="1016945"/>
                  </a:lnTo>
                  <a:lnTo>
                    <a:pt x="1431306" y="1123485"/>
                  </a:lnTo>
                  <a:lnTo>
                    <a:pt x="1429914" y="1141920"/>
                  </a:lnTo>
                  <a:cubicBezTo>
                    <a:pt x="1391713" y="1453915"/>
                    <a:pt x="1251758" y="1755272"/>
                    <a:pt x="1011607" y="1992245"/>
                  </a:cubicBezTo>
                  <a:lnTo>
                    <a:pt x="0" y="96594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1" name="任意多边形 8"/>
            <p:cNvSpPr/>
            <p:nvPr/>
          </p:nvSpPr>
          <p:spPr>
            <a:xfrm>
              <a:off x="8492260" y="4221329"/>
              <a:ext cx="2061994" cy="1647031"/>
            </a:xfrm>
            <a:custGeom>
              <a:avLst/>
              <a:gdLst>
                <a:gd name="connsiteX0" fmla="*/ 1046594 w 2061994"/>
                <a:gd name="connsiteY0" fmla="*/ 0 h 1647031"/>
                <a:gd name="connsiteX1" fmla="*/ 2061994 w 2061994"/>
                <a:gd name="connsiteY1" fmla="*/ 1021985 h 1647031"/>
                <a:gd name="connsiteX2" fmla="*/ 1311438 w 2061994"/>
                <a:gd name="connsiteY2" fmla="*/ 1416110 h 1647031"/>
                <a:gd name="connsiteX3" fmla="*/ 1169669 w 2061994"/>
                <a:gd name="connsiteY3" fmla="*/ 1435361 h 1647031"/>
                <a:gd name="connsiteX4" fmla="*/ 1046594 w 2061994"/>
                <a:gd name="connsiteY4" fmla="*/ 1647031 h 1647031"/>
                <a:gd name="connsiteX5" fmla="*/ 922605 w 2061994"/>
                <a:gd name="connsiteY5" fmla="*/ 1433789 h 1647031"/>
                <a:gd name="connsiteX6" fmla="*/ 879745 w 2061994"/>
                <a:gd name="connsiteY6" fmla="*/ 1430967 h 1647031"/>
                <a:gd name="connsiteX7" fmla="*/ 0 w 2061994"/>
                <a:gd name="connsiteY7" fmla="*/ 990016 h 1647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1994" h="1647031">
                  <a:moveTo>
                    <a:pt x="1046594" y="0"/>
                  </a:moveTo>
                  <a:lnTo>
                    <a:pt x="2061994" y="1021985"/>
                  </a:lnTo>
                  <a:cubicBezTo>
                    <a:pt x="1855447" y="1227201"/>
                    <a:pt x="1593340" y="1363383"/>
                    <a:pt x="1311438" y="1416110"/>
                  </a:cubicBezTo>
                  <a:lnTo>
                    <a:pt x="1169669" y="1435361"/>
                  </a:lnTo>
                  <a:lnTo>
                    <a:pt x="1046594" y="1647031"/>
                  </a:lnTo>
                  <a:lnTo>
                    <a:pt x="922605" y="1433789"/>
                  </a:lnTo>
                  <a:lnTo>
                    <a:pt x="879745" y="1430967"/>
                  </a:lnTo>
                  <a:cubicBezTo>
                    <a:pt x="545366" y="1391991"/>
                    <a:pt x="233434" y="1236790"/>
                    <a:pt x="0" y="990016"/>
                  </a:cubicBezTo>
                  <a:close/>
                </a:path>
              </a:pathLst>
            </a:cu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2" name="任意多边形 9"/>
            <p:cNvSpPr/>
            <p:nvPr/>
          </p:nvSpPr>
          <p:spPr>
            <a:xfrm>
              <a:off x="7783315" y="3049486"/>
              <a:ext cx="1611077" cy="2036333"/>
            </a:xfrm>
            <a:custGeom>
              <a:avLst/>
              <a:gdLst>
                <a:gd name="connsiteX0" fmla="*/ 599756 w 1611077"/>
                <a:gd name="connsiteY0" fmla="*/ 0 h 2036333"/>
                <a:gd name="connsiteX1" fmla="*/ 1611077 w 1611077"/>
                <a:gd name="connsiteY1" fmla="*/ 1026587 h 2036333"/>
                <a:gd name="connsiteX2" fmla="*/ 582959 w 1611077"/>
                <a:gd name="connsiteY2" fmla="*/ 2036333 h 2036333"/>
                <a:gd name="connsiteX3" fmla="*/ 194508 w 1611077"/>
                <a:gd name="connsiteY3" fmla="*/ 1289862 h 2036333"/>
                <a:gd name="connsiteX4" fmla="*/ 179796 w 1611077"/>
                <a:gd name="connsiteY4" fmla="*/ 1181396 h 2036333"/>
                <a:gd name="connsiteX5" fmla="*/ 0 w 1611077"/>
                <a:gd name="connsiteY5" fmla="*/ 1077591 h 2036333"/>
                <a:gd name="connsiteX6" fmla="*/ 172531 w 1611077"/>
                <a:gd name="connsiteY6" fmla="*/ 977847 h 2036333"/>
                <a:gd name="connsiteX7" fmla="*/ 178185 w 1611077"/>
                <a:gd name="connsiteY7" fmla="*/ 876759 h 2036333"/>
                <a:gd name="connsiteX8" fmla="*/ 599756 w 1611077"/>
                <a:gd name="connsiteY8" fmla="*/ 0 h 2036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1077" h="2036333">
                  <a:moveTo>
                    <a:pt x="599756" y="0"/>
                  </a:moveTo>
                  <a:lnTo>
                    <a:pt x="1611077" y="1026587"/>
                  </a:lnTo>
                  <a:lnTo>
                    <a:pt x="582959" y="2036333"/>
                  </a:lnTo>
                  <a:cubicBezTo>
                    <a:pt x="374256" y="1823598"/>
                    <a:pt x="244873" y="1562528"/>
                    <a:pt x="194508" y="1289862"/>
                  </a:cubicBezTo>
                  <a:lnTo>
                    <a:pt x="179796" y="1181396"/>
                  </a:lnTo>
                  <a:lnTo>
                    <a:pt x="0" y="1077591"/>
                  </a:lnTo>
                  <a:lnTo>
                    <a:pt x="172531" y="977847"/>
                  </a:lnTo>
                  <a:lnTo>
                    <a:pt x="178185" y="876759"/>
                  </a:lnTo>
                  <a:cubicBezTo>
                    <a:pt x="211523" y="555837"/>
                    <a:pt x="352208" y="244137"/>
                    <a:pt x="599756"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00"/>
            </a:p>
          </p:txBody>
        </p:sp>
        <p:sp>
          <p:nvSpPr>
            <p:cNvPr id="33" name="椭圆 32"/>
            <p:cNvSpPr>
              <a:spLocks noChangeAspect="1"/>
            </p:cNvSpPr>
            <p:nvPr/>
          </p:nvSpPr>
          <p:spPr>
            <a:xfrm>
              <a:off x="8509360" y="3047372"/>
              <a:ext cx="2058987" cy="20574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34" name="心形 33"/>
            <p:cNvSpPr>
              <a:spLocks noChangeAspect="1"/>
            </p:cNvSpPr>
            <p:nvPr/>
          </p:nvSpPr>
          <p:spPr>
            <a:xfrm>
              <a:off x="9295172" y="1663072"/>
              <a:ext cx="479425" cy="479425"/>
            </a:xfrm>
            <a:prstGeom prst="hear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5" name="Freeform 466"/>
            <p:cNvSpPr>
              <a:spLocks/>
            </p:cNvSpPr>
            <p:nvPr/>
          </p:nvSpPr>
          <p:spPr bwMode="auto">
            <a:xfrm>
              <a:off x="11597047" y="3744284"/>
              <a:ext cx="274638" cy="762000"/>
            </a:xfrm>
            <a:custGeom>
              <a:avLst/>
              <a:gdLst>
                <a:gd name="T0" fmla="*/ 2147483646 w 6132"/>
                <a:gd name="T1" fmla="*/ 2147483646 h 16980"/>
                <a:gd name="T2" fmla="*/ 2147483646 w 6132"/>
                <a:gd name="T3" fmla="*/ 2147483646 h 16980"/>
                <a:gd name="T4" fmla="*/ 2147483646 w 6132"/>
                <a:gd name="T5" fmla="*/ 2147483646 h 16980"/>
                <a:gd name="T6" fmla="*/ 2147483646 w 6132"/>
                <a:gd name="T7" fmla="*/ 2147483646 h 16980"/>
                <a:gd name="T8" fmla="*/ 2147483646 w 6132"/>
                <a:gd name="T9" fmla="*/ 2147483646 h 16980"/>
                <a:gd name="T10" fmla="*/ 2147483646 w 6132"/>
                <a:gd name="T11" fmla="*/ 2147483646 h 16980"/>
                <a:gd name="T12" fmla="*/ 2147483646 w 6132"/>
                <a:gd name="T13" fmla="*/ 2147483646 h 16980"/>
                <a:gd name="T14" fmla="*/ 2147483646 w 6132"/>
                <a:gd name="T15" fmla="*/ 2147483646 h 16980"/>
                <a:gd name="T16" fmla="*/ 2147483646 w 6132"/>
                <a:gd name="T17" fmla="*/ 2147483646 h 16980"/>
                <a:gd name="T18" fmla="*/ 2147483646 w 6132"/>
                <a:gd name="T19" fmla="*/ 2147483646 h 16980"/>
                <a:gd name="T20" fmla="*/ 2147483646 w 6132"/>
                <a:gd name="T21" fmla="*/ 2147483646 h 16980"/>
                <a:gd name="T22" fmla="*/ 2147483646 w 6132"/>
                <a:gd name="T23" fmla="*/ 2147483646 h 16980"/>
                <a:gd name="T24" fmla="*/ 2147483646 w 6132"/>
                <a:gd name="T25" fmla="*/ 2147483646 h 16980"/>
                <a:gd name="T26" fmla="*/ 2147483646 w 6132"/>
                <a:gd name="T27" fmla="*/ 2147483646 h 16980"/>
                <a:gd name="T28" fmla="*/ 2147483646 w 6132"/>
                <a:gd name="T29" fmla="*/ 2147483646 h 16980"/>
                <a:gd name="T30" fmla="*/ 2147483646 w 6132"/>
                <a:gd name="T31" fmla="*/ 2147483646 h 16980"/>
                <a:gd name="T32" fmla="*/ 2147483646 w 6132"/>
                <a:gd name="T33" fmla="*/ 2147483646 h 16980"/>
                <a:gd name="T34" fmla="*/ 2147483646 w 6132"/>
                <a:gd name="T35" fmla="*/ 2147483646 h 16980"/>
                <a:gd name="T36" fmla="*/ 1214555101 w 6132"/>
                <a:gd name="T37" fmla="*/ 2147483646 h 16980"/>
                <a:gd name="T38" fmla="*/ 496602320 w 6132"/>
                <a:gd name="T39" fmla="*/ 2147483646 h 16980"/>
                <a:gd name="T40" fmla="*/ 93427632 w 6132"/>
                <a:gd name="T41" fmla="*/ 2147483646 h 16980"/>
                <a:gd name="T42" fmla="*/ 4928186 w 6132"/>
                <a:gd name="T43" fmla="*/ 2147483646 h 16980"/>
                <a:gd name="T44" fmla="*/ 280282941 w 6132"/>
                <a:gd name="T45" fmla="*/ 2147483646 h 16980"/>
                <a:gd name="T46" fmla="*/ 1022771606 w 6132"/>
                <a:gd name="T47" fmla="*/ 2147483646 h 16980"/>
                <a:gd name="T48" fmla="*/ 2147483646 w 6132"/>
                <a:gd name="T49" fmla="*/ 2147483646 h 16980"/>
                <a:gd name="T50" fmla="*/ 2147483646 w 6132"/>
                <a:gd name="T51" fmla="*/ 2147483646 h 16980"/>
                <a:gd name="T52" fmla="*/ 2147483646 w 6132"/>
                <a:gd name="T53" fmla="*/ 2147483646 h 16980"/>
                <a:gd name="T54" fmla="*/ 2147483646 w 6132"/>
                <a:gd name="T55" fmla="*/ 2147483646 h 16980"/>
                <a:gd name="T56" fmla="*/ 2147483646 w 6132"/>
                <a:gd name="T57" fmla="*/ 2147483646 h 16980"/>
                <a:gd name="T58" fmla="*/ 2147483646 w 6132"/>
                <a:gd name="T59" fmla="*/ 2147483646 h 16980"/>
                <a:gd name="T60" fmla="*/ 2147483646 w 6132"/>
                <a:gd name="T61" fmla="*/ 2147483646 h 16980"/>
                <a:gd name="T62" fmla="*/ 2147483646 w 6132"/>
                <a:gd name="T63" fmla="*/ 2147483646 h 16980"/>
                <a:gd name="T64" fmla="*/ 2147483646 w 6132"/>
                <a:gd name="T65" fmla="*/ 2147483646 h 16980"/>
                <a:gd name="T66" fmla="*/ 2147483646 w 6132"/>
                <a:gd name="T67" fmla="*/ 2147483646 h 16980"/>
                <a:gd name="T68" fmla="*/ 2147483646 w 6132"/>
                <a:gd name="T69" fmla="*/ 2147483646 h 16980"/>
                <a:gd name="T70" fmla="*/ 2147483646 w 6132"/>
                <a:gd name="T71" fmla="*/ 2147483646 h 16980"/>
                <a:gd name="T72" fmla="*/ 2147483646 w 6132"/>
                <a:gd name="T73" fmla="*/ 2147483646 h 16980"/>
                <a:gd name="T74" fmla="*/ 2147483646 w 6132"/>
                <a:gd name="T75" fmla="*/ 2147483646 h 16980"/>
                <a:gd name="T76" fmla="*/ 2147483646 w 6132"/>
                <a:gd name="T77" fmla="*/ 2147483646 h 16980"/>
                <a:gd name="T78" fmla="*/ 2147483646 w 6132"/>
                <a:gd name="T79" fmla="*/ 2147483646 h 16980"/>
                <a:gd name="T80" fmla="*/ 2147483646 w 6132"/>
                <a:gd name="T81" fmla="*/ 2147483646 h 16980"/>
                <a:gd name="T82" fmla="*/ 2147483646 w 6132"/>
                <a:gd name="T83" fmla="*/ 2147483646 h 16980"/>
                <a:gd name="T84" fmla="*/ 2147483646 w 6132"/>
                <a:gd name="T85" fmla="*/ 2147483646 h 16980"/>
                <a:gd name="T86" fmla="*/ 2147483646 w 6132"/>
                <a:gd name="T87" fmla="*/ 1082970721 h 16980"/>
                <a:gd name="T88" fmla="*/ 2147483646 w 6132"/>
                <a:gd name="T89" fmla="*/ 351057414 h 16980"/>
                <a:gd name="T90" fmla="*/ 2147483646 w 6132"/>
                <a:gd name="T91" fmla="*/ 19796122 h 16980"/>
                <a:gd name="T92" fmla="*/ 2147483646 w 6132"/>
                <a:gd name="T93" fmla="*/ 88976237 h 16980"/>
                <a:gd name="T94" fmla="*/ 2147483646 w 6132"/>
                <a:gd name="T95" fmla="*/ 548909187 h 16980"/>
                <a:gd name="T96" fmla="*/ 2147483646 w 6132"/>
                <a:gd name="T97" fmla="*/ 1419180528 h 16980"/>
                <a:gd name="T98" fmla="*/ 2147483646 w 6132"/>
                <a:gd name="T99" fmla="*/ 2147483646 h 16980"/>
                <a:gd name="T100" fmla="*/ 2147483646 w 6132"/>
                <a:gd name="T101" fmla="*/ 2147483646 h 16980"/>
                <a:gd name="T102" fmla="*/ 2147483646 w 6132"/>
                <a:gd name="T103" fmla="*/ 2147483646 h 16980"/>
                <a:gd name="T104" fmla="*/ 2147483646 w 6132"/>
                <a:gd name="T105" fmla="*/ 2147483646 h 16980"/>
                <a:gd name="T106" fmla="*/ 2147483646 w 6132"/>
                <a:gd name="T107" fmla="*/ 2147483646 h 16980"/>
                <a:gd name="T108" fmla="*/ 2147483646 w 6132"/>
                <a:gd name="T109" fmla="*/ 2147483646 h 16980"/>
                <a:gd name="T110" fmla="*/ 2147483646 w 6132"/>
                <a:gd name="T111" fmla="*/ 2147483646 h 16980"/>
                <a:gd name="T112" fmla="*/ 2147483646 w 6132"/>
                <a:gd name="T113" fmla="*/ 2147483646 h 16980"/>
                <a:gd name="T114" fmla="*/ 2147483646 w 6132"/>
                <a:gd name="T115" fmla="*/ 2147483646 h 16980"/>
                <a:gd name="T116" fmla="*/ 2147483646 w 6132"/>
                <a:gd name="T117" fmla="*/ 2147483646 h 16980"/>
                <a:gd name="T118" fmla="*/ 2147483646 w 6132"/>
                <a:gd name="T119" fmla="*/ 2147483646 h 16980"/>
                <a:gd name="T120" fmla="*/ 2147483646 w 6132"/>
                <a:gd name="T121" fmla="*/ 2147483646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grpSp>
          <p:nvGrpSpPr>
            <p:cNvPr id="36" name="Group 35"/>
            <p:cNvGrpSpPr>
              <a:grpSpLocks/>
            </p:cNvGrpSpPr>
            <p:nvPr/>
          </p:nvGrpSpPr>
          <p:grpSpPr bwMode="auto">
            <a:xfrm>
              <a:off x="6898340" y="3781419"/>
              <a:ext cx="762379" cy="654980"/>
              <a:chOff x="380" y="1155"/>
              <a:chExt cx="504" cy="433"/>
            </a:xfrm>
            <a:solidFill>
              <a:schemeClr val="tx2">
                <a:lumMod val="75000"/>
              </a:schemeClr>
            </a:solidFill>
          </p:grpSpPr>
          <p:sp>
            <p:nvSpPr>
              <p:cNvPr id="37" name="Freeform 36"/>
              <p:cNvSpPr>
                <a:spLocks/>
              </p:cNvSpPr>
              <p:nvPr/>
            </p:nvSpPr>
            <p:spPr bwMode="auto">
              <a:xfrm>
                <a:off x="380" y="1155"/>
                <a:ext cx="504" cy="433"/>
              </a:xfrm>
              <a:custGeom>
                <a:avLst/>
                <a:gdLst>
                  <a:gd name="T0" fmla="*/ 0 w 15848"/>
                  <a:gd name="T1" fmla="*/ 0 h 16212"/>
                  <a:gd name="T2" fmla="*/ 1 w 15848"/>
                  <a:gd name="T3" fmla="*/ 0 h 16212"/>
                  <a:gd name="T4" fmla="*/ 0 w 15848"/>
                  <a:gd name="T5" fmla="*/ 0 h 16212"/>
                  <a:gd name="T6" fmla="*/ 0 w 15848"/>
                  <a:gd name="T7" fmla="*/ 0 h 16212"/>
                  <a:gd name="T8" fmla="*/ 0 w 15848"/>
                  <a:gd name="T9" fmla="*/ 0 h 16212"/>
                  <a:gd name="T10" fmla="*/ 0 w 15848"/>
                  <a:gd name="T11" fmla="*/ 0 h 16212"/>
                  <a:gd name="T12" fmla="*/ 0 w 15848"/>
                  <a:gd name="T13" fmla="*/ 0 h 16212"/>
                  <a:gd name="T14" fmla="*/ 0 w 15848"/>
                  <a:gd name="T15" fmla="*/ 0 h 16212"/>
                  <a:gd name="T16" fmla="*/ 0 w 15848"/>
                  <a:gd name="T17" fmla="*/ 0 h 16212"/>
                  <a:gd name="T18" fmla="*/ 0 w 15848"/>
                  <a:gd name="T19" fmla="*/ 0 h 16212"/>
                  <a:gd name="T20" fmla="*/ 0 w 15848"/>
                  <a:gd name="T21" fmla="*/ 0 h 16212"/>
                  <a:gd name="T22" fmla="*/ 0 w 15848"/>
                  <a:gd name="T23" fmla="*/ 0 h 16212"/>
                  <a:gd name="T24" fmla="*/ 0 w 15848"/>
                  <a:gd name="T25" fmla="*/ 0 h 16212"/>
                  <a:gd name="T26" fmla="*/ 0 w 15848"/>
                  <a:gd name="T27" fmla="*/ 0 h 16212"/>
                  <a:gd name="T28" fmla="*/ 0 w 15848"/>
                  <a:gd name="T29" fmla="*/ 0 h 16212"/>
                  <a:gd name="T30" fmla="*/ 0 w 15848"/>
                  <a:gd name="T31" fmla="*/ 0 h 16212"/>
                  <a:gd name="T32" fmla="*/ 0 w 15848"/>
                  <a:gd name="T33" fmla="*/ 0 h 16212"/>
                  <a:gd name="T34" fmla="*/ 0 w 15848"/>
                  <a:gd name="T35" fmla="*/ 0 h 16212"/>
                  <a:gd name="T36" fmla="*/ 0 w 15848"/>
                  <a:gd name="T37" fmla="*/ 0 h 16212"/>
                  <a:gd name="T38" fmla="*/ 0 w 15848"/>
                  <a:gd name="T39" fmla="*/ 0 h 16212"/>
                  <a:gd name="T40" fmla="*/ 0 w 15848"/>
                  <a:gd name="T41" fmla="*/ 0 h 16212"/>
                  <a:gd name="T42" fmla="*/ 0 w 15848"/>
                  <a:gd name="T43" fmla="*/ 0 h 16212"/>
                  <a:gd name="T44" fmla="*/ 0 w 15848"/>
                  <a:gd name="T45" fmla="*/ 0 h 16212"/>
                  <a:gd name="T46" fmla="*/ 0 w 15848"/>
                  <a:gd name="T47" fmla="*/ 0 h 16212"/>
                  <a:gd name="T48" fmla="*/ 0 w 15848"/>
                  <a:gd name="T49" fmla="*/ 0 h 162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848" h="16212">
                    <a:moveTo>
                      <a:pt x="7919" y="0"/>
                    </a:moveTo>
                    <a:lnTo>
                      <a:pt x="15848" y="8200"/>
                    </a:lnTo>
                    <a:lnTo>
                      <a:pt x="14938" y="9012"/>
                    </a:lnTo>
                    <a:lnTo>
                      <a:pt x="13192" y="7330"/>
                    </a:lnTo>
                    <a:lnTo>
                      <a:pt x="13192" y="16212"/>
                    </a:lnTo>
                    <a:lnTo>
                      <a:pt x="12307" y="16212"/>
                    </a:lnTo>
                    <a:lnTo>
                      <a:pt x="11503" y="16212"/>
                    </a:lnTo>
                    <a:lnTo>
                      <a:pt x="10769" y="16212"/>
                    </a:lnTo>
                    <a:lnTo>
                      <a:pt x="10095" y="16212"/>
                    </a:lnTo>
                    <a:lnTo>
                      <a:pt x="9468" y="16212"/>
                    </a:lnTo>
                    <a:lnTo>
                      <a:pt x="8878" y="16212"/>
                    </a:lnTo>
                    <a:lnTo>
                      <a:pt x="8314" y="16212"/>
                    </a:lnTo>
                    <a:lnTo>
                      <a:pt x="7767" y="16212"/>
                    </a:lnTo>
                    <a:lnTo>
                      <a:pt x="7223" y="16212"/>
                    </a:lnTo>
                    <a:lnTo>
                      <a:pt x="6673" y="16212"/>
                    </a:lnTo>
                    <a:lnTo>
                      <a:pt x="6105" y="16212"/>
                    </a:lnTo>
                    <a:lnTo>
                      <a:pt x="5509" y="16212"/>
                    </a:lnTo>
                    <a:lnTo>
                      <a:pt x="4874" y="16212"/>
                    </a:lnTo>
                    <a:lnTo>
                      <a:pt x="4189" y="16212"/>
                    </a:lnTo>
                    <a:lnTo>
                      <a:pt x="3441" y="16212"/>
                    </a:lnTo>
                    <a:lnTo>
                      <a:pt x="2623" y="16212"/>
                    </a:lnTo>
                    <a:lnTo>
                      <a:pt x="2623" y="7330"/>
                    </a:lnTo>
                    <a:lnTo>
                      <a:pt x="905" y="9012"/>
                    </a:lnTo>
                    <a:lnTo>
                      <a:pt x="0" y="8200"/>
                    </a:lnTo>
                    <a:lnTo>
                      <a:pt x="7919" y="0"/>
                    </a:lnTo>
                    <a:close/>
                  </a:path>
                </a:pathLst>
              </a:custGeom>
              <a:solidFill>
                <a:schemeClr val="accent1">
                  <a:lumMod val="7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sp>
            <p:nvSpPr>
              <p:cNvPr id="38" name="Rectangle 37"/>
              <p:cNvSpPr>
                <a:spLocks noChangeArrowheads="1"/>
              </p:cNvSpPr>
              <p:nvPr/>
            </p:nvSpPr>
            <p:spPr bwMode="auto">
              <a:xfrm>
                <a:off x="701" y="1193"/>
                <a:ext cx="56" cy="119"/>
              </a:xfrm>
              <a:prstGeom prst="rect">
                <a:avLst/>
              </a:prstGeom>
              <a:solidFill>
                <a:schemeClr val="accent1">
                  <a:lumMod val="7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grpSp>
        <p:sp>
          <p:nvSpPr>
            <p:cNvPr id="39" name="矩形 38"/>
            <p:cNvSpPr/>
            <p:nvPr/>
          </p:nvSpPr>
          <p:spPr>
            <a:xfrm>
              <a:off x="7193322" y="4222122"/>
              <a:ext cx="173038" cy="214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p>
          </p:txBody>
        </p:sp>
        <p:sp>
          <p:nvSpPr>
            <p:cNvPr id="40" name="文本框 39"/>
            <p:cNvSpPr txBox="1">
              <a:spLocks noChangeArrowheads="1"/>
            </p:cNvSpPr>
            <p:nvPr/>
          </p:nvSpPr>
          <p:spPr bwMode="auto">
            <a:xfrm>
              <a:off x="9704747" y="1734509"/>
              <a:ext cx="1784349" cy="390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dirty="0" smtClean="0">
                  <a:solidFill>
                    <a:schemeClr val="bg1">
                      <a:lumMod val="50000"/>
                    </a:schemeClr>
                  </a:solidFill>
                  <a:latin typeface="Impact" panose="020B0806030902050204" pitchFamily="34" charset="0"/>
                  <a:ea typeface="Hiragino Sans GB W3" pitchFamily="34" charset="-122"/>
                </a:rPr>
                <a:t>点击输入内容</a:t>
              </a:r>
              <a:endParaRPr lang="zh-CN" altLang="en-US" sz="1400" dirty="0">
                <a:solidFill>
                  <a:schemeClr val="bg1">
                    <a:lumMod val="50000"/>
                  </a:schemeClr>
                </a:solidFill>
                <a:latin typeface="Impact" panose="020B0806030902050204" pitchFamily="34" charset="0"/>
                <a:ea typeface="Hiragino Sans GB W3" pitchFamily="34" charset="-122"/>
              </a:endParaRPr>
            </a:p>
          </p:txBody>
        </p:sp>
        <p:sp>
          <p:nvSpPr>
            <p:cNvPr id="41" name="文本框 40"/>
            <p:cNvSpPr txBox="1">
              <a:spLocks noChangeArrowheads="1"/>
            </p:cNvSpPr>
            <p:nvPr/>
          </p:nvSpPr>
          <p:spPr bwMode="auto">
            <a:xfrm>
              <a:off x="10842986" y="4544384"/>
              <a:ext cx="1784349" cy="390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dirty="0" smtClean="0">
                  <a:solidFill>
                    <a:schemeClr val="bg1">
                      <a:lumMod val="50000"/>
                    </a:schemeClr>
                  </a:solidFill>
                  <a:latin typeface="Impact" panose="020B0806030902050204" pitchFamily="34" charset="0"/>
                  <a:ea typeface="Hiragino Sans GB W3" pitchFamily="34" charset="-122"/>
                </a:rPr>
                <a:t>点击输入内容</a:t>
              </a:r>
              <a:endParaRPr lang="zh-CN" altLang="en-US" sz="1400" dirty="0">
                <a:solidFill>
                  <a:schemeClr val="bg1">
                    <a:lumMod val="50000"/>
                  </a:schemeClr>
                </a:solidFill>
                <a:latin typeface="Impact" panose="020B0806030902050204" pitchFamily="34" charset="0"/>
                <a:ea typeface="Hiragino Sans GB W3" pitchFamily="34" charset="-122"/>
              </a:endParaRPr>
            </a:p>
          </p:txBody>
        </p:sp>
        <p:sp>
          <p:nvSpPr>
            <p:cNvPr id="42" name="文本框 41"/>
            <p:cNvSpPr txBox="1">
              <a:spLocks noChangeArrowheads="1"/>
            </p:cNvSpPr>
            <p:nvPr/>
          </p:nvSpPr>
          <p:spPr bwMode="auto">
            <a:xfrm>
              <a:off x="6386872" y="4544384"/>
              <a:ext cx="1784349" cy="390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dirty="0" smtClean="0">
                  <a:solidFill>
                    <a:schemeClr val="bg1">
                      <a:lumMod val="50000"/>
                    </a:schemeClr>
                  </a:solidFill>
                  <a:latin typeface="Impact" panose="020B0806030902050204" pitchFamily="34" charset="0"/>
                  <a:ea typeface="Hiragino Sans GB W3" pitchFamily="34" charset="-122"/>
                </a:rPr>
                <a:t>点击输入内容</a:t>
              </a:r>
              <a:endParaRPr lang="zh-CN" altLang="en-US" sz="1400" dirty="0">
                <a:solidFill>
                  <a:schemeClr val="bg1">
                    <a:lumMod val="50000"/>
                  </a:schemeClr>
                </a:solidFill>
                <a:latin typeface="Impact" panose="020B0806030902050204" pitchFamily="34" charset="0"/>
                <a:ea typeface="Hiragino Sans GB W3" pitchFamily="34" charset="-122"/>
              </a:endParaRPr>
            </a:p>
          </p:txBody>
        </p:sp>
        <p:grpSp>
          <p:nvGrpSpPr>
            <p:cNvPr id="43" name="Group 331"/>
            <p:cNvGrpSpPr>
              <a:grpSpLocks/>
            </p:cNvGrpSpPr>
            <p:nvPr/>
          </p:nvGrpSpPr>
          <p:grpSpPr bwMode="auto">
            <a:xfrm>
              <a:off x="9212002" y="5990089"/>
              <a:ext cx="646203" cy="595955"/>
              <a:chOff x="2100" y="1440"/>
              <a:chExt cx="1560" cy="1440"/>
            </a:xfrm>
            <a:solidFill>
              <a:srgbClr val="A8CF38"/>
            </a:solidFill>
          </p:grpSpPr>
          <p:sp>
            <p:nvSpPr>
              <p:cNvPr id="44" name="Freeform 332"/>
              <p:cNvSpPr>
                <a:spLocks noEditPoints="1"/>
              </p:cNvSpPr>
              <p:nvPr/>
            </p:nvSpPr>
            <p:spPr bwMode="auto">
              <a:xfrm>
                <a:off x="2100" y="1974"/>
                <a:ext cx="904" cy="820"/>
              </a:xfrm>
              <a:custGeom>
                <a:avLst/>
                <a:gdLst>
                  <a:gd name="T0" fmla="*/ 642 w 904"/>
                  <a:gd name="T1" fmla="*/ 356 h 820"/>
                  <a:gd name="T2" fmla="*/ 456 w 904"/>
                  <a:gd name="T3" fmla="*/ 470 h 820"/>
                  <a:gd name="T4" fmla="*/ 736 w 904"/>
                  <a:gd name="T5" fmla="*/ 654 h 820"/>
                  <a:gd name="T6" fmla="*/ 600 w 904"/>
                  <a:gd name="T7" fmla="*/ 790 h 820"/>
                  <a:gd name="T8" fmla="*/ 556 w 904"/>
                  <a:gd name="T9" fmla="*/ 784 h 820"/>
                  <a:gd name="T10" fmla="*/ 492 w 904"/>
                  <a:gd name="T11" fmla="*/ 770 h 820"/>
                  <a:gd name="T12" fmla="*/ 468 w 904"/>
                  <a:gd name="T13" fmla="*/ 760 h 820"/>
                  <a:gd name="T14" fmla="*/ 426 w 904"/>
                  <a:gd name="T15" fmla="*/ 726 h 820"/>
                  <a:gd name="T16" fmla="*/ 372 w 904"/>
                  <a:gd name="T17" fmla="*/ 666 h 820"/>
                  <a:gd name="T18" fmla="*/ 228 w 904"/>
                  <a:gd name="T19" fmla="*/ 486 h 820"/>
                  <a:gd name="T20" fmla="*/ 194 w 904"/>
                  <a:gd name="T21" fmla="*/ 438 h 820"/>
                  <a:gd name="T22" fmla="*/ 174 w 904"/>
                  <a:gd name="T23" fmla="*/ 400 h 820"/>
                  <a:gd name="T24" fmla="*/ 168 w 904"/>
                  <a:gd name="T25" fmla="*/ 384 h 820"/>
                  <a:gd name="T26" fmla="*/ 166 w 904"/>
                  <a:gd name="T27" fmla="*/ 342 h 820"/>
                  <a:gd name="T28" fmla="*/ 168 w 904"/>
                  <a:gd name="T29" fmla="*/ 304 h 820"/>
                  <a:gd name="T30" fmla="*/ 356 w 904"/>
                  <a:gd name="T31" fmla="*/ 0 h 820"/>
                  <a:gd name="T32" fmla="*/ 128 w 904"/>
                  <a:gd name="T33" fmla="*/ 250 h 820"/>
                  <a:gd name="T34" fmla="*/ 218 w 904"/>
                  <a:gd name="T35" fmla="*/ 310 h 820"/>
                  <a:gd name="T36" fmla="*/ 216 w 904"/>
                  <a:gd name="T37" fmla="*/ 330 h 820"/>
                  <a:gd name="T38" fmla="*/ 218 w 904"/>
                  <a:gd name="T39" fmla="*/ 364 h 820"/>
                  <a:gd name="T40" fmla="*/ 222 w 904"/>
                  <a:gd name="T41" fmla="*/ 378 h 820"/>
                  <a:gd name="T42" fmla="*/ 232 w 904"/>
                  <a:gd name="T43" fmla="*/ 406 h 820"/>
                  <a:gd name="T44" fmla="*/ 252 w 904"/>
                  <a:gd name="T45" fmla="*/ 436 h 820"/>
                  <a:gd name="T46" fmla="*/ 426 w 904"/>
                  <a:gd name="T47" fmla="*/ 282 h 820"/>
                  <a:gd name="T48" fmla="*/ 348 w 904"/>
                  <a:gd name="T49" fmla="*/ 74 h 820"/>
                  <a:gd name="T50" fmla="*/ 450 w 904"/>
                  <a:gd name="T51" fmla="*/ 520 h 820"/>
                  <a:gd name="T52" fmla="*/ 446 w 904"/>
                  <a:gd name="T53" fmla="*/ 560 h 820"/>
                  <a:gd name="T54" fmla="*/ 444 w 904"/>
                  <a:gd name="T55" fmla="*/ 620 h 820"/>
                  <a:gd name="T56" fmla="*/ 448 w 904"/>
                  <a:gd name="T57" fmla="*/ 652 h 820"/>
                  <a:gd name="T58" fmla="*/ 458 w 904"/>
                  <a:gd name="T59" fmla="*/ 678 h 820"/>
                  <a:gd name="T60" fmla="*/ 464 w 904"/>
                  <a:gd name="T61" fmla="*/ 688 h 820"/>
                  <a:gd name="T62" fmla="*/ 480 w 904"/>
                  <a:gd name="T63" fmla="*/ 706 h 820"/>
                  <a:gd name="T64" fmla="*/ 502 w 904"/>
                  <a:gd name="T65" fmla="*/ 720 h 820"/>
                  <a:gd name="T66" fmla="*/ 532 w 904"/>
                  <a:gd name="T67" fmla="*/ 730 h 820"/>
                  <a:gd name="T68" fmla="*/ 566 w 904"/>
                  <a:gd name="T69" fmla="*/ 736 h 820"/>
                  <a:gd name="T70" fmla="*/ 666 w 904"/>
                  <a:gd name="T71" fmla="*/ 646 h 82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04" h="820">
                    <a:moveTo>
                      <a:pt x="356" y="0"/>
                    </a:moveTo>
                    <a:lnTo>
                      <a:pt x="642" y="356"/>
                    </a:lnTo>
                    <a:lnTo>
                      <a:pt x="472" y="338"/>
                    </a:lnTo>
                    <a:lnTo>
                      <a:pt x="456" y="470"/>
                    </a:lnTo>
                    <a:lnTo>
                      <a:pt x="904" y="520"/>
                    </a:lnTo>
                    <a:lnTo>
                      <a:pt x="736" y="654"/>
                    </a:lnTo>
                    <a:lnTo>
                      <a:pt x="870" y="820"/>
                    </a:lnTo>
                    <a:lnTo>
                      <a:pt x="600" y="790"/>
                    </a:lnTo>
                    <a:lnTo>
                      <a:pt x="556" y="784"/>
                    </a:lnTo>
                    <a:lnTo>
                      <a:pt x="520" y="778"/>
                    </a:lnTo>
                    <a:lnTo>
                      <a:pt x="492" y="770"/>
                    </a:lnTo>
                    <a:lnTo>
                      <a:pt x="468" y="760"/>
                    </a:lnTo>
                    <a:lnTo>
                      <a:pt x="448" y="746"/>
                    </a:lnTo>
                    <a:lnTo>
                      <a:pt x="426" y="726"/>
                    </a:lnTo>
                    <a:lnTo>
                      <a:pt x="400" y="700"/>
                    </a:lnTo>
                    <a:lnTo>
                      <a:pt x="372" y="666"/>
                    </a:lnTo>
                    <a:lnTo>
                      <a:pt x="228" y="486"/>
                    </a:lnTo>
                    <a:lnTo>
                      <a:pt x="210" y="462"/>
                    </a:lnTo>
                    <a:lnTo>
                      <a:pt x="194" y="438"/>
                    </a:lnTo>
                    <a:lnTo>
                      <a:pt x="182" y="418"/>
                    </a:lnTo>
                    <a:lnTo>
                      <a:pt x="174" y="400"/>
                    </a:lnTo>
                    <a:lnTo>
                      <a:pt x="168" y="384"/>
                    </a:lnTo>
                    <a:lnTo>
                      <a:pt x="166" y="364"/>
                    </a:lnTo>
                    <a:lnTo>
                      <a:pt x="166" y="342"/>
                    </a:lnTo>
                    <a:lnTo>
                      <a:pt x="168" y="320"/>
                    </a:lnTo>
                    <a:lnTo>
                      <a:pt x="168" y="304"/>
                    </a:lnTo>
                    <a:lnTo>
                      <a:pt x="0" y="286"/>
                    </a:lnTo>
                    <a:lnTo>
                      <a:pt x="356" y="0"/>
                    </a:lnTo>
                    <a:close/>
                    <a:moveTo>
                      <a:pt x="348" y="74"/>
                    </a:moveTo>
                    <a:lnTo>
                      <a:pt x="128" y="250"/>
                    </a:lnTo>
                    <a:lnTo>
                      <a:pt x="224" y="260"/>
                    </a:lnTo>
                    <a:lnTo>
                      <a:pt x="218" y="310"/>
                    </a:lnTo>
                    <a:lnTo>
                      <a:pt x="216" y="330"/>
                    </a:lnTo>
                    <a:lnTo>
                      <a:pt x="216" y="348"/>
                    </a:lnTo>
                    <a:lnTo>
                      <a:pt x="218" y="364"/>
                    </a:lnTo>
                    <a:lnTo>
                      <a:pt x="222" y="378"/>
                    </a:lnTo>
                    <a:lnTo>
                      <a:pt x="226" y="392"/>
                    </a:lnTo>
                    <a:lnTo>
                      <a:pt x="232" y="406"/>
                    </a:lnTo>
                    <a:lnTo>
                      <a:pt x="242" y="420"/>
                    </a:lnTo>
                    <a:lnTo>
                      <a:pt x="252" y="436"/>
                    </a:lnTo>
                    <a:lnTo>
                      <a:pt x="392" y="606"/>
                    </a:lnTo>
                    <a:lnTo>
                      <a:pt x="426" y="282"/>
                    </a:lnTo>
                    <a:lnTo>
                      <a:pt x="522" y="294"/>
                    </a:lnTo>
                    <a:lnTo>
                      <a:pt x="348" y="74"/>
                    </a:lnTo>
                    <a:close/>
                    <a:moveTo>
                      <a:pt x="778" y="556"/>
                    </a:moveTo>
                    <a:lnTo>
                      <a:pt x="450" y="520"/>
                    </a:lnTo>
                    <a:lnTo>
                      <a:pt x="446" y="560"/>
                    </a:lnTo>
                    <a:lnTo>
                      <a:pt x="444" y="602"/>
                    </a:lnTo>
                    <a:lnTo>
                      <a:pt x="444" y="620"/>
                    </a:lnTo>
                    <a:lnTo>
                      <a:pt x="446" y="638"/>
                    </a:lnTo>
                    <a:lnTo>
                      <a:pt x="448" y="652"/>
                    </a:lnTo>
                    <a:lnTo>
                      <a:pt x="452" y="666"/>
                    </a:lnTo>
                    <a:lnTo>
                      <a:pt x="458" y="678"/>
                    </a:lnTo>
                    <a:lnTo>
                      <a:pt x="464" y="688"/>
                    </a:lnTo>
                    <a:lnTo>
                      <a:pt x="470" y="698"/>
                    </a:lnTo>
                    <a:lnTo>
                      <a:pt x="480" y="706"/>
                    </a:lnTo>
                    <a:lnTo>
                      <a:pt x="490" y="714"/>
                    </a:lnTo>
                    <a:lnTo>
                      <a:pt x="502" y="720"/>
                    </a:lnTo>
                    <a:lnTo>
                      <a:pt x="516" y="726"/>
                    </a:lnTo>
                    <a:lnTo>
                      <a:pt x="532" y="730"/>
                    </a:lnTo>
                    <a:lnTo>
                      <a:pt x="548" y="734"/>
                    </a:lnTo>
                    <a:lnTo>
                      <a:pt x="566" y="736"/>
                    </a:lnTo>
                    <a:lnTo>
                      <a:pt x="756" y="758"/>
                    </a:lnTo>
                    <a:lnTo>
                      <a:pt x="666" y="646"/>
                    </a:lnTo>
                    <a:lnTo>
                      <a:pt x="778" y="556"/>
                    </a:lnTo>
                    <a:close/>
                  </a:path>
                </a:pathLst>
              </a:custGeom>
              <a:solidFill>
                <a:srgbClr val="00AB7F"/>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sp>
            <p:nvSpPr>
              <p:cNvPr id="45" name="Freeform 333"/>
              <p:cNvSpPr>
                <a:spLocks noEditPoints="1"/>
              </p:cNvSpPr>
              <p:nvPr/>
            </p:nvSpPr>
            <p:spPr bwMode="auto">
              <a:xfrm>
                <a:off x="2374" y="1440"/>
                <a:ext cx="962" cy="560"/>
              </a:xfrm>
              <a:custGeom>
                <a:avLst/>
                <a:gdLst>
                  <a:gd name="T0" fmla="*/ 506 w 962"/>
                  <a:gd name="T1" fmla="*/ 458 h 560"/>
                  <a:gd name="T2" fmla="*/ 532 w 962"/>
                  <a:gd name="T3" fmla="*/ 242 h 560"/>
                  <a:gd name="T4" fmla="*/ 214 w 962"/>
                  <a:gd name="T5" fmla="*/ 346 h 560"/>
                  <a:gd name="T6" fmla="*/ 192 w 962"/>
                  <a:gd name="T7" fmla="*/ 154 h 560"/>
                  <a:gd name="T8" fmla="*/ 224 w 962"/>
                  <a:gd name="T9" fmla="*/ 124 h 560"/>
                  <a:gd name="T10" fmla="*/ 276 w 962"/>
                  <a:gd name="T11" fmla="*/ 82 h 560"/>
                  <a:gd name="T12" fmla="*/ 298 w 962"/>
                  <a:gd name="T13" fmla="*/ 70 h 560"/>
                  <a:gd name="T14" fmla="*/ 352 w 962"/>
                  <a:gd name="T15" fmla="*/ 58 h 560"/>
                  <a:gd name="T16" fmla="*/ 432 w 962"/>
                  <a:gd name="T17" fmla="*/ 54 h 560"/>
                  <a:gd name="T18" fmla="*/ 662 w 962"/>
                  <a:gd name="T19" fmla="*/ 54 h 560"/>
                  <a:gd name="T20" fmla="*/ 720 w 962"/>
                  <a:gd name="T21" fmla="*/ 56 h 560"/>
                  <a:gd name="T22" fmla="*/ 762 w 962"/>
                  <a:gd name="T23" fmla="*/ 64 h 560"/>
                  <a:gd name="T24" fmla="*/ 780 w 962"/>
                  <a:gd name="T25" fmla="*/ 72 h 560"/>
                  <a:gd name="T26" fmla="*/ 814 w 962"/>
                  <a:gd name="T27" fmla="*/ 94 h 560"/>
                  <a:gd name="T28" fmla="*/ 842 w 962"/>
                  <a:gd name="T29" fmla="*/ 122 h 560"/>
                  <a:gd name="T30" fmla="*/ 962 w 962"/>
                  <a:gd name="T31" fmla="*/ 456 h 560"/>
                  <a:gd name="T32" fmla="*/ 910 w 962"/>
                  <a:gd name="T33" fmla="*/ 124 h 560"/>
                  <a:gd name="T34" fmla="*/ 806 w 962"/>
                  <a:gd name="T35" fmla="*/ 156 h 560"/>
                  <a:gd name="T36" fmla="*/ 792 w 962"/>
                  <a:gd name="T37" fmla="*/ 142 h 560"/>
                  <a:gd name="T38" fmla="*/ 764 w 962"/>
                  <a:gd name="T39" fmla="*/ 122 h 560"/>
                  <a:gd name="T40" fmla="*/ 750 w 962"/>
                  <a:gd name="T41" fmla="*/ 116 h 560"/>
                  <a:gd name="T42" fmla="*/ 722 w 962"/>
                  <a:gd name="T43" fmla="*/ 108 h 560"/>
                  <a:gd name="T44" fmla="*/ 686 w 962"/>
                  <a:gd name="T45" fmla="*/ 104 h 560"/>
                  <a:gd name="T46" fmla="*/ 698 w 962"/>
                  <a:gd name="T47" fmla="*/ 336 h 560"/>
                  <a:gd name="T48" fmla="*/ 910 w 962"/>
                  <a:gd name="T49" fmla="*/ 404 h 560"/>
                  <a:gd name="T50" fmla="*/ 496 w 962"/>
                  <a:gd name="T51" fmla="*/ 206 h 560"/>
                  <a:gd name="T52" fmla="*/ 468 w 962"/>
                  <a:gd name="T53" fmla="*/ 178 h 560"/>
                  <a:gd name="T54" fmla="*/ 422 w 962"/>
                  <a:gd name="T55" fmla="*/ 138 h 560"/>
                  <a:gd name="T56" fmla="*/ 394 w 962"/>
                  <a:gd name="T57" fmla="*/ 122 h 560"/>
                  <a:gd name="T58" fmla="*/ 370 w 962"/>
                  <a:gd name="T59" fmla="*/ 112 h 560"/>
                  <a:gd name="T60" fmla="*/ 358 w 962"/>
                  <a:gd name="T61" fmla="*/ 110 h 560"/>
                  <a:gd name="T62" fmla="*/ 332 w 962"/>
                  <a:gd name="T63" fmla="*/ 112 h 560"/>
                  <a:gd name="T64" fmla="*/ 308 w 962"/>
                  <a:gd name="T65" fmla="*/ 122 h 560"/>
                  <a:gd name="T66" fmla="*/ 282 w 962"/>
                  <a:gd name="T67" fmla="*/ 138 h 560"/>
                  <a:gd name="T68" fmla="*/ 256 w 962"/>
                  <a:gd name="T69" fmla="*/ 162 h 560"/>
                  <a:gd name="T70" fmla="*/ 264 w 962"/>
                  <a:gd name="T71" fmla="*/ 296 h 56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62" h="560">
                    <a:moveTo>
                      <a:pt x="962" y="456"/>
                    </a:moveTo>
                    <a:lnTo>
                      <a:pt x="506" y="458"/>
                    </a:lnTo>
                    <a:lnTo>
                      <a:pt x="626" y="336"/>
                    </a:lnTo>
                    <a:lnTo>
                      <a:pt x="532" y="242"/>
                    </a:lnTo>
                    <a:lnTo>
                      <a:pt x="214" y="560"/>
                    </a:lnTo>
                    <a:lnTo>
                      <a:pt x="214" y="346"/>
                    </a:lnTo>
                    <a:lnTo>
                      <a:pt x="0" y="346"/>
                    </a:lnTo>
                    <a:lnTo>
                      <a:pt x="192" y="154"/>
                    </a:lnTo>
                    <a:lnTo>
                      <a:pt x="224" y="124"/>
                    </a:lnTo>
                    <a:lnTo>
                      <a:pt x="252" y="100"/>
                    </a:lnTo>
                    <a:lnTo>
                      <a:pt x="276" y="82"/>
                    </a:lnTo>
                    <a:lnTo>
                      <a:pt x="298" y="70"/>
                    </a:lnTo>
                    <a:lnTo>
                      <a:pt x="322" y="64"/>
                    </a:lnTo>
                    <a:lnTo>
                      <a:pt x="352" y="58"/>
                    </a:lnTo>
                    <a:lnTo>
                      <a:pt x="388" y="56"/>
                    </a:lnTo>
                    <a:lnTo>
                      <a:pt x="432" y="54"/>
                    </a:lnTo>
                    <a:lnTo>
                      <a:pt x="662" y="54"/>
                    </a:lnTo>
                    <a:lnTo>
                      <a:pt x="694" y="54"/>
                    </a:lnTo>
                    <a:lnTo>
                      <a:pt x="720" y="56"/>
                    </a:lnTo>
                    <a:lnTo>
                      <a:pt x="744" y="60"/>
                    </a:lnTo>
                    <a:lnTo>
                      <a:pt x="762" y="64"/>
                    </a:lnTo>
                    <a:lnTo>
                      <a:pt x="780" y="72"/>
                    </a:lnTo>
                    <a:lnTo>
                      <a:pt x="796" y="82"/>
                    </a:lnTo>
                    <a:lnTo>
                      <a:pt x="814" y="94"/>
                    </a:lnTo>
                    <a:lnTo>
                      <a:pt x="830" y="110"/>
                    </a:lnTo>
                    <a:lnTo>
                      <a:pt x="842" y="122"/>
                    </a:lnTo>
                    <a:lnTo>
                      <a:pt x="962" y="0"/>
                    </a:lnTo>
                    <a:lnTo>
                      <a:pt x="962" y="456"/>
                    </a:lnTo>
                    <a:close/>
                    <a:moveTo>
                      <a:pt x="910" y="404"/>
                    </a:moveTo>
                    <a:lnTo>
                      <a:pt x="910" y="124"/>
                    </a:lnTo>
                    <a:lnTo>
                      <a:pt x="842" y="192"/>
                    </a:lnTo>
                    <a:lnTo>
                      <a:pt x="806" y="156"/>
                    </a:lnTo>
                    <a:lnTo>
                      <a:pt x="792" y="142"/>
                    </a:lnTo>
                    <a:lnTo>
                      <a:pt x="778" y="132"/>
                    </a:lnTo>
                    <a:lnTo>
                      <a:pt x="764" y="122"/>
                    </a:lnTo>
                    <a:lnTo>
                      <a:pt x="750" y="116"/>
                    </a:lnTo>
                    <a:lnTo>
                      <a:pt x="736" y="110"/>
                    </a:lnTo>
                    <a:lnTo>
                      <a:pt x="722" y="108"/>
                    </a:lnTo>
                    <a:lnTo>
                      <a:pt x="706" y="106"/>
                    </a:lnTo>
                    <a:lnTo>
                      <a:pt x="686" y="104"/>
                    </a:lnTo>
                    <a:lnTo>
                      <a:pt x="468" y="106"/>
                    </a:lnTo>
                    <a:lnTo>
                      <a:pt x="698" y="336"/>
                    </a:lnTo>
                    <a:lnTo>
                      <a:pt x="630" y="404"/>
                    </a:lnTo>
                    <a:lnTo>
                      <a:pt x="910" y="404"/>
                    </a:lnTo>
                    <a:close/>
                    <a:moveTo>
                      <a:pt x="264" y="440"/>
                    </a:moveTo>
                    <a:lnTo>
                      <a:pt x="496" y="206"/>
                    </a:lnTo>
                    <a:lnTo>
                      <a:pt x="468" y="178"/>
                    </a:lnTo>
                    <a:lnTo>
                      <a:pt x="438" y="150"/>
                    </a:lnTo>
                    <a:lnTo>
                      <a:pt x="422" y="138"/>
                    </a:lnTo>
                    <a:lnTo>
                      <a:pt x="408" y="130"/>
                    </a:lnTo>
                    <a:lnTo>
                      <a:pt x="394" y="122"/>
                    </a:lnTo>
                    <a:lnTo>
                      <a:pt x="382" y="116"/>
                    </a:lnTo>
                    <a:lnTo>
                      <a:pt x="370" y="112"/>
                    </a:lnTo>
                    <a:lnTo>
                      <a:pt x="358" y="110"/>
                    </a:lnTo>
                    <a:lnTo>
                      <a:pt x="346" y="110"/>
                    </a:lnTo>
                    <a:lnTo>
                      <a:pt x="332" y="112"/>
                    </a:lnTo>
                    <a:lnTo>
                      <a:pt x="320" y="116"/>
                    </a:lnTo>
                    <a:lnTo>
                      <a:pt x="308" y="122"/>
                    </a:lnTo>
                    <a:lnTo>
                      <a:pt x="296" y="128"/>
                    </a:lnTo>
                    <a:lnTo>
                      <a:pt x="282" y="138"/>
                    </a:lnTo>
                    <a:lnTo>
                      <a:pt x="268" y="148"/>
                    </a:lnTo>
                    <a:lnTo>
                      <a:pt x="256" y="162"/>
                    </a:lnTo>
                    <a:lnTo>
                      <a:pt x="120" y="296"/>
                    </a:lnTo>
                    <a:lnTo>
                      <a:pt x="264" y="296"/>
                    </a:lnTo>
                    <a:lnTo>
                      <a:pt x="264" y="440"/>
                    </a:lnTo>
                    <a:close/>
                  </a:path>
                </a:pathLst>
              </a:custGeom>
              <a:solidFill>
                <a:srgbClr val="00AB7F"/>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sp>
            <p:nvSpPr>
              <p:cNvPr id="46" name="Freeform 334"/>
              <p:cNvSpPr>
                <a:spLocks noEditPoints="1"/>
              </p:cNvSpPr>
              <p:nvPr/>
            </p:nvSpPr>
            <p:spPr bwMode="auto">
              <a:xfrm>
                <a:off x="2996" y="1872"/>
                <a:ext cx="664" cy="1008"/>
              </a:xfrm>
              <a:custGeom>
                <a:avLst/>
                <a:gdLst>
                  <a:gd name="T0" fmla="*/ 224 w 664"/>
                  <a:gd name="T1" fmla="*/ 386 h 1008"/>
                  <a:gd name="T2" fmla="*/ 400 w 664"/>
                  <a:gd name="T3" fmla="*/ 514 h 1008"/>
                  <a:gd name="T4" fmla="*/ 466 w 664"/>
                  <a:gd name="T5" fmla="*/ 188 h 1008"/>
                  <a:gd name="T6" fmla="*/ 644 w 664"/>
                  <a:gd name="T7" fmla="*/ 262 h 1008"/>
                  <a:gd name="T8" fmla="*/ 654 w 664"/>
                  <a:gd name="T9" fmla="*/ 304 h 1008"/>
                  <a:gd name="T10" fmla="*/ 664 w 664"/>
                  <a:gd name="T11" fmla="*/ 372 h 1008"/>
                  <a:gd name="T12" fmla="*/ 664 w 664"/>
                  <a:gd name="T13" fmla="*/ 396 h 1008"/>
                  <a:gd name="T14" fmla="*/ 648 w 664"/>
                  <a:gd name="T15" fmla="*/ 448 h 1008"/>
                  <a:gd name="T16" fmla="*/ 612 w 664"/>
                  <a:gd name="T17" fmla="*/ 520 h 1008"/>
                  <a:gd name="T18" fmla="*/ 498 w 664"/>
                  <a:gd name="T19" fmla="*/ 720 h 1008"/>
                  <a:gd name="T20" fmla="*/ 466 w 664"/>
                  <a:gd name="T21" fmla="*/ 770 h 1008"/>
                  <a:gd name="T22" fmla="*/ 438 w 664"/>
                  <a:gd name="T23" fmla="*/ 802 h 1008"/>
                  <a:gd name="T24" fmla="*/ 424 w 664"/>
                  <a:gd name="T25" fmla="*/ 814 h 1008"/>
                  <a:gd name="T26" fmla="*/ 388 w 664"/>
                  <a:gd name="T27" fmla="*/ 832 h 1008"/>
                  <a:gd name="T28" fmla="*/ 350 w 664"/>
                  <a:gd name="T29" fmla="*/ 844 h 1008"/>
                  <a:gd name="T30" fmla="*/ 0 w 664"/>
                  <a:gd name="T31" fmla="*/ 782 h 1008"/>
                  <a:gd name="T32" fmla="*/ 314 w 664"/>
                  <a:gd name="T33" fmla="*/ 900 h 1008"/>
                  <a:gd name="T34" fmla="*/ 338 w 664"/>
                  <a:gd name="T35" fmla="*/ 794 h 1008"/>
                  <a:gd name="T36" fmla="*/ 358 w 664"/>
                  <a:gd name="T37" fmla="*/ 788 h 1008"/>
                  <a:gd name="T38" fmla="*/ 388 w 664"/>
                  <a:gd name="T39" fmla="*/ 774 h 1008"/>
                  <a:gd name="T40" fmla="*/ 400 w 664"/>
                  <a:gd name="T41" fmla="*/ 766 h 1008"/>
                  <a:gd name="T42" fmla="*/ 422 w 664"/>
                  <a:gd name="T43" fmla="*/ 746 h 1008"/>
                  <a:gd name="T44" fmla="*/ 442 w 664"/>
                  <a:gd name="T45" fmla="*/ 716 h 1008"/>
                  <a:gd name="T46" fmla="*/ 236 w 664"/>
                  <a:gd name="T47" fmla="*/ 612 h 1008"/>
                  <a:gd name="T48" fmla="*/ 72 w 664"/>
                  <a:gd name="T49" fmla="*/ 762 h 1008"/>
                  <a:gd name="T50" fmla="*/ 448 w 664"/>
                  <a:gd name="T51" fmla="*/ 502 h 1008"/>
                  <a:gd name="T52" fmla="*/ 486 w 664"/>
                  <a:gd name="T53" fmla="*/ 490 h 1008"/>
                  <a:gd name="T54" fmla="*/ 542 w 664"/>
                  <a:gd name="T55" fmla="*/ 470 h 1008"/>
                  <a:gd name="T56" fmla="*/ 572 w 664"/>
                  <a:gd name="T57" fmla="*/ 454 h 1008"/>
                  <a:gd name="T58" fmla="*/ 592 w 664"/>
                  <a:gd name="T59" fmla="*/ 436 h 1008"/>
                  <a:gd name="T60" fmla="*/ 600 w 664"/>
                  <a:gd name="T61" fmla="*/ 428 h 1008"/>
                  <a:gd name="T62" fmla="*/ 610 w 664"/>
                  <a:gd name="T63" fmla="*/ 406 h 1008"/>
                  <a:gd name="T64" fmla="*/ 614 w 664"/>
                  <a:gd name="T65" fmla="*/ 380 h 1008"/>
                  <a:gd name="T66" fmla="*/ 612 w 664"/>
                  <a:gd name="T67" fmla="*/ 348 h 1008"/>
                  <a:gd name="T68" fmla="*/ 606 w 664"/>
                  <a:gd name="T69" fmla="*/ 314 h 1008"/>
                  <a:gd name="T70" fmla="*/ 484 w 664"/>
                  <a:gd name="T71" fmla="*/ 254 h 10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64" h="1008">
                    <a:moveTo>
                      <a:pt x="0" y="782"/>
                    </a:moveTo>
                    <a:lnTo>
                      <a:pt x="224" y="386"/>
                    </a:lnTo>
                    <a:lnTo>
                      <a:pt x="270" y="550"/>
                    </a:lnTo>
                    <a:lnTo>
                      <a:pt x="400" y="514"/>
                    </a:lnTo>
                    <a:lnTo>
                      <a:pt x="280" y="80"/>
                    </a:lnTo>
                    <a:lnTo>
                      <a:pt x="466" y="188"/>
                    </a:lnTo>
                    <a:lnTo>
                      <a:pt x="572" y="0"/>
                    </a:lnTo>
                    <a:lnTo>
                      <a:pt x="644" y="262"/>
                    </a:lnTo>
                    <a:lnTo>
                      <a:pt x="654" y="304"/>
                    </a:lnTo>
                    <a:lnTo>
                      <a:pt x="660" y="342"/>
                    </a:lnTo>
                    <a:lnTo>
                      <a:pt x="664" y="372"/>
                    </a:lnTo>
                    <a:lnTo>
                      <a:pt x="664" y="396"/>
                    </a:lnTo>
                    <a:lnTo>
                      <a:pt x="658" y="420"/>
                    </a:lnTo>
                    <a:lnTo>
                      <a:pt x="648" y="448"/>
                    </a:lnTo>
                    <a:lnTo>
                      <a:pt x="632" y="482"/>
                    </a:lnTo>
                    <a:lnTo>
                      <a:pt x="612" y="520"/>
                    </a:lnTo>
                    <a:lnTo>
                      <a:pt x="498" y="720"/>
                    </a:lnTo>
                    <a:lnTo>
                      <a:pt x="482" y="748"/>
                    </a:lnTo>
                    <a:lnTo>
                      <a:pt x="466" y="770"/>
                    </a:lnTo>
                    <a:lnTo>
                      <a:pt x="452" y="788"/>
                    </a:lnTo>
                    <a:lnTo>
                      <a:pt x="438" y="802"/>
                    </a:lnTo>
                    <a:lnTo>
                      <a:pt x="424" y="814"/>
                    </a:lnTo>
                    <a:lnTo>
                      <a:pt x="408" y="824"/>
                    </a:lnTo>
                    <a:lnTo>
                      <a:pt x="388" y="832"/>
                    </a:lnTo>
                    <a:lnTo>
                      <a:pt x="366" y="840"/>
                    </a:lnTo>
                    <a:lnTo>
                      <a:pt x="350" y="844"/>
                    </a:lnTo>
                    <a:lnTo>
                      <a:pt x="396" y="1008"/>
                    </a:lnTo>
                    <a:lnTo>
                      <a:pt x="0" y="782"/>
                    </a:lnTo>
                    <a:close/>
                    <a:moveTo>
                      <a:pt x="72" y="762"/>
                    </a:moveTo>
                    <a:lnTo>
                      <a:pt x="314" y="900"/>
                    </a:lnTo>
                    <a:lnTo>
                      <a:pt x="290" y="808"/>
                    </a:lnTo>
                    <a:lnTo>
                      <a:pt x="338" y="794"/>
                    </a:lnTo>
                    <a:lnTo>
                      <a:pt x="358" y="788"/>
                    </a:lnTo>
                    <a:lnTo>
                      <a:pt x="374" y="782"/>
                    </a:lnTo>
                    <a:lnTo>
                      <a:pt x="388" y="774"/>
                    </a:lnTo>
                    <a:lnTo>
                      <a:pt x="400" y="766"/>
                    </a:lnTo>
                    <a:lnTo>
                      <a:pt x="412" y="758"/>
                    </a:lnTo>
                    <a:lnTo>
                      <a:pt x="422" y="746"/>
                    </a:lnTo>
                    <a:lnTo>
                      <a:pt x="432" y="732"/>
                    </a:lnTo>
                    <a:lnTo>
                      <a:pt x="442" y="716"/>
                    </a:lnTo>
                    <a:lnTo>
                      <a:pt x="548" y="526"/>
                    </a:lnTo>
                    <a:lnTo>
                      <a:pt x="236" y="612"/>
                    </a:lnTo>
                    <a:lnTo>
                      <a:pt x="210" y="518"/>
                    </a:lnTo>
                    <a:lnTo>
                      <a:pt x="72" y="762"/>
                    </a:lnTo>
                    <a:close/>
                    <a:moveTo>
                      <a:pt x="360" y="184"/>
                    </a:moveTo>
                    <a:lnTo>
                      <a:pt x="448" y="502"/>
                    </a:lnTo>
                    <a:lnTo>
                      <a:pt x="486" y="490"/>
                    </a:lnTo>
                    <a:lnTo>
                      <a:pt x="526" y="478"/>
                    </a:lnTo>
                    <a:lnTo>
                      <a:pt x="542" y="470"/>
                    </a:lnTo>
                    <a:lnTo>
                      <a:pt x="558" y="462"/>
                    </a:lnTo>
                    <a:lnTo>
                      <a:pt x="572" y="454"/>
                    </a:lnTo>
                    <a:lnTo>
                      <a:pt x="582" y="446"/>
                    </a:lnTo>
                    <a:lnTo>
                      <a:pt x="592" y="436"/>
                    </a:lnTo>
                    <a:lnTo>
                      <a:pt x="600" y="428"/>
                    </a:lnTo>
                    <a:lnTo>
                      <a:pt x="606" y="416"/>
                    </a:lnTo>
                    <a:lnTo>
                      <a:pt x="610" y="406"/>
                    </a:lnTo>
                    <a:lnTo>
                      <a:pt x="612" y="392"/>
                    </a:lnTo>
                    <a:lnTo>
                      <a:pt x="614" y="380"/>
                    </a:lnTo>
                    <a:lnTo>
                      <a:pt x="614" y="364"/>
                    </a:lnTo>
                    <a:lnTo>
                      <a:pt x="612" y="348"/>
                    </a:lnTo>
                    <a:lnTo>
                      <a:pt x="610" y="332"/>
                    </a:lnTo>
                    <a:lnTo>
                      <a:pt x="606" y="314"/>
                    </a:lnTo>
                    <a:lnTo>
                      <a:pt x="554" y="130"/>
                    </a:lnTo>
                    <a:lnTo>
                      <a:pt x="484" y="254"/>
                    </a:lnTo>
                    <a:lnTo>
                      <a:pt x="360" y="184"/>
                    </a:lnTo>
                    <a:close/>
                  </a:path>
                </a:pathLst>
              </a:custGeom>
              <a:solidFill>
                <a:srgbClr val="00AB7F"/>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grpSp>
        <p:sp>
          <p:nvSpPr>
            <p:cNvPr id="47" name="文本框 28"/>
            <p:cNvSpPr txBox="1">
              <a:spLocks noChangeArrowheads="1"/>
            </p:cNvSpPr>
            <p:nvPr/>
          </p:nvSpPr>
          <p:spPr bwMode="auto">
            <a:xfrm>
              <a:off x="9773010" y="6128709"/>
              <a:ext cx="1784349" cy="390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dirty="0" smtClean="0">
                  <a:solidFill>
                    <a:schemeClr val="bg1">
                      <a:lumMod val="50000"/>
                    </a:schemeClr>
                  </a:solidFill>
                  <a:latin typeface="Impact" panose="020B0806030902050204" pitchFamily="34" charset="0"/>
                  <a:ea typeface="Hiragino Sans GB W3" pitchFamily="34" charset="-122"/>
                </a:rPr>
                <a:t>点击输入内容</a:t>
              </a:r>
              <a:endParaRPr lang="zh-CN" altLang="en-US" sz="1400" dirty="0">
                <a:solidFill>
                  <a:schemeClr val="bg1">
                    <a:lumMod val="50000"/>
                  </a:schemeClr>
                </a:solidFill>
                <a:latin typeface="Impact" panose="020B0806030902050204" pitchFamily="34" charset="0"/>
                <a:ea typeface="Hiragino Sans GB W3" pitchFamily="34" charset="-122"/>
              </a:endParaRPr>
            </a:p>
          </p:txBody>
        </p:sp>
      </p:grpSp>
    </p:spTree>
    <p:extLst>
      <p:ext uri="{BB962C8B-B14F-4D97-AF65-F5344CB8AC3E}">
        <p14:creationId xmlns:p14="http://schemas.microsoft.com/office/powerpoint/2010/main" val="38688162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4" presetClass="entr" presetSubtype="1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par>
                          <p:cTn id="14" fill="hold">
                            <p:stCondLst>
                              <p:cond delay="1250"/>
                            </p:stCondLst>
                            <p:childTnLst>
                              <p:par>
                                <p:cTn id="15" presetID="2" presetClass="entr" presetSubtype="4"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750"/>
                            </p:stCondLst>
                            <p:childTnLst>
                              <p:par>
                                <p:cTn id="20" presetID="42"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2750"/>
                            </p:stCondLst>
                            <p:childTnLst>
                              <p:par>
                                <p:cTn id="26" presetID="42"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059788" y="2306920"/>
            <a:ext cx="4282910" cy="3670722"/>
            <a:chOff x="2867593" y="1606550"/>
            <a:chExt cx="3615605" cy="3098800"/>
          </a:xfrm>
        </p:grpSpPr>
        <p:graphicFrame>
          <p:nvGraphicFramePr>
            <p:cNvPr id="6" name="Chart 2"/>
            <p:cNvGraphicFramePr/>
            <p:nvPr>
              <p:extLst>
                <p:ext uri="{D42A27DB-BD31-4B8C-83A1-F6EECF244321}">
                  <p14:modId xmlns:p14="http://schemas.microsoft.com/office/powerpoint/2010/main" val="2104241752"/>
                </p:ext>
              </p:extLst>
            </p:nvPr>
          </p:nvGraphicFramePr>
          <p:xfrm>
            <a:off x="2867593" y="1606550"/>
            <a:ext cx="3615605" cy="3098800"/>
          </p:xfrm>
          <a:graphic>
            <a:graphicData uri="http://schemas.openxmlformats.org/drawingml/2006/chart">
              <c:chart xmlns:c="http://schemas.openxmlformats.org/drawingml/2006/chart" xmlns:r="http://schemas.openxmlformats.org/officeDocument/2006/relationships" r:id="rId15"/>
            </a:graphicData>
          </a:graphic>
        </p:graphicFrame>
        <p:sp>
          <p:nvSpPr>
            <p:cNvPr id="7" name="Freeform 35"/>
            <p:cNvSpPr>
              <a:spLocks noEditPoints="1"/>
            </p:cNvSpPr>
            <p:nvPr/>
          </p:nvSpPr>
          <p:spPr bwMode="auto">
            <a:xfrm>
              <a:off x="4419600" y="2800350"/>
              <a:ext cx="521619" cy="351906"/>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rgbClr val="A8CF38"/>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8" name="Text Box 10"/>
            <p:cNvSpPr txBox="1">
              <a:spLocks noChangeArrowheads="1"/>
            </p:cNvSpPr>
            <p:nvPr/>
          </p:nvSpPr>
          <p:spPr bwMode="auto">
            <a:xfrm>
              <a:off x="4092302" y="3254234"/>
              <a:ext cx="1176214" cy="206193"/>
            </a:xfrm>
            <a:prstGeom prst="rect">
              <a:avLst/>
            </a:prstGeom>
            <a:noFill/>
            <a:ln w="9525">
              <a:noFill/>
              <a:miter lim="800000"/>
              <a:headEnd/>
              <a:tailEnd/>
            </a:ln>
          </p:spPr>
          <p:txBody>
            <a:bodyPr wrap="square" lIns="45720" tIns="22860" rIns="45720" bIns="22860">
              <a:spAutoFit/>
            </a:bodyPr>
            <a:lstStyle/>
            <a:p>
              <a:pPr algn="ctr" defTabSz="1088232"/>
              <a:r>
                <a:rPr lang="en-US" sz="1600" b="1">
                  <a:solidFill>
                    <a:schemeClr val="bg1">
                      <a:lumMod val="50000"/>
                    </a:schemeClr>
                  </a:solidFill>
                  <a:latin typeface="Open Sans" pitchFamily="34" charset="0"/>
                  <a:ea typeface="Open Sans" pitchFamily="34" charset="0"/>
                  <a:cs typeface="Open Sans" pitchFamily="34" charset="0"/>
                </a:rPr>
                <a:t>Sales Up</a:t>
              </a:r>
              <a:endParaRPr lang="en-US" sz="1100" b="1">
                <a:solidFill>
                  <a:schemeClr val="bg1">
                    <a:lumMod val="50000"/>
                  </a:schemeClr>
                </a:solidFill>
                <a:latin typeface="Open Sans" pitchFamily="34" charset="0"/>
                <a:ea typeface="Open Sans" pitchFamily="34" charset="0"/>
                <a:cs typeface="Open Sans" pitchFamily="34" charset="0"/>
              </a:endParaRPr>
            </a:p>
          </p:txBody>
        </p:sp>
        <p:sp>
          <p:nvSpPr>
            <p:cNvPr id="9" name="Freeform 34"/>
            <p:cNvSpPr>
              <a:spLocks/>
            </p:cNvSpPr>
            <p:nvPr/>
          </p:nvSpPr>
          <p:spPr bwMode="auto">
            <a:xfrm>
              <a:off x="3646596" y="2265110"/>
              <a:ext cx="451737" cy="399325"/>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0" name="Freeform 64"/>
            <p:cNvSpPr>
              <a:spLocks noEditPoints="1"/>
            </p:cNvSpPr>
            <p:nvPr/>
          </p:nvSpPr>
          <p:spPr bwMode="auto">
            <a:xfrm>
              <a:off x="3707645" y="3767641"/>
              <a:ext cx="407155" cy="388753"/>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nvGrpSpPr>
            <p:cNvPr id="12" name="Group 12"/>
            <p:cNvGrpSpPr/>
            <p:nvPr/>
          </p:nvGrpSpPr>
          <p:grpSpPr>
            <a:xfrm>
              <a:off x="5334000" y="3762110"/>
              <a:ext cx="389342" cy="339426"/>
              <a:chOff x="7540014" y="4306907"/>
              <a:chExt cx="389342" cy="339426"/>
            </a:xfrm>
            <a:solidFill>
              <a:schemeClr val="bg1"/>
            </a:solidFill>
          </p:grpSpPr>
          <p:sp>
            <p:nvSpPr>
              <p:cNvPr id="17"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8"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9"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0"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1"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2"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3"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4" name="Rectangle 117"/>
              <p:cNvSpPr>
                <a:spLocks noChangeArrowheads="1"/>
              </p:cNvSpPr>
              <p:nvPr/>
            </p:nvSpPr>
            <p:spPr bwMode="auto">
              <a:xfrm>
                <a:off x="7589930" y="4421713"/>
                <a:ext cx="109814" cy="17471"/>
              </a:xfrm>
              <a:prstGeom prst="rect">
                <a:avLst/>
              </a:prstGeom>
              <a:grp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5" name="Rectangle 118"/>
              <p:cNvSpPr>
                <a:spLocks noChangeArrowheads="1"/>
              </p:cNvSpPr>
              <p:nvPr/>
            </p:nvSpPr>
            <p:spPr bwMode="auto">
              <a:xfrm>
                <a:off x="7589930" y="4461645"/>
                <a:ext cx="109814" cy="17471"/>
              </a:xfrm>
              <a:prstGeom prst="rect">
                <a:avLst/>
              </a:prstGeom>
              <a:grp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6" name="Rectangle 119"/>
              <p:cNvSpPr>
                <a:spLocks noChangeArrowheads="1"/>
              </p:cNvSpPr>
              <p:nvPr/>
            </p:nvSpPr>
            <p:spPr bwMode="auto">
              <a:xfrm>
                <a:off x="7589930" y="4506569"/>
                <a:ext cx="109814" cy="14975"/>
              </a:xfrm>
              <a:prstGeom prst="rect">
                <a:avLst/>
              </a:prstGeom>
              <a:grp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7" name="Rectangle 120"/>
              <p:cNvSpPr>
                <a:spLocks noChangeArrowheads="1"/>
              </p:cNvSpPr>
              <p:nvPr/>
            </p:nvSpPr>
            <p:spPr bwMode="auto">
              <a:xfrm>
                <a:off x="7589930" y="4548998"/>
                <a:ext cx="109814" cy="17471"/>
              </a:xfrm>
              <a:prstGeom prst="rect">
                <a:avLst/>
              </a:prstGeom>
              <a:grpFill/>
              <a:ln w="9525">
                <a:noFill/>
                <a:miter lim="800000"/>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13" name="Group 24"/>
            <p:cNvGrpSpPr/>
            <p:nvPr/>
          </p:nvGrpSpPr>
          <p:grpSpPr>
            <a:xfrm>
              <a:off x="5257800" y="2235161"/>
              <a:ext cx="431769" cy="429274"/>
              <a:chOff x="6559551" y="1588"/>
              <a:chExt cx="274637" cy="273050"/>
            </a:xfrm>
            <a:solidFill>
              <a:schemeClr val="bg1"/>
            </a:solidFill>
          </p:grpSpPr>
          <p:sp>
            <p:nvSpPr>
              <p:cNvPr id="14" name="Freeform 126"/>
              <p:cNvSpPr>
                <a:spLocks noEditPoints="1"/>
              </p:cNvSpPr>
              <p:nvPr/>
            </p:nvSpPr>
            <p:spPr bwMode="auto">
              <a:xfrm>
                <a:off x="6704013" y="65088"/>
                <a:ext cx="130175" cy="209550"/>
              </a:xfrm>
              <a:custGeom>
                <a:avLst/>
                <a:gdLst>
                  <a:gd name="T0" fmla="*/ 0 w 82"/>
                  <a:gd name="T1" fmla="*/ 34 h 132"/>
                  <a:gd name="T2" fmla="*/ 0 w 82"/>
                  <a:gd name="T3" fmla="*/ 132 h 132"/>
                  <a:gd name="T4" fmla="*/ 82 w 82"/>
                  <a:gd name="T5" fmla="*/ 99 h 132"/>
                  <a:gd name="T6" fmla="*/ 82 w 82"/>
                  <a:gd name="T7" fmla="*/ 0 h 132"/>
                  <a:gd name="T8" fmla="*/ 0 w 82"/>
                  <a:gd name="T9" fmla="*/ 34 h 132"/>
                  <a:gd name="T10" fmla="*/ 76 w 82"/>
                  <a:gd name="T11" fmla="*/ 10 h 132"/>
                  <a:gd name="T12" fmla="*/ 76 w 82"/>
                  <a:gd name="T13" fmla="*/ 94 h 132"/>
                  <a:gd name="T14" fmla="*/ 5 w 82"/>
                  <a:gd name="T15" fmla="*/ 66 h 132"/>
                  <a:gd name="T16" fmla="*/ 5 w 82"/>
                  <a:gd name="T17" fmla="*/ 38 h 132"/>
                  <a:gd name="T18" fmla="*/ 76 w 82"/>
                  <a:gd name="T19" fmla="*/ 10 h 132"/>
                  <a:gd name="T20" fmla="*/ 5 w 82"/>
                  <a:gd name="T21" fmla="*/ 70 h 132"/>
                  <a:gd name="T22" fmla="*/ 73 w 82"/>
                  <a:gd name="T23" fmla="*/ 96 h 132"/>
                  <a:gd name="T24" fmla="*/ 5 w 82"/>
                  <a:gd name="T25" fmla="*/ 124 h 132"/>
                  <a:gd name="T26" fmla="*/ 5 w 82"/>
                  <a:gd name="T27" fmla="*/ 7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132">
                    <a:moveTo>
                      <a:pt x="0" y="34"/>
                    </a:moveTo>
                    <a:lnTo>
                      <a:pt x="0" y="132"/>
                    </a:lnTo>
                    <a:lnTo>
                      <a:pt x="82" y="99"/>
                    </a:lnTo>
                    <a:lnTo>
                      <a:pt x="82" y="0"/>
                    </a:lnTo>
                    <a:lnTo>
                      <a:pt x="0" y="34"/>
                    </a:lnTo>
                    <a:close/>
                    <a:moveTo>
                      <a:pt x="76" y="10"/>
                    </a:moveTo>
                    <a:lnTo>
                      <a:pt x="76" y="94"/>
                    </a:lnTo>
                    <a:lnTo>
                      <a:pt x="5" y="66"/>
                    </a:lnTo>
                    <a:lnTo>
                      <a:pt x="5" y="38"/>
                    </a:lnTo>
                    <a:lnTo>
                      <a:pt x="76" y="10"/>
                    </a:lnTo>
                    <a:close/>
                    <a:moveTo>
                      <a:pt x="5" y="70"/>
                    </a:moveTo>
                    <a:lnTo>
                      <a:pt x="73" y="96"/>
                    </a:lnTo>
                    <a:lnTo>
                      <a:pt x="5" y="124"/>
                    </a:lnTo>
                    <a:lnTo>
                      <a:pt x="5" y="7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5" name="Freeform 127"/>
              <p:cNvSpPr>
                <a:spLocks/>
              </p:cNvSpPr>
              <p:nvPr/>
            </p:nvSpPr>
            <p:spPr bwMode="auto">
              <a:xfrm>
                <a:off x="6559551" y="65088"/>
                <a:ext cx="128588" cy="209550"/>
              </a:xfrm>
              <a:custGeom>
                <a:avLst/>
                <a:gdLst>
                  <a:gd name="T0" fmla="*/ 0 w 81"/>
                  <a:gd name="T1" fmla="*/ 99 h 132"/>
                  <a:gd name="T2" fmla="*/ 81 w 81"/>
                  <a:gd name="T3" fmla="*/ 132 h 132"/>
                  <a:gd name="T4" fmla="*/ 81 w 81"/>
                  <a:gd name="T5" fmla="*/ 34 h 132"/>
                  <a:gd name="T6" fmla="*/ 0 w 81"/>
                  <a:gd name="T7" fmla="*/ 0 h 132"/>
                  <a:gd name="T8" fmla="*/ 0 w 81"/>
                  <a:gd name="T9" fmla="*/ 99 h 132"/>
                </a:gdLst>
                <a:ahLst/>
                <a:cxnLst>
                  <a:cxn ang="0">
                    <a:pos x="T0" y="T1"/>
                  </a:cxn>
                  <a:cxn ang="0">
                    <a:pos x="T2" y="T3"/>
                  </a:cxn>
                  <a:cxn ang="0">
                    <a:pos x="T4" y="T5"/>
                  </a:cxn>
                  <a:cxn ang="0">
                    <a:pos x="T6" y="T7"/>
                  </a:cxn>
                  <a:cxn ang="0">
                    <a:pos x="T8" y="T9"/>
                  </a:cxn>
                </a:cxnLst>
                <a:rect l="0" t="0" r="r" b="b"/>
                <a:pathLst>
                  <a:path w="81" h="132">
                    <a:moveTo>
                      <a:pt x="0" y="99"/>
                    </a:moveTo>
                    <a:lnTo>
                      <a:pt x="81" y="132"/>
                    </a:lnTo>
                    <a:lnTo>
                      <a:pt x="81" y="34"/>
                    </a:lnTo>
                    <a:lnTo>
                      <a:pt x="0" y="0"/>
                    </a:lnTo>
                    <a:lnTo>
                      <a:pt x="0" y="99"/>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6" name="Freeform 128"/>
              <p:cNvSpPr>
                <a:spLocks noEditPoints="1"/>
              </p:cNvSpPr>
              <p:nvPr/>
            </p:nvSpPr>
            <p:spPr bwMode="auto">
              <a:xfrm>
                <a:off x="6567488" y="1588"/>
                <a:ext cx="263525" cy="104775"/>
              </a:xfrm>
              <a:custGeom>
                <a:avLst/>
                <a:gdLst>
                  <a:gd name="T0" fmla="*/ 82 w 166"/>
                  <a:gd name="T1" fmla="*/ 0 h 66"/>
                  <a:gd name="T2" fmla="*/ 0 w 166"/>
                  <a:gd name="T3" fmla="*/ 32 h 66"/>
                  <a:gd name="T4" fmla="*/ 80 w 166"/>
                  <a:gd name="T5" fmla="*/ 66 h 66"/>
                  <a:gd name="T6" fmla="*/ 166 w 166"/>
                  <a:gd name="T7" fmla="*/ 32 h 66"/>
                  <a:gd name="T8" fmla="*/ 82 w 166"/>
                  <a:gd name="T9" fmla="*/ 0 h 66"/>
                  <a:gd name="T10" fmla="*/ 82 w 166"/>
                  <a:gd name="T11" fmla="*/ 6 h 66"/>
                  <a:gd name="T12" fmla="*/ 151 w 166"/>
                  <a:gd name="T13" fmla="*/ 32 h 66"/>
                  <a:gd name="T14" fmla="*/ 82 w 166"/>
                  <a:gd name="T15" fmla="*/ 59 h 66"/>
                  <a:gd name="T16" fmla="*/ 82 w 166"/>
                  <a:gd name="T17" fmla="*/ 6 h 66"/>
                  <a:gd name="T18" fmla="*/ 78 w 166"/>
                  <a:gd name="T19" fmla="*/ 7 h 66"/>
                  <a:gd name="T20" fmla="*/ 78 w 166"/>
                  <a:gd name="T21" fmla="*/ 59 h 66"/>
                  <a:gd name="T22" fmla="*/ 15 w 166"/>
                  <a:gd name="T23" fmla="*/ 32 h 66"/>
                  <a:gd name="T24" fmla="*/ 78 w 166"/>
                  <a:gd name="T25" fmla="*/ 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66">
                    <a:moveTo>
                      <a:pt x="82" y="0"/>
                    </a:moveTo>
                    <a:lnTo>
                      <a:pt x="0" y="32"/>
                    </a:lnTo>
                    <a:lnTo>
                      <a:pt x="80" y="66"/>
                    </a:lnTo>
                    <a:lnTo>
                      <a:pt x="166" y="32"/>
                    </a:lnTo>
                    <a:lnTo>
                      <a:pt x="82" y="0"/>
                    </a:lnTo>
                    <a:close/>
                    <a:moveTo>
                      <a:pt x="82" y="6"/>
                    </a:moveTo>
                    <a:lnTo>
                      <a:pt x="151" y="32"/>
                    </a:lnTo>
                    <a:lnTo>
                      <a:pt x="82" y="59"/>
                    </a:lnTo>
                    <a:lnTo>
                      <a:pt x="82" y="6"/>
                    </a:lnTo>
                    <a:close/>
                    <a:moveTo>
                      <a:pt x="78" y="7"/>
                    </a:moveTo>
                    <a:lnTo>
                      <a:pt x="78" y="59"/>
                    </a:lnTo>
                    <a:lnTo>
                      <a:pt x="15" y="32"/>
                    </a:lnTo>
                    <a:lnTo>
                      <a:pt x="78" y="7"/>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grpSp>
        <p:nvGrpSpPr>
          <p:cNvPr id="3" name="组合 2"/>
          <p:cNvGrpSpPr/>
          <p:nvPr/>
        </p:nvGrpSpPr>
        <p:grpSpPr>
          <a:xfrm>
            <a:off x="5780535" y="2469166"/>
            <a:ext cx="5527187" cy="3375055"/>
            <a:chOff x="5508625" y="2268843"/>
            <a:chExt cx="6392863" cy="3903662"/>
          </a:xfrm>
        </p:grpSpPr>
        <p:grpSp>
          <p:nvGrpSpPr>
            <p:cNvPr id="28" name="PA_淘宝店chenying0907出品 8"/>
            <p:cNvGrpSpPr>
              <a:grpSpLocks/>
            </p:cNvGrpSpPr>
            <p:nvPr>
              <p:custDataLst>
                <p:tags r:id="rId1"/>
              </p:custDataLst>
            </p:nvPr>
          </p:nvGrpSpPr>
          <p:grpSpPr bwMode="auto">
            <a:xfrm>
              <a:off x="5508625" y="2268843"/>
              <a:ext cx="4435475" cy="969962"/>
              <a:chOff x="0" y="0"/>
              <a:chExt cx="4612942" cy="968991"/>
            </a:xfrm>
            <a:solidFill>
              <a:srgbClr val="A8CF38"/>
            </a:solidFill>
          </p:grpSpPr>
          <p:sp>
            <p:nvSpPr>
              <p:cNvPr id="29" name="淘宝店chenying0907出品 6"/>
              <p:cNvSpPr>
                <a:spLocks noChangeArrowheads="1"/>
              </p:cNvSpPr>
              <p:nvPr/>
            </p:nvSpPr>
            <p:spPr bwMode="auto">
              <a:xfrm>
                <a:off x="0" y="0"/>
                <a:ext cx="3643952" cy="968991"/>
              </a:xfrm>
              <a:prstGeom prst="rect">
                <a:avLst/>
              </a:prstGeom>
              <a:solidFill>
                <a:srgbClr val="00AB7F"/>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30" name="直角三角形 7"/>
              <p:cNvSpPr>
                <a:spLocks noChangeArrowheads="1"/>
              </p:cNvSpPr>
              <p:nvPr/>
            </p:nvSpPr>
            <p:spPr bwMode="auto">
              <a:xfrm rot="5400000">
                <a:off x="3643950" y="0"/>
                <a:ext cx="968991" cy="968991"/>
              </a:xfrm>
              <a:prstGeom prst="rtTriangle">
                <a:avLst/>
              </a:prstGeom>
              <a:solidFill>
                <a:srgbClr val="00AB7F"/>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grpSp>
          <p:nvGrpSpPr>
            <p:cNvPr id="31" name="PA_淘宝店chenying0907出品 9"/>
            <p:cNvGrpSpPr>
              <a:grpSpLocks/>
            </p:cNvGrpSpPr>
            <p:nvPr>
              <p:custDataLst>
                <p:tags r:id="rId2"/>
              </p:custDataLst>
            </p:nvPr>
          </p:nvGrpSpPr>
          <p:grpSpPr bwMode="auto">
            <a:xfrm>
              <a:off x="5508625" y="3238805"/>
              <a:ext cx="5145088" cy="968375"/>
              <a:chOff x="0" y="0"/>
              <a:chExt cx="5841243" cy="968992"/>
            </a:xfrm>
            <a:solidFill>
              <a:schemeClr val="tx2">
                <a:lumMod val="75000"/>
              </a:schemeClr>
            </a:solidFill>
          </p:grpSpPr>
          <p:sp>
            <p:nvSpPr>
              <p:cNvPr id="32" name="淘宝店chenying0907出品 10"/>
              <p:cNvSpPr>
                <a:spLocks noChangeArrowheads="1"/>
              </p:cNvSpPr>
              <p:nvPr/>
            </p:nvSpPr>
            <p:spPr bwMode="auto">
              <a:xfrm>
                <a:off x="0" y="1"/>
                <a:ext cx="4872252" cy="968991"/>
              </a:xfrm>
              <a:prstGeom prst="rect">
                <a:avLst/>
              </a:prstGeom>
              <a:solidFill>
                <a:schemeClr val="accent1">
                  <a:lumMod val="7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33" name="直角三角形 11"/>
              <p:cNvSpPr>
                <a:spLocks noChangeArrowheads="1"/>
              </p:cNvSpPr>
              <p:nvPr/>
            </p:nvSpPr>
            <p:spPr bwMode="auto">
              <a:xfrm rot="5400000">
                <a:off x="4872251" y="0"/>
                <a:ext cx="968991" cy="968991"/>
              </a:xfrm>
              <a:prstGeom prst="rtTriangle">
                <a:avLst/>
              </a:prstGeom>
              <a:solidFill>
                <a:schemeClr val="accent1">
                  <a:lumMod val="7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grpSp>
          <p:nvGrpSpPr>
            <p:cNvPr id="34" name="PA_淘宝店chenying0907出品 12"/>
            <p:cNvGrpSpPr>
              <a:grpSpLocks/>
            </p:cNvGrpSpPr>
            <p:nvPr>
              <p:custDataLst>
                <p:tags r:id="rId3"/>
              </p:custDataLst>
            </p:nvPr>
          </p:nvGrpSpPr>
          <p:grpSpPr bwMode="auto">
            <a:xfrm>
              <a:off x="5508625" y="4204005"/>
              <a:ext cx="5886450" cy="971550"/>
              <a:chOff x="0" y="0"/>
              <a:chExt cx="5765853" cy="972742"/>
            </a:xfrm>
            <a:solidFill>
              <a:srgbClr val="A8CF38"/>
            </a:solidFill>
          </p:grpSpPr>
          <p:sp>
            <p:nvSpPr>
              <p:cNvPr id="35" name="淘宝店chenying0907出品 13"/>
              <p:cNvSpPr>
                <a:spLocks noChangeArrowheads="1"/>
              </p:cNvSpPr>
              <p:nvPr/>
            </p:nvSpPr>
            <p:spPr bwMode="auto">
              <a:xfrm>
                <a:off x="0" y="3751"/>
                <a:ext cx="4872252" cy="968991"/>
              </a:xfrm>
              <a:prstGeom prst="rect">
                <a:avLst/>
              </a:prstGeom>
              <a:solidFill>
                <a:srgbClr val="00AB7F"/>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bg1"/>
                  </a:solidFill>
                  <a:latin typeface="宋体" panose="02010600030101010101" pitchFamily="2" charset="-122"/>
                  <a:sym typeface="宋体" panose="02010600030101010101" pitchFamily="2" charset="-122"/>
                </a:endParaRPr>
              </a:p>
            </p:txBody>
          </p:sp>
          <p:sp>
            <p:nvSpPr>
              <p:cNvPr id="36" name="直角三角形 14"/>
              <p:cNvSpPr>
                <a:spLocks noChangeArrowheads="1"/>
              </p:cNvSpPr>
              <p:nvPr/>
            </p:nvSpPr>
            <p:spPr bwMode="auto">
              <a:xfrm rot="5400000">
                <a:off x="4832681" y="39568"/>
                <a:ext cx="972742" cy="893603"/>
              </a:xfrm>
              <a:prstGeom prst="rtTriangle">
                <a:avLst/>
              </a:prstGeom>
              <a:solidFill>
                <a:srgbClr val="00AB7F"/>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bg1"/>
                  </a:solidFill>
                  <a:latin typeface="宋体" panose="02010600030101010101" pitchFamily="2" charset="-122"/>
                  <a:sym typeface="宋体" panose="02010600030101010101" pitchFamily="2" charset="-122"/>
                </a:endParaRPr>
              </a:p>
            </p:txBody>
          </p:sp>
        </p:grpSp>
        <p:grpSp>
          <p:nvGrpSpPr>
            <p:cNvPr id="37" name="PA_淘宝店chenying0907出品 16"/>
            <p:cNvGrpSpPr>
              <a:grpSpLocks/>
            </p:cNvGrpSpPr>
            <p:nvPr>
              <p:custDataLst>
                <p:tags r:id="rId4"/>
              </p:custDataLst>
            </p:nvPr>
          </p:nvGrpSpPr>
          <p:grpSpPr bwMode="auto">
            <a:xfrm>
              <a:off x="5508625" y="5172380"/>
              <a:ext cx="6392863" cy="1000125"/>
              <a:chOff x="0" y="0"/>
              <a:chExt cx="5653864" cy="968991"/>
            </a:xfrm>
            <a:solidFill>
              <a:schemeClr val="tx2">
                <a:lumMod val="75000"/>
              </a:schemeClr>
            </a:solidFill>
          </p:grpSpPr>
          <p:sp>
            <p:nvSpPr>
              <p:cNvPr id="38" name="淘宝店chenying0907出品 17"/>
              <p:cNvSpPr>
                <a:spLocks noChangeArrowheads="1"/>
              </p:cNvSpPr>
              <p:nvPr/>
            </p:nvSpPr>
            <p:spPr bwMode="auto">
              <a:xfrm>
                <a:off x="0" y="0"/>
                <a:ext cx="4872252" cy="968991"/>
              </a:xfrm>
              <a:prstGeom prst="rect">
                <a:avLst/>
              </a:prstGeom>
              <a:solidFill>
                <a:schemeClr val="accent1">
                  <a:lumMod val="7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39" name="直角三角形 18"/>
              <p:cNvSpPr>
                <a:spLocks noChangeArrowheads="1"/>
              </p:cNvSpPr>
              <p:nvPr/>
            </p:nvSpPr>
            <p:spPr bwMode="auto">
              <a:xfrm rot="5400000">
                <a:off x="4778563" y="93692"/>
                <a:ext cx="968989" cy="781610"/>
              </a:xfrm>
              <a:prstGeom prst="rtTriangle">
                <a:avLst/>
              </a:prstGeom>
              <a:solidFill>
                <a:schemeClr val="accent1">
                  <a:lumMod val="7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sp>
          <p:nvSpPr>
            <p:cNvPr id="40" name="PA_淘宝店chenying0907出品 111"/>
            <p:cNvSpPr>
              <a:spLocks noChangeArrowheads="1"/>
            </p:cNvSpPr>
            <p:nvPr>
              <p:custDataLst>
                <p:tags r:id="rId5"/>
              </p:custDataLst>
            </p:nvPr>
          </p:nvSpPr>
          <p:spPr bwMode="auto">
            <a:xfrm>
              <a:off x="8194675" y="2400606"/>
              <a:ext cx="952500" cy="74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PA_淘宝店chenying0907出品 112"/>
            <p:cNvSpPr>
              <a:spLocks noChangeArrowheads="1"/>
            </p:cNvSpPr>
            <p:nvPr>
              <p:custDataLst>
                <p:tags r:id="rId6"/>
              </p:custDataLst>
            </p:nvPr>
          </p:nvSpPr>
          <p:spPr bwMode="auto">
            <a:xfrm>
              <a:off x="8929688" y="3351518"/>
              <a:ext cx="952500" cy="74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PA_淘宝店chenying0907出品 113"/>
            <p:cNvSpPr>
              <a:spLocks noChangeArrowheads="1"/>
            </p:cNvSpPr>
            <p:nvPr>
              <p:custDataLst>
                <p:tags r:id="rId7"/>
              </p:custDataLst>
            </p:nvPr>
          </p:nvSpPr>
          <p:spPr bwMode="auto">
            <a:xfrm>
              <a:off x="9640888" y="4353230"/>
              <a:ext cx="952500" cy="74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PA_淘宝店chenying0907出品 114"/>
            <p:cNvSpPr>
              <a:spLocks noChangeArrowheads="1"/>
            </p:cNvSpPr>
            <p:nvPr>
              <p:custDataLst>
                <p:tags r:id="rId8"/>
              </p:custDataLst>
            </p:nvPr>
          </p:nvSpPr>
          <p:spPr bwMode="auto">
            <a:xfrm>
              <a:off x="10236200" y="5323193"/>
              <a:ext cx="952500" cy="74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PA_淘宝店chenying0907出品 115"/>
            <p:cNvSpPr>
              <a:spLocks noChangeArrowheads="1"/>
            </p:cNvSpPr>
            <p:nvPr>
              <p:custDataLst>
                <p:tags r:id="rId9"/>
              </p:custDataLst>
            </p:nvPr>
          </p:nvSpPr>
          <p:spPr bwMode="auto">
            <a:xfrm>
              <a:off x="5981701" y="2460930"/>
              <a:ext cx="2068513" cy="60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sz="1400">
                <a:latin typeface="Arial" panose="020B0604020202020204" pitchFamily="34" charset="0"/>
              </a:endParaRPr>
            </a:p>
          </p:txBody>
        </p:sp>
        <p:sp>
          <p:nvSpPr>
            <p:cNvPr id="45" name="PA_淘宝店chenying0907出品 116"/>
            <p:cNvSpPr>
              <a:spLocks noChangeArrowheads="1"/>
            </p:cNvSpPr>
            <p:nvPr>
              <p:custDataLst>
                <p:tags r:id="rId10"/>
              </p:custDataLst>
            </p:nvPr>
          </p:nvSpPr>
          <p:spPr bwMode="auto">
            <a:xfrm>
              <a:off x="5924550" y="3362631"/>
              <a:ext cx="2066925" cy="60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sz="1400">
                <a:latin typeface="Arial" panose="020B0604020202020204" pitchFamily="34" charset="0"/>
              </a:endParaRPr>
            </a:p>
          </p:txBody>
        </p:sp>
        <p:sp>
          <p:nvSpPr>
            <p:cNvPr id="46" name="PA_淘宝店chenying0907出品 117"/>
            <p:cNvSpPr>
              <a:spLocks noChangeArrowheads="1"/>
            </p:cNvSpPr>
            <p:nvPr>
              <p:custDataLst>
                <p:tags r:id="rId11"/>
              </p:custDataLst>
            </p:nvPr>
          </p:nvSpPr>
          <p:spPr bwMode="auto">
            <a:xfrm>
              <a:off x="5924550" y="4327831"/>
              <a:ext cx="2066925" cy="60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sz="1400">
                <a:latin typeface="Arial" panose="020B0604020202020204" pitchFamily="34" charset="0"/>
              </a:endParaRPr>
            </a:p>
          </p:txBody>
        </p:sp>
        <p:sp>
          <p:nvSpPr>
            <p:cNvPr id="47" name="PA_淘宝店chenying0907出品 118"/>
            <p:cNvSpPr>
              <a:spLocks noChangeArrowheads="1"/>
            </p:cNvSpPr>
            <p:nvPr>
              <p:custDataLst>
                <p:tags r:id="rId12"/>
              </p:custDataLst>
            </p:nvPr>
          </p:nvSpPr>
          <p:spPr bwMode="auto">
            <a:xfrm>
              <a:off x="5935663" y="5350180"/>
              <a:ext cx="2066925" cy="60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sz="1400">
                <a:latin typeface="Arial" panose="020B0604020202020204" pitchFamily="34" charset="0"/>
              </a:endParaRPr>
            </a:p>
          </p:txBody>
        </p:sp>
      </p:grpSp>
    </p:spTree>
    <p:extLst>
      <p:ext uri="{BB962C8B-B14F-4D97-AF65-F5344CB8AC3E}">
        <p14:creationId xmlns:p14="http://schemas.microsoft.com/office/powerpoint/2010/main" val="2574143141"/>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68600" y="498204"/>
            <a:ext cx="6667500" cy="813540"/>
            <a:chOff x="2768600" y="556260"/>
            <a:chExt cx="6667500" cy="813540"/>
          </a:xfrm>
        </p:grpSpPr>
        <p:sp>
          <p:nvSpPr>
            <p:cNvPr id="2" name="矩形 1"/>
            <p:cNvSpPr/>
            <p:nvPr/>
          </p:nvSpPr>
          <p:spPr>
            <a:xfrm>
              <a:off x="2768600" y="556260"/>
              <a:ext cx="6667500" cy="813540"/>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a:spLocks/>
            </p:cNvSpPr>
            <p:nvPr/>
          </p:nvSpPr>
          <p:spPr bwMode="auto">
            <a:xfrm>
              <a:off x="3824069" y="744961"/>
              <a:ext cx="4556562"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chemeClr val="bg1"/>
                  </a:solidFill>
                  <a:latin typeface="微软雅黑" panose="020B0503020204020204" pitchFamily="34" charset="-122"/>
                  <a:ea typeface="微软雅黑" panose="020B0503020204020204" pitchFamily="34" charset="-122"/>
                </a:rPr>
                <a:t>点击加入标题文字</a:t>
              </a:r>
              <a:endParaRPr lang="en-US" sz="2400" cap="small" dirty="0">
                <a:solidFill>
                  <a:schemeClr val="bg1"/>
                </a:solidFill>
                <a:latin typeface="微软雅黑" panose="020B0503020204020204" pitchFamily="34" charset="-122"/>
                <a:ea typeface="微软雅黑" panose="020B0503020204020204" pitchFamily="34" charset="-122"/>
              </a:endParaRPr>
            </a:p>
          </p:txBody>
        </p:sp>
      </p:grpSp>
      <p:sp>
        <p:nvSpPr>
          <p:cNvPr id="5" name="直接连接符 24"/>
          <p:cNvSpPr>
            <a:spLocks noChangeShapeType="1"/>
          </p:cNvSpPr>
          <p:nvPr/>
        </p:nvSpPr>
        <p:spPr bwMode="auto">
          <a:xfrm>
            <a:off x="1122363" y="3651790"/>
            <a:ext cx="10117137" cy="1588"/>
          </a:xfrm>
          <a:prstGeom prst="line">
            <a:avLst/>
          </a:prstGeom>
          <a:noFill/>
          <a:ln w="28575">
            <a:solidFill>
              <a:schemeClr val="bg1">
                <a:lumMod val="50000"/>
              </a:schemeClr>
            </a:solidFill>
            <a:prstDash val="sys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6" name="椭圆 2"/>
          <p:cNvSpPr>
            <a:spLocks noChangeArrowheads="1"/>
          </p:cNvSpPr>
          <p:nvPr/>
        </p:nvSpPr>
        <p:spPr bwMode="auto">
          <a:xfrm>
            <a:off x="5059363" y="2581815"/>
            <a:ext cx="2052637" cy="2052638"/>
          </a:xfrm>
          <a:prstGeom prst="ellipse">
            <a:avLst/>
          </a:prstGeom>
          <a:solidFill>
            <a:srgbClr val="00AB7F"/>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7" name="椭圆 3"/>
          <p:cNvSpPr>
            <a:spLocks noChangeArrowheads="1"/>
          </p:cNvSpPr>
          <p:nvPr/>
        </p:nvSpPr>
        <p:spPr bwMode="auto">
          <a:xfrm>
            <a:off x="2905125" y="2943765"/>
            <a:ext cx="1308100" cy="1308100"/>
          </a:xfrm>
          <a:prstGeom prst="ellipse">
            <a:avLst/>
          </a:prstGeom>
          <a:solidFill>
            <a:schemeClr val="accent1">
              <a:lumMod val="75000"/>
            </a:schemeClr>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8" name="椭圆 4"/>
          <p:cNvSpPr>
            <a:spLocks noChangeArrowheads="1"/>
          </p:cNvSpPr>
          <p:nvPr/>
        </p:nvSpPr>
        <p:spPr bwMode="auto">
          <a:xfrm>
            <a:off x="757238" y="2954878"/>
            <a:ext cx="1308100" cy="1308100"/>
          </a:xfrm>
          <a:prstGeom prst="ellipse">
            <a:avLst/>
          </a:prstGeom>
          <a:solidFill>
            <a:srgbClr val="00AB7F"/>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9" name="椭圆 5"/>
          <p:cNvSpPr>
            <a:spLocks noChangeArrowheads="1"/>
          </p:cNvSpPr>
          <p:nvPr/>
        </p:nvSpPr>
        <p:spPr bwMode="auto">
          <a:xfrm>
            <a:off x="7954963" y="2953290"/>
            <a:ext cx="1308100" cy="1308100"/>
          </a:xfrm>
          <a:prstGeom prst="ellipse">
            <a:avLst/>
          </a:prstGeom>
          <a:solidFill>
            <a:schemeClr val="accent1">
              <a:lumMod val="75000"/>
            </a:schemeClr>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0" name="椭圆 6"/>
          <p:cNvSpPr>
            <a:spLocks noChangeArrowheads="1"/>
          </p:cNvSpPr>
          <p:nvPr/>
        </p:nvSpPr>
        <p:spPr bwMode="auto">
          <a:xfrm>
            <a:off x="10104438" y="2954878"/>
            <a:ext cx="1308100" cy="1308100"/>
          </a:xfrm>
          <a:prstGeom prst="ellipse">
            <a:avLst/>
          </a:prstGeom>
          <a:solidFill>
            <a:srgbClr val="00AB7F"/>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2" name="文本框 13"/>
          <p:cNvSpPr>
            <a:spLocks noChangeArrowheads="1"/>
          </p:cNvSpPr>
          <p:nvPr/>
        </p:nvSpPr>
        <p:spPr bwMode="auto">
          <a:xfrm>
            <a:off x="757238" y="4755103"/>
            <a:ext cx="16498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1400" dirty="0">
                <a:solidFill>
                  <a:schemeClr val="bg1">
                    <a:lumMod val="50000"/>
                  </a:schemeClr>
                </a:solidFill>
                <a:latin typeface="Calibri" pitchFamily="34" charset="0"/>
                <a:sym typeface="Calibri" pitchFamily="34" charset="0"/>
              </a:rPr>
              <a:t>  </a:t>
            </a:r>
            <a:r>
              <a:rPr lang="zh-CN" altLang="en-US" dirty="0" smtClean="0">
                <a:solidFill>
                  <a:schemeClr val="bg1">
                    <a:lumMod val="50000"/>
                  </a:schemeClr>
                </a:solidFill>
                <a:latin typeface="Calibri" pitchFamily="34" charset="0"/>
                <a:sym typeface="Calibri" pitchFamily="34" charset="0"/>
              </a:rPr>
              <a:t>点击输入内容</a:t>
            </a:r>
            <a:endParaRPr lang="en-US" altLang="zh-CN" sz="14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Click here to add you</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to the  center of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narrative thought</a:t>
            </a:r>
            <a:endParaRPr lang="zh-CN" altLang="en-US" sz="1200" dirty="0">
              <a:solidFill>
                <a:schemeClr val="bg1">
                  <a:lumMod val="50000"/>
                </a:schemeClr>
              </a:solidFill>
              <a:sym typeface="Calibri" pitchFamily="34" charset="0"/>
            </a:endParaRPr>
          </a:p>
        </p:txBody>
      </p:sp>
      <p:sp>
        <p:nvSpPr>
          <p:cNvPr id="13" name="文本框 14"/>
          <p:cNvSpPr>
            <a:spLocks noChangeArrowheads="1"/>
          </p:cNvSpPr>
          <p:nvPr/>
        </p:nvSpPr>
        <p:spPr bwMode="auto">
          <a:xfrm>
            <a:off x="2925763" y="4737641"/>
            <a:ext cx="16498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1400" dirty="0">
                <a:solidFill>
                  <a:schemeClr val="bg1">
                    <a:lumMod val="50000"/>
                  </a:schemeClr>
                </a:solidFill>
                <a:latin typeface="Calibri" pitchFamily="34" charset="0"/>
                <a:sym typeface="Calibri" pitchFamily="34" charset="0"/>
              </a:rPr>
              <a:t>  </a:t>
            </a:r>
            <a:r>
              <a:rPr lang="zh-CN" altLang="en-US" dirty="0" smtClean="0">
                <a:solidFill>
                  <a:schemeClr val="bg1">
                    <a:lumMod val="50000"/>
                  </a:schemeClr>
                </a:solidFill>
                <a:latin typeface="Calibri" pitchFamily="34" charset="0"/>
                <a:sym typeface="Calibri" pitchFamily="34" charset="0"/>
              </a:rPr>
              <a:t>点击输入内容</a:t>
            </a:r>
            <a:endParaRPr lang="en-US" altLang="zh-CN" sz="14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Click here to add you</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to the  center of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narrative thought</a:t>
            </a:r>
            <a:endParaRPr lang="zh-CN" altLang="en-US" sz="1200" dirty="0">
              <a:solidFill>
                <a:schemeClr val="bg1">
                  <a:lumMod val="50000"/>
                </a:schemeClr>
              </a:solidFill>
              <a:sym typeface="Calibri" pitchFamily="34" charset="0"/>
            </a:endParaRPr>
          </a:p>
        </p:txBody>
      </p:sp>
      <p:sp>
        <p:nvSpPr>
          <p:cNvPr id="14" name="文本框 15"/>
          <p:cNvSpPr>
            <a:spLocks noChangeArrowheads="1"/>
          </p:cNvSpPr>
          <p:nvPr/>
        </p:nvSpPr>
        <p:spPr bwMode="auto">
          <a:xfrm>
            <a:off x="7985126" y="4723353"/>
            <a:ext cx="16498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1400" dirty="0">
                <a:solidFill>
                  <a:schemeClr val="bg1">
                    <a:lumMod val="50000"/>
                  </a:schemeClr>
                </a:solidFill>
                <a:latin typeface="Calibri" pitchFamily="34" charset="0"/>
                <a:sym typeface="Calibri" pitchFamily="34" charset="0"/>
              </a:rPr>
              <a:t>  </a:t>
            </a:r>
            <a:r>
              <a:rPr lang="zh-CN" altLang="en-US" dirty="0" smtClean="0">
                <a:solidFill>
                  <a:schemeClr val="bg1">
                    <a:lumMod val="50000"/>
                  </a:schemeClr>
                </a:solidFill>
                <a:latin typeface="Calibri" pitchFamily="34" charset="0"/>
                <a:sym typeface="Calibri" pitchFamily="34" charset="0"/>
              </a:rPr>
              <a:t>点击输入内容</a:t>
            </a:r>
            <a:endParaRPr lang="en-US" altLang="zh-CN" sz="14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Click here to add you</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to the  center of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narrative thought</a:t>
            </a:r>
            <a:endParaRPr lang="zh-CN" altLang="en-US" sz="1200" dirty="0">
              <a:solidFill>
                <a:schemeClr val="bg1">
                  <a:lumMod val="50000"/>
                </a:schemeClr>
              </a:solidFill>
              <a:sym typeface="Calibri" pitchFamily="34" charset="0"/>
            </a:endParaRPr>
          </a:p>
        </p:txBody>
      </p:sp>
      <p:sp>
        <p:nvSpPr>
          <p:cNvPr id="15" name="文本框 16"/>
          <p:cNvSpPr>
            <a:spLocks noChangeArrowheads="1"/>
          </p:cNvSpPr>
          <p:nvPr/>
        </p:nvSpPr>
        <p:spPr bwMode="auto">
          <a:xfrm>
            <a:off x="10109201" y="4737641"/>
            <a:ext cx="16498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1400" dirty="0">
                <a:solidFill>
                  <a:schemeClr val="bg1">
                    <a:lumMod val="50000"/>
                  </a:schemeClr>
                </a:solidFill>
                <a:latin typeface="Calibri" pitchFamily="34" charset="0"/>
                <a:sym typeface="Calibri" pitchFamily="34" charset="0"/>
              </a:rPr>
              <a:t>  </a:t>
            </a:r>
            <a:r>
              <a:rPr lang="zh-CN" altLang="en-US" dirty="0" smtClean="0">
                <a:solidFill>
                  <a:schemeClr val="bg1">
                    <a:lumMod val="50000"/>
                  </a:schemeClr>
                </a:solidFill>
                <a:latin typeface="Calibri" pitchFamily="34" charset="0"/>
                <a:sym typeface="Calibri" pitchFamily="34" charset="0"/>
              </a:rPr>
              <a:t>点击输入内容</a:t>
            </a:r>
            <a:endParaRPr lang="en-US" altLang="zh-CN" sz="14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Click here to add you</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to the  center of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narrative thought</a:t>
            </a:r>
            <a:endParaRPr lang="zh-CN" altLang="en-US" sz="1200" dirty="0">
              <a:solidFill>
                <a:schemeClr val="bg1">
                  <a:lumMod val="50000"/>
                </a:schemeClr>
              </a:solidFill>
              <a:sym typeface="Calibri" pitchFamily="34" charset="0"/>
            </a:endParaRPr>
          </a:p>
        </p:txBody>
      </p:sp>
      <p:sp>
        <p:nvSpPr>
          <p:cNvPr id="16" name="文本框 17"/>
          <p:cNvSpPr>
            <a:spLocks noChangeArrowheads="1"/>
          </p:cNvSpPr>
          <p:nvPr/>
        </p:nvSpPr>
        <p:spPr bwMode="auto">
          <a:xfrm>
            <a:off x="5394326" y="4734466"/>
            <a:ext cx="1803699"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1400" dirty="0">
                <a:solidFill>
                  <a:schemeClr val="bg1">
                    <a:lumMod val="50000"/>
                  </a:schemeClr>
                </a:solidFill>
                <a:latin typeface="Calibri" pitchFamily="34" charset="0"/>
                <a:sym typeface="Calibri" pitchFamily="34" charset="0"/>
              </a:rPr>
              <a:t>  </a:t>
            </a:r>
            <a:r>
              <a:rPr lang="zh-CN" altLang="en-US" sz="2000" b="1" dirty="0" smtClean="0">
                <a:solidFill>
                  <a:schemeClr val="bg1">
                    <a:lumMod val="50000"/>
                  </a:schemeClr>
                </a:solidFill>
                <a:latin typeface="Calibri" pitchFamily="34" charset="0"/>
                <a:sym typeface="Calibri" pitchFamily="34" charset="0"/>
              </a:rPr>
              <a:t>点击输入内容</a:t>
            </a:r>
            <a:endParaRPr lang="en-US" altLang="zh-CN" sz="1600" b="1"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400" dirty="0">
                <a:solidFill>
                  <a:schemeClr val="bg1">
                    <a:lumMod val="50000"/>
                  </a:schemeClr>
                </a:solidFill>
                <a:latin typeface="Calibri" pitchFamily="34" charset="0"/>
                <a:sym typeface="Calibri" pitchFamily="34" charset="0"/>
              </a:rPr>
              <a:t>Click here to add you</a:t>
            </a:r>
            <a:endParaRPr lang="zh-CN" altLang="en-US" sz="14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400" dirty="0">
                <a:solidFill>
                  <a:schemeClr val="bg1">
                    <a:lumMod val="50000"/>
                  </a:schemeClr>
                </a:solidFill>
                <a:latin typeface="Calibri" pitchFamily="34" charset="0"/>
                <a:sym typeface="Calibri" pitchFamily="34" charset="0"/>
              </a:rPr>
              <a:t> to the  center of the</a:t>
            </a:r>
            <a:endParaRPr lang="zh-CN" altLang="en-US" sz="14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400" dirty="0">
                <a:solidFill>
                  <a:schemeClr val="bg1">
                    <a:lumMod val="50000"/>
                  </a:schemeClr>
                </a:solidFill>
                <a:latin typeface="Calibri" pitchFamily="34" charset="0"/>
                <a:sym typeface="Calibri" pitchFamily="34" charset="0"/>
              </a:rPr>
              <a:t> narrative thought</a:t>
            </a:r>
            <a:endParaRPr lang="zh-CN" altLang="en-US" sz="1200" dirty="0">
              <a:solidFill>
                <a:schemeClr val="bg1">
                  <a:lumMod val="50000"/>
                </a:schemeClr>
              </a:solidFill>
              <a:sym typeface="Calibri" pitchFamily="34" charset="0"/>
            </a:endParaRPr>
          </a:p>
        </p:txBody>
      </p:sp>
      <p:pic>
        <p:nvPicPr>
          <p:cNvPr id="17" name="图片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50250" y="3337465"/>
            <a:ext cx="568325"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5963" y="3283490"/>
            <a:ext cx="6619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56863" y="3310478"/>
            <a:ext cx="600075"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59425" y="3173953"/>
            <a:ext cx="1052513"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5375" y="3310478"/>
            <a:ext cx="5746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2072092"/>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50"/>
                                        <p:tgtEl>
                                          <p:spTgt spid="8"/>
                                        </p:tgtEl>
                                      </p:cBhvr>
                                    </p:animEffect>
                                    <p:anim calcmode="lin" valueType="num">
                                      <p:cBhvr>
                                        <p:cTn id="32" dur="250" fill="hold"/>
                                        <p:tgtEl>
                                          <p:spTgt spid="8"/>
                                        </p:tgtEl>
                                        <p:attrNameLst>
                                          <p:attrName>ppt_x</p:attrName>
                                        </p:attrNameLst>
                                      </p:cBhvr>
                                      <p:tavLst>
                                        <p:tav tm="0">
                                          <p:val>
                                            <p:strVal val="#ppt_x"/>
                                          </p:val>
                                        </p:tav>
                                        <p:tav tm="100000">
                                          <p:val>
                                            <p:strVal val="#ppt_x"/>
                                          </p:val>
                                        </p:tav>
                                      </p:tavLst>
                                    </p:anim>
                                    <p:anim calcmode="lin" valueType="num">
                                      <p:cBhvr>
                                        <p:cTn id="33" dur="25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250"/>
                                        <p:tgtEl>
                                          <p:spTgt spid="9"/>
                                        </p:tgtEl>
                                      </p:cBhvr>
                                    </p:animEffect>
                                    <p:anim calcmode="lin" valueType="num">
                                      <p:cBhvr>
                                        <p:cTn id="38" dur="250" fill="hold"/>
                                        <p:tgtEl>
                                          <p:spTgt spid="9"/>
                                        </p:tgtEl>
                                        <p:attrNameLst>
                                          <p:attrName>ppt_x</p:attrName>
                                        </p:attrNameLst>
                                      </p:cBhvr>
                                      <p:tavLst>
                                        <p:tav tm="0">
                                          <p:val>
                                            <p:strVal val="#ppt_x"/>
                                          </p:val>
                                        </p:tav>
                                        <p:tav tm="100000">
                                          <p:val>
                                            <p:strVal val="#ppt_x"/>
                                          </p:val>
                                        </p:tav>
                                      </p:tavLst>
                                    </p:anim>
                                    <p:anim calcmode="lin" valueType="num">
                                      <p:cBhvr>
                                        <p:cTn id="39" dur="250" fill="hold"/>
                                        <p:tgtEl>
                                          <p:spTgt spid="9"/>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250"/>
                                        <p:tgtEl>
                                          <p:spTgt spid="10"/>
                                        </p:tgtEl>
                                      </p:cBhvr>
                                    </p:animEffect>
                                    <p:anim calcmode="lin" valueType="num">
                                      <p:cBhvr>
                                        <p:cTn id="44" dur="250" fill="hold"/>
                                        <p:tgtEl>
                                          <p:spTgt spid="10"/>
                                        </p:tgtEl>
                                        <p:attrNameLst>
                                          <p:attrName>ppt_x</p:attrName>
                                        </p:attrNameLst>
                                      </p:cBhvr>
                                      <p:tavLst>
                                        <p:tav tm="0">
                                          <p:val>
                                            <p:strVal val="#ppt_x"/>
                                          </p:val>
                                        </p:tav>
                                        <p:tav tm="100000">
                                          <p:val>
                                            <p:strVal val="#ppt_x"/>
                                          </p:val>
                                        </p:tav>
                                      </p:tavLst>
                                    </p:anim>
                                    <p:anim calcmode="lin" valueType="num">
                                      <p:cBhvr>
                                        <p:cTn id="45" dur="250" fill="hold"/>
                                        <p:tgtEl>
                                          <p:spTgt spid="10"/>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250"/>
                                        <p:tgtEl>
                                          <p:spTgt spid="12"/>
                                        </p:tgtEl>
                                      </p:cBhvr>
                                    </p:animEffect>
                                    <p:anim calcmode="lin" valueType="num">
                                      <p:cBhvr>
                                        <p:cTn id="50" dur="250" fill="hold"/>
                                        <p:tgtEl>
                                          <p:spTgt spid="12"/>
                                        </p:tgtEl>
                                        <p:attrNameLst>
                                          <p:attrName>ppt_x</p:attrName>
                                        </p:attrNameLst>
                                      </p:cBhvr>
                                      <p:tavLst>
                                        <p:tav tm="0">
                                          <p:val>
                                            <p:strVal val="#ppt_x"/>
                                          </p:val>
                                        </p:tav>
                                        <p:tav tm="100000">
                                          <p:val>
                                            <p:strVal val="#ppt_x"/>
                                          </p:val>
                                        </p:tav>
                                      </p:tavLst>
                                    </p:anim>
                                    <p:anim calcmode="lin" valueType="num">
                                      <p:cBhvr>
                                        <p:cTn id="51" dur="250" fill="hold"/>
                                        <p:tgtEl>
                                          <p:spTgt spid="12"/>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250"/>
                                        <p:tgtEl>
                                          <p:spTgt spid="13"/>
                                        </p:tgtEl>
                                      </p:cBhvr>
                                    </p:animEffect>
                                    <p:anim calcmode="lin" valueType="num">
                                      <p:cBhvr>
                                        <p:cTn id="56" dur="250" fill="hold"/>
                                        <p:tgtEl>
                                          <p:spTgt spid="13"/>
                                        </p:tgtEl>
                                        <p:attrNameLst>
                                          <p:attrName>ppt_x</p:attrName>
                                        </p:attrNameLst>
                                      </p:cBhvr>
                                      <p:tavLst>
                                        <p:tav tm="0">
                                          <p:val>
                                            <p:strVal val="#ppt_x"/>
                                          </p:val>
                                        </p:tav>
                                        <p:tav tm="100000">
                                          <p:val>
                                            <p:strVal val="#ppt_x"/>
                                          </p:val>
                                        </p:tav>
                                      </p:tavLst>
                                    </p:anim>
                                    <p:anim calcmode="lin" valueType="num">
                                      <p:cBhvr>
                                        <p:cTn id="57" dur="250" fill="hold"/>
                                        <p:tgtEl>
                                          <p:spTgt spid="13"/>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250"/>
                                        <p:tgtEl>
                                          <p:spTgt spid="14"/>
                                        </p:tgtEl>
                                      </p:cBhvr>
                                    </p:animEffect>
                                    <p:anim calcmode="lin" valueType="num">
                                      <p:cBhvr>
                                        <p:cTn id="62" dur="250" fill="hold"/>
                                        <p:tgtEl>
                                          <p:spTgt spid="14"/>
                                        </p:tgtEl>
                                        <p:attrNameLst>
                                          <p:attrName>ppt_x</p:attrName>
                                        </p:attrNameLst>
                                      </p:cBhvr>
                                      <p:tavLst>
                                        <p:tav tm="0">
                                          <p:val>
                                            <p:strVal val="#ppt_x"/>
                                          </p:val>
                                        </p:tav>
                                        <p:tav tm="100000">
                                          <p:val>
                                            <p:strVal val="#ppt_x"/>
                                          </p:val>
                                        </p:tav>
                                      </p:tavLst>
                                    </p:anim>
                                    <p:anim calcmode="lin" valueType="num">
                                      <p:cBhvr>
                                        <p:cTn id="63" dur="250" fill="hold"/>
                                        <p:tgtEl>
                                          <p:spTgt spid="14"/>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250"/>
                                        <p:tgtEl>
                                          <p:spTgt spid="15"/>
                                        </p:tgtEl>
                                      </p:cBhvr>
                                    </p:animEffect>
                                    <p:anim calcmode="lin" valueType="num">
                                      <p:cBhvr>
                                        <p:cTn id="68" dur="250" fill="hold"/>
                                        <p:tgtEl>
                                          <p:spTgt spid="15"/>
                                        </p:tgtEl>
                                        <p:attrNameLst>
                                          <p:attrName>ppt_x</p:attrName>
                                        </p:attrNameLst>
                                      </p:cBhvr>
                                      <p:tavLst>
                                        <p:tav tm="0">
                                          <p:val>
                                            <p:strVal val="#ppt_x"/>
                                          </p:val>
                                        </p:tav>
                                        <p:tav tm="100000">
                                          <p:val>
                                            <p:strVal val="#ppt_x"/>
                                          </p:val>
                                        </p:tav>
                                      </p:tavLst>
                                    </p:anim>
                                    <p:anim calcmode="lin" valueType="num">
                                      <p:cBhvr>
                                        <p:cTn id="69" dur="250" fill="hold"/>
                                        <p:tgtEl>
                                          <p:spTgt spid="15"/>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250"/>
                                        <p:tgtEl>
                                          <p:spTgt spid="16"/>
                                        </p:tgtEl>
                                      </p:cBhvr>
                                    </p:animEffect>
                                    <p:anim calcmode="lin" valueType="num">
                                      <p:cBhvr>
                                        <p:cTn id="74" dur="250" fill="hold"/>
                                        <p:tgtEl>
                                          <p:spTgt spid="16"/>
                                        </p:tgtEl>
                                        <p:attrNameLst>
                                          <p:attrName>ppt_x</p:attrName>
                                        </p:attrNameLst>
                                      </p:cBhvr>
                                      <p:tavLst>
                                        <p:tav tm="0">
                                          <p:val>
                                            <p:strVal val="#ppt_x"/>
                                          </p:val>
                                        </p:tav>
                                        <p:tav tm="100000">
                                          <p:val>
                                            <p:strVal val="#ppt_x"/>
                                          </p:val>
                                        </p:tav>
                                      </p:tavLst>
                                    </p:anim>
                                    <p:anim calcmode="lin" valueType="num">
                                      <p:cBhvr>
                                        <p:cTn id="75" dur="250" fill="hold"/>
                                        <p:tgtEl>
                                          <p:spTgt spid="16"/>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250"/>
                                        <p:tgtEl>
                                          <p:spTgt spid="17"/>
                                        </p:tgtEl>
                                      </p:cBhvr>
                                    </p:animEffect>
                                    <p:anim calcmode="lin" valueType="num">
                                      <p:cBhvr>
                                        <p:cTn id="80" dur="250" fill="hold"/>
                                        <p:tgtEl>
                                          <p:spTgt spid="17"/>
                                        </p:tgtEl>
                                        <p:attrNameLst>
                                          <p:attrName>ppt_x</p:attrName>
                                        </p:attrNameLst>
                                      </p:cBhvr>
                                      <p:tavLst>
                                        <p:tav tm="0">
                                          <p:val>
                                            <p:strVal val="#ppt_x"/>
                                          </p:val>
                                        </p:tav>
                                        <p:tav tm="100000">
                                          <p:val>
                                            <p:strVal val="#ppt_x"/>
                                          </p:val>
                                        </p:tav>
                                      </p:tavLst>
                                    </p:anim>
                                    <p:anim calcmode="lin" valueType="num">
                                      <p:cBhvr>
                                        <p:cTn id="81" dur="250" fill="hold"/>
                                        <p:tgtEl>
                                          <p:spTgt spid="17"/>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fade">
                                      <p:cBhvr>
                                        <p:cTn id="85" dur="250"/>
                                        <p:tgtEl>
                                          <p:spTgt spid="18"/>
                                        </p:tgtEl>
                                      </p:cBhvr>
                                    </p:animEffect>
                                    <p:anim calcmode="lin" valueType="num">
                                      <p:cBhvr>
                                        <p:cTn id="86" dur="250" fill="hold"/>
                                        <p:tgtEl>
                                          <p:spTgt spid="18"/>
                                        </p:tgtEl>
                                        <p:attrNameLst>
                                          <p:attrName>ppt_x</p:attrName>
                                        </p:attrNameLst>
                                      </p:cBhvr>
                                      <p:tavLst>
                                        <p:tav tm="0">
                                          <p:val>
                                            <p:strVal val="#ppt_x"/>
                                          </p:val>
                                        </p:tav>
                                        <p:tav tm="100000">
                                          <p:val>
                                            <p:strVal val="#ppt_x"/>
                                          </p:val>
                                        </p:tav>
                                      </p:tavLst>
                                    </p:anim>
                                    <p:anim calcmode="lin" valueType="num">
                                      <p:cBhvr>
                                        <p:cTn id="87" dur="250" fill="hold"/>
                                        <p:tgtEl>
                                          <p:spTgt spid="18"/>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nodeType="after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fade">
                                      <p:cBhvr>
                                        <p:cTn id="91" dur="250"/>
                                        <p:tgtEl>
                                          <p:spTgt spid="19"/>
                                        </p:tgtEl>
                                      </p:cBhvr>
                                    </p:animEffect>
                                    <p:anim calcmode="lin" valueType="num">
                                      <p:cBhvr>
                                        <p:cTn id="92" dur="250" fill="hold"/>
                                        <p:tgtEl>
                                          <p:spTgt spid="19"/>
                                        </p:tgtEl>
                                        <p:attrNameLst>
                                          <p:attrName>ppt_x</p:attrName>
                                        </p:attrNameLst>
                                      </p:cBhvr>
                                      <p:tavLst>
                                        <p:tav tm="0">
                                          <p:val>
                                            <p:strVal val="#ppt_x"/>
                                          </p:val>
                                        </p:tav>
                                        <p:tav tm="100000">
                                          <p:val>
                                            <p:strVal val="#ppt_x"/>
                                          </p:val>
                                        </p:tav>
                                      </p:tavLst>
                                    </p:anim>
                                    <p:anim calcmode="lin" valueType="num">
                                      <p:cBhvr>
                                        <p:cTn id="93" dur="250" fill="hold"/>
                                        <p:tgtEl>
                                          <p:spTgt spid="19"/>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nodeType="after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fade">
                                      <p:cBhvr>
                                        <p:cTn id="97" dur="250"/>
                                        <p:tgtEl>
                                          <p:spTgt spid="20"/>
                                        </p:tgtEl>
                                      </p:cBhvr>
                                    </p:animEffect>
                                    <p:anim calcmode="lin" valueType="num">
                                      <p:cBhvr>
                                        <p:cTn id="98" dur="250" fill="hold"/>
                                        <p:tgtEl>
                                          <p:spTgt spid="20"/>
                                        </p:tgtEl>
                                        <p:attrNameLst>
                                          <p:attrName>ppt_x</p:attrName>
                                        </p:attrNameLst>
                                      </p:cBhvr>
                                      <p:tavLst>
                                        <p:tav tm="0">
                                          <p:val>
                                            <p:strVal val="#ppt_x"/>
                                          </p:val>
                                        </p:tav>
                                        <p:tav tm="100000">
                                          <p:val>
                                            <p:strVal val="#ppt_x"/>
                                          </p:val>
                                        </p:tav>
                                      </p:tavLst>
                                    </p:anim>
                                    <p:anim calcmode="lin" valueType="num">
                                      <p:cBhvr>
                                        <p:cTn id="99" dur="250" fill="hold"/>
                                        <p:tgtEl>
                                          <p:spTgt spid="20"/>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42" presetClass="entr" presetSubtype="0" fill="hold" nodeType="after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fade">
                                      <p:cBhvr>
                                        <p:cTn id="103" dur="250"/>
                                        <p:tgtEl>
                                          <p:spTgt spid="21"/>
                                        </p:tgtEl>
                                      </p:cBhvr>
                                    </p:animEffect>
                                    <p:anim calcmode="lin" valueType="num">
                                      <p:cBhvr>
                                        <p:cTn id="104" dur="250" fill="hold"/>
                                        <p:tgtEl>
                                          <p:spTgt spid="21"/>
                                        </p:tgtEl>
                                        <p:attrNameLst>
                                          <p:attrName>ppt_x</p:attrName>
                                        </p:attrNameLst>
                                      </p:cBhvr>
                                      <p:tavLst>
                                        <p:tav tm="0">
                                          <p:val>
                                            <p:strVal val="#ppt_x"/>
                                          </p:val>
                                        </p:tav>
                                        <p:tav tm="100000">
                                          <p:val>
                                            <p:strVal val="#ppt_x"/>
                                          </p:val>
                                        </p:tav>
                                      </p:tavLst>
                                    </p:anim>
                                    <p:anim calcmode="lin" valueType="num">
                                      <p:cBhvr>
                                        <p:cTn id="105" dur="2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2" grpId="0"/>
      <p:bldP spid="13" grpId="0"/>
      <p:bldP spid="14" grpId="0"/>
      <p:bldP spid="15"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8" name="TextBox 4"/>
          <p:cNvSpPr txBox="1"/>
          <p:nvPr/>
        </p:nvSpPr>
        <p:spPr>
          <a:xfrm>
            <a:off x="2937807" y="2085682"/>
            <a:ext cx="6340198" cy="1323439"/>
          </a:xfrm>
          <a:prstGeom prst="rect">
            <a:avLst/>
          </a:prstGeom>
          <a:noFill/>
        </p:spPr>
        <p:txBody>
          <a:bodyPr wrap="none" rtlCol="0">
            <a:spAutoFit/>
          </a:bodyPr>
          <a:lstStyle/>
          <a:p>
            <a:pPr algn="ctr"/>
            <a:r>
              <a:rPr lang="zh-CN" altLang="en-US" sz="8000" dirty="0">
                <a:solidFill>
                  <a:srgbClr val="00AB7F"/>
                </a:solidFill>
                <a:latin typeface="华康标题宋W9(P)" panose="02020900000000000000" pitchFamily="18" charset="-122"/>
                <a:ea typeface="华康标题宋W9(P)" panose="02020900000000000000" pitchFamily="18" charset="-122"/>
              </a:rPr>
              <a:t>谢谢</a:t>
            </a:r>
            <a:r>
              <a:rPr lang="zh-CN" altLang="en-US" sz="8000" dirty="0">
                <a:solidFill>
                  <a:schemeClr val="accent1">
                    <a:lumMod val="75000"/>
                  </a:schemeClr>
                </a:solidFill>
                <a:latin typeface="华康标题宋W9(P)" panose="02020900000000000000" pitchFamily="18" charset="-122"/>
                <a:ea typeface="华康标题宋W9(P)" panose="02020900000000000000" pitchFamily="18" charset="-122"/>
              </a:rPr>
              <a:t>您的</a:t>
            </a:r>
            <a:r>
              <a:rPr lang="zh-CN" altLang="en-US" sz="8000" dirty="0">
                <a:solidFill>
                  <a:srgbClr val="00AB7F"/>
                </a:solidFill>
                <a:latin typeface="华康标题宋W9(P)" panose="02020900000000000000" pitchFamily="18" charset="-122"/>
                <a:ea typeface="华康标题宋W9(P)" panose="02020900000000000000" pitchFamily="18" charset="-122"/>
              </a:rPr>
              <a:t>观看</a:t>
            </a:r>
            <a:endParaRPr lang="en-US" altLang="zh-CN" sz="8000" dirty="0">
              <a:solidFill>
                <a:srgbClr val="00AB7F"/>
              </a:solidFill>
              <a:latin typeface="华康标题宋W9(P)" panose="02020900000000000000" pitchFamily="18" charset="-122"/>
              <a:ea typeface="华康标题宋W9(P)" panose="02020900000000000000" pitchFamily="18" charset="-122"/>
            </a:endParaRPr>
          </a:p>
        </p:txBody>
      </p:sp>
      <p:sp>
        <p:nvSpPr>
          <p:cNvPr id="19" name="TextBox 4"/>
          <p:cNvSpPr txBox="1"/>
          <p:nvPr/>
        </p:nvSpPr>
        <p:spPr>
          <a:xfrm>
            <a:off x="3669577" y="1620846"/>
            <a:ext cx="4876656" cy="677108"/>
          </a:xfrm>
          <a:prstGeom prst="rect">
            <a:avLst/>
          </a:prstGeom>
          <a:noFill/>
        </p:spPr>
        <p:txBody>
          <a:bodyPr wrap="none" rtlCol="0">
            <a:spAutoFit/>
          </a:bodyPr>
          <a:lstStyle/>
          <a:p>
            <a:pPr algn="ctr"/>
            <a:r>
              <a:rPr lang="en-US" altLang="zh-CN" sz="3800" dirty="0">
                <a:solidFill>
                  <a:srgbClr val="00AB7F"/>
                </a:solidFill>
                <a:latin typeface="张海山锐线体简" panose="02000000000000000000" pitchFamily="2" charset="-122"/>
                <a:ea typeface="张海山锐线体简" panose="02000000000000000000" pitchFamily="2" charset="-122"/>
              </a:rPr>
              <a:t>THE TEACHING WORK</a:t>
            </a:r>
          </a:p>
        </p:txBody>
      </p:sp>
      <p:sp>
        <p:nvSpPr>
          <p:cNvPr id="21" name="矩形 20"/>
          <p:cNvSpPr/>
          <p:nvPr/>
        </p:nvSpPr>
        <p:spPr>
          <a:xfrm>
            <a:off x="3088194" y="4067097"/>
            <a:ext cx="6030406" cy="520775"/>
          </a:xfrm>
          <a:prstGeom prst="rect">
            <a:avLst/>
          </a:prstGeom>
          <a:solidFill>
            <a:srgbClr val="00A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4"/>
          <p:cNvSpPr txBox="1"/>
          <p:nvPr/>
        </p:nvSpPr>
        <p:spPr>
          <a:xfrm>
            <a:off x="3866490" y="4069462"/>
            <a:ext cx="4506362" cy="523220"/>
          </a:xfrm>
          <a:prstGeom prst="rect">
            <a:avLst/>
          </a:prstGeom>
          <a:noFill/>
        </p:spPr>
        <p:txBody>
          <a:bodyPr wrap="none" rtlCol="0">
            <a:spAutoFit/>
          </a:bodyPr>
          <a:lstStyle/>
          <a:p>
            <a:pPr algn="ctr"/>
            <a:r>
              <a:rPr lang="zh-CN" altLang="en-US" sz="2800" spc="600" dirty="0">
                <a:solidFill>
                  <a:schemeClr val="bg1"/>
                </a:solidFill>
                <a:latin typeface="张海山锐线体简" panose="02000000000000000000" pitchFamily="2" charset="-122"/>
                <a:ea typeface="张海山锐线体简" panose="02000000000000000000" pitchFamily="2" charset="-122"/>
              </a:rPr>
              <a:t>夏</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季</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小</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清</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新</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系</a:t>
            </a:r>
            <a:r>
              <a:rPr lang="en-US" altLang="zh-CN" sz="2800" spc="600" dirty="0">
                <a:solidFill>
                  <a:schemeClr val="bg1"/>
                </a:solidFill>
                <a:latin typeface="张海山锐线体简" panose="02000000000000000000" pitchFamily="2" charset="-122"/>
                <a:ea typeface="张海山锐线体简" panose="02000000000000000000" pitchFamily="2" charset="-122"/>
              </a:rPr>
              <a:t>/</a:t>
            </a:r>
            <a:r>
              <a:rPr lang="zh-CN" altLang="en-US" sz="2800" spc="600" dirty="0">
                <a:solidFill>
                  <a:schemeClr val="bg1"/>
                </a:solidFill>
                <a:latin typeface="张海山锐线体简" panose="02000000000000000000" pitchFamily="2" charset="-122"/>
                <a:ea typeface="张海山锐线体简" panose="02000000000000000000" pitchFamily="2" charset="-122"/>
              </a:rPr>
              <a:t>列</a:t>
            </a:r>
            <a:endParaRPr lang="en-US" altLang="zh-CN" sz="2800" spc="600" dirty="0">
              <a:solidFill>
                <a:schemeClr val="bg1"/>
              </a:solidFill>
              <a:latin typeface="张海山锐线体简" panose="02000000000000000000" pitchFamily="2" charset="-122"/>
              <a:ea typeface="张海山锐线体简" panose="02000000000000000000" pitchFamily="2" charset="-122"/>
            </a:endParaRPr>
          </a:p>
        </p:txBody>
      </p:sp>
      <p:sp>
        <p:nvSpPr>
          <p:cNvPr id="23" name="TextBox 23"/>
          <p:cNvSpPr txBox="1"/>
          <p:nvPr/>
        </p:nvSpPr>
        <p:spPr>
          <a:xfrm>
            <a:off x="3063564" y="4761768"/>
            <a:ext cx="6055036" cy="646331"/>
          </a:xfrm>
          <a:prstGeom prst="rect">
            <a:avLst/>
          </a:prstGeom>
          <a:noFill/>
        </p:spPr>
        <p:txBody>
          <a:bodyPr wrap="square" rtlCol="0">
            <a:spAutoFit/>
          </a:bodyPr>
          <a:lstStyle/>
          <a:p>
            <a:pPr algn="ctr"/>
            <a:r>
              <a:rPr lang="en-US" altLang="zh-CN" sz="900" dirty="0">
                <a:solidFill>
                  <a:srgbClr val="5AA77C"/>
                </a:solidFill>
                <a:latin typeface="微软雅黑" pitchFamily="34" charset="-122"/>
                <a:ea typeface="微软雅黑" pitchFamily="34" charset="-122"/>
              </a:rPr>
              <a:t>Your content to play here, or through your copy, </a:t>
            </a:r>
          </a:p>
          <a:p>
            <a:pPr algn="ctr"/>
            <a:r>
              <a:rPr lang="en-US" altLang="zh-CN" sz="900" dirty="0">
                <a:solidFill>
                  <a:srgbClr val="5AA77C"/>
                </a:solidFill>
                <a:latin typeface="微软雅黑" pitchFamily="34" charset="-122"/>
                <a:ea typeface="微软雅黑" pitchFamily="34" charset="-122"/>
              </a:rPr>
              <a:t>paste in this box, and select only the text. Your content to play here, or through your copy, paste in </a:t>
            </a:r>
            <a:r>
              <a:rPr lang="en-US" altLang="zh-CN" sz="900" dirty="0" err="1">
                <a:solidFill>
                  <a:srgbClr val="5AA77C"/>
                </a:solidFill>
                <a:latin typeface="微软雅黑" pitchFamily="34" charset="-122"/>
                <a:ea typeface="微软雅黑" pitchFamily="34" charset="-122"/>
              </a:rPr>
              <a:t>thisbox</a:t>
            </a:r>
            <a:r>
              <a:rPr lang="en-US" altLang="zh-CN" sz="900" dirty="0">
                <a:solidFill>
                  <a:srgbClr val="5AA77C"/>
                </a:solidFill>
                <a:latin typeface="微软雅黑" pitchFamily="34" charset="-122"/>
                <a:ea typeface="微软雅黑" pitchFamily="34" charset="-122"/>
              </a:rPr>
              <a:t>, and select only the text. Your content to play here, or through your copy, paste in this box, and.</a:t>
            </a:r>
            <a:endParaRPr lang="zh-CN" altLang="en-US" sz="900" dirty="0">
              <a:solidFill>
                <a:srgbClr val="5AA77C"/>
              </a:solidFill>
              <a:latin typeface="微软雅黑" pitchFamily="34" charset="-122"/>
              <a:ea typeface="微软雅黑" pitchFamily="34" charset="-122"/>
            </a:endParaRPr>
          </a:p>
          <a:p>
            <a:pPr algn="ctr"/>
            <a:endParaRPr lang="zh-CN" altLang="en-US" sz="900" dirty="0">
              <a:solidFill>
                <a:srgbClr val="5AA77C"/>
              </a:solidFill>
              <a:latin typeface="微软雅黑" pitchFamily="34" charset="-122"/>
              <a:ea typeface="微软雅黑" pitchFamily="34" charset="-122"/>
            </a:endParaRPr>
          </a:p>
        </p:txBody>
      </p:sp>
      <p:pic>
        <p:nvPicPr>
          <p:cNvPr id="24" name="图片 23"/>
          <p:cNvPicPr>
            <a:picLocks noChangeAspect="1"/>
          </p:cNvPicPr>
          <p:nvPr/>
        </p:nvPicPr>
        <p:blipFill>
          <a:blip r:embed="rId4" cstate="print">
            <a:extLst>
              <a:ext uri="{BEBA8EAE-BF5A-486C-A8C5-ECC9F3942E4B}">
                <a14:imgProps xmlns:a14="http://schemas.microsoft.com/office/drawing/2010/main">
                  <a14:imgLayer r:embed="rId5">
                    <a14:imgEffect>
                      <a14:sharpenSoften amount="20000"/>
                    </a14:imgEffect>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rot="20921790" flipH="1">
            <a:off x="219692" y="2446141"/>
            <a:ext cx="2880068" cy="2563356"/>
          </a:xfrm>
          <a:prstGeom prst="rect">
            <a:avLst/>
          </a:prstGeom>
        </p:spPr>
      </p:pic>
      <p:pic>
        <p:nvPicPr>
          <p:cNvPr id="25" name="图片 24"/>
          <p:cNvPicPr>
            <a:picLocks noChangeAspect="1"/>
          </p:cNvPicPr>
          <p:nvPr/>
        </p:nvPicPr>
        <p:blipFill>
          <a:blip r:embed="rId4" cstate="print">
            <a:extLst>
              <a:ext uri="{BEBA8EAE-BF5A-486C-A8C5-ECC9F3942E4B}">
                <a14:imgProps xmlns:a14="http://schemas.microsoft.com/office/drawing/2010/main">
                  <a14:imgLayer r:embed="rId5">
                    <a14:imgEffect>
                      <a14:sharpenSoften amount="20000"/>
                    </a14:imgEffect>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rot="678210">
            <a:off x="9087062" y="2446141"/>
            <a:ext cx="2880068" cy="2563356"/>
          </a:xfrm>
          <a:prstGeom prst="rect">
            <a:avLst/>
          </a:prstGeom>
        </p:spPr>
      </p:pic>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1600" advClick="0" advTm="1000">
        <p14:prism isInverted="1"/>
      </p:transition>
    </mc:Choice>
    <mc:Fallback xmlns="">
      <p:transition spd="slow" advClick="0"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Effect transition="in" filter="fade">
                                          <p:cBhvr>
                                            <p:cTn id="9" dur="1000"/>
                                            <p:tgtEl>
                                              <p:spTgt spid="17"/>
                                            </p:tgtEl>
                                          </p:cBhvr>
                                        </p:animEffect>
                                      </p:childTnLst>
                                    </p:cTn>
                                  </p:par>
                                </p:childTnLst>
                              </p:cTn>
                            </p:par>
                            <p:par>
                              <p:cTn id="10" fill="hold">
                                <p:stCondLst>
                                  <p:cond delay="1000"/>
                                </p:stCondLst>
                                <p:childTnLst>
                                  <p:par>
                                    <p:cTn id="11" presetID="14" presetClass="entr" presetSubtype="10" fill="hold" grpId="0" nodeType="afterEffect">
                                      <p:stCondLst>
                                        <p:cond delay="0"/>
                                      </p:stCondLst>
                                      <p:iterate type="lt">
                                        <p:tmPct val="30000"/>
                                      </p:iterate>
                                      <p:childTnLst>
                                        <p:set>
                                          <p:cBhvr>
                                            <p:cTn id="12" dur="1" fill="hold">
                                              <p:stCondLst>
                                                <p:cond delay="0"/>
                                              </p:stCondLst>
                                            </p:cTn>
                                            <p:tgtEl>
                                              <p:spTgt spid="18"/>
                                            </p:tgtEl>
                                            <p:attrNameLst>
                                              <p:attrName>style.visibility</p:attrName>
                                            </p:attrNameLst>
                                          </p:cBhvr>
                                          <p:to>
                                            <p:strVal val="visible"/>
                                          </p:to>
                                        </p:set>
                                        <p:animEffect transition="in" filter="randombar(horizontal)">
                                          <p:cBhvr>
                                            <p:cTn id="13" dur="500"/>
                                            <p:tgtEl>
                                              <p:spTgt spid="18"/>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750"/>
                                            <p:tgtEl>
                                              <p:spTgt spid="19"/>
                                            </p:tgtEl>
                                          </p:cBhvr>
                                        </p:animEffect>
                                        <p:anim calcmode="lin" valueType="num">
                                          <p:cBhvr>
                                            <p:cTn id="17" dur="750" fill="hold"/>
                                            <p:tgtEl>
                                              <p:spTgt spid="19"/>
                                            </p:tgtEl>
                                            <p:attrNameLst>
                                              <p:attrName>ppt_x</p:attrName>
                                            </p:attrNameLst>
                                          </p:cBhvr>
                                          <p:tavLst>
                                            <p:tav tm="0">
                                              <p:val>
                                                <p:strVal val="#ppt_x"/>
                                              </p:val>
                                            </p:tav>
                                            <p:tav tm="100000">
                                              <p:val>
                                                <p:strVal val="#ppt_x"/>
                                              </p:val>
                                            </p:tav>
                                          </p:tavLst>
                                        </p:anim>
                                        <p:anim calcmode="lin" valueType="num">
                                          <p:cBhvr>
                                            <p:cTn id="18" dur="750" fill="hold"/>
                                            <p:tgtEl>
                                              <p:spTgt spid="19"/>
                                            </p:tgtEl>
                                            <p:attrNameLst>
                                              <p:attrName>ppt_y</p:attrName>
                                            </p:attrNameLst>
                                          </p:cBhvr>
                                          <p:tavLst>
                                            <p:tav tm="0">
                                              <p:val>
                                                <p:strVal val="#ppt_y+.1"/>
                                              </p:val>
                                            </p:tav>
                                            <p:tav tm="100000">
                                              <p:val>
                                                <p:strVal val="#ppt_y"/>
                                              </p:val>
                                            </p:tav>
                                          </p:tavLst>
                                        </p:anim>
                                      </p:childTnLst>
                                    </p:cTn>
                                  </p:par>
                                  <p:par>
                                    <p:cTn id="19" presetID="22" presetClass="entr" presetSubtype="8" fill="hold" grpId="0" nodeType="withEffect">
                                      <p:stCondLst>
                                        <p:cond delay="250"/>
                                      </p:stCondLst>
                                      <p:childTnLst>
                                        <p:set>
                                          <p:cBhvr>
                                            <p:cTn id="20" dur="1" fill="hold">
                                              <p:stCondLst>
                                                <p:cond delay="0"/>
                                              </p:stCondLst>
                                            </p:cTn>
                                            <p:tgtEl>
                                              <p:spTgt spid="21"/>
                                            </p:tgtEl>
                                            <p:attrNameLst>
                                              <p:attrName>style.visibility</p:attrName>
                                            </p:attrNameLst>
                                          </p:cBhvr>
                                          <p:to>
                                            <p:strVal val="visible"/>
                                          </p:to>
                                        </p:set>
                                        <p:animEffect transition="in" filter="wipe(left)">
                                          <p:cBhvr>
                                            <p:cTn id="21" dur="500"/>
                                            <p:tgtEl>
                                              <p:spTgt spid="21"/>
                                            </p:tgtEl>
                                          </p:cBhvr>
                                        </p:animEffect>
                                      </p:childTnLst>
                                    </p:cTn>
                                  </p:par>
                                </p:childTnLst>
                              </p:cTn>
                            </p:par>
                            <p:par>
                              <p:cTn id="22" fill="hold">
                                <p:stCondLst>
                                  <p:cond delay="2250"/>
                                </p:stCondLst>
                                <p:childTnLst>
                                  <p:par>
                                    <p:cTn id="23" presetID="14" presetClass="entr" presetSubtype="10" fill="hold" grpId="0" nodeType="afterEffect">
                                      <p:stCondLst>
                                        <p:cond delay="0"/>
                                      </p:stCondLst>
                                      <p:iterate type="lt">
                                        <p:tmPct val="30000"/>
                                      </p:iterate>
                                      <p:childTnLst>
                                        <p:set>
                                          <p:cBhvr>
                                            <p:cTn id="24" dur="1" fill="hold">
                                              <p:stCondLst>
                                                <p:cond delay="0"/>
                                              </p:stCondLst>
                                            </p:cTn>
                                            <p:tgtEl>
                                              <p:spTgt spid="22"/>
                                            </p:tgtEl>
                                            <p:attrNameLst>
                                              <p:attrName>style.visibility</p:attrName>
                                            </p:attrNameLst>
                                          </p:cBhvr>
                                          <p:to>
                                            <p:strVal val="visible"/>
                                          </p:to>
                                        </p:set>
                                        <p:animEffect transition="in" filter="randombar(horizontal)">
                                          <p:cBhvr>
                                            <p:cTn id="25" dur="250"/>
                                            <p:tgtEl>
                                              <p:spTgt spid="22"/>
                                            </p:tgtEl>
                                          </p:cBhvr>
                                        </p:animEffect>
                                      </p:childTnLst>
                                    </p:cTn>
                                  </p:par>
                                </p:childTnLst>
                              </p:cTn>
                            </p:par>
                            <p:par>
                              <p:cTn id="26" fill="hold">
                                <p:stCondLst>
                                  <p:cond delay="340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23"/>
                                            </p:tgtEl>
                                            <p:attrNameLst>
                                              <p:attrName>style.visibility</p:attrName>
                                            </p:attrNameLst>
                                          </p:cBhvr>
                                          <p:to>
                                            <p:strVal val="visible"/>
                                          </p:to>
                                        </p:set>
                                        <p:animEffect transition="in" filter="wipe(left)">
                                          <p:cBhvr>
                                            <p:cTn id="29" dur="20"/>
                                            <p:tgtEl>
                                              <p:spTgt spid="23"/>
                                            </p:tgtEl>
                                          </p:cBhvr>
                                        </p:animEffect>
                                      </p:childTnLst>
                                    </p:cTn>
                                  </p:par>
                                  <p:par>
                                    <p:cTn id="30" presetID="2" presetClass="entr" presetSubtype="12" fill="hold" nodeType="withEffect" p14:presetBounceEnd="33333">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14:bounceEnd="33333">
                                          <p:cBhvr additive="base">
                                            <p:cTn id="32" dur="1000" fill="hold"/>
                                            <p:tgtEl>
                                              <p:spTgt spid="24"/>
                                            </p:tgtEl>
                                            <p:attrNameLst>
                                              <p:attrName>ppt_x</p:attrName>
                                            </p:attrNameLst>
                                          </p:cBhvr>
                                          <p:tavLst>
                                            <p:tav tm="0">
                                              <p:val>
                                                <p:strVal val="0-#ppt_w/2"/>
                                              </p:val>
                                            </p:tav>
                                            <p:tav tm="100000">
                                              <p:val>
                                                <p:strVal val="#ppt_x"/>
                                              </p:val>
                                            </p:tav>
                                          </p:tavLst>
                                        </p:anim>
                                        <p:anim calcmode="lin" valueType="num" p14:bounceEnd="33333">
                                          <p:cBhvr additive="base">
                                            <p:cTn id="33" dur="1000" fill="hold"/>
                                            <p:tgtEl>
                                              <p:spTgt spid="24"/>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14:presetBounceEnd="33333">
                                      <p:stCondLst>
                                        <p:cond delay="250"/>
                                      </p:stCondLst>
                                      <p:childTnLst>
                                        <p:set>
                                          <p:cBhvr>
                                            <p:cTn id="35" dur="1" fill="hold">
                                              <p:stCondLst>
                                                <p:cond delay="0"/>
                                              </p:stCondLst>
                                            </p:cTn>
                                            <p:tgtEl>
                                              <p:spTgt spid="25"/>
                                            </p:tgtEl>
                                            <p:attrNameLst>
                                              <p:attrName>style.visibility</p:attrName>
                                            </p:attrNameLst>
                                          </p:cBhvr>
                                          <p:to>
                                            <p:strVal val="visible"/>
                                          </p:to>
                                        </p:set>
                                        <p:anim calcmode="lin" valueType="num" p14:bounceEnd="33333">
                                          <p:cBhvr additive="base">
                                            <p:cTn id="36" dur="1000" fill="hold"/>
                                            <p:tgtEl>
                                              <p:spTgt spid="25"/>
                                            </p:tgtEl>
                                            <p:attrNameLst>
                                              <p:attrName>ppt_x</p:attrName>
                                            </p:attrNameLst>
                                          </p:cBhvr>
                                          <p:tavLst>
                                            <p:tav tm="0">
                                              <p:val>
                                                <p:strVal val="1+#ppt_w/2"/>
                                              </p:val>
                                            </p:tav>
                                            <p:tav tm="100000">
                                              <p:val>
                                                <p:strVal val="#ppt_x"/>
                                              </p:val>
                                            </p:tav>
                                          </p:tavLst>
                                        </p:anim>
                                        <p:anim calcmode="lin" valueType="num" p14:bounceEnd="33333">
                                          <p:cBhvr additive="base">
                                            <p:cTn id="37" dur="10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animBg="1"/>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Effect transition="in" filter="fade">
                                          <p:cBhvr>
                                            <p:cTn id="9" dur="1000"/>
                                            <p:tgtEl>
                                              <p:spTgt spid="17"/>
                                            </p:tgtEl>
                                          </p:cBhvr>
                                        </p:animEffect>
                                      </p:childTnLst>
                                    </p:cTn>
                                  </p:par>
                                </p:childTnLst>
                              </p:cTn>
                            </p:par>
                            <p:par>
                              <p:cTn id="10" fill="hold">
                                <p:stCondLst>
                                  <p:cond delay="1000"/>
                                </p:stCondLst>
                                <p:childTnLst>
                                  <p:par>
                                    <p:cTn id="11" presetID="14" presetClass="entr" presetSubtype="10" fill="hold" grpId="0" nodeType="afterEffect">
                                      <p:stCondLst>
                                        <p:cond delay="0"/>
                                      </p:stCondLst>
                                      <p:iterate type="lt">
                                        <p:tmPct val="30000"/>
                                      </p:iterate>
                                      <p:childTnLst>
                                        <p:set>
                                          <p:cBhvr>
                                            <p:cTn id="12" dur="1" fill="hold">
                                              <p:stCondLst>
                                                <p:cond delay="0"/>
                                              </p:stCondLst>
                                            </p:cTn>
                                            <p:tgtEl>
                                              <p:spTgt spid="18"/>
                                            </p:tgtEl>
                                            <p:attrNameLst>
                                              <p:attrName>style.visibility</p:attrName>
                                            </p:attrNameLst>
                                          </p:cBhvr>
                                          <p:to>
                                            <p:strVal val="visible"/>
                                          </p:to>
                                        </p:set>
                                        <p:animEffect transition="in" filter="randombar(horizontal)">
                                          <p:cBhvr>
                                            <p:cTn id="13" dur="500"/>
                                            <p:tgtEl>
                                              <p:spTgt spid="18"/>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750"/>
                                            <p:tgtEl>
                                              <p:spTgt spid="19"/>
                                            </p:tgtEl>
                                          </p:cBhvr>
                                        </p:animEffect>
                                        <p:anim calcmode="lin" valueType="num">
                                          <p:cBhvr>
                                            <p:cTn id="17" dur="750" fill="hold"/>
                                            <p:tgtEl>
                                              <p:spTgt spid="19"/>
                                            </p:tgtEl>
                                            <p:attrNameLst>
                                              <p:attrName>ppt_x</p:attrName>
                                            </p:attrNameLst>
                                          </p:cBhvr>
                                          <p:tavLst>
                                            <p:tav tm="0">
                                              <p:val>
                                                <p:strVal val="#ppt_x"/>
                                              </p:val>
                                            </p:tav>
                                            <p:tav tm="100000">
                                              <p:val>
                                                <p:strVal val="#ppt_x"/>
                                              </p:val>
                                            </p:tav>
                                          </p:tavLst>
                                        </p:anim>
                                        <p:anim calcmode="lin" valueType="num">
                                          <p:cBhvr>
                                            <p:cTn id="18" dur="750" fill="hold"/>
                                            <p:tgtEl>
                                              <p:spTgt spid="19"/>
                                            </p:tgtEl>
                                            <p:attrNameLst>
                                              <p:attrName>ppt_y</p:attrName>
                                            </p:attrNameLst>
                                          </p:cBhvr>
                                          <p:tavLst>
                                            <p:tav tm="0">
                                              <p:val>
                                                <p:strVal val="#ppt_y+.1"/>
                                              </p:val>
                                            </p:tav>
                                            <p:tav tm="100000">
                                              <p:val>
                                                <p:strVal val="#ppt_y"/>
                                              </p:val>
                                            </p:tav>
                                          </p:tavLst>
                                        </p:anim>
                                      </p:childTnLst>
                                    </p:cTn>
                                  </p:par>
                                  <p:par>
                                    <p:cTn id="19" presetID="22" presetClass="entr" presetSubtype="8" fill="hold" grpId="0" nodeType="withEffect">
                                      <p:stCondLst>
                                        <p:cond delay="250"/>
                                      </p:stCondLst>
                                      <p:childTnLst>
                                        <p:set>
                                          <p:cBhvr>
                                            <p:cTn id="20" dur="1" fill="hold">
                                              <p:stCondLst>
                                                <p:cond delay="0"/>
                                              </p:stCondLst>
                                            </p:cTn>
                                            <p:tgtEl>
                                              <p:spTgt spid="21"/>
                                            </p:tgtEl>
                                            <p:attrNameLst>
                                              <p:attrName>style.visibility</p:attrName>
                                            </p:attrNameLst>
                                          </p:cBhvr>
                                          <p:to>
                                            <p:strVal val="visible"/>
                                          </p:to>
                                        </p:set>
                                        <p:animEffect transition="in" filter="wipe(left)">
                                          <p:cBhvr>
                                            <p:cTn id="21" dur="500"/>
                                            <p:tgtEl>
                                              <p:spTgt spid="21"/>
                                            </p:tgtEl>
                                          </p:cBhvr>
                                        </p:animEffect>
                                      </p:childTnLst>
                                    </p:cTn>
                                  </p:par>
                                </p:childTnLst>
                              </p:cTn>
                            </p:par>
                            <p:par>
                              <p:cTn id="22" fill="hold">
                                <p:stCondLst>
                                  <p:cond delay="2250"/>
                                </p:stCondLst>
                                <p:childTnLst>
                                  <p:par>
                                    <p:cTn id="23" presetID="14" presetClass="entr" presetSubtype="10" fill="hold" grpId="0" nodeType="afterEffect">
                                      <p:stCondLst>
                                        <p:cond delay="0"/>
                                      </p:stCondLst>
                                      <p:iterate type="lt">
                                        <p:tmPct val="30000"/>
                                      </p:iterate>
                                      <p:childTnLst>
                                        <p:set>
                                          <p:cBhvr>
                                            <p:cTn id="24" dur="1" fill="hold">
                                              <p:stCondLst>
                                                <p:cond delay="0"/>
                                              </p:stCondLst>
                                            </p:cTn>
                                            <p:tgtEl>
                                              <p:spTgt spid="22"/>
                                            </p:tgtEl>
                                            <p:attrNameLst>
                                              <p:attrName>style.visibility</p:attrName>
                                            </p:attrNameLst>
                                          </p:cBhvr>
                                          <p:to>
                                            <p:strVal val="visible"/>
                                          </p:to>
                                        </p:set>
                                        <p:animEffect transition="in" filter="randombar(horizontal)">
                                          <p:cBhvr>
                                            <p:cTn id="25" dur="250"/>
                                            <p:tgtEl>
                                              <p:spTgt spid="22"/>
                                            </p:tgtEl>
                                          </p:cBhvr>
                                        </p:animEffect>
                                      </p:childTnLst>
                                    </p:cTn>
                                  </p:par>
                                </p:childTnLst>
                              </p:cTn>
                            </p:par>
                            <p:par>
                              <p:cTn id="26" fill="hold">
                                <p:stCondLst>
                                  <p:cond delay="340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23"/>
                                            </p:tgtEl>
                                            <p:attrNameLst>
                                              <p:attrName>style.visibility</p:attrName>
                                            </p:attrNameLst>
                                          </p:cBhvr>
                                          <p:to>
                                            <p:strVal val="visible"/>
                                          </p:to>
                                        </p:set>
                                        <p:animEffect transition="in" filter="wipe(left)">
                                          <p:cBhvr>
                                            <p:cTn id="29" dur="20"/>
                                            <p:tgtEl>
                                              <p:spTgt spid="23"/>
                                            </p:tgtEl>
                                          </p:cBhvr>
                                        </p:animEffect>
                                      </p:childTnLst>
                                    </p:cTn>
                                  </p:par>
                                  <p:par>
                                    <p:cTn id="30" presetID="2" presetClass="entr" presetSubtype="12" fill="hold"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1000" fill="hold"/>
                                            <p:tgtEl>
                                              <p:spTgt spid="24"/>
                                            </p:tgtEl>
                                            <p:attrNameLst>
                                              <p:attrName>ppt_x</p:attrName>
                                            </p:attrNameLst>
                                          </p:cBhvr>
                                          <p:tavLst>
                                            <p:tav tm="0">
                                              <p:val>
                                                <p:strVal val="0-#ppt_w/2"/>
                                              </p:val>
                                            </p:tav>
                                            <p:tav tm="100000">
                                              <p:val>
                                                <p:strVal val="#ppt_x"/>
                                              </p:val>
                                            </p:tav>
                                          </p:tavLst>
                                        </p:anim>
                                        <p:anim calcmode="lin" valueType="num">
                                          <p:cBhvr additive="base">
                                            <p:cTn id="33" dur="1000" fill="hold"/>
                                            <p:tgtEl>
                                              <p:spTgt spid="24"/>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25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1000" fill="hold"/>
                                            <p:tgtEl>
                                              <p:spTgt spid="25"/>
                                            </p:tgtEl>
                                            <p:attrNameLst>
                                              <p:attrName>ppt_x</p:attrName>
                                            </p:attrNameLst>
                                          </p:cBhvr>
                                          <p:tavLst>
                                            <p:tav tm="0">
                                              <p:val>
                                                <p:strVal val="1+#ppt_w/2"/>
                                              </p:val>
                                            </p:tav>
                                            <p:tav tm="100000">
                                              <p:val>
                                                <p:strVal val="#ppt_x"/>
                                              </p:val>
                                            </p:tav>
                                          </p:tavLst>
                                        </p:anim>
                                        <p:anim calcmode="lin" valueType="num">
                                          <p:cBhvr additive="base">
                                            <p:cTn id="37" dur="10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animBg="1"/>
          <p:bldP spid="22" grpId="0"/>
          <p:bldP spid="23"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商务ppt"/>
  <p:tag name="ISPRING_SCORM_RATE_SLIDES" val="0"/>
  <p:tag name="ISPRING_SCORM_RATE_QUIZZES" val="0"/>
  <p:tag name="ISPRING_SCORM_PASSING_SCORE" val="0.000000"/>
  <p:tag name="ISPRING_ULTRA_SCORM_COURSE_ID" val="B5092EA3-7175-4935-931D-0E71EFE78DE4"/>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F:\新建文件夹\254149567\FileRecv\341PPT暑假招生71套"/>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12"/>
</p:tagLst>
</file>

<file path=ppt/tags/tag6.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11"/>
</p:tagLst>
</file>

<file path=ppt/tags/tag9.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7"/>
</p:tagLst>
</file>

<file path=ppt/tags/tag10.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8"/>
</p:tagLst>
</file>

<file path=ppt/tags/tag11.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10"/>
</p:tagLst>
</file>

<file path=ppt/tags/tag12.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5"/>
</p:tagLst>
</file>

<file path=ppt/tags/tag13.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6"/>
</p:tagLst>
</file>

<file path=ppt/tags/tag14.xml><?xml version="1.0" encoding="utf-8"?>
<p:tagLst xmlns:a="http://schemas.openxmlformats.org/drawingml/2006/main" xmlns:r="http://schemas.openxmlformats.org/officeDocument/2006/relationships" xmlns:p="http://schemas.openxmlformats.org/presentationml/2006/main">
  <p:tag name="MH" val="20160524101812"/>
  <p:tag name="MH_LIBRARY" val="GRAPHIC"/>
  <p:tag name="MH_TYPE" val="Other"/>
  <p:tag name="MH_ORDER" val="9"/>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5383</TotalTime>
  <Words>2328</Words>
  <Application>Microsoft Office PowerPoint</Application>
  <PresentationFormat>自定义</PresentationFormat>
  <Paragraphs>305</Paragraphs>
  <Slides>25</Slides>
  <Notes>25</Notes>
  <HiddenSlides>0</HiddenSlides>
  <MMClips>1</MMClips>
  <ScaleCrop>false</ScaleCrop>
  <HeadingPairs>
    <vt:vector size="6" baseType="variant">
      <vt:variant>
        <vt:lpstr>已用的字体</vt:lpstr>
      </vt:variant>
      <vt:variant>
        <vt:i4>31</vt:i4>
      </vt:variant>
      <vt:variant>
        <vt:lpstr>主题</vt:lpstr>
      </vt:variant>
      <vt:variant>
        <vt:i4>10</vt:i4>
      </vt:variant>
      <vt:variant>
        <vt:lpstr>幻灯片标题</vt:lpstr>
      </vt:variant>
      <vt:variant>
        <vt:i4>25</vt:i4>
      </vt:variant>
    </vt:vector>
  </HeadingPairs>
  <TitlesOfParts>
    <vt:vector size="66" baseType="lpstr">
      <vt:lpstr>Gill Sans</vt:lpstr>
      <vt:lpstr>Helvetica Neue</vt:lpstr>
      <vt:lpstr>Hiragino Sans GB W3</vt:lpstr>
      <vt:lpstr>Impact MT Std</vt:lpstr>
      <vt:lpstr>ITC Avant Garde Std Bk</vt:lpstr>
      <vt:lpstr>Lato Light</vt:lpstr>
      <vt:lpstr>Lato Regular</vt:lpstr>
      <vt:lpstr>LiHei Pro</vt:lpstr>
      <vt:lpstr>Montserrat</vt:lpstr>
      <vt:lpstr>PT Sans</vt:lpstr>
      <vt:lpstr>Raleway</vt:lpstr>
      <vt:lpstr>Signika</vt:lpstr>
      <vt:lpstr>Source Sans Pro</vt:lpstr>
      <vt:lpstr>等线</vt:lpstr>
      <vt:lpstr>等线 Light</vt:lpstr>
      <vt:lpstr>方正兰亭细黑_GBK</vt:lpstr>
      <vt:lpstr>方正姚体</vt:lpstr>
      <vt:lpstr>华康标题宋W9(P)</vt:lpstr>
      <vt:lpstr>华文细黑</vt:lpstr>
      <vt:lpstr>迷你简汉真广标</vt:lpstr>
      <vt:lpstr>宋体</vt:lpstr>
      <vt:lpstr>微软雅黑</vt:lpstr>
      <vt:lpstr>张海山锐线体简</vt:lpstr>
      <vt:lpstr>Agency FB</vt:lpstr>
      <vt:lpstr>Arial</vt:lpstr>
      <vt:lpstr>Calibri</vt:lpstr>
      <vt:lpstr>Century Gothic</vt:lpstr>
      <vt:lpstr>Impact</vt:lpstr>
      <vt:lpstr>Open Sans</vt:lpstr>
      <vt:lpstr>Open Sans Extrabold</vt:lpstr>
      <vt:lpstr>Open Sans Light</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faith123</cp:lastModifiedBy>
  <cp:revision>3198</cp:revision>
  <dcterms:created xsi:type="dcterms:W3CDTF">2015-12-01T09:06:39Z</dcterms:created>
  <dcterms:modified xsi:type="dcterms:W3CDTF">2018-07-26T02:02:22Z</dcterms:modified>
</cp:coreProperties>
</file>