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3.xml" ContentType="application/vnd.openxmlformats-officedocument.presentationml.notesSlide+xml"/>
  <Override PartName="/ppt/tags/tag7.xml" ContentType="application/vnd.openxmlformats-officedocument.presentationml.tags+xml"/>
  <Override PartName="/ppt/notesSlides/notesSlide4.xml" ContentType="application/vnd.openxmlformats-officedocument.presentationml.notesSlide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notesSlides/notesSlide5.xml" ContentType="application/vnd.openxmlformats-officedocument.presentationml.notesSlide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notesSlides/notesSlide6.xml" ContentType="application/vnd.openxmlformats-officedocument.presentationml.notesSlide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notesSlides/notesSlide7.xml" ContentType="application/vnd.openxmlformats-officedocument.presentationml.notesSlide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notesSlides/notesSlide8.xml" ContentType="application/vnd.openxmlformats-officedocument.presentationml.notesSlide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notesSlides/notesSlide9.xml" ContentType="application/vnd.openxmlformats-officedocument.presentationml.notesSlide+xml"/>
  <Override PartName="/ppt/tags/tag29.xml" ContentType="application/vnd.openxmlformats-officedocument.presentationml.tags+xml"/>
  <Override PartName="/ppt/notesSlides/notesSlide10.xml" ContentType="application/vnd.openxmlformats-officedocument.presentationml.notesSlide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notesSlides/notesSlide11.xml" ContentType="application/vnd.openxmlformats-officedocument.presentationml.notesSlide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notesSlides/notesSlide12.xml" ContentType="application/vnd.openxmlformats-officedocument.presentationml.notesSlide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notesSlides/notesSlide13.xml" ContentType="application/vnd.openxmlformats-officedocument.presentationml.notesSlide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notesSlides/notesSlide14.xml" ContentType="application/vnd.openxmlformats-officedocument.presentationml.notesSlide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notesSlides/notesSlide15.xml" ContentType="application/vnd.openxmlformats-officedocument.presentationml.notesSlide+xml"/>
  <Override PartName="/ppt/tags/tag44.xml" ContentType="application/vnd.openxmlformats-officedocument.presentationml.tags+xml"/>
  <Override PartName="/ppt/notesSlides/notesSlide16.xml" ContentType="application/vnd.openxmlformats-officedocument.presentationml.notesSlide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notesSlides/notesSlide17.xml" ContentType="application/vnd.openxmlformats-officedocument.presentationml.notesSlide+xml"/>
  <Override PartName="/ppt/tags/tag47.xml" ContentType="application/vnd.openxmlformats-officedocument.presentationml.tags+xml"/>
  <Override PartName="/ppt/notesSlides/notesSlide18.xml" ContentType="application/vnd.openxmlformats-officedocument.presentationml.notesSlide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notesSlides/notesSlide19.xml" ContentType="application/vnd.openxmlformats-officedocument.presentationml.notesSlide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3"/>
  </p:notesMasterIdLst>
  <p:sldIdLst>
    <p:sldId id="285" r:id="rId2"/>
    <p:sldId id="283" r:id="rId3"/>
    <p:sldId id="276" r:id="rId4"/>
    <p:sldId id="277" r:id="rId5"/>
    <p:sldId id="278" r:id="rId6"/>
    <p:sldId id="279" r:id="rId7"/>
    <p:sldId id="280" r:id="rId8"/>
    <p:sldId id="260" r:id="rId9"/>
    <p:sldId id="261" r:id="rId10"/>
    <p:sldId id="262" r:id="rId11"/>
    <p:sldId id="265" r:id="rId12"/>
    <p:sldId id="266" r:id="rId13"/>
    <p:sldId id="267" r:id="rId14"/>
    <p:sldId id="271" r:id="rId15"/>
    <p:sldId id="268" r:id="rId16"/>
    <p:sldId id="269" r:id="rId17"/>
    <p:sldId id="272" r:id="rId18"/>
    <p:sldId id="270" r:id="rId19"/>
    <p:sldId id="273" r:id="rId20"/>
    <p:sldId id="274" r:id="rId21"/>
    <p:sldId id="287" r:id="rId22"/>
  </p:sldIdLst>
  <p:sldSz cx="12192000" cy="6858000"/>
  <p:notesSz cx="6858000" cy="9144000"/>
  <p:custDataLst>
    <p:tags r:id="rId2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C206C"/>
    <a:srgbClr val="6600CC"/>
    <a:srgbClr val="491BCE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815" autoAdjust="0"/>
    <p:restoredTop sz="94660"/>
  </p:normalViewPr>
  <p:slideViewPr>
    <p:cSldViewPr snapToGrid="0">
      <p:cViewPr varScale="1">
        <p:scale>
          <a:sx n="87" d="100"/>
          <a:sy n="87" d="100"/>
        </p:scale>
        <p:origin x="75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5DDFC0-E462-46D2-955F-B3439A530A0C}" type="datetimeFigureOut">
              <a:rPr lang="zh-CN" altLang="en-US" smtClean="0"/>
              <a:t>2018/10/16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5C645A-9DE7-40AF-AF74-9E3B61D89D3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825778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B5C645A-9DE7-40AF-AF74-9E3B61D89D37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00644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5C645A-9DE7-40AF-AF74-9E3B61D89D37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81802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5C645A-9DE7-40AF-AF74-9E3B61D89D37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33761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/>
          <a:lstStyle/>
          <a:p>
            <a:pPr eaLnBrk="1" hangingPunct="1">
              <a:spcBef>
                <a:spcPct val="0"/>
              </a:spcBef>
            </a:pPr>
            <a:endParaRPr lang="zh-CN" altLang="en-US" dirty="0" smtClean="0"/>
          </a:p>
        </p:txBody>
      </p:sp>
      <p:sp>
        <p:nvSpPr>
          <p:cNvPr id="4100" name="灯片编号占位符 3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>
              <a:buFont typeface="Arial" panose="020B0604020202020204" pitchFamily="34" charset="0"/>
              <a:buNone/>
            </a:pPr>
            <a:fld id="{818E1AFD-475D-493D-B1F9-BF53CFB7B783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  <a:t>4</a:t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9314882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/>
          <a:lstStyle/>
          <a:p>
            <a:pPr eaLnBrk="1" hangingPunct="1">
              <a:spcBef>
                <a:spcPct val="0"/>
              </a:spcBef>
            </a:pPr>
            <a:endParaRPr lang="zh-CN" altLang="en-US" dirty="0" smtClean="0"/>
          </a:p>
        </p:txBody>
      </p:sp>
      <p:sp>
        <p:nvSpPr>
          <p:cNvPr id="4100" name="灯片编号占位符 3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>
              <a:buFont typeface="Arial" panose="020B0604020202020204" pitchFamily="34" charset="0"/>
              <a:buNone/>
            </a:pPr>
            <a:fld id="{1A267AAD-9E83-4FE7-820F-8636908FBC5B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  <a:t>5</a:t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3391482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/>
          <a:lstStyle/>
          <a:p>
            <a:pPr eaLnBrk="1" hangingPunct="1">
              <a:spcBef>
                <a:spcPct val="0"/>
              </a:spcBef>
            </a:pPr>
            <a:endParaRPr lang="zh-CN" altLang="en-US" dirty="0" smtClean="0"/>
          </a:p>
        </p:txBody>
      </p:sp>
      <p:sp>
        <p:nvSpPr>
          <p:cNvPr id="4100" name="灯片编号占位符 3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>
              <a:buFont typeface="Arial" panose="020B0604020202020204" pitchFamily="34" charset="0"/>
              <a:buNone/>
            </a:pPr>
            <a:fld id="{DEDB9E10-DB4B-4F5A-B1C5-FF7C95836B45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  <a:t>6</a:t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7352378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/>
          <a:lstStyle/>
          <a:p>
            <a:pPr eaLnBrk="1" hangingPunct="1">
              <a:spcBef>
                <a:spcPct val="0"/>
              </a:spcBef>
            </a:pPr>
            <a:endParaRPr lang="zh-CN" altLang="en-US" dirty="0" smtClean="0"/>
          </a:p>
        </p:txBody>
      </p:sp>
      <p:sp>
        <p:nvSpPr>
          <p:cNvPr id="4100" name="灯片编号占位符 3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>
              <a:buFont typeface="Arial" panose="020B0604020202020204" pitchFamily="34" charset="0"/>
              <a:buNone/>
            </a:pPr>
            <a:fld id="{7A55717B-1960-4F91-922B-5C661B886E24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  <a:t>7</a:t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1179129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5C645A-9DE7-40AF-AF74-9E3B61D89D37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75402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5C645A-9DE7-40AF-AF74-9E3B61D89D37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232482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5C645A-9DE7-40AF-AF74-9E3B61D89D37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716348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5C645A-9DE7-40AF-AF74-9E3B61D89D37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838362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 dirty="0" smtClean="0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554C241-0440-49B9-A491-1D826DA06E06}" type="slidenum">
              <a:rPr lang="zh-CN" altLang="en-US" smtClean="0">
                <a:latin typeface="Calibri" panose="020F0502020204030204" pitchFamily="34" charset="0"/>
                <a:ea typeface="宋体" panose="02010600030101010101" pitchFamily="2" charset="-122"/>
              </a:rPr>
              <a:t>12</a:t>
            </a:fld>
            <a:endParaRPr lang="en-US" altLang="zh-CN" smtClean="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3476517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 dirty="0" smtClean="0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AB8AD29-2544-44C1-95BC-AEC09CD8ADAE}" type="slidenum">
              <a:rPr lang="zh-CN" altLang="en-US" smtClean="0">
                <a:latin typeface="Calibri" panose="020F0502020204030204" pitchFamily="34" charset="0"/>
                <a:ea typeface="宋体" panose="02010600030101010101" pitchFamily="2" charset="-122"/>
              </a:rPr>
              <a:t>13</a:t>
            </a:fld>
            <a:endParaRPr lang="en-US" altLang="zh-CN" smtClean="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3453231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/>
          <a:lstStyle/>
          <a:p>
            <a:pPr eaLnBrk="1" hangingPunct="1">
              <a:spcBef>
                <a:spcPct val="0"/>
              </a:spcBef>
            </a:pPr>
            <a:endParaRPr lang="zh-CN" altLang="en-US" dirty="0" smtClean="0"/>
          </a:p>
        </p:txBody>
      </p:sp>
      <p:sp>
        <p:nvSpPr>
          <p:cNvPr id="4100" name="灯片编号占位符 3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>
              <a:buFont typeface="Arial" panose="020B0604020202020204" pitchFamily="34" charset="0"/>
              <a:buNone/>
            </a:pPr>
            <a:fld id="{1AE3AB19-7984-45A4-97C1-58E97AD3F461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  <a:t>14</a:t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254926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5C645A-9DE7-40AF-AF74-9E3B61D89D37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740891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/>
          <a:lstStyle/>
          <a:p>
            <a:pPr eaLnBrk="1" hangingPunct="1">
              <a:spcBef>
                <a:spcPct val="0"/>
              </a:spcBef>
            </a:pPr>
            <a:endParaRPr lang="zh-CN" altLang="en-US" dirty="0" smtClean="0"/>
          </a:p>
        </p:txBody>
      </p:sp>
      <p:sp>
        <p:nvSpPr>
          <p:cNvPr id="4100" name="灯片编号占位符 3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>
              <a:buFont typeface="Arial" panose="020B0604020202020204" pitchFamily="34" charset="0"/>
              <a:buNone/>
            </a:pPr>
            <a:fld id="{59766F94-D87B-4E5C-B59E-37C54DBFE273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  <a:t>16</a:t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8110744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/>
          <a:lstStyle/>
          <a:p>
            <a:pPr eaLnBrk="1" hangingPunct="1">
              <a:spcBef>
                <a:spcPct val="0"/>
              </a:spcBef>
            </a:pPr>
            <a:endParaRPr lang="zh-CN" altLang="en-US" dirty="0" smtClean="0"/>
          </a:p>
        </p:txBody>
      </p:sp>
      <p:sp>
        <p:nvSpPr>
          <p:cNvPr id="4100" name="灯片编号占位符 3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>
              <a:buFont typeface="Arial" panose="020B0604020202020204" pitchFamily="34" charset="0"/>
              <a:buNone/>
            </a:pPr>
            <a:fld id="{E641F9CF-F188-4D1B-BC86-13637FA4EB5F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  <a:t>17</a:t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119420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/>
          <a:lstStyle/>
          <a:p>
            <a:pPr eaLnBrk="1" hangingPunct="1">
              <a:spcBef>
                <a:spcPct val="0"/>
              </a:spcBef>
            </a:pPr>
            <a:endParaRPr lang="zh-CN" altLang="en-US" dirty="0" smtClean="0"/>
          </a:p>
        </p:txBody>
      </p:sp>
      <p:sp>
        <p:nvSpPr>
          <p:cNvPr id="4100" name="灯片编号占位符 3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>
              <a:buFont typeface="Arial" panose="020B0604020202020204" pitchFamily="34" charset="0"/>
              <a:buNone/>
            </a:pPr>
            <a:fld id="{063E2649-F64C-4A46-89B4-BC25B7F6784C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  <a:t>18</a:t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2680442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 dirty="0" smtClean="0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E83C188-767C-4829-B67C-85E73FA9ACAA}" type="slidenum">
              <a:rPr lang="zh-CN" altLang="en-US" smtClean="0">
                <a:latin typeface="Calibri" panose="020F0502020204030204" pitchFamily="34" charset="0"/>
                <a:ea typeface="宋体" panose="02010600030101010101" pitchFamily="2" charset="-122"/>
              </a:rPr>
              <a:t>19</a:t>
            </a:fld>
            <a:endParaRPr lang="zh-CN" altLang="en-US" smtClean="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4405630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5C645A-9DE7-40AF-AF74-9E3B61D89D37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088704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B5C645A-9DE7-40AF-AF74-9E3B61D89D37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21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516975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直接连接符 4"/>
          <p:cNvCxnSpPr/>
          <p:nvPr userDrawn="1"/>
        </p:nvCxnSpPr>
        <p:spPr>
          <a:xfrm>
            <a:off x="0" y="925513"/>
            <a:ext cx="12192000" cy="0"/>
          </a:xfrm>
          <a:prstGeom prst="line">
            <a:avLst/>
          </a:prstGeom>
          <a:ln w="19050">
            <a:solidFill>
              <a:srgbClr val="EC206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 userDrawn="1"/>
        </p:nvSpPr>
        <p:spPr>
          <a:xfrm>
            <a:off x="657506" y="487746"/>
            <a:ext cx="1619714" cy="232670"/>
          </a:xfrm>
          <a:custGeom>
            <a:avLst/>
            <a:gdLst/>
            <a:ahLst/>
            <a:cxnLst/>
            <a:rect l="l" t="t" r="r" b="b"/>
            <a:pathLst>
              <a:path w="3060502" h="439638">
                <a:moveTo>
                  <a:pt x="2848273" y="111026"/>
                </a:moveTo>
                <a:cubicBezTo>
                  <a:pt x="2820293" y="111026"/>
                  <a:pt x="2796580" y="122337"/>
                  <a:pt x="2777133" y="144959"/>
                </a:cubicBezTo>
                <a:cubicBezTo>
                  <a:pt x="2758282" y="166787"/>
                  <a:pt x="2748856" y="191889"/>
                  <a:pt x="2748856" y="220266"/>
                </a:cubicBezTo>
                <a:cubicBezTo>
                  <a:pt x="2748856" y="250627"/>
                  <a:pt x="2757687" y="275927"/>
                  <a:pt x="2775347" y="296168"/>
                </a:cubicBezTo>
                <a:cubicBezTo>
                  <a:pt x="2794001" y="317401"/>
                  <a:pt x="2818309" y="328017"/>
                  <a:pt x="2848273" y="328017"/>
                </a:cubicBezTo>
                <a:cubicBezTo>
                  <a:pt x="2876253" y="328017"/>
                  <a:pt x="2900065" y="316806"/>
                  <a:pt x="2919711" y="294382"/>
                </a:cubicBezTo>
                <a:cubicBezTo>
                  <a:pt x="2938364" y="272951"/>
                  <a:pt x="2947690" y="248047"/>
                  <a:pt x="2947690" y="219670"/>
                </a:cubicBezTo>
                <a:cubicBezTo>
                  <a:pt x="2947690" y="189905"/>
                  <a:pt x="2938662" y="164604"/>
                  <a:pt x="2920604" y="143768"/>
                </a:cubicBezTo>
                <a:cubicBezTo>
                  <a:pt x="2901752" y="121940"/>
                  <a:pt x="2877642" y="111026"/>
                  <a:pt x="2848273" y="111026"/>
                </a:cubicBezTo>
                <a:close/>
                <a:moveTo>
                  <a:pt x="1952923" y="111026"/>
                </a:moveTo>
                <a:cubicBezTo>
                  <a:pt x="1924944" y="111026"/>
                  <a:pt x="1901230" y="122337"/>
                  <a:pt x="1881783" y="144959"/>
                </a:cubicBezTo>
                <a:cubicBezTo>
                  <a:pt x="1862932" y="166787"/>
                  <a:pt x="1853506" y="191889"/>
                  <a:pt x="1853506" y="220266"/>
                </a:cubicBezTo>
                <a:cubicBezTo>
                  <a:pt x="1853506" y="250627"/>
                  <a:pt x="1862336" y="275927"/>
                  <a:pt x="1879997" y="296168"/>
                </a:cubicBezTo>
                <a:cubicBezTo>
                  <a:pt x="1898651" y="317401"/>
                  <a:pt x="1922959" y="328017"/>
                  <a:pt x="1952923" y="328017"/>
                </a:cubicBezTo>
                <a:cubicBezTo>
                  <a:pt x="1980903" y="328017"/>
                  <a:pt x="2004715" y="316806"/>
                  <a:pt x="2024361" y="294382"/>
                </a:cubicBezTo>
                <a:cubicBezTo>
                  <a:pt x="2043014" y="272951"/>
                  <a:pt x="2052340" y="248047"/>
                  <a:pt x="2052340" y="219670"/>
                </a:cubicBezTo>
                <a:cubicBezTo>
                  <a:pt x="2052340" y="189905"/>
                  <a:pt x="2043311" y="164604"/>
                  <a:pt x="2025254" y="143768"/>
                </a:cubicBezTo>
                <a:cubicBezTo>
                  <a:pt x="2006402" y="121940"/>
                  <a:pt x="1982292" y="111026"/>
                  <a:pt x="1952923" y="111026"/>
                </a:cubicBezTo>
                <a:close/>
                <a:moveTo>
                  <a:pt x="600373" y="111026"/>
                </a:moveTo>
                <a:cubicBezTo>
                  <a:pt x="572394" y="111026"/>
                  <a:pt x="548680" y="122337"/>
                  <a:pt x="529233" y="144959"/>
                </a:cubicBezTo>
                <a:cubicBezTo>
                  <a:pt x="510382" y="166787"/>
                  <a:pt x="500956" y="191889"/>
                  <a:pt x="500956" y="220266"/>
                </a:cubicBezTo>
                <a:cubicBezTo>
                  <a:pt x="500956" y="250627"/>
                  <a:pt x="509786" y="275927"/>
                  <a:pt x="527447" y="296168"/>
                </a:cubicBezTo>
                <a:cubicBezTo>
                  <a:pt x="546101" y="317401"/>
                  <a:pt x="570409" y="328017"/>
                  <a:pt x="600373" y="328017"/>
                </a:cubicBezTo>
                <a:cubicBezTo>
                  <a:pt x="628353" y="328017"/>
                  <a:pt x="652165" y="316806"/>
                  <a:pt x="671811" y="294382"/>
                </a:cubicBezTo>
                <a:cubicBezTo>
                  <a:pt x="690464" y="272951"/>
                  <a:pt x="699790" y="248047"/>
                  <a:pt x="699790" y="219670"/>
                </a:cubicBezTo>
                <a:cubicBezTo>
                  <a:pt x="699790" y="189905"/>
                  <a:pt x="690761" y="164604"/>
                  <a:pt x="672704" y="143768"/>
                </a:cubicBezTo>
                <a:cubicBezTo>
                  <a:pt x="653852" y="121940"/>
                  <a:pt x="629742" y="111026"/>
                  <a:pt x="600373" y="111026"/>
                </a:cubicBezTo>
                <a:close/>
                <a:moveTo>
                  <a:pt x="1540669" y="11311"/>
                </a:moveTo>
                <a:cubicBezTo>
                  <a:pt x="1543646" y="11311"/>
                  <a:pt x="1545035" y="13196"/>
                  <a:pt x="1544837" y="16966"/>
                </a:cubicBezTo>
                <a:lnTo>
                  <a:pt x="1544539" y="20836"/>
                </a:lnTo>
                <a:cubicBezTo>
                  <a:pt x="1542158" y="58142"/>
                  <a:pt x="1539479" y="114201"/>
                  <a:pt x="1536502" y="189012"/>
                </a:cubicBezTo>
                <a:lnTo>
                  <a:pt x="1536204" y="267593"/>
                </a:lnTo>
                <a:cubicBezTo>
                  <a:pt x="1536204" y="292993"/>
                  <a:pt x="1536304" y="311547"/>
                  <a:pt x="1536502" y="323255"/>
                </a:cubicBezTo>
                <a:cubicBezTo>
                  <a:pt x="1536701" y="325636"/>
                  <a:pt x="1536899" y="328017"/>
                  <a:pt x="1537097" y="330398"/>
                </a:cubicBezTo>
                <a:cubicBezTo>
                  <a:pt x="1537296" y="332780"/>
                  <a:pt x="1538784" y="334268"/>
                  <a:pt x="1541562" y="334863"/>
                </a:cubicBezTo>
                <a:cubicBezTo>
                  <a:pt x="1541761" y="334863"/>
                  <a:pt x="1544340" y="334863"/>
                  <a:pt x="1549301" y="334863"/>
                </a:cubicBezTo>
                <a:cubicBezTo>
                  <a:pt x="1567161" y="334863"/>
                  <a:pt x="1593900" y="333921"/>
                  <a:pt x="1629520" y="332036"/>
                </a:cubicBezTo>
                <a:cubicBezTo>
                  <a:pt x="1665139" y="330150"/>
                  <a:pt x="1691879" y="329208"/>
                  <a:pt x="1709738" y="329208"/>
                </a:cubicBezTo>
                <a:cubicBezTo>
                  <a:pt x="1715096" y="329208"/>
                  <a:pt x="1717775" y="331490"/>
                  <a:pt x="1717775" y="336054"/>
                </a:cubicBezTo>
                <a:cubicBezTo>
                  <a:pt x="1717775" y="369987"/>
                  <a:pt x="1715294" y="399256"/>
                  <a:pt x="1710333" y="423863"/>
                </a:cubicBezTo>
                <a:cubicBezTo>
                  <a:pt x="1709341" y="429022"/>
                  <a:pt x="1707258" y="432098"/>
                  <a:pt x="1704083" y="433090"/>
                </a:cubicBezTo>
                <a:cubicBezTo>
                  <a:pt x="1703090" y="433487"/>
                  <a:pt x="1699022" y="433685"/>
                  <a:pt x="1691879" y="433685"/>
                </a:cubicBezTo>
                <a:cubicBezTo>
                  <a:pt x="1674813" y="433685"/>
                  <a:pt x="1652588" y="433288"/>
                  <a:pt x="1625204" y="432495"/>
                </a:cubicBezTo>
                <a:cubicBezTo>
                  <a:pt x="1589485" y="431701"/>
                  <a:pt x="1567260" y="431205"/>
                  <a:pt x="1558529" y="431006"/>
                </a:cubicBezTo>
                <a:lnTo>
                  <a:pt x="1469529" y="429816"/>
                </a:lnTo>
                <a:cubicBezTo>
                  <a:pt x="1460600" y="430014"/>
                  <a:pt x="1447800" y="429617"/>
                  <a:pt x="1431132" y="428625"/>
                </a:cubicBezTo>
                <a:cubicBezTo>
                  <a:pt x="1425377" y="427633"/>
                  <a:pt x="1422500" y="424557"/>
                  <a:pt x="1422500" y="419398"/>
                </a:cubicBezTo>
                <a:cubicBezTo>
                  <a:pt x="1422500" y="397768"/>
                  <a:pt x="1422847" y="365373"/>
                  <a:pt x="1423541" y="322213"/>
                </a:cubicBezTo>
                <a:cubicBezTo>
                  <a:pt x="1424236" y="279053"/>
                  <a:pt x="1424583" y="246658"/>
                  <a:pt x="1424583" y="225028"/>
                </a:cubicBezTo>
                <a:cubicBezTo>
                  <a:pt x="1424583" y="202009"/>
                  <a:pt x="1423889" y="167531"/>
                  <a:pt x="1422500" y="121593"/>
                </a:cubicBezTo>
                <a:cubicBezTo>
                  <a:pt x="1421111" y="75654"/>
                  <a:pt x="1420416" y="41176"/>
                  <a:pt x="1420416" y="18157"/>
                </a:cubicBezTo>
                <a:cubicBezTo>
                  <a:pt x="1420416" y="13791"/>
                  <a:pt x="1423393" y="11609"/>
                  <a:pt x="1429346" y="11609"/>
                </a:cubicBezTo>
                <a:cubicBezTo>
                  <a:pt x="1435299" y="11609"/>
                  <a:pt x="1444179" y="11906"/>
                  <a:pt x="1455986" y="12502"/>
                </a:cubicBezTo>
                <a:cubicBezTo>
                  <a:pt x="1467793" y="13097"/>
                  <a:pt x="1476574" y="13395"/>
                  <a:pt x="1482329" y="13395"/>
                </a:cubicBezTo>
                <a:cubicBezTo>
                  <a:pt x="1488877" y="13395"/>
                  <a:pt x="1498601" y="13047"/>
                  <a:pt x="1511499" y="12353"/>
                </a:cubicBezTo>
                <a:cubicBezTo>
                  <a:pt x="1524398" y="11658"/>
                  <a:pt x="1534121" y="11311"/>
                  <a:pt x="1540669" y="11311"/>
                </a:cubicBezTo>
                <a:close/>
                <a:moveTo>
                  <a:pt x="861120" y="11013"/>
                </a:moveTo>
                <a:cubicBezTo>
                  <a:pt x="873225" y="11013"/>
                  <a:pt x="891531" y="11509"/>
                  <a:pt x="916038" y="12502"/>
                </a:cubicBezTo>
                <a:cubicBezTo>
                  <a:pt x="940545" y="13494"/>
                  <a:pt x="958850" y="13990"/>
                  <a:pt x="970955" y="13990"/>
                </a:cubicBezTo>
                <a:cubicBezTo>
                  <a:pt x="975916" y="13990"/>
                  <a:pt x="978396" y="16173"/>
                  <a:pt x="978396" y="20538"/>
                </a:cubicBezTo>
                <a:cubicBezTo>
                  <a:pt x="978396" y="46732"/>
                  <a:pt x="977553" y="85973"/>
                  <a:pt x="975866" y="138261"/>
                </a:cubicBezTo>
                <a:cubicBezTo>
                  <a:pt x="974180" y="190550"/>
                  <a:pt x="973337" y="229791"/>
                  <a:pt x="973337" y="255984"/>
                </a:cubicBezTo>
                <a:cubicBezTo>
                  <a:pt x="973337" y="287139"/>
                  <a:pt x="976611" y="308173"/>
                  <a:pt x="983159" y="319088"/>
                </a:cubicBezTo>
                <a:cubicBezTo>
                  <a:pt x="991890" y="333970"/>
                  <a:pt x="1010147" y="341412"/>
                  <a:pt x="1037928" y="341412"/>
                </a:cubicBezTo>
                <a:cubicBezTo>
                  <a:pt x="1078608" y="341412"/>
                  <a:pt x="1098947" y="321667"/>
                  <a:pt x="1098947" y="282178"/>
                </a:cubicBezTo>
                <a:cubicBezTo>
                  <a:pt x="1098947" y="253405"/>
                  <a:pt x="1098253" y="210245"/>
                  <a:pt x="1096864" y="152698"/>
                </a:cubicBezTo>
                <a:cubicBezTo>
                  <a:pt x="1095475" y="95151"/>
                  <a:pt x="1094780" y="51991"/>
                  <a:pt x="1094780" y="23217"/>
                </a:cubicBezTo>
                <a:cubicBezTo>
                  <a:pt x="1094780" y="17066"/>
                  <a:pt x="1097261" y="13990"/>
                  <a:pt x="1102221" y="13990"/>
                </a:cubicBezTo>
                <a:cubicBezTo>
                  <a:pt x="1113929" y="13990"/>
                  <a:pt x="1131590" y="13494"/>
                  <a:pt x="1155204" y="12502"/>
                </a:cubicBezTo>
                <a:cubicBezTo>
                  <a:pt x="1178818" y="11509"/>
                  <a:pt x="1196479" y="11013"/>
                  <a:pt x="1208187" y="11013"/>
                </a:cubicBezTo>
                <a:cubicBezTo>
                  <a:pt x="1213942" y="11013"/>
                  <a:pt x="1216819" y="13395"/>
                  <a:pt x="1216819" y="18157"/>
                </a:cubicBezTo>
                <a:cubicBezTo>
                  <a:pt x="1216819" y="40977"/>
                  <a:pt x="1215877" y="75406"/>
                  <a:pt x="1213991" y="121444"/>
                </a:cubicBezTo>
                <a:cubicBezTo>
                  <a:pt x="1212106" y="167481"/>
                  <a:pt x="1211164" y="202009"/>
                  <a:pt x="1211164" y="225028"/>
                </a:cubicBezTo>
                <a:cubicBezTo>
                  <a:pt x="1211164" y="231378"/>
                  <a:pt x="1211263" y="240953"/>
                  <a:pt x="1211462" y="253752"/>
                </a:cubicBezTo>
                <a:cubicBezTo>
                  <a:pt x="1211660" y="266551"/>
                  <a:pt x="1211759" y="276126"/>
                  <a:pt x="1211759" y="282476"/>
                </a:cubicBezTo>
                <a:cubicBezTo>
                  <a:pt x="1211759" y="333077"/>
                  <a:pt x="1205707" y="367605"/>
                  <a:pt x="1193602" y="386060"/>
                </a:cubicBezTo>
                <a:cubicBezTo>
                  <a:pt x="1171377" y="419795"/>
                  <a:pt x="1115914" y="436662"/>
                  <a:pt x="1027212" y="436662"/>
                </a:cubicBezTo>
                <a:cubicBezTo>
                  <a:pt x="987128" y="436662"/>
                  <a:pt x="956271" y="433586"/>
                  <a:pt x="934641" y="427434"/>
                </a:cubicBezTo>
                <a:cubicBezTo>
                  <a:pt x="900113" y="417513"/>
                  <a:pt x="877690" y="398562"/>
                  <a:pt x="867371" y="370582"/>
                </a:cubicBezTo>
                <a:cubicBezTo>
                  <a:pt x="862211" y="356890"/>
                  <a:pt x="859632" y="332482"/>
                  <a:pt x="859632" y="297359"/>
                </a:cubicBezTo>
                <a:cubicBezTo>
                  <a:pt x="859632" y="289223"/>
                  <a:pt x="859929" y="277118"/>
                  <a:pt x="860525" y="261045"/>
                </a:cubicBezTo>
                <a:cubicBezTo>
                  <a:pt x="861120" y="244971"/>
                  <a:pt x="861418" y="232966"/>
                  <a:pt x="861418" y="225028"/>
                </a:cubicBezTo>
                <a:cubicBezTo>
                  <a:pt x="861418" y="202009"/>
                  <a:pt x="860326" y="167481"/>
                  <a:pt x="858144" y="121444"/>
                </a:cubicBezTo>
                <a:cubicBezTo>
                  <a:pt x="855961" y="75406"/>
                  <a:pt x="854869" y="40977"/>
                  <a:pt x="854869" y="18157"/>
                </a:cubicBezTo>
                <a:cubicBezTo>
                  <a:pt x="854869" y="13395"/>
                  <a:pt x="856953" y="11013"/>
                  <a:pt x="861120" y="11013"/>
                </a:cubicBezTo>
                <a:close/>
                <a:moveTo>
                  <a:pt x="5954" y="11013"/>
                </a:moveTo>
                <a:cubicBezTo>
                  <a:pt x="18058" y="11013"/>
                  <a:pt x="36414" y="11509"/>
                  <a:pt x="61020" y="12502"/>
                </a:cubicBezTo>
                <a:cubicBezTo>
                  <a:pt x="85626" y="13494"/>
                  <a:pt x="104081" y="13990"/>
                  <a:pt x="116384" y="13990"/>
                </a:cubicBezTo>
                <a:cubicBezTo>
                  <a:pt x="120948" y="13990"/>
                  <a:pt x="123230" y="15478"/>
                  <a:pt x="123230" y="18455"/>
                </a:cubicBezTo>
                <a:cubicBezTo>
                  <a:pt x="123230" y="28575"/>
                  <a:pt x="122784" y="43805"/>
                  <a:pt x="121891" y="64145"/>
                </a:cubicBezTo>
                <a:cubicBezTo>
                  <a:pt x="120998" y="84485"/>
                  <a:pt x="120551" y="99715"/>
                  <a:pt x="120551" y="109835"/>
                </a:cubicBezTo>
                <a:cubicBezTo>
                  <a:pt x="120551" y="115788"/>
                  <a:pt x="129283" y="130671"/>
                  <a:pt x="146745" y="154484"/>
                </a:cubicBezTo>
                <a:cubicBezTo>
                  <a:pt x="160636" y="173137"/>
                  <a:pt x="172046" y="187523"/>
                  <a:pt x="180975" y="197644"/>
                </a:cubicBezTo>
                <a:cubicBezTo>
                  <a:pt x="189111" y="188119"/>
                  <a:pt x="199926" y="173831"/>
                  <a:pt x="213420" y="154781"/>
                </a:cubicBezTo>
                <a:cubicBezTo>
                  <a:pt x="230486" y="130969"/>
                  <a:pt x="239018" y="116582"/>
                  <a:pt x="239018" y="111621"/>
                </a:cubicBezTo>
                <a:cubicBezTo>
                  <a:pt x="239018" y="101699"/>
                  <a:pt x="238274" y="86668"/>
                  <a:pt x="236786" y="66526"/>
                </a:cubicBezTo>
                <a:cubicBezTo>
                  <a:pt x="235298" y="46385"/>
                  <a:pt x="234554" y="31353"/>
                  <a:pt x="234554" y="21431"/>
                </a:cubicBezTo>
                <a:cubicBezTo>
                  <a:pt x="234554" y="17264"/>
                  <a:pt x="235447" y="14883"/>
                  <a:pt x="237232" y="14288"/>
                </a:cubicBezTo>
                <a:cubicBezTo>
                  <a:pt x="237232" y="14288"/>
                  <a:pt x="239713" y="14288"/>
                  <a:pt x="244674" y="14288"/>
                </a:cubicBezTo>
                <a:cubicBezTo>
                  <a:pt x="256580" y="14288"/>
                  <a:pt x="274489" y="13742"/>
                  <a:pt x="298401" y="12650"/>
                </a:cubicBezTo>
                <a:cubicBezTo>
                  <a:pt x="322313" y="11559"/>
                  <a:pt x="340321" y="11013"/>
                  <a:pt x="352425" y="11013"/>
                </a:cubicBezTo>
                <a:cubicBezTo>
                  <a:pt x="356394" y="11013"/>
                  <a:pt x="358379" y="15280"/>
                  <a:pt x="358379" y="23813"/>
                </a:cubicBezTo>
                <a:cubicBezTo>
                  <a:pt x="358379" y="34330"/>
                  <a:pt x="358577" y="50155"/>
                  <a:pt x="358974" y="71289"/>
                </a:cubicBezTo>
                <a:cubicBezTo>
                  <a:pt x="359371" y="92422"/>
                  <a:pt x="359569" y="108347"/>
                  <a:pt x="359569" y="119063"/>
                </a:cubicBezTo>
                <a:cubicBezTo>
                  <a:pt x="359569" y="127595"/>
                  <a:pt x="357982" y="135037"/>
                  <a:pt x="354807" y="141387"/>
                </a:cubicBezTo>
                <a:cubicBezTo>
                  <a:pt x="328811" y="192782"/>
                  <a:pt x="293390" y="246856"/>
                  <a:pt x="248543" y="303609"/>
                </a:cubicBezTo>
                <a:cubicBezTo>
                  <a:pt x="242193" y="311944"/>
                  <a:pt x="239018" y="319484"/>
                  <a:pt x="239018" y="326231"/>
                </a:cubicBezTo>
                <a:cubicBezTo>
                  <a:pt x="239018" y="336748"/>
                  <a:pt x="239614" y="352524"/>
                  <a:pt x="240804" y="373559"/>
                </a:cubicBezTo>
                <a:cubicBezTo>
                  <a:pt x="241995" y="394593"/>
                  <a:pt x="242590" y="410270"/>
                  <a:pt x="242590" y="420588"/>
                </a:cubicBezTo>
                <a:cubicBezTo>
                  <a:pt x="242590" y="424160"/>
                  <a:pt x="241797" y="426343"/>
                  <a:pt x="240209" y="427137"/>
                </a:cubicBezTo>
                <a:cubicBezTo>
                  <a:pt x="239812" y="427335"/>
                  <a:pt x="237133" y="427831"/>
                  <a:pt x="232172" y="428625"/>
                </a:cubicBezTo>
                <a:cubicBezTo>
                  <a:pt x="225029" y="429816"/>
                  <a:pt x="207169" y="430411"/>
                  <a:pt x="178594" y="430411"/>
                </a:cubicBezTo>
                <a:cubicBezTo>
                  <a:pt x="149821" y="430411"/>
                  <a:pt x="131465" y="429816"/>
                  <a:pt x="123528" y="428625"/>
                </a:cubicBezTo>
                <a:cubicBezTo>
                  <a:pt x="117972" y="427831"/>
                  <a:pt x="115193" y="424954"/>
                  <a:pt x="115193" y="419993"/>
                </a:cubicBezTo>
                <a:cubicBezTo>
                  <a:pt x="115193" y="409476"/>
                  <a:pt x="116086" y="393452"/>
                  <a:pt x="117872" y="371922"/>
                </a:cubicBezTo>
                <a:cubicBezTo>
                  <a:pt x="119658" y="350391"/>
                  <a:pt x="120551" y="334268"/>
                  <a:pt x="120551" y="323552"/>
                </a:cubicBezTo>
                <a:cubicBezTo>
                  <a:pt x="120551" y="317202"/>
                  <a:pt x="118170" y="310356"/>
                  <a:pt x="113408" y="303014"/>
                </a:cubicBezTo>
                <a:cubicBezTo>
                  <a:pt x="89397" y="269081"/>
                  <a:pt x="55067" y="217091"/>
                  <a:pt x="10418" y="147042"/>
                </a:cubicBezTo>
                <a:cubicBezTo>
                  <a:pt x="5854" y="139303"/>
                  <a:pt x="3572" y="132953"/>
                  <a:pt x="3572" y="127992"/>
                </a:cubicBezTo>
                <a:cubicBezTo>
                  <a:pt x="3572" y="116086"/>
                  <a:pt x="2977" y="98227"/>
                  <a:pt x="1786" y="74414"/>
                </a:cubicBezTo>
                <a:cubicBezTo>
                  <a:pt x="596" y="50602"/>
                  <a:pt x="0" y="32742"/>
                  <a:pt x="0" y="20836"/>
                </a:cubicBezTo>
                <a:cubicBezTo>
                  <a:pt x="0" y="14288"/>
                  <a:pt x="1985" y="11013"/>
                  <a:pt x="5954" y="11013"/>
                </a:cubicBezTo>
                <a:close/>
                <a:moveTo>
                  <a:pt x="2405956" y="1191"/>
                </a:moveTo>
                <a:cubicBezTo>
                  <a:pt x="2436118" y="1191"/>
                  <a:pt x="2464495" y="6945"/>
                  <a:pt x="2491086" y="18455"/>
                </a:cubicBezTo>
                <a:cubicBezTo>
                  <a:pt x="2519859" y="31155"/>
                  <a:pt x="2542481" y="49014"/>
                  <a:pt x="2558951" y="72033"/>
                </a:cubicBezTo>
                <a:cubicBezTo>
                  <a:pt x="2562325" y="76795"/>
                  <a:pt x="2564011" y="80169"/>
                  <a:pt x="2564011" y="82153"/>
                </a:cubicBezTo>
                <a:cubicBezTo>
                  <a:pt x="2564011" y="88503"/>
                  <a:pt x="2555131" y="102741"/>
                  <a:pt x="2537371" y="124867"/>
                </a:cubicBezTo>
                <a:cubicBezTo>
                  <a:pt x="2519611" y="146993"/>
                  <a:pt x="2508151" y="158056"/>
                  <a:pt x="2502992" y="158056"/>
                </a:cubicBezTo>
                <a:cubicBezTo>
                  <a:pt x="2501801" y="158056"/>
                  <a:pt x="2497237" y="153988"/>
                  <a:pt x="2489300" y="145852"/>
                </a:cubicBezTo>
                <a:cubicBezTo>
                  <a:pt x="2479576" y="136128"/>
                  <a:pt x="2469654" y="128588"/>
                  <a:pt x="2459534" y="123230"/>
                </a:cubicBezTo>
                <a:cubicBezTo>
                  <a:pt x="2444453" y="115094"/>
                  <a:pt x="2427784" y="111026"/>
                  <a:pt x="2409528" y="111026"/>
                </a:cubicBezTo>
                <a:cubicBezTo>
                  <a:pt x="2379762" y="111026"/>
                  <a:pt x="2356148" y="122138"/>
                  <a:pt x="2338686" y="144363"/>
                </a:cubicBezTo>
                <a:cubicBezTo>
                  <a:pt x="2322414" y="164802"/>
                  <a:pt x="2314278" y="190302"/>
                  <a:pt x="2314278" y="220861"/>
                </a:cubicBezTo>
                <a:cubicBezTo>
                  <a:pt x="2314278" y="253206"/>
                  <a:pt x="2322712" y="278805"/>
                  <a:pt x="2339579" y="297656"/>
                </a:cubicBezTo>
                <a:cubicBezTo>
                  <a:pt x="2357041" y="317103"/>
                  <a:pt x="2381746" y="326827"/>
                  <a:pt x="2413695" y="326827"/>
                </a:cubicBezTo>
                <a:cubicBezTo>
                  <a:pt x="2433936" y="326827"/>
                  <a:pt x="2456558" y="321766"/>
                  <a:pt x="2481561" y="311646"/>
                </a:cubicBezTo>
                <a:cubicBezTo>
                  <a:pt x="2480965" y="305098"/>
                  <a:pt x="2479179" y="288429"/>
                  <a:pt x="2476203" y="261640"/>
                </a:cubicBezTo>
                <a:cubicBezTo>
                  <a:pt x="2473623" y="241002"/>
                  <a:pt x="2472333" y="224334"/>
                  <a:pt x="2472333" y="211634"/>
                </a:cubicBezTo>
                <a:cubicBezTo>
                  <a:pt x="2472333" y="207863"/>
                  <a:pt x="2473623" y="205581"/>
                  <a:pt x="2476203" y="204788"/>
                </a:cubicBezTo>
                <a:cubicBezTo>
                  <a:pt x="2477195" y="204391"/>
                  <a:pt x="2478783" y="204192"/>
                  <a:pt x="2480965" y="204192"/>
                </a:cubicBezTo>
                <a:cubicBezTo>
                  <a:pt x="2486720" y="204192"/>
                  <a:pt x="2495402" y="204738"/>
                  <a:pt x="2507010" y="205829"/>
                </a:cubicBezTo>
                <a:cubicBezTo>
                  <a:pt x="2518619" y="206921"/>
                  <a:pt x="2527400" y="207466"/>
                  <a:pt x="2533353" y="207466"/>
                </a:cubicBezTo>
                <a:cubicBezTo>
                  <a:pt x="2539703" y="207466"/>
                  <a:pt x="2549228" y="207020"/>
                  <a:pt x="2561928" y="206127"/>
                </a:cubicBezTo>
                <a:cubicBezTo>
                  <a:pt x="2574628" y="205234"/>
                  <a:pt x="2584153" y="204788"/>
                  <a:pt x="2590503" y="204788"/>
                </a:cubicBezTo>
                <a:cubicBezTo>
                  <a:pt x="2595464" y="204788"/>
                  <a:pt x="2597944" y="208062"/>
                  <a:pt x="2597944" y="214610"/>
                </a:cubicBezTo>
                <a:cubicBezTo>
                  <a:pt x="2597944" y="224135"/>
                  <a:pt x="2597399" y="238522"/>
                  <a:pt x="2596307" y="257770"/>
                </a:cubicBezTo>
                <a:cubicBezTo>
                  <a:pt x="2595216" y="277019"/>
                  <a:pt x="2594670" y="291406"/>
                  <a:pt x="2594670" y="300931"/>
                </a:cubicBezTo>
                <a:cubicBezTo>
                  <a:pt x="2594670" y="326529"/>
                  <a:pt x="2596555" y="364827"/>
                  <a:pt x="2600326" y="415826"/>
                </a:cubicBezTo>
                <a:lnTo>
                  <a:pt x="2600623" y="419100"/>
                </a:lnTo>
                <a:cubicBezTo>
                  <a:pt x="2601020" y="424458"/>
                  <a:pt x="2598242" y="427137"/>
                  <a:pt x="2592289" y="427137"/>
                </a:cubicBezTo>
                <a:cubicBezTo>
                  <a:pt x="2588518" y="427137"/>
                  <a:pt x="2577654" y="424954"/>
                  <a:pt x="2559695" y="420588"/>
                </a:cubicBezTo>
                <a:cubicBezTo>
                  <a:pt x="2541737" y="416223"/>
                  <a:pt x="2530674" y="413246"/>
                  <a:pt x="2526507" y="411659"/>
                </a:cubicBezTo>
                <a:cubicBezTo>
                  <a:pt x="2485033" y="427931"/>
                  <a:pt x="2445247" y="436067"/>
                  <a:pt x="2407147" y="436067"/>
                </a:cubicBezTo>
                <a:cubicBezTo>
                  <a:pt x="2345829" y="436067"/>
                  <a:pt x="2295526" y="415627"/>
                  <a:pt x="2256235" y="374749"/>
                </a:cubicBezTo>
                <a:cubicBezTo>
                  <a:pt x="2217341" y="334466"/>
                  <a:pt x="2197894" y="283567"/>
                  <a:pt x="2197894" y="222052"/>
                </a:cubicBezTo>
                <a:cubicBezTo>
                  <a:pt x="2197894" y="159147"/>
                  <a:pt x="2216746" y="106958"/>
                  <a:pt x="2254449" y="65484"/>
                </a:cubicBezTo>
                <a:cubicBezTo>
                  <a:pt x="2293343" y="22622"/>
                  <a:pt x="2343845" y="1191"/>
                  <a:pt x="2405956" y="1191"/>
                </a:cubicBezTo>
                <a:close/>
                <a:moveTo>
                  <a:pt x="2848273" y="0"/>
                </a:moveTo>
                <a:cubicBezTo>
                  <a:pt x="2909194" y="0"/>
                  <a:pt x="2959993" y="21531"/>
                  <a:pt x="3000673" y="64591"/>
                </a:cubicBezTo>
                <a:cubicBezTo>
                  <a:pt x="3040559" y="107057"/>
                  <a:pt x="3060502" y="158948"/>
                  <a:pt x="3060502" y="220266"/>
                </a:cubicBezTo>
                <a:cubicBezTo>
                  <a:pt x="3060502" y="282178"/>
                  <a:pt x="3040758" y="334070"/>
                  <a:pt x="3001268" y="375940"/>
                </a:cubicBezTo>
                <a:cubicBezTo>
                  <a:pt x="2960986" y="418406"/>
                  <a:pt x="2909987" y="439638"/>
                  <a:pt x="2848273" y="439638"/>
                </a:cubicBezTo>
                <a:cubicBezTo>
                  <a:pt x="2786956" y="439638"/>
                  <a:pt x="2736057" y="418207"/>
                  <a:pt x="2695576" y="375345"/>
                </a:cubicBezTo>
                <a:cubicBezTo>
                  <a:pt x="2655888" y="333474"/>
                  <a:pt x="2636044" y="281781"/>
                  <a:pt x="2636044" y="220266"/>
                </a:cubicBezTo>
                <a:cubicBezTo>
                  <a:pt x="2636044" y="158552"/>
                  <a:pt x="2655888" y="106660"/>
                  <a:pt x="2695576" y="64591"/>
                </a:cubicBezTo>
                <a:cubicBezTo>
                  <a:pt x="2736057" y="21531"/>
                  <a:pt x="2786956" y="0"/>
                  <a:pt x="2848273" y="0"/>
                </a:cubicBezTo>
                <a:close/>
                <a:moveTo>
                  <a:pt x="1952923" y="0"/>
                </a:moveTo>
                <a:cubicBezTo>
                  <a:pt x="2013843" y="0"/>
                  <a:pt x="2064644" y="21531"/>
                  <a:pt x="2105323" y="64591"/>
                </a:cubicBezTo>
                <a:cubicBezTo>
                  <a:pt x="2145209" y="107057"/>
                  <a:pt x="2165152" y="158948"/>
                  <a:pt x="2165152" y="220266"/>
                </a:cubicBezTo>
                <a:cubicBezTo>
                  <a:pt x="2165152" y="282178"/>
                  <a:pt x="2145408" y="334070"/>
                  <a:pt x="2105918" y="375940"/>
                </a:cubicBezTo>
                <a:cubicBezTo>
                  <a:pt x="2065636" y="418406"/>
                  <a:pt x="2014637" y="439638"/>
                  <a:pt x="1952923" y="439638"/>
                </a:cubicBezTo>
                <a:cubicBezTo>
                  <a:pt x="1891606" y="439638"/>
                  <a:pt x="1840707" y="418207"/>
                  <a:pt x="1800226" y="375345"/>
                </a:cubicBezTo>
                <a:cubicBezTo>
                  <a:pt x="1760538" y="333474"/>
                  <a:pt x="1740694" y="281781"/>
                  <a:pt x="1740694" y="220266"/>
                </a:cubicBezTo>
                <a:cubicBezTo>
                  <a:pt x="1740694" y="158552"/>
                  <a:pt x="1760538" y="106660"/>
                  <a:pt x="1800226" y="64591"/>
                </a:cubicBezTo>
                <a:cubicBezTo>
                  <a:pt x="1840707" y="21531"/>
                  <a:pt x="1891606" y="0"/>
                  <a:pt x="1952923" y="0"/>
                </a:cubicBezTo>
                <a:close/>
                <a:moveTo>
                  <a:pt x="600373" y="0"/>
                </a:moveTo>
                <a:cubicBezTo>
                  <a:pt x="661293" y="0"/>
                  <a:pt x="712094" y="21531"/>
                  <a:pt x="752773" y="64591"/>
                </a:cubicBezTo>
                <a:cubicBezTo>
                  <a:pt x="792659" y="107057"/>
                  <a:pt x="812602" y="158948"/>
                  <a:pt x="812602" y="220266"/>
                </a:cubicBezTo>
                <a:cubicBezTo>
                  <a:pt x="812602" y="282178"/>
                  <a:pt x="792858" y="334070"/>
                  <a:pt x="753368" y="375940"/>
                </a:cubicBezTo>
                <a:cubicBezTo>
                  <a:pt x="713086" y="418406"/>
                  <a:pt x="662087" y="439638"/>
                  <a:pt x="600373" y="439638"/>
                </a:cubicBezTo>
                <a:cubicBezTo>
                  <a:pt x="539056" y="439638"/>
                  <a:pt x="488157" y="418207"/>
                  <a:pt x="447675" y="375345"/>
                </a:cubicBezTo>
                <a:cubicBezTo>
                  <a:pt x="407988" y="333474"/>
                  <a:pt x="388144" y="281781"/>
                  <a:pt x="388144" y="220266"/>
                </a:cubicBezTo>
                <a:cubicBezTo>
                  <a:pt x="388144" y="158552"/>
                  <a:pt x="407988" y="106660"/>
                  <a:pt x="447675" y="64591"/>
                </a:cubicBezTo>
                <a:cubicBezTo>
                  <a:pt x="488157" y="21531"/>
                  <a:pt x="539056" y="0"/>
                  <a:pt x="600373" y="0"/>
                </a:cubicBezTo>
                <a:close/>
              </a:path>
            </a:pathLst>
          </a:custGeom>
          <a:solidFill>
            <a:srgbClr val="6600CC"/>
          </a:solidFill>
          <a:ln>
            <a:solidFill>
              <a:srgbClr val="EC206C"/>
            </a:solidFill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  <a:scene3d>
              <a:camera prst="orthographicFront"/>
              <a:lightRig rig="threePt" dir="t"/>
            </a:scene3d>
            <a:sp3d contourW="12700"/>
          </a:bodyPr>
          <a:lstStyle/>
          <a:p>
            <a:endParaRPr lang="zh-CN" altLang="en-US" sz="4800" dirty="0">
              <a:solidFill>
                <a:srgbClr val="0070C0"/>
              </a:solidFill>
              <a:latin typeface="Berlin Sans FB Demi" panose="020E0802020502020306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858750" cy="7233047"/>
          </a:xfrm>
          <a:prstGeom prst="rect">
            <a:avLst/>
          </a:prstGeom>
        </p:spPr>
      </p:pic>
      <p:sp>
        <p:nvSpPr>
          <p:cNvPr id="27" name="图片占位符 26"/>
          <p:cNvSpPr>
            <a:spLocks noGrp="1"/>
          </p:cNvSpPr>
          <p:nvPr>
            <p:ph type="pic" sz="quarter" idx="17"/>
          </p:nvPr>
        </p:nvSpPr>
        <p:spPr>
          <a:xfrm>
            <a:off x="8015977" y="1910307"/>
            <a:ext cx="3548585" cy="3721578"/>
          </a:xfrm>
          <a:custGeom>
            <a:avLst/>
            <a:gdLst>
              <a:gd name="connsiteX0" fmla="*/ 1944758 w 3548585"/>
              <a:gd name="connsiteY0" fmla="*/ 0 h 3721578"/>
              <a:gd name="connsiteX1" fmla="*/ 3450961 w 3548585"/>
              <a:gd name="connsiteY1" fmla="*/ 0 h 3721578"/>
              <a:gd name="connsiteX2" fmla="*/ 3548585 w 3548585"/>
              <a:gd name="connsiteY2" fmla="*/ 97624 h 3721578"/>
              <a:gd name="connsiteX3" fmla="*/ 3548585 w 3548585"/>
              <a:gd name="connsiteY3" fmla="*/ 1051160 h 3721578"/>
              <a:gd name="connsiteX4" fmla="*/ 3450961 w 3548585"/>
              <a:gd name="connsiteY4" fmla="*/ 1148784 h 3721578"/>
              <a:gd name="connsiteX5" fmla="*/ 1959028 w 3548585"/>
              <a:gd name="connsiteY5" fmla="*/ 1148784 h 3721578"/>
              <a:gd name="connsiteX6" fmla="*/ 1919610 w 3548585"/>
              <a:gd name="connsiteY6" fmla="*/ 1161020 h 3721578"/>
              <a:gd name="connsiteX7" fmla="*/ 1717221 w 3548585"/>
              <a:gd name="connsiteY7" fmla="*/ 1363409 h 3721578"/>
              <a:gd name="connsiteX8" fmla="*/ 1701451 w 3548585"/>
              <a:gd name="connsiteY8" fmla="*/ 1414212 h 3721578"/>
              <a:gd name="connsiteX9" fmla="*/ 1701451 w 3548585"/>
              <a:gd name="connsiteY9" fmla="*/ 2286294 h 3721578"/>
              <a:gd name="connsiteX10" fmla="*/ 1703255 w 3548585"/>
              <a:gd name="connsiteY10" fmla="*/ 2288102 h 3721578"/>
              <a:gd name="connsiteX11" fmla="*/ 1723907 w 3548585"/>
              <a:gd name="connsiteY11" fmla="*/ 2354634 h 3721578"/>
              <a:gd name="connsiteX12" fmla="*/ 1926297 w 3548585"/>
              <a:gd name="connsiteY12" fmla="*/ 2557022 h 3721578"/>
              <a:gd name="connsiteX13" fmla="*/ 1977105 w 3548585"/>
              <a:gd name="connsiteY13" fmla="*/ 2572794 h 3721578"/>
              <a:gd name="connsiteX14" fmla="*/ 3450961 w 3548585"/>
              <a:gd name="connsiteY14" fmla="*/ 2572794 h 3721578"/>
              <a:gd name="connsiteX15" fmla="*/ 3548585 w 3548585"/>
              <a:gd name="connsiteY15" fmla="*/ 2670418 h 3721578"/>
              <a:gd name="connsiteX16" fmla="*/ 3548585 w 3548585"/>
              <a:gd name="connsiteY16" fmla="*/ 3623954 h 3721578"/>
              <a:gd name="connsiteX17" fmla="*/ 3450961 w 3548585"/>
              <a:gd name="connsiteY17" fmla="*/ 3721578 h 3721578"/>
              <a:gd name="connsiteX18" fmla="*/ 1944758 w 3548585"/>
              <a:gd name="connsiteY18" fmla="*/ 3721578 h 3721578"/>
              <a:gd name="connsiteX19" fmla="*/ 1847134 w 3548585"/>
              <a:gd name="connsiteY19" fmla="*/ 3623954 h 3721578"/>
              <a:gd name="connsiteX20" fmla="*/ 1847134 w 3548585"/>
              <a:gd name="connsiteY20" fmla="*/ 2695320 h 3721578"/>
              <a:gd name="connsiteX21" fmla="*/ 1830007 w 3548585"/>
              <a:gd name="connsiteY21" fmla="*/ 2640144 h 3721578"/>
              <a:gd name="connsiteX22" fmla="*/ 1627617 w 3548585"/>
              <a:gd name="connsiteY22" fmla="*/ 2437755 h 3721578"/>
              <a:gd name="connsiteX23" fmla="*/ 1613217 w 3548585"/>
              <a:gd name="connsiteY23" fmla="*/ 2433285 h 3721578"/>
              <a:gd name="connsiteX24" fmla="*/ 1603827 w 3548585"/>
              <a:gd name="connsiteY24" fmla="*/ 2435181 h 3721578"/>
              <a:gd name="connsiteX25" fmla="*/ 97624 w 3548585"/>
              <a:gd name="connsiteY25" fmla="*/ 2435181 h 3721578"/>
              <a:gd name="connsiteX26" fmla="*/ 0 w 3548585"/>
              <a:gd name="connsiteY26" fmla="*/ 2337557 h 3721578"/>
              <a:gd name="connsiteX27" fmla="*/ 0 w 3548585"/>
              <a:gd name="connsiteY27" fmla="*/ 1384021 h 3721578"/>
              <a:gd name="connsiteX28" fmla="*/ 97624 w 3548585"/>
              <a:gd name="connsiteY28" fmla="*/ 1286397 h 3721578"/>
              <a:gd name="connsiteX29" fmla="*/ 1574998 w 3548585"/>
              <a:gd name="connsiteY29" fmla="*/ 1286397 h 3721578"/>
              <a:gd name="connsiteX30" fmla="*/ 1576353 w 3548585"/>
              <a:gd name="connsiteY30" fmla="*/ 1285045 h 3721578"/>
              <a:gd name="connsiteX31" fmla="*/ 1634099 w 3548585"/>
              <a:gd name="connsiteY31" fmla="*/ 1267119 h 3721578"/>
              <a:gd name="connsiteX32" fmla="*/ 1836488 w 3548585"/>
              <a:gd name="connsiteY32" fmla="*/ 1064729 h 3721578"/>
              <a:gd name="connsiteX33" fmla="*/ 1847134 w 3548585"/>
              <a:gd name="connsiteY33" fmla="*/ 1030435 h 3721578"/>
              <a:gd name="connsiteX34" fmla="*/ 1847134 w 3548585"/>
              <a:gd name="connsiteY34" fmla="*/ 97624 h 3721578"/>
              <a:gd name="connsiteX35" fmla="*/ 1944758 w 3548585"/>
              <a:gd name="connsiteY35" fmla="*/ 0 h 37215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3548585" h="3721578">
                <a:moveTo>
                  <a:pt x="1944758" y="0"/>
                </a:moveTo>
                <a:lnTo>
                  <a:pt x="3450961" y="0"/>
                </a:lnTo>
                <a:cubicBezTo>
                  <a:pt x="3504877" y="0"/>
                  <a:pt x="3548585" y="43708"/>
                  <a:pt x="3548585" y="97624"/>
                </a:cubicBezTo>
                <a:lnTo>
                  <a:pt x="3548585" y="1051160"/>
                </a:lnTo>
                <a:cubicBezTo>
                  <a:pt x="3548585" y="1105076"/>
                  <a:pt x="3504877" y="1148784"/>
                  <a:pt x="3450961" y="1148784"/>
                </a:cubicBezTo>
                <a:lnTo>
                  <a:pt x="1959028" y="1148784"/>
                </a:lnTo>
                <a:lnTo>
                  <a:pt x="1919610" y="1161020"/>
                </a:lnTo>
                <a:cubicBezTo>
                  <a:pt x="1828611" y="1199509"/>
                  <a:pt x="1755710" y="1272410"/>
                  <a:pt x="1717221" y="1363409"/>
                </a:cubicBezTo>
                <a:lnTo>
                  <a:pt x="1701451" y="1414212"/>
                </a:lnTo>
                <a:lnTo>
                  <a:pt x="1701451" y="2286294"/>
                </a:lnTo>
                <a:lnTo>
                  <a:pt x="1703255" y="2288102"/>
                </a:lnTo>
                <a:lnTo>
                  <a:pt x="1723907" y="2354634"/>
                </a:lnTo>
                <a:cubicBezTo>
                  <a:pt x="1762397" y="2445633"/>
                  <a:pt x="1835298" y="2518534"/>
                  <a:pt x="1926297" y="2557022"/>
                </a:cubicBezTo>
                <a:lnTo>
                  <a:pt x="1977105" y="2572794"/>
                </a:lnTo>
                <a:lnTo>
                  <a:pt x="3450961" y="2572794"/>
                </a:lnTo>
                <a:cubicBezTo>
                  <a:pt x="3504877" y="2572794"/>
                  <a:pt x="3548585" y="2616502"/>
                  <a:pt x="3548585" y="2670418"/>
                </a:cubicBezTo>
                <a:lnTo>
                  <a:pt x="3548585" y="3623954"/>
                </a:lnTo>
                <a:cubicBezTo>
                  <a:pt x="3548585" y="3677870"/>
                  <a:pt x="3504877" y="3721578"/>
                  <a:pt x="3450961" y="3721578"/>
                </a:cubicBezTo>
                <a:lnTo>
                  <a:pt x="1944758" y="3721578"/>
                </a:lnTo>
                <a:cubicBezTo>
                  <a:pt x="1890842" y="3721578"/>
                  <a:pt x="1847134" y="3677870"/>
                  <a:pt x="1847134" y="3623954"/>
                </a:cubicBezTo>
                <a:lnTo>
                  <a:pt x="1847134" y="2695320"/>
                </a:lnTo>
                <a:lnTo>
                  <a:pt x="1830007" y="2640144"/>
                </a:lnTo>
                <a:cubicBezTo>
                  <a:pt x="1791517" y="2549145"/>
                  <a:pt x="1718616" y="2476245"/>
                  <a:pt x="1627617" y="2437755"/>
                </a:cubicBezTo>
                <a:lnTo>
                  <a:pt x="1613217" y="2433285"/>
                </a:lnTo>
                <a:lnTo>
                  <a:pt x="1603827" y="2435181"/>
                </a:lnTo>
                <a:lnTo>
                  <a:pt x="97624" y="2435181"/>
                </a:lnTo>
                <a:cubicBezTo>
                  <a:pt x="43708" y="2435181"/>
                  <a:pt x="0" y="2391473"/>
                  <a:pt x="0" y="2337557"/>
                </a:cubicBezTo>
                <a:lnTo>
                  <a:pt x="0" y="1384021"/>
                </a:lnTo>
                <a:cubicBezTo>
                  <a:pt x="0" y="1330105"/>
                  <a:pt x="43708" y="1286397"/>
                  <a:pt x="97624" y="1286397"/>
                </a:cubicBezTo>
                <a:lnTo>
                  <a:pt x="1574998" y="1286397"/>
                </a:lnTo>
                <a:lnTo>
                  <a:pt x="1576353" y="1285045"/>
                </a:lnTo>
                <a:lnTo>
                  <a:pt x="1634099" y="1267119"/>
                </a:lnTo>
                <a:cubicBezTo>
                  <a:pt x="1725098" y="1228630"/>
                  <a:pt x="1797999" y="1155729"/>
                  <a:pt x="1836488" y="1064729"/>
                </a:cubicBezTo>
                <a:lnTo>
                  <a:pt x="1847134" y="1030435"/>
                </a:lnTo>
                <a:lnTo>
                  <a:pt x="1847134" y="97624"/>
                </a:lnTo>
                <a:cubicBezTo>
                  <a:pt x="1847134" y="43708"/>
                  <a:pt x="1890842" y="0"/>
                  <a:pt x="1944758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22" name="图片占位符 21"/>
          <p:cNvSpPr>
            <a:spLocks noGrp="1"/>
          </p:cNvSpPr>
          <p:nvPr>
            <p:ph type="pic" sz="quarter" idx="10"/>
          </p:nvPr>
        </p:nvSpPr>
        <p:spPr>
          <a:xfrm>
            <a:off x="627441" y="1910307"/>
            <a:ext cx="1701451" cy="1148784"/>
          </a:xfrm>
          <a:custGeom>
            <a:avLst/>
            <a:gdLst>
              <a:gd name="connsiteX0" fmla="*/ 97624 w 1701451"/>
              <a:gd name="connsiteY0" fmla="*/ 0 h 1148784"/>
              <a:gd name="connsiteX1" fmla="*/ 1603827 w 1701451"/>
              <a:gd name="connsiteY1" fmla="*/ 0 h 1148784"/>
              <a:gd name="connsiteX2" fmla="*/ 1701451 w 1701451"/>
              <a:gd name="connsiteY2" fmla="*/ 97624 h 1148784"/>
              <a:gd name="connsiteX3" fmla="*/ 1701451 w 1701451"/>
              <a:gd name="connsiteY3" fmla="*/ 1051160 h 1148784"/>
              <a:gd name="connsiteX4" fmla="*/ 1603827 w 1701451"/>
              <a:gd name="connsiteY4" fmla="*/ 1148784 h 1148784"/>
              <a:gd name="connsiteX5" fmla="*/ 97624 w 1701451"/>
              <a:gd name="connsiteY5" fmla="*/ 1148784 h 1148784"/>
              <a:gd name="connsiteX6" fmla="*/ 0 w 1701451"/>
              <a:gd name="connsiteY6" fmla="*/ 1051160 h 1148784"/>
              <a:gd name="connsiteX7" fmla="*/ 0 w 1701451"/>
              <a:gd name="connsiteY7" fmla="*/ 97624 h 1148784"/>
              <a:gd name="connsiteX8" fmla="*/ 97624 w 1701451"/>
              <a:gd name="connsiteY8" fmla="*/ 0 h 11487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01451" h="1148784">
                <a:moveTo>
                  <a:pt x="97624" y="0"/>
                </a:moveTo>
                <a:lnTo>
                  <a:pt x="1603827" y="0"/>
                </a:lnTo>
                <a:cubicBezTo>
                  <a:pt x="1657743" y="0"/>
                  <a:pt x="1701451" y="43708"/>
                  <a:pt x="1701451" y="97624"/>
                </a:cubicBezTo>
                <a:lnTo>
                  <a:pt x="1701451" y="1051160"/>
                </a:lnTo>
                <a:cubicBezTo>
                  <a:pt x="1701451" y="1105076"/>
                  <a:pt x="1657743" y="1148784"/>
                  <a:pt x="1603827" y="1148784"/>
                </a:cubicBezTo>
                <a:lnTo>
                  <a:pt x="97624" y="1148784"/>
                </a:lnTo>
                <a:cubicBezTo>
                  <a:pt x="43708" y="1148784"/>
                  <a:pt x="0" y="1105076"/>
                  <a:pt x="0" y="1051160"/>
                </a:cubicBezTo>
                <a:lnTo>
                  <a:pt x="0" y="97624"/>
                </a:lnTo>
                <a:cubicBezTo>
                  <a:pt x="0" y="43708"/>
                  <a:pt x="43708" y="0"/>
                  <a:pt x="97624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 dirty="0"/>
          </a:p>
        </p:txBody>
      </p:sp>
      <p:sp>
        <p:nvSpPr>
          <p:cNvPr id="23" name="图片占位符 22"/>
          <p:cNvSpPr>
            <a:spLocks noGrp="1"/>
          </p:cNvSpPr>
          <p:nvPr>
            <p:ph type="pic" sz="quarter" idx="11"/>
          </p:nvPr>
        </p:nvSpPr>
        <p:spPr>
          <a:xfrm>
            <a:off x="2474575" y="1910307"/>
            <a:ext cx="1701451" cy="1148784"/>
          </a:xfrm>
          <a:custGeom>
            <a:avLst/>
            <a:gdLst>
              <a:gd name="connsiteX0" fmla="*/ 97624 w 1701451"/>
              <a:gd name="connsiteY0" fmla="*/ 0 h 1148784"/>
              <a:gd name="connsiteX1" fmla="*/ 1603827 w 1701451"/>
              <a:gd name="connsiteY1" fmla="*/ 0 h 1148784"/>
              <a:gd name="connsiteX2" fmla="*/ 1701451 w 1701451"/>
              <a:gd name="connsiteY2" fmla="*/ 97624 h 1148784"/>
              <a:gd name="connsiteX3" fmla="*/ 1701451 w 1701451"/>
              <a:gd name="connsiteY3" fmla="*/ 1051160 h 1148784"/>
              <a:gd name="connsiteX4" fmla="*/ 1603827 w 1701451"/>
              <a:gd name="connsiteY4" fmla="*/ 1148784 h 1148784"/>
              <a:gd name="connsiteX5" fmla="*/ 97624 w 1701451"/>
              <a:gd name="connsiteY5" fmla="*/ 1148784 h 1148784"/>
              <a:gd name="connsiteX6" fmla="*/ 0 w 1701451"/>
              <a:gd name="connsiteY6" fmla="*/ 1051160 h 1148784"/>
              <a:gd name="connsiteX7" fmla="*/ 0 w 1701451"/>
              <a:gd name="connsiteY7" fmla="*/ 97624 h 1148784"/>
              <a:gd name="connsiteX8" fmla="*/ 97624 w 1701451"/>
              <a:gd name="connsiteY8" fmla="*/ 0 h 11487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01451" h="1148784">
                <a:moveTo>
                  <a:pt x="97624" y="0"/>
                </a:moveTo>
                <a:lnTo>
                  <a:pt x="1603827" y="0"/>
                </a:lnTo>
                <a:cubicBezTo>
                  <a:pt x="1657743" y="0"/>
                  <a:pt x="1701451" y="43708"/>
                  <a:pt x="1701451" y="97624"/>
                </a:cubicBezTo>
                <a:lnTo>
                  <a:pt x="1701451" y="1051160"/>
                </a:lnTo>
                <a:cubicBezTo>
                  <a:pt x="1701451" y="1105076"/>
                  <a:pt x="1657743" y="1148784"/>
                  <a:pt x="1603827" y="1148784"/>
                </a:cubicBezTo>
                <a:lnTo>
                  <a:pt x="97624" y="1148784"/>
                </a:lnTo>
                <a:cubicBezTo>
                  <a:pt x="43708" y="1148784"/>
                  <a:pt x="0" y="1105076"/>
                  <a:pt x="0" y="1051160"/>
                </a:cubicBezTo>
                <a:lnTo>
                  <a:pt x="0" y="97624"/>
                </a:lnTo>
                <a:cubicBezTo>
                  <a:pt x="0" y="43708"/>
                  <a:pt x="43708" y="0"/>
                  <a:pt x="97624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 dirty="0"/>
          </a:p>
        </p:txBody>
      </p:sp>
      <p:sp>
        <p:nvSpPr>
          <p:cNvPr id="24" name="图片占位符 23"/>
          <p:cNvSpPr>
            <a:spLocks noGrp="1"/>
          </p:cNvSpPr>
          <p:nvPr>
            <p:ph type="pic" sz="quarter" idx="12"/>
          </p:nvPr>
        </p:nvSpPr>
        <p:spPr>
          <a:xfrm>
            <a:off x="627441" y="3196704"/>
            <a:ext cx="1701451" cy="1148784"/>
          </a:xfrm>
          <a:custGeom>
            <a:avLst/>
            <a:gdLst>
              <a:gd name="connsiteX0" fmla="*/ 97624 w 1701451"/>
              <a:gd name="connsiteY0" fmla="*/ 0 h 1148784"/>
              <a:gd name="connsiteX1" fmla="*/ 1603827 w 1701451"/>
              <a:gd name="connsiteY1" fmla="*/ 0 h 1148784"/>
              <a:gd name="connsiteX2" fmla="*/ 1701451 w 1701451"/>
              <a:gd name="connsiteY2" fmla="*/ 97624 h 1148784"/>
              <a:gd name="connsiteX3" fmla="*/ 1701451 w 1701451"/>
              <a:gd name="connsiteY3" fmla="*/ 1051160 h 1148784"/>
              <a:gd name="connsiteX4" fmla="*/ 1603827 w 1701451"/>
              <a:gd name="connsiteY4" fmla="*/ 1148784 h 1148784"/>
              <a:gd name="connsiteX5" fmla="*/ 97624 w 1701451"/>
              <a:gd name="connsiteY5" fmla="*/ 1148784 h 1148784"/>
              <a:gd name="connsiteX6" fmla="*/ 0 w 1701451"/>
              <a:gd name="connsiteY6" fmla="*/ 1051160 h 1148784"/>
              <a:gd name="connsiteX7" fmla="*/ 0 w 1701451"/>
              <a:gd name="connsiteY7" fmla="*/ 97624 h 1148784"/>
              <a:gd name="connsiteX8" fmla="*/ 97624 w 1701451"/>
              <a:gd name="connsiteY8" fmla="*/ 0 h 11487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01451" h="1148784">
                <a:moveTo>
                  <a:pt x="97624" y="0"/>
                </a:moveTo>
                <a:lnTo>
                  <a:pt x="1603827" y="0"/>
                </a:lnTo>
                <a:cubicBezTo>
                  <a:pt x="1657743" y="0"/>
                  <a:pt x="1701451" y="43708"/>
                  <a:pt x="1701451" y="97624"/>
                </a:cubicBezTo>
                <a:lnTo>
                  <a:pt x="1701451" y="1051160"/>
                </a:lnTo>
                <a:cubicBezTo>
                  <a:pt x="1701451" y="1105076"/>
                  <a:pt x="1657743" y="1148784"/>
                  <a:pt x="1603827" y="1148784"/>
                </a:cubicBezTo>
                <a:lnTo>
                  <a:pt x="97624" y="1148784"/>
                </a:lnTo>
                <a:cubicBezTo>
                  <a:pt x="43708" y="1148784"/>
                  <a:pt x="0" y="1105076"/>
                  <a:pt x="0" y="1051160"/>
                </a:cubicBezTo>
                <a:lnTo>
                  <a:pt x="0" y="97624"/>
                </a:lnTo>
                <a:cubicBezTo>
                  <a:pt x="0" y="43708"/>
                  <a:pt x="43708" y="0"/>
                  <a:pt x="97624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25" name="图片占位符 24"/>
          <p:cNvSpPr>
            <a:spLocks noGrp="1"/>
          </p:cNvSpPr>
          <p:nvPr>
            <p:ph type="pic" sz="quarter" idx="13"/>
          </p:nvPr>
        </p:nvSpPr>
        <p:spPr>
          <a:xfrm>
            <a:off x="2474575" y="3196704"/>
            <a:ext cx="1701451" cy="1148784"/>
          </a:xfrm>
          <a:custGeom>
            <a:avLst/>
            <a:gdLst>
              <a:gd name="connsiteX0" fmla="*/ 97624 w 1701451"/>
              <a:gd name="connsiteY0" fmla="*/ 0 h 1148784"/>
              <a:gd name="connsiteX1" fmla="*/ 1603827 w 1701451"/>
              <a:gd name="connsiteY1" fmla="*/ 0 h 1148784"/>
              <a:gd name="connsiteX2" fmla="*/ 1701451 w 1701451"/>
              <a:gd name="connsiteY2" fmla="*/ 97624 h 1148784"/>
              <a:gd name="connsiteX3" fmla="*/ 1701451 w 1701451"/>
              <a:gd name="connsiteY3" fmla="*/ 1051160 h 1148784"/>
              <a:gd name="connsiteX4" fmla="*/ 1603827 w 1701451"/>
              <a:gd name="connsiteY4" fmla="*/ 1148784 h 1148784"/>
              <a:gd name="connsiteX5" fmla="*/ 97624 w 1701451"/>
              <a:gd name="connsiteY5" fmla="*/ 1148784 h 1148784"/>
              <a:gd name="connsiteX6" fmla="*/ 0 w 1701451"/>
              <a:gd name="connsiteY6" fmla="*/ 1051160 h 1148784"/>
              <a:gd name="connsiteX7" fmla="*/ 0 w 1701451"/>
              <a:gd name="connsiteY7" fmla="*/ 97624 h 1148784"/>
              <a:gd name="connsiteX8" fmla="*/ 97624 w 1701451"/>
              <a:gd name="connsiteY8" fmla="*/ 0 h 11487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01451" h="1148784">
                <a:moveTo>
                  <a:pt x="97624" y="0"/>
                </a:moveTo>
                <a:lnTo>
                  <a:pt x="1603827" y="0"/>
                </a:lnTo>
                <a:cubicBezTo>
                  <a:pt x="1657743" y="0"/>
                  <a:pt x="1701451" y="43708"/>
                  <a:pt x="1701451" y="97624"/>
                </a:cubicBezTo>
                <a:lnTo>
                  <a:pt x="1701451" y="1051160"/>
                </a:lnTo>
                <a:cubicBezTo>
                  <a:pt x="1701451" y="1105076"/>
                  <a:pt x="1657743" y="1148784"/>
                  <a:pt x="1603827" y="1148784"/>
                </a:cubicBezTo>
                <a:lnTo>
                  <a:pt x="97624" y="1148784"/>
                </a:lnTo>
                <a:cubicBezTo>
                  <a:pt x="43708" y="1148784"/>
                  <a:pt x="0" y="1105076"/>
                  <a:pt x="0" y="1051160"/>
                </a:cubicBezTo>
                <a:lnTo>
                  <a:pt x="0" y="97624"/>
                </a:lnTo>
                <a:cubicBezTo>
                  <a:pt x="0" y="43708"/>
                  <a:pt x="43708" y="0"/>
                  <a:pt x="97624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26" name="图片占位符 25"/>
          <p:cNvSpPr>
            <a:spLocks noGrp="1"/>
          </p:cNvSpPr>
          <p:nvPr>
            <p:ph type="pic" sz="quarter" idx="14"/>
          </p:nvPr>
        </p:nvSpPr>
        <p:spPr>
          <a:xfrm>
            <a:off x="4321709" y="3196704"/>
            <a:ext cx="1701451" cy="1148784"/>
          </a:xfrm>
          <a:custGeom>
            <a:avLst/>
            <a:gdLst>
              <a:gd name="connsiteX0" fmla="*/ 97624 w 1701451"/>
              <a:gd name="connsiteY0" fmla="*/ 0 h 1148784"/>
              <a:gd name="connsiteX1" fmla="*/ 1603827 w 1701451"/>
              <a:gd name="connsiteY1" fmla="*/ 0 h 1148784"/>
              <a:gd name="connsiteX2" fmla="*/ 1701451 w 1701451"/>
              <a:gd name="connsiteY2" fmla="*/ 97624 h 1148784"/>
              <a:gd name="connsiteX3" fmla="*/ 1701451 w 1701451"/>
              <a:gd name="connsiteY3" fmla="*/ 1051160 h 1148784"/>
              <a:gd name="connsiteX4" fmla="*/ 1603827 w 1701451"/>
              <a:gd name="connsiteY4" fmla="*/ 1148784 h 1148784"/>
              <a:gd name="connsiteX5" fmla="*/ 97624 w 1701451"/>
              <a:gd name="connsiteY5" fmla="*/ 1148784 h 1148784"/>
              <a:gd name="connsiteX6" fmla="*/ 0 w 1701451"/>
              <a:gd name="connsiteY6" fmla="*/ 1051160 h 1148784"/>
              <a:gd name="connsiteX7" fmla="*/ 0 w 1701451"/>
              <a:gd name="connsiteY7" fmla="*/ 97624 h 1148784"/>
              <a:gd name="connsiteX8" fmla="*/ 97624 w 1701451"/>
              <a:gd name="connsiteY8" fmla="*/ 0 h 11487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01451" h="1148784">
                <a:moveTo>
                  <a:pt x="97624" y="0"/>
                </a:moveTo>
                <a:lnTo>
                  <a:pt x="1603827" y="0"/>
                </a:lnTo>
                <a:cubicBezTo>
                  <a:pt x="1657743" y="0"/>
                  <a:pt x="1701451" y="43708"/>
                  <a:pt x="1701451" y="97624"/>
                </a:cubicBezTo>
                <a:lnTo>
                  <a:pt x="1701451" y="1051160"/>
                </a:lnTo>
                <a:cubicBezTo>
                  <a:pt x="1701451" y="1105076"/>
                  <a:pt x="1657743" y="1148784"/>
                  <a:pt x="1603827" y="1148784"/>
                </a:cubicBezTo>
                <a:lnTo>
                  <a:pt x="97624" y="1148784"/>
                </a:lnTo>
                <a:cubicBezTo>
                  <a:pt x="43708" y="1148784"/>
                  <a:pt x="0" y="1105076"/>
                  <a:pt x="0" y="1051160"/>
                </a:cubicBezTo>
                <a:lnTo>
                  <a:pt x="0" y="97624"/>
                </a:lnTo>
                <a:cubicBezTo>
                  <a:pt x="0" y="43708"/>
                  <a:pt x="43708" y="0"/>
                  <a:pt x="97624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30" name="图片占位符 29"/>
          <p:cNvSpPr>
            <a:spLocks noGrp="1"/>
          </p:cNvSpPr>
          <p:nvPr>
            <p:ph type="pic" sz="quarter" idx="15"/>
          </p:nvPr>
        </p:nvSpPr>
        <p:spPr>
          <a:xfrm>
            <a:off x="6168843" y="623910"/>
            <a:ext cx="3548585" cy="2435182"/>
          </a:xfrm>
          <a:custGeom>
            <a:avLst/>
            <a:gdLst>
              <a:gd name="connsiteX0" fmla="*/ 1944758 w 3548585"/>
              <a:gd name="connsiteY0" fmla="*/ 0 h 2435182"/>
              <a:gd name="connsiteX1" fmla="*/ 3450961 w 3548585"/>
              <a:gd name="connsiteY1" fmla="*/ 1 h 2435182"/>
              <a:gd name="connsiteX2" fmla="*/ 3548585 w 3548585"/>
              <a:gd name="connsiteY2" fmla="*/ 97625 h 2435182"/>
              <a:gd name="connsiteX3" fmla="*/ 3548585 w 3548585"/>
              <a:gd name="connsiteY3" fmla="*/ 1051161 h 2435182"/>
              <a:gd name="connsiteX4" fmla="*/ 3450961 w 3548585"/>
              <a:gd name="connsiteY4" fmla="*/ 1148785 h 2435182"/>
              <a:gd name="connsiteX5" fmla="*/ 1976722 w 3548585"/>
              <a:gd name="connsiteY5" fmla="*/ 1148785 h 2435182"/>
              <a:gd name="connsiteX6" fmla="*/ 1915861 w 3548585"/>
              <a:gd name="connsiteY6" fmla="*/ 1167677 h 2435182"/>
              <a:gd name="connsiteX7" fmla="*/ 1713472 w 3548585"/>
              <a:gd name="connsiteY7" fmla="*/ 1370066 h 2435182"/>
              <a:gd name="connsiteX8" fmla="*/ 1701451 w 3548585"/>
              <a:gd name="connsiteY8" fmla="*/ 1408793 h 2435182"/>
              <a:gd name="connsiteX9" fmla="*/ 1701451 w 3548585"/>
              <a:gd name="connsiteY9" fmla="*/ 2337558 h 2435182"/>
              <a:gd name="connsiteX10" fmla="*/ 1603827 w 3548585"/>
              <a:gd name="connsiteY10" fmla="*/ 2435182 h 2435182"/>
              <a:gd name="connsiteX11" fmla="*/ 97625 w 3548585"/>
              <a:gd name="connsiteY11" fmla="*/ 2435182 h 2435182"/>
              <a:gd name="connsiteX12" fmla="*/ 0 w 3548585"/>
              <a:gd name="connsiteY12" fmla="*/ 2337558 h 2435182"/>
              <a:gd name="connsiteX13" fmla="*/ 0 w 3548585"/>
              <a:gd name="connsiteY13" fmla="*/ 1384022 h 2435182"/>
              <a:gd name="connsiteX14" fmla="*/ 97624 w 3548585"/>
              <a:gd name="connsiteY14" fmla="*/ 1286398 h 2435182"/>
              <a:gd name="connsiteX15" fmla="*/ 1589690 w 3548585"/>
              <a:gd name="connsiteY15" fmla="*/ 1286397 h 2435182"/>
              <a:gd name="connsiteX16" fmla="*/ 1630350 w 3548585"/>
              <a:gd name="connsiteY16" fmla="*/ 1273776 h 2435182"/>
              <a:gd name="connsiteX17" fmla="*/ 1832740 w 3548585"/>
              <a:gd name="connsiteY17" fmla="*/ 1071386 h 2435182"/>
              <a:gd name="connsiteX18" fmla="*/ 1847134 w 3548585"/>
              <a:gd name="connsiteY18" fmla="*/ 1025015 h 2435182"/>
              <a:gd name="connsiteX19" fmla="*/ 1847135 w 3548585"/>
              <a:gd name="connsiteY19" fmla="*/ 97625 h 2435182"/>
              <a:gd name="connsiteX20" fmla="*/ 1944758 w 3548585"/>
              <a:gd name="connsiteY20" fmla="*/ 0 h 2435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548585" h="2435182">
                <a:moveTo>
                  <a:pt x="1944758" y="0"/>
                </a:moveTo>
                <a:lnTo>
                  <a:pt x="3450961" y="1"/>
                </a:lnTo>
                <a:cubicBezTo>
                  <a:pt x="3504877" y="1"/>
                  <a:pt x="3548585" y="43709"/>
                  <a:pt x="3548585" y="97625"/>
                </a:cubicBezTo>
                <a:lnTo>
                  <a:pt x="3548585" y="1051161"/>
                </a:lnTo>
                <a:cubicBezTo>
                  <a:pt x="3548585" y="1105077"/>
                  <a:pt x="3504877" y="1148785"/>
                  <a:pt x="3450961" y="1148785"/>
                </a:cubicBezTo>
                <a:lnTo>
                  <a:pt x="1976722" y="1148785"/>
                </a:lnTo>
                <a:lnTo>
                  <a:pt x="1915861" y="1167677"/>
                </a:lnTo>
                <a:cubicBezTo>
                  <a:pt x="1824862" y="1206167"/>
                  <a:pt x="1751961" y="1279067"/>
                  <a:pt x="1713472" y="1370066"/>
                </a:cubicBezTo>
                <a:lnTo>
                  <a:pt x="1701451" y="1408793"/>
                </a:lnTo>
                <a:lnTo>
                  <a:pt x="1701451" y="2337558"/>
                </a:lnTo>
                <a:cubicBezTo>
                  <a:pt x="1701451" y="2391474"/>
                  <a:pt x="1657743" y="2435182"/>
                  <a:pt x="1603827" y="2435182"/>
                </a:cubicBezTo>
                <a:lnTo>
                  <a:pt x="97625" y="2435182"/>
                </a:lnTo>
                <a:cubicBezTo>
                  <a:pt x="43708" y="2435182"/>
                  <a:pt x="0" y="2391474"/>
                  <a:pt x="0" y="2337558"/>
                </a:cubicBezTo>
                <a:lnTo>
                  <a:pt x="0" y="1384022"/>
                </a:lnTo>
                <a:cubicBezTo>
                  <a:pt x="0" y="1330106"/>
                  <a:pt x="43708" y="1286398"/>
                  <a:pt x="97624" y="1286398"/>
                </a:cubicBezTo>
                <a:lnTo>
                  <a:pt x="1589690" y="1286397"/>
                </a:lnTo>
                <a:lnTo>
                  <a:pt x="1630350" y="1273776"/>
                </a:lnTo>
                <a:cubicBezTo>
                  <a:pt x="1721349" y="1235287"/>
                  <a:pt x="1794250" y="1162386"/>
                  <a:pt x="1832740" y="1071386"/>
                </a:cubicBezTo>
                <a:lnTo>
                  <a:pt x="1847134" y="1025015"/>
                </a:lnTo>
                <a:lnTo>
                  <a:pt x="1847135" y="97625"/>
                </a:lnTo>
                <a:cubicBezTo>
                  <a:pt x="1847134" y="43709"/>
                  <a:pt x="1890842" y="1"/>
                  <a:pt x="1944758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29" name="图片占位符 28"/>
          <p:cNvSpPr>
            <a:spLocks noGrp="1"/>
          </p:cNvSpPr>
          <p:nvPr>
            <p:ph type="pic" sz="quarter" idx="16"/>
          </p:nvPr>
        </p:nvSpPr>
        <p:spPr>
          <a:xfrm>
            <a:off x="6168843" y="623910"/>
            <a:ext cx="5395719" cy="3721579"/>
          </a:xfrm>
          <a:custGeom>
            <a:avLst/>
            <a:gdLst>
              <a:gd name="connsiteX0" fmla="*/ 3791892 w 5395719"/>
              <a:gd name="connsiteY0" fmla="*/ 0 h 3721579"/>
              <a:gd name="connsiteX1" fmla="*/ 5298095 w 5395719"/>
              <a:gd name="connsiteY1" fmla="*/ 1 h 3721579"/>
              <a:gd name="connsiteX2" fmla="*/ 5395719 w 5395719"/>
              <a:gd name="connsiteY2" fmla="*/ 97625 h 3721579"/>
              <a:gd name="connsiteX3" fmla="*/ 5395719 w 5395719"/>
              <a:gd name="connsiteY3" fmla="*/ 1051161 h 3721579"/>
              <a:gd name="connsiteX4" fmla="*/ 5298095 w 5395719"/>
              <a:gd name="connsiteY4" fmla="*/ 1148784 h 3721579"/>
              <a:gd name="connsiteX5" fmla="*/ 3827600 w 5395719"/>
              <a:gd name="connsiteY5" fmla="*/ 1148785 h 3721579"/>
              <a:gd name="connsiteX6" fmla="*/ 3766743 w 5395719"/>
              <a:gd name="connsiteY6" fmla="*/ 1167675 h 3721579"/>
              <a:gd name="connsiteX7" fmla="*/ 3564354 w 5395719"/>
              <a:gd name="connsiteY7" fmla="*/ 1370065 h 3721579"/>
              <a:gd name="connsiteX8" fmla="*/ 3548585 w 5395719"/>
              <a:gd name="connsiteY8" fmla="*/ 1420864 h 3721579"/>
              <a:gd name="connsiteX9" fmla="*/ 3548584 w 5395719"/>
              <a:gd name="connsiteY9" fmla="*/ 2337557 h 3721579"/>
              <a:gd name="connsiteX10" fmla="*/ 3450961 w 5395719"/>
              <a:gd name="connsiteY10" fmla="*/ 2435182 h 3721579"/>
              <a:gd name="connsiteX11" fmla="*/ 1962564 w 5395719"/>
              <a:gd name="connsiteY11" fmla="*/ 2435182 h 3721579"/>
              <a:gd name="connsiteX12" fmla="*/ 1923146 w 5395719"/>
              <a:gd name="connsiteY12" fmla="*/ 2447417 h 3721579"/>
              <a:gd name="connsiteX13" fmla="*/ 1720758 w 5395719"/>
              <a:gd name="connsiteY13" fmla="*/ 2649807 h 3721579"/>
              <a:gd name="connsiteX14" fmla="*/ 1701451 w 5395719"/>
              <a:gd name="connsiteY14" fmla="*/ 2712002 h 3721579"/>
              <a:gd name="connsiteX15" fmla="*/ 1701451 w 5395719"/>
              <a:gd name="connsiteY15" fmla="*/ 3623954 h 3721579"/>
              <a:gd name="connsiteX16" fmla="*/ 1603827 w 5395719"/>
              <a:gd name="connsiteY16" fmla="*/ 3721578 h 3721579"/>
              <a:gd name="connsiteX17" fmla="*/ 97624 w 5395719"/>
              <a:gd name="connsiteY17" fmla="*/ 3721579 h 3721579"/>
              <a:gd name="connsiteX18" fmla="*/ 1 w 5395719"/>
              <a:gd name="connsiteY18" fmla="*/ 3623955 h 3721579"/>
              <a:gd name="connsiteX19" fmla="*/ 0 w 5395719"/>
              <a:gd name="connsiteY19" fmla="*/ 2670419 h 3721579"/>
              <a:gd name="connsiteX20" fmla="*/ 97624 w 5395719"/>
              <a:gd name="connsiteY20" fmla="*/ 2572795 h 3721579"/>
              <a:gd name="connsiteX21" fmla="*/ 1578534 w 5395719"/>
              <a:gd name="connsiteY21" fmla="*/ 2572794 h 3721579"/>
              <a:gd name="connsiteX22" fmla="*/ 1579889 w 5395719"/>
              <a:gd name="connsiteY22" fmla="*/ 2571443 h 3721579"/>
              <a:gd name="connsiteX23" fmla="*/ 1637635 w 5395719"/>
              <a:gd name="connsiteY23" fmla="*/ 2553516 h 3721579"/>
              <a:gd name="connsiteX24" fmla="*/ 1840025 w 5395719"/>
              <a:gd name="connsiteY24" fmla="*/ 2351126 h 3721579"/>
              <a:gd name="connsiteX25" fmla="*/ 1847134 w 5395719"/>
              <a:gd name="connsiteY25" fmla="*/ 2328223 h 3721579"/>
              <a:gd name="connsiteX26" fmla="*/ 1847134 w 5395719"/>
              <a:gd name="connsiteY26" fmla="*/ 1384021 h 3721579"/>
              <a:gd name="connsiteX27" fmla="*/ 1944758 w 5395719"/>
              <a:gd name="connsiteY27" fmla="*/ 1286398 h 3721579"/>
              <a:gd name="connsiteX28" fmla="*/ 3440569 w 5395719"/>
              <a:gd name="connsiteY28" fmla="*/ 1286398 h 3721579"/>
              <a:gd name="connsiteX29" fmla="*/ 3481232 w 5395719"/>
              <a:gd name="connsiteY29" fmla="*/ 1273775 h 3721579"/>
              <a:gd name="connsiteX30" fmla="*/ 3683621 w 5395719"/>
              <a:gd name="connsiteY30" fmla="*/ 1071384 h 3721579"/>
              <a:gd name="connsiteX31" fmla="*/ 3694267 w 5395719"/>
              <a:gd name="connsiteY31" fmla="*/ 1037087 h 3721579"/>
              <a:gd name="connsiteX32" fmla="*/ 3694267 w 5395719"/>
              <a:gd name="connsiteY32" fmla="*/ 97625 h 3721579"/>
              <a:gd name="connsiteX33" fmla="*/ 3791892 w 5395719"/>
              <a:gd name="connsiteY33" fmla="*/ 0 h 37215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5395719" h="3721579">
                <a:moveTo>
                  <a:pt x="3791892" y="0"/>
                </a:moveTo>
                <a:lnTo>
                  <a:pt x="5298095" y="1"/>
                </a:lnTo>
                <a:cubicBezTo>
                  <a:pt x="5352011" y="0"/>
                  <a:pt x="5395719" y="43708"/>
                  <a:pt x="5395719" y="97625"/>
                </a:cubicBezTo>
                <a:lnTo>
                  <a:pt x="5395719" y="1051161"/>
                </a:lnTo>
                <a:cubicBezTo>
                  <a:pt x="5395719" y="1105076"/>
                  <a:pt x="5352011" y="1148785"/>
                  <a:pt x="5298095" y="1148784"/>
                </a:cubicBezTo>
                <a:lnTo>
                  <a:pt x="3827600" y="1148785"/>
                </a:lnTo>
                <a:lnTo>
                  <a:pt x="3766743" y="1167675"/>
                </a:lnTo>
                <a:cubicBezTo>
                  <a:pt x="3675744" y="1206165"/>
                  <a:pt x="3602844" y="1279066"/>
                  <a:pt x="3564354" y="1370065"/>
                </a:cubicBezTo>
                <a:lnTo>
                  <a:pt x="3548585" y="1420864"/>
                </a:lnTo>
                <a:lnTo>
                  <a:pt x="3548584" y="2337557"/>
                </a:lnTo>
                <a:cubicBezTo>
                  <a:pt x="3548585" y="2391474"/>
                  <a:pt x="3504877" y="2435181"/>
                  <a:pt x="3450961" y="2435182"/>
                </a:cubicBezTo>
                <a:lnTo>
                  <a:pt x="1962564" y="2435182"/>
                </a:lnTo>
                <a:lnTo>
                  <a:pt x="1923146" y="2447417"/>
                </a:lnTo>
                <a:cubicBezTo>
                  <a:pt x="1832147" y="2485907"/>
                  <a:pt x="1759246" y="2558808"/>
                  <a:pt x="1720758" y="2649807"/>
                </a:cubicBezTo>
                <a:lnTo>
                  <a:pt x="1701451" y="2712002"/>
                </a:lnTo>
                <a:lnTo>
                  <a:pt x="1701451" y="3623954"/>
                </a:lnTo>
                <a:cubicBezTo>
                  <a:pt x="1701452" y="3677871"/>
                  <a:pt x="1657743" y="3721579"/>
                  <a:pt x="1603827" y="3721578"/>
                </a:cubicBezTo>
                <a:lnTo>
                  <a:pt x="97624" y="3721579"/>
                </a:lnTo>
                <a:cubicBezTo>
                  <a:pt x="43709" y="3721579"/>
                  <a:pt x="0" y="3677870"/>
                  <a:pt x="1" y="3623955"/>
                </a:cubicBezTo>
                <a:lnTo>
                  <a:pt x="0" y="2670419"/>
                </a:lnTo>
                <a:cubicBezTo>
                  <a:pt x="0" y="2616502"/>
                  <a:pt x="43708" y="2572794"/>
                  <a:pt x="97624" y="2572795"/>
                </a:cubicBezTo>
                <a:lnTo>
                  <a:pt x="1578534" y="2572794"/>
                </a:lnTo>
                <a:lnTo>
                  <a:pt x="1579889" y="2571443"/>
                </a:lnTo>
                <a:lnTo>
                  <a:pt x="1637635" y="2553516"/>
                </a:lnTo>
                <a:cubicBezTo>
                  <a:pt x="1728635" y="2515027"/>
                  <a:pt x="1801535" y="2442127"/>
                  <a:pt x="1840025" y="2351126"/>
                </a:cubicBezTo>
                <a:lnTo>
                  <a:pt x="1847134" y="2328223"/>
                </a:lnTo>
                <a:lnTo>
                  <a:pt x="1847134" y="1384021"/>
                </a:lnTo>
                <a:cubicBezTo>
                  <a:pt x="1847134" y="1330106"/>
                  <a:pt x="1890842" y="1286398"/>
                  <a:pt x="1944758" y="1286398"/>
                </a:cubicBezTo>
                <a:lnTo>
                  <a:pt x="3440569" y="1286398"/>
                </a:lnTo>
                <a:lnTo>
                  <a:pt x="3481232" y="1273775"/>
                </a:lnTo>
                <a:cubicBezTo>
                  <a:pt x="3572231" y="1235285"/>
                  <a:pt x="3645132" y="1162384"/>
                  <a:pt x="3683621" y="1071384"/>
                </a:cubicBezTo>
                <a:lnTo>
                  <a:pt x="3694267" y="1037087"/>
                </a:lnTo>
                <a:lnTo>
                  <a:pt x="3694267" y="97625"/>
                </a:lnTo>
                <a:cubicBezTo>
                  <a:pt x="3694268" y="43708"/>
                  <a:pt x="3737976" y="1"/>
                  <a:pt x="3791892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28" name="图片占位符 27"/>
          <p:cNvSpPr>
            <a:spLocks noGrp="1"/>
          </p:cNvSpPr>
          <p:nvPr>
            <p:ph type="pic" sz="quarter" idx="18"/>
          </p:nvPr>
        </p:nvSpPr>
        <p:spPr>
          <a:xfrm>
            <a:off x="9863111" y="3196704"/>
            <a:ext cx="1701451" cy="1148784"/>
          </a:xfrm>
          <a:custGeom>
            <a:avLst/>
            <a:gdLst>
              <a:gd name="connsiteX0" fmla="*/ 97624 w 1701451"/>
              <a:gd name="connsiteY0" fmla="*/ 0 h 1148784"/>
              <a:gd name="connsiteX1" fmla="*/ 1603827 w 1701451"/>
              <a:gd name="connsiteY1" fmla="*/ 0 h 1148784"/>
              <a:gd name="connsiteX2" fmla="*/ 1701451 w 1701451"/>
              <a:gd name="connsiteY2" fmla="*/ 97624 h 1148784"/>
              <a:gd name="connsiteX3" fmla="*/ 1701451 w 1701451"/>
              <a:gd name="connsiteY3" fmla="*/ 1051160 h 1148784"/>
              <a:gd name="connsiteX4" fmla="*/ 1603827 w 1701451"/>
              <a:gd name="connsiteY4" fmla="*/ 1148784 h 1148784"/>
              <a:gd name="connsiteX5" fmla="*/ 97624 w 1701451"/>
              <a:gd name="connsiteY5" fmla="*/ 1148784 h 1148784"/>
              <a:gd name="connsiteX6" fmla="*/ 0 w 1701451"/>
              <a:gd name="connsiteY6" fmla="*/ 1051160 h 1148784"/>
              <a:gd name="connsiteX7" fmla="*/ 0 w 1701451"/>
              <a:gd name="connsiteY7" fmla="*/ 97624 h 1148784"/>
              <a:gd name="connsiteX8" fmla="*/ 97624 w 1701451"/>
              <a:gd name="connsiteY8" fmla="*/ 0 h 11487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01451" h="1148784">
                <a:moveTo>
                  <a:pt x="97624" y="0"/>
                </a:moveTo>
                <a:lnTo>
                  <a:pt x="1603827" y="0"/>
                </a:lnTo>
                <a:cubicBezTo>
                  <a:pt x="1657743" y="0"/>
                  <a:pt x="1701451" y="43708"/>
                  <a:pt x="1701451" y="97624"/>
                </a:cubicBezTo>
                <a:lnTo>
                  <a:pt x="1701451" y="1051160"/>
                </a:lnTo>
                <a:cubicBezTo>
                  <a:pt x="1701451" y="1105076"/>
                  <a:pt x="1657743" y="1148784"/>
                  <a:pt x="1603827" y="1148784"/>
                </a:cubicBezTo>
                <a:lnTo>
                  <a:pt x="97624" y="1148784"/>
                </a:lnTo>
                <a:cubicBezTo>
                  <a:pt x="43708" y="1148784"/>
                  <a:pt x="0" y="1105076"/>
                  <a:pt x="0" y="1051160"/>
                </a:cubicBezTo>
                <a:lnTo>
                  <a:pt x="0" y="97624"/>
                </a:lnTo>
                <a:cubicBezTo>
                  <a:pt x="0" y="43708"/>
                  <a:pt x="43708" y="0"/>
                  <a:pt x="97624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直接连接符 4"/>
          <p:cNvCxnSpPr/>
          <p:nvPr userDrawn="1"/>
        </p:nvCxnSpPr>
        <p:spPr>
          <a:xfrm>
            <a:off x="0" y="925513"/>
            <a:ext cx="12192000" cy="0"/>
          </a:xfrm>
          <a:prstGeom prst="line">
            <a:avLst/>
          </a:prstGeom>
          <a:ln w="19050">
            <a:solidFill>
              <a:srgbClr val="EC206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 userDrawn="1"/>
        </p:nvSpPr>
        <p:spPr>
          <a:xfrm>
            <a:off x="657506" y="487746"/>
            <a:ext cx="1619714" cy="232670"/>
          </a:xfrm>
          <a:custGeom>
            <a:avLst/>
            <a:gdLst/>
            <a:ahLst/>
            <a:cxnLst/>
            <a:rect l="l" t="t" r="r" b="b"/>
            <a:pathLst>
              <a:path w="3060502" h="439638">
                <a:moveTo>
                  <a:pt x="2848273" y="111026"/>
                </a:moveTo>
                <a:cubicBezTo>
                  <a:pt x="2820293" y="111026"/>
                  <a:pt x="2796580" y="122337"/>
                  <a:pt x="2777133" y="144959"/>
                </a:cubicBezTo>
                <a:cubicBezTo>
                  <a:pt x="2758282" y="166787"/>
                  <a:pt x="2748856" y="191889"/>
                  <a:pt x="2748856" y="220266"/>
                </a:cubicBezTo>
                <a:cubicBezTo>
                  <a:pt x="2748856" y="250627"/>
                  <a:pt x="2757687" y="275927"/>
                  <a:pt x="2775347" y="296168"/>
                </a:cubicBezTo>
                <a:cubicBezTo>
                  <a:pt x="2794001" y="317401"/>
                  <a:pt x="2818309" y="328017"/>
                  <a:pt x="2848273" y="328017"/>
                </a:cubicBezTo>
                <a:cubicBezTo>
                  <a:pt x="2876253" y="328017"/>
                  <a:pt x="2900065" y="316806"/>
                  <a:pt x="2919711" y="294382"/>
                </a:cubicBezTo>
                <a:cubicBezTo>
                  <a:pt x="2938364" y="272951"/>
                  <a:pt x="2947690" y="248047"/>
                  <a:pt x="2947690" y="219670"/>
                </a:cubicBezTo>
                <a:cubicBezTo>
                  <a:pt x="2947690" y="189905"/>
                  <a:pt x="2938662" y="164604"/>
                  <a:pt x="2920604" y="143768"/>
                </a:cubicBezTo>
                <a:cubicBezTo>
                  <a:pt x="2901752" y="121940"/>
                  <a:pt x="2877642" y="111026"/>
                  <a:pt x="2848273" y="111026"/>
                </a:cubicBezTo>
                <a:close/>
                <a:moveTo>
                  <a:pt x="1952923" y="111026"/>
                </a:moveTo>
                <a:cubicBezTo>
                  <a:pt x="1924944" y="111026"/>
                  <a:pt x="1901230" y="122337"/>
                  <a:pt x="1881783" y="144959"/>
                </a:cubicBezTo>
                <a:cubicBezTo>
                  <a:pt x="1862932" y="166787"/>
                  <a:pt x="1853506" y="191889"/>
                  <a:pt x="1853506" y="220266"/>
                </a:cubicBezTo>
                <a:cubicBezTo>
                  <a:pt x="1853506" y="250627"/>
                  <a:pt x="1862336" y="275927"/>
                  <a:pt x="1879997" y="296168"/>
                </a:cubicBezTo>
                <a:cubicBezTo>
                  <a:pt x="1898651" y="317401"/>
                  <a:pt x="1922959" y="328017"/>
                  <a:pt x="1952923" y="328017"/>
                </a:cubicBezTo>
                <a:cubicBezTo>
                  <a:pt x="1980903" y="328017"/>
                  <a:pt x="2004715" y="316806"/>
                  <a:pt x="2024361" y="294382"/>
                </a:cubicBezTo>
                <a:cubicBezTo>
                  <a:pt x="2043014" y="272951"/>
                  <a:pt x="2052340" y="248047"/>
                  <a:pt x="2052340" y="219670"/>
                </a:cubicBezTo>
                <a:cubicBezTo>
                  <a:pt x="2052340" y="189905"/>
                  <a:pt x="2043311" y="164604"/>
                  <a:pt x="2025254" y="143768"/>
                </a:cubicBezTo>
                <a:cubicBezTo>
                  <a:pt x="2006402" y="121940"/>
                  <a:pt x="1982292" y="111026"/>
                  <a:pt x="1952923" y="111026"/>
                </a:cubicBezTo>
                <a:close/>
                <a:moveTo>
                  <a:pt x="600373" y="111026"/>
                </a:moveTo>
                <a:cubicBezTo>
                  <a:pt x="572394" y="111026"/>
                  <a:pt x="548680" y="122337"/>
                  <a:pt x="529233" y="144959"/>
                </a:cubicBezTo>
                <a:cubicBezTo>
                  <a:pt x="510382" y="166787"/>
                  <a:pt x="500956" y="191889"/>
                  <a:pt x="500956" y="220266"/>
                </a:cubicBezTo>
                <a:cubicBezTo>
                  <a:pt x="500956" y="250627"/>
                  <a:pt x="509786" y="275927"/>
                  <a:pt x="527447" y="296168"/>
                </a:cubicBezTo>
                <a:cubicBezTo>
                  <a:pt x="546101" y="317401"/>
                  <a:pt x="570409" y="328017"/>
                  <a:pt x="600373" y="328017"/>
                </a:cubicBezTo>
                <a:cubicBezTo>
                  <a:pt x="628353" y="328017"/>
                  <a:pt x="652165" y="316806"/>
                  <a:pt x="671811" y="294382"/>
                </a:cubicBezTo>
                <a:cubicBezTo>
                  <a:pt x="690464" y="272951"/>
                  <a:pt x="699790" y="248047"/>
                  <a:pt x="699790" y="219670"/>
                </a:cubicBezTo>
                <a:cubicBezTo>
                  <a:pt x="699790" y="189905"/>
                  <a:pt x="690761" y="164604"/>
                  <a:pt x="672704" y="143768"/>
                </a:cubicBezTo>
                <a:cubicBezTo>
                  <a:pt x="653852" y="121940"/>
                  <a:pt x="629742" y="111026"/>
                  <a:pt x="600373" y="111026"/>
                </a:cubicBezTo>
                <a:close/>
                <a:moveTo>
                  <a:pt x="1540669" y="11311"/>
                </a:moveTo>
                <a:cubicBezTo>
                  <a:pt x="1543646" y="11311"/>
                  <a:pt x="1545035" y="13196"/>
                  <a:pt x="1544837" y="16966"/>
                </a:cubicBezTo>
                <a:lnTo>
                  <a:pt x="1544539" y="20836"/>
                </a:lnTo>
                <a:cubicBezTo>
                  <a:pt x="1542158" y="58142"/>
                  <a:pt x="1539479" y="114201"/>
                  <a:pt x="1536502" y="189012"/>
                </a:cubicBezTo>
                <a:lnTo>
                  <a:pt x="1536204" y="267593"/>
                </a:lnTo>
                <a:cubicBezTo>
                  <a:pt x="1536204" y="292993"/>
                  <a:pt x="1536304" y="311547"/>
                  <a:pt x="1536502" y="323255"/>
                </a:cubicBezTo>
                <a:cubicBezTo>
                  <a:pt x="1536701" y="325636"/>
                  <a:pt x="1536899" y="328017"/>
                  <a:pt x="1537097" y="330398"/>
                </a:cubicBezTo>
                <a:cubicBezTo>
                  <a:pt x="1537296" y="332780"/>
                  <a:pt x="1538784" y="334268"/>
                  <a:pt x="1541562" y="334863"/>
                </a:cubicBezTo>
                <a:cubicBezTo>
                  <a:pt x="1541761" y="334863"/>
                  <a:pt x="1544340" y="334863"/>
                  <a:pt x="1549301" y="334863"/>
                </a:cubicBezTo>
                <a:cubicBezTo>
                  <a:pt x="1567161" y="334863"/>
                  <a:pt x="1593900" y="333921"/>
                  <a:pt x="1629520" y="332036"/>
                </a:cubicBezTo>
                <a:cubicBezTo>
                  <a:pt x="1665139" y="330150"/>
                  <a:pt x="1691879" y="329208"/>
                  <a:pt x="1709738" y="329208"/>
                </a:cubicBezTo>
                <a:cubicBezTo>
                  <a:pt x="1715096" y="329208"/>
                  <a:pt x="1717775" y="331490"/>
                  <a:pt x="1717775" y="336054"/>
                </a:cubicBezTo>
                <a:cubicBezTo>
                  <a:pt x="1717775" y="369987"/>
                  <a:pt x="1715294" y="399256"/>
                  <a:pt x="1710333" y="423863"/>
                </a:cubicBezTo>
                <a:cubicBezTo>
                  <a:pt x="1709341" y="429022"/>
                  <a:pt x="1707258" y="432098"/>
                  <a:pt x="1704083" y="433090"/>
                </a:cubicBezTo>
                <a:cubicBezTo>
                  <a:pt x="1703090" y="433487"/>
                  <a:pt x="1699022" y="433685"/>
                  <a:pt x="1691879" y="433685"/>
                </a:cubicBezTo>
                <a:cubicBezTo>
                  <a:pt x="1674813" y="433685"/>
                  <a:pt x="1652588" y="433288"/>
                  <a:pt x="1625204" y="432495"/>
                </a:cubicBezTo>
                <a:cubicBezTo>
                  <a:pt x="1589485" y="431701"/>
                  <a:pt x="1567260" y="431205"/>
                  <a:pt x="1558529" y="431006"/>
                </a:cubicBezTo>
                <a:lnTo>
                  <a:pt x="1469529" y="429816"/>
                </a:lnTo>
                <a:cubicBezTo>
                  <a:pt x="1460600" y="430014"/>
                  <a:pt x="1447800" y="429617"/>
                  <a:pt x="1431132" y="428625"/>
                </a:cubicBezTo>
                <a:cubicBezTo>
                  <a:pt x="1425377" y="427633"/>
                  <a:pt x="1422500" y="424557"/>
                  <a:pt x="1422500" y="419398"/>
                </a:cubicBezTo>
                <a:cubicBezTo>
                  <a:pt x="1422500" y="397768"/>
                  <a:pt x="1422847" y="365373"/>
                  <a:pt x="1423541" y="322213"/>
                </a:cubicBezTo>
                <a:cubicBezTo>
                  <a:pt x="1424236" y="279053"/>
                  <a:pt x="1424583" y="246658"/>
                  <a:pt x="1424583" y="225028"/>
                </a:cubicBezTo>
                <a:cubicBezTo>
                  <a:pt x="1424583" y="202009"/>
                  <a:pt x="1423889" y="167531"/>
                  <a:pt x="1422500" y="121593"/>
                </a:cubicBezTo>
                <a:cubicBezTo>
                  <a:pt x="1421111" y="75654"/>
                  <a:pt x="1420416" y="41176"/>
                  <a:pt x="1420416" y="18157"/>
                </a:cubicBezTo>
                <a:cubicBezTo>
                  <a:pt x="1420416" y="13791"/>
                  <a:pt x="1423393" y="11609"/>
                  <a:pt x="1429346" y="11609"/>
                </a:cubicBezTo>
                <a:cubicBezTo>
                  <a:pt x="1435299" y="11609"/>
                  <a:pt x="1444179" y="11906"/>
                  <a:pt x="1455986" y="12502"/>
                </a:cubicBezTo>
                <a:cubicBezTo>
                  <a:pt x="1467793" y="13097"/>
                  <a:pt x="1476574" y="13395"/>
                  <a:pt x="1482329" y="13395"/>
                </a:cubicBezTo>
                <a:cubicBezTo>
                  <a:pt x="1488877" y="13395"/>
                  <a:pt x="1498601" y="13047"/>
                  <a:pt x="1511499" y="12353"/>
                </a:cubicBezTo>
                <a:cubicBezTo>
                  <a:pt x="1524398" y="11658"/>
                  <a:pt x="1534121" y="11311"/>
                  <a:pt x="1540669" y="11311"/>
                </a:cubicBezTo>
                <a:close/>
                <a:moveTo>
                  <a:pt x="861120" y="11013"/>
                </a:moveTo>
                <a:cubicBezTo>
                  <a:pt x="873225" y="11013"/>
                  <a:pt x="891531" y="11509"/>
                  <a:pt x="916038" y="12502"/>
                </a:cubicBezTo>
                <a:cubicBezTo>
                  <a:pt x="940545" y="13494"/>
                  <a:pt x="958850" y="13990"/>
                  <a:pt x="970955" y="13990"/>
                </a:cubicBezTo>
                <a:cubicBezTo>
                  <a:pt x="975916" y="13990"/>
                  <a:pt x="978396" y="16173"/>
                  <a:pt x="978396" y="20538"/>
                </a:cubicBezTo>
                <a:cubicBezTo>
                  <a:pt x="978396" y="46732"/>
                  <a:pt x="977553" y="85973"/>
                  <a:pt x="975866" y="138261"/>
                </a:cubicBezTo>
                <a:cubicBezTo>
                  <a:pt x="974180" y="190550"/>
                  <a:pt x="973337" y="229791"/>
                  <a:pt x="973337" y="255984"/>
                </a:cubicBezTo>
                <a:cubicBezTo>
                  <a:pt x="973337" y="287139"/>
                  <a:pt x="976611" y="308173"/>
                  <a:pt x="983159" y="319088"/>
                </a:cubicBezTo>
                <a:cubicBezTo>
                  <a:pt x="991890" y="333970"/>
                  <a:pt x="1010147" y="341412"/>
                  <a:pt x="1037928" y="341412"/>
                </a:cubicBezTo>
                <a:cubicBezTo>
                  <a:pt x="1078608" y="341412"/>
                  <a:pt x="1098947" y="321667"/>
                  <a:pt x="1098947" y="282178"/>
                </a:cubicBezTo>
                <a:cubicBezTo>
                  <a:pt x="1098947" y="253405"/>
                  <a:pt x="1098253" y="210245"/>
                  <a:pt x="1096864" y="152698"/>
                </a:cubicBezTo>
                <a:cubicBezTo>
                  <a:pt x="1095475" y="95151"/>
                  <a:pt x="1094780" y="51991"/>
                  <a:pt x="1094780" y="23217"/>
                </a:cubicBezTo>
                <a:cubicBezTo>
                  <a:pt x="1094780" y="17066"/>
                  <a:pt x="1097261" y="13990"/>
                  <a:pt x="1102221" y="13990"/>
                </a:cubicBezTo>
                <a:cubicBezTo>
                  <a:pt x="1113929" y="13990"/>
                  <a:pt x="1131590" y="13494"/>
                  <a:pt x="1155204" y="12502"/>
                </a:cubicBezTo>
                <a:cubicBezTo>
                  <a:pt x="1178818" y="11509"/>
                  <a:pt x="1196479" y="11013"/>
                  <a:pt x="1208187" y="11013"/>
                </a:cubicBezTo>
                <a:cubicBezTo>
                  <a:pt x="1213942" y="11013"/>
                  <a:pt x="1216819" y="13395"/>
                  <a:pt x="1216819" y="18157"/>
                </a:cubicBezTo>
                <a:cubicBezTo>
                  <a:pt x="1216819" y="40977"/>
                  <a:pt x="1215877" y="75406"/>
                  <a:pt x="1213991" y="121444"/>
                </a:cubicBezTo>
                <a:cubicBezTo>
                  <a:pt x="1212106" y="167481"/>
                  <a:pt x="1211164" y="202009"/>
                  <a:pt x="1211164" y="225028"/>
                </a:cubicBezTo>
                <a:cubicBezTo>
                  <a:pt x="1211164" y="231378"/>
                  <a:pt x="1211263" y="240953"/>
                  <a:pt x="1211462" y="253752"/>
                </a:cubicBezTo>
                <a:cubicBezTo>
                  <a:pt x="1211660" y="266551"/>
                  <a:pt x="1211759" y="276126"/>
                  <a:pt x="1211759" y="282476"/>
                </a:cubicBezTo>
                <a:cubicBezTo>
                  <a:pt x="1211759" y="333077"/>
                  <a:pt x="1205707" y="367605"/>
                  <a:pt x="1193602" y="386060"/>
                </a:cubicBezTo>
                <a:cubicBezTo>
                  <a:pt x="1171377" y="419795"/>
                  <a:pt x="1115914" y="436662"/>
                  <a:pt x="1027212" y="436662"/>
                </a:cubicBezTo>
                <a:cubicBezTo>
                  <a:pt x="987128" y="436662"/>
                  <a:pt x="956271" y="433586"/>
                  <a:pt x="934641" y="427434"/>
                </a:cubicBezTo>
                <a:cubicBezTo>
                  <a:pt x="900113" y="417513"/>
                  <a:pt x="877690" y="398562"/>
                  <a:pt x="867371" y="370582"/>
                </a:cubicBezTo>
                <a:cubicBezTo>
                  <a:pt x="862211" y="356890"/>
                  <a:pt x="859632" y="332482"/>
                  <a:pt x="859632" y="297359"/>
                </a:cubicBezTo>
                <a:cubicBezTo>
                  <a:pt x="859632" y="289223"/>
                  <a:pt x="859929" y="277118"/>
                  <a:pt x="860525" y="261045"/>
                </a:cubicBezTo>
                <a:cubicBezTo>
                  <a:pt x="861120" y="244971"/>
                  <a:pt x="861418" y="232966"/>
                  <a:pt x="861418" y="225028"/>
                </a:cubicBezTo>
                <a:cubicBezTo>
                  <a:pt x="861418" y="202009"/>
                  <a:pt x="860326" y="167481"/>
                  <a:pt x="858144" y="121444"/>
                </a:cubicBezTo>
                <a:cubicBezTo>
                  <a:pt x="855961" y="75406"/>
                  <a:pt x="854869" y="40977"/>
                  <a:pt x="854869" y="18157"/>
                </a:cubicBezTo>
                <a:cubicBezTo>
                  <a:pt x="854869" y="13395"/>
                  <a:pt x="856953" y="11013"/>
                  <a:pt x="861120" y="11013"/>
                </a:cubicBezTo>
                <a:close/>
                <a:moveTo>
                  <a:pt x="5954" y="11013"/>
                </a:moveTo>
                <a:cubicBezTo>
                  <a:pt x="18058" y="11013"/>
                  <a:pt x="36414" y="11509"/>
                  <a:pt x="61020" y="12502"/>
                </a:cubicBezTo>
                <a:cubicBezTo>
                  <a:pt x="85626" y="13494"/>
                  <a:pt x="104081" y="13990"/>
                  <a:pt x="116384" y="13990"/>
                </a:cubicBezTo>
                <a:cubicBezTo>
                  <a:pt x="120948" y="13990"/>
                  <a:pt x="123230" y="15478"/>
                  <a:pt x="123230" y="18455"/>
                </a:cubicBezTo>
                <a:cubicBezTo>
                  <a:pt x="123230" y="28575"/>
                  <a:pt x="122784" y="43805"/>
                  <a:pt x="121891" y="64145"/>
                </a:cubicBezTo>
                <a:cubicBezTo>
                  <a:pt x="120998" y="84485"/>
                  <a:pt x="120551" y="99715"/>
                  <a:pt x="120551" y="109835"/>
                </a:cubicBezTo>
                <a:cubicBezTo>
                  <a:pt x="120551" y="115788"/>
                  <a:pt x="129283" y="130671"/>
                  <a:pt x="146745" y="154484"/>
                </a:cubicBezTo>
                <a:cubicBezTo>
                  <a:pt x="160636" y="173137"/>
                  <a:pt x="172046" y="187523"/>
                  <a:pt x="180975" y="197644"/>
                </a:cubicBezTo>
                <a:cubicBezTo>
                  <a:pt x="189111" y="188119"/>
                  <a:pt x="199926" y="173831"/>
                  <a:pt x="213420" y="154781"/>
                </a:cubicBezTo>
                <a:cubicBezTo>
                  <a:pt x="230486" y="130969"/>
                  <a:pt x="239018" y="116582"/>
                  <a:pt x="239018" y="111621"/>
                </a:cubicBezTo>
                <a:cubicBezTo>
                  <a:pt x="239018" y="101699"/>
                  <a:pt x="238274" y="86668"/>
                  <a:pt x="236786" y="66526"/>
                </a:cubicBezTo>
                <a:cubicBezTo>
                  <a:pt x="235298" y="46385"/>
                  <a:pt x="234554" y="31353"/>
                  <a:pt x="234554" y="21431"/>
                </a:cubicBezTo>
                <a:cubicBezTo>
                  <a:pt x="234554" y="17264"/>
                  <a:pt x="235447" y="14883"/>
                  <a:pt x="237232" y="14288"/>
                </a:cubicBezTo>
                <a:cubicBezTo>
                  <a:pt x="237232" y="14288"/>
                  <a:pt x="239713" y="14288"/>
                  <a:pt x="244674" y="14288"/>
                </a:cubicBezTo>
                <a:cubicBezTo>
                  <a:pt x="256580" y="14288"/>
                  <a:pt x="274489" y="13742"/>
                  <a:pt x="298401" y="12650"/>
                </a:cubicBezTo>
                <a:cubicBezTo>
                  <a:pt x="322313" y="11559"/>
                  <a:pt x="340321" y="11013"/>
                  <a:pt x="352425" y="11013"/>
                </a:cubicBezTo>
                <a:cubicBezTo>
                  <a:pt x="356394" y="11013"/>
                  <a:pt x="358379" y="15280"/>
                  <a:pt x="358379" y="23813"/>
                </a:cubicBezTo>
                <a:cubicBezTo>
                  <a:pt x="358379" y="34330"/>
                  <a:pt x="358577" y="50155"/>
                  <a:pt x="358974" y="71289"/>
                </a:cubicBezTo>
                <a:cubicBezTo>
                  <a:pt x="359371" y="92422"/>
                  <a:pt x="359569" y="108347"/>
                  <a:pt x="359569" y="119063"/>
                </a:cubicBezTo>
                <a:cubicBezTo>
                  <a:pt x="359569" y="127595"/>
                  <a:pt x="357982" y="135037"/>
                  <a:pt x="354807" y="141387"/>
                </a:cubicBezTo>
                <a:cubicBezTo>
                  <a:pt x="328811" y="192782"/>
                  <a:pt x="293390" y="246856"/>
                  <a:pt x="248543" y="303609"/>
                </a:cubicBezTo>
                <a:cubicBezTo>
                  <a:pt x="242193" y="311944"/>
                  <a:pt x="239018" y="319484"/>
                  <a:pt x="239018" y="326231"/>
                </a:cubicBezTo>
                <a:cubicBezTo>
                  <a:pt x="239018" y="336748"/>
                  <a:pt x="239614" y="352524"/>
                  <a:pt x="240804" y="373559"/>
                </a:cubicBezTo>
                <a:cubicBezTo>
                  <a:pt x="241995" y="394593"/>
                  <a:pt x="242590" y="410270"/>
                  <a:pt x="242590" y="420588"/>
                </a:cubicBezTo>
                <a:cubicBezTo>
                  <a:pt x="242590" y="424160"/>
                  <a:pt x="241797" y="426343"/>
                  <a:pt x="240209" y="427137"/>
                </a:cubicBezTo>
                <a:cubicBezTo>
                  <a:pt x="239812" y="427335"/>
                  <a:pt x="237133" y="427831"/>
                  <a:pt x="232172" y="428625"/>
                </a:cubicBezTo>
                <a:cubicBezTo>
                  <a:pt x="225029" y="429816"/>
                  <a:pt x="207169" y="430411"/>
                  <a:pt x="178594" y="430411"/>
                </a:cubicBezTo>
                <a:cubicBezTo>
                  <a:pt x="149821" y="430411"/>
                  <a:pt x="131465" y="429816"/>
                  <a:pt x="123528" y="428625"/>
                </a:cubicBezTo>
                <a:cubicBezTo>
                  <a:pt x="117972" y="427831"/>
                  <a:pt x="115193" y="424954"/>
                  <a:pt x="115193" y="419993"/>
                </a:cubicBezTo>
                <a:cubicBezTo>
                  <a:pt x="115193" y="409476"/>
                  <a:pt x="116086" y="393452"/>
                  <a:pt x="117872" y="371922"/>
                </a:cubicBezTo>
                <a:cubicBezTo>
                  <a:pt x="119658" y="350391"/>
                  <a:pt x="120551" y="334268"/>
                  <a:pt x="120551" y="323552"/>
                </a:cubicBezTo>
                <a:cubicBezTo>
                  <a:pt x="120551" y="317202"/>
                  <a:pt x="118170" y="310356"/>
                  <a:pt x="113408" y="303014"/>
                </a:cubicBezTo>
                <a:cubicBezTo>
                  <a:pt x="89397" y="269081"/>
                  <a:pt x="55067" y="217091"/>
                  <a:pt x="10418" y="147042"/>
                </a:cubicBezTo>
                <a:cubicBezTo>
                  <a:pt x="5854" y="139303"/>
                  <a:pt x="3572" y="132953"/>
                  <a:pt x="3572" y="127992"/>
                </a:cubicBezTo>
                <a:cubicBezTo>
                  <a:pt x="3572" y="116086"/>
                  <a:pt x="2977" y="98227"/>
                  <a:pt x="1786" y="74414"/>
                </a:cubicBezTo>
                <a:cubicBezTo>
                  <a:pt x="596" y="50602"/>
                  <a:pt x="0" y="32742"/>
                  <a:pt x="0" y="20836"/>
                </a:cubicBezTo>
                <a:cubicBezTo>
                  <a:pt x="0" y="14288"/>
                  <a:pt x="1985" y="11013"/>
                  <a:pt x="5954" y="11013"/>
                </a:cubicBezTo>
                <a:close/>
                <a:moveTo>
                  <a:pt x="2405956" y="1191"/>
                </a:moveTo>
                <a:cubicBezTo>
                  <a:pt x="2436118" y="1191"/>
                  <a:pt x="2464495" y="6945"/>
                  <a:pt x="2491086" y="18455"/>
                </a:cubicBezTo>
                <a:cubicBezTo>
                  <a:pt x="2519859" y="31155"/>
                  <a:pt x="2542481" y="49014"/>
                  <a:pt x="2558951" y="72033"/>
                </a:cubicBezTo>
                <a:cubicBezTo>
                  <a:pt x="2562325" y="76795"/>
                  <a:pt x="2564011" y="80169"/>
                  <a:pt x="2564011" y="82153"/>
                </a:cubicBezTo>
                <a:cubicBezTo>
                  <a:pt x="2564011" y="88503"/>
                  <a:pt x="2555131" y="102741"/>
                  <a:pt x="2537371" y="124867"/>
                </a:cubicBezTo>
                <a:cubicBezTo>
                  <a:pt x="2519611" y="146993"/>
                  <a:pt x="2508151" y="158056"/>
                  <a:pt x="2502992" y="158056"/>
                </a:cubicBezTo>
                <a:cubicBezTo>
                  <a:pt x="2501801" y="158056"/>
                  <a:pt x="2497237" y="153988"/>
                  <a:pt x="2489300" y="145852"/>
                </a:cubicBezTo>
                <a:cubicBezTo>
                  <a:pt x="2479576" y="136128"/>
                  <a:pt x="2469654" y="128588"/>
                  <a:pt x="2459534" y="123230"/>
                </a:cubicBezTo>
                <a:cubicBezTo>
                  <a:pt x="2444453" y="115094"/>
                  <a:pt x="2427784" y="111026"/>
                  <a:pt x="2409528" y="111026"/>
                </a:cubicBezTo>
                <a:cubicBezTo>
                  <a:pt x="2379762" y="111026"/>
                  <a:pt x="2356148" y="122138"/>
                  <a:pt x="2338686" y="144363"/>
                </a:cubicBezTo>
                <a:cubicBezTo>
                  <a:pt x="2322414" y="164802"/>
                  <a:pt x="2314278" y="190302"/>
                  <a:pt x="2314278" y="220861"/>
                </a:cubicBezTo>
                <a:cubicBezTo>
                  <a:pt x="2314278" y="253206"/>
                  <a:pt x="2322712" y="278805"/>
                  <a:pt x="2339579" y="297656"/>
                </a:cubicBezTo>
                <a:cubicBezTo>
                  <a:pt x="2357041" y="317103"/>
                  <a:pt x="2381746" y="326827"/>
                  <a:pt x="2413695" y="326827"/>
                </a:cubicBezTo>
                <a:cubicBezTo>
                  <a:pt x="2433936" y="326827"/>
                  <a:pt x="2456558" y="321766"/>
                  <a:pt x="2481561" y="311646"/>
                </a:cubicBezTo>
                <a:cubicBezTo>
                  <a:pt x="2480965" y="305098"/>
                  <a:pt x="2479179" y="288429"/>
                  <a:pt x="2476203" y="261640"/>
                </a:cubicBezTo>
                <a:cubicBezTo>
                  <a:pt x="2473623" y="241002"/>
                  <a:pt x="2472333" y="224334"/>
                  <a:pt x="2472333" y="211634"/>
                </a:cubicBezTo>
                <a:cubicBezTo>
                  <a:pt x="2472333" y="207863"/>
                  <a:pt x="2473623" y="205581"/>
                  <a:pt x="2476203" y="204788"/>
                </a:cubicBezTo>
                <a:cubicBezTo>
                  <a:pt x="2477195" y="204391"/>
                  <a:pt x="2478783" y="204192"/>
                  <a:pt x="2480965" y="204192"/>
                </a:cubicBezTo>
                <a:cubicBezTo>
                  <a:pt x="2486720" y="204192"/>
                  <a:pt x="2495402" y="204738"/>
                  <a:pt x="2507010" y="205829"/>
                </a:cubicBezTo>
                <a:cubicBezTo>
                  <a:pt x="2518619" y="206921"/>
                  <a:pt x="2527400" y="207466"/>
                  <a:pt x="2533353" y="207466"/>
                </a:cubicBezTo>
                <a:cubicBezTo>
                  <a:pt x="2539703" y="207466"/>
                  <a:pt x="2549228" y="207020"/>
                  <a:pt x="2561928" y="206127"/>
                </a:cubicBezTo>
                <a:cubicBezTo>
                  <a:pt x="2574628" y="205234"/>
                  <a:pt x="2584153" y="204788"/>
                  <a:pt x="2590503" y="204788"/>
                </a:cubicBezTo>
                <a:cubicBezTo>
                  <a:pt x="2595464" y="204788"/>
                  <a:pt x="2597944" y="208062"/>
                  <a:pt x="2597944" y="214610"/>
                </a:cubicBezTo>
                <a:cubicBezTo>
                  <a:pt x="2597944" y="224135"/>
                  <a:pt x="2597399" y="238522"/>
                  <a:pt x="2596307" y="257770"/>
                </a:cubicBezTo>
                <a:cubicBezTo>
                  <a:pt x="2595216" y="277019"/>
                  <a:pt x="2594670" y="291406"/>
                  <a:pt x="2594670" y="300931"/>
                </a:cubicBezTo>
                <a:cubicBezTo>
                  <a:pt x="2594670" y="326529"/>
                  <a:pt x="2596555" y="364827"/>
                  <a:pt x="2600326" y="415826"/>
                </a:cubicBezTo>
                <a:lnTo>
                  <a:pt x="2600623" y="419100"/>
                </a:lnTo>
                <a:cubicBezTo>
                  <a:pt x="2601020" y="424458"/>
                  <a:pt x="2598242" y="427137"/>
                  <a:pt x="2592289" y="427137"/>
                </a:cubicBezTo>
                <a:cubicBezTo>
                  <a:pt x="2588518" y="427137"/>
                  <a:pt x="2577654" y="424954"/>
                  <a:pt x="2559695" y="420588"/>
                </a:cubicBezTo>
                <a:cubicBezTo>
                  <a:pt x="2541737" y="416223"/>
                  <a:pt x="2530674" y="413246"/>
                  <a:pt x="2526507" y="411659"/>
                </a:cubicBezTo>
                <a:cubicBezTo>
                  <a:pt x="2485033" y="427931"/>
                  <a:pt x="2445247" y="436067"/>
                  <a:pt x="2407147" y="436067"/>
                </a:cubicBezTo>
                <a:cubicBezTo>
                  <a:pt x="2345829" y="436067"/>
                  <a:pt x="2295526" y="415627"/>
                  <a:pt x="2256235" y="374749"/>
                </a:cubicBezTo>
                <a:cubicBezTo>
                  <a:pt x="2217341" y="334466"/>
                  <a:pt x="2197894" y="283567"/>
                  <a:pt x="2197894" y="222052"/>
                </a:cubicBezTo>
                <a:cubicBezTo>
                  <a:pt x="2197894" y="159147"/>
                  <a:pt x="2216746" y="106958"/>
                  <a:pt x="2254449" y="65484"/>
                </a:cubicBezTo>
                <a:cubicBezTo>
                  <a:pt x="2293343" y="22622"/>
                  <a:pt x="2343845" y="1191"/>
                  <a:pt x="2405956" y="1191"/>
                </a:cubicBezTo>
                <a:close/>
                <a:moveTo>
                  <a:pt x="2848273" y="0"/>
                </a:moveTo>
                <a:cubicBezTo>
                  <a:pt x="2909194" y="0"/>
                  <a:pt x="2959993" y="21531"/>
                  <a:pt x="3000673" y="64591"/>
                </a:cubicBezTo>
                <a:cubicBezTo>
                  <a:pt x="3040559" y="107057"/>
                  <a:pt x="3060502" y="158948"/>
                  <a:pt x="3060502" y="220266"/>
                </a:cubicBezTo>
                <a:cubicBezTo>
                  <a:pt x="3060502" y="282178"/>
                  <a:pt x="3040758" y="334070"/>
                  <a:pt x="3001268" y="375940"/>
                </a:cubicBezTo>
                <a:cubicBezTo>
                  <a:pt x="2960986" y="418406"/>
                  <a:pt x="2909987" y="439638"/>
                  <a:pt x="2848273" y="439638"/>
                </a:cubicBezTo>
                <a:cubicBezTo>
                  <a:pt x="2786956" y="439638"/>
                  <a:pt x="2736057" y="418207"/>
                  <a:pt x="2695576" y="375345"/>
                </a:cubicBezTo>
                <a:cubicBezTo>
                  <a:pt x="2655888" y="333474"/>
                  <a:pt x="2636044" y="281781"/>
                  <a:pt x="2636044" y="220266"/>
                </a:cubicBezTo>
                <a:cubicBezTo>
                  <a:pt x="2636044" y="158552"/>
                  <a:pt x="2655888" y="106660"/>
                  <a:pt x="2695576" y="64591"/>
                </a:cubicBezTo>
                <a:cubicBezTo>
                  <a:pt x="2736057" y="21531"/>
                  <a:pt x="2786956" y="0"/>
                  <a:pt x="2848273" y="0"/>
                </a:cubicBezTo>
                <a:close/>
                <a:moveTo>
                  <a:pt x="1952923" y="0"/>
                </a:moveTo>
                <a:cubicBezTo>
                  <a:pt x="2013843" y="0"/>
                  <a:pt x="2064644" y="21531"/>
                  <a:pt x="2105323" y="64591"/>
                </a:cubicBezTo>
                <a:cubicBezTo>
                  <a:pt x="2145209" y="107057"/>
                  <a:pt x="2165152" y="158948"/>
                  <a:pt x="2165152" y="220266"/>
                </a:cubicBezTo>
                <a:cubicBezTo>
                  <a:pt x="2165152" y="282178"/>
                  <a:pt x="2145408" y="334070"/>
                  <a:pt x="2105918" y="375940"/>
                </a:cubicBezTo>
                <a:cubicBezTo>
                  <a:pt x="2065636" y="418406"/>
                  <a:pt x="2014637" y="439638"/>
                  <a:pt x="1952923" y="439638"/>
                </a:cubicBezTo>
                <a:cubicBezTo>
                  <a:pt x="1891606" y="439638"/>
                  <a:pt x="1840707" y="418207"/>
                  <a:pt x="1800226" y="375345"/>
                </a:cubicBezTo>
                <a:cubicBezTo>
                  <a:pt x="1760538" y="333474"/>
                  <a:pt x="1740694" y="281781"/>
                  <a:pt x="1740694" y="220266"/>
                </a:cubicBezTo>
                <a:cubicBezTo>
                  <a:pt x="1740694" y="158552"/>
                  <a:pt x="1760538" y="106660"/>
                  <a:pt x="1800226" y="64591"/>
                </a:cubicBezTo>
                <a:cubicBezTo>
                  <a:pt x="1840707" y="21531"/>
                  <a:pt x="1891606" y="0"/>
                  <a:pt x="1952923" y="0"/>
                </a:cubicBezTo>
                <a:close/>
                <a:moveTo>
                  <a:pt x="600373" y="0"/>
                </a:moveTo>
                <a:cubicBezTo>
                  <a:pt x="661293" y="0"/>
                  <a:pt x="712094" y="21531"/>
                  <a:pt x="752773" y="64591"/>
                </a:cubicBezTo>
                <a:cubicBezTo>
                  <a:pt x="792659" y="107057"/>
                  <a:pt x="812602" y="158948"/>
                  <a:pt x="812602" y="220266"/>
                </a:cubicBezTo>
                <a:cubicBezTo>
                  <a:pt x="812602" y="282178"/>
                  <a:pt x="792858" y="334070"/>
                  <a:pt x="753368" y="375940"/>
                </a:cubicBezTo>
                <a:cubicBezTo>
                  <a:pt x="713086" y="418406"/>
                  <a:pt x="662087" y="439638"/>
                  <a:pt x="600373" y="439638"/>
                </a:cubicBezTo>
                <a:cubicBezTo>
                  <a:pt x="539056" y="439638"/>
                  <a:pt x="488157" y="418207"/>
                  <a:pt x="447675" y="375345"/>
                </a:cubicBezTo>
                <a:cubicBezTo>
                  <a:pt x="407988" y="333474"/>
                  <a:pt x="388144" y="281781"/>
                  <a:pt x="388144" y="220266"/>
                </a:cubicBezTo>
                <a:cubicBezTo>
                  <a:pt x="388144" y="158552"/>
                  <a:pt x="407988" y="106660"/>
                  <a:pt x="447675" y="64591"/>
                </a:cubicBezTo>
                <a:cubicBezTo>
                  <a:pt x="488157" y="21531"/>
                  <a:pt x="539056" y="0"/>
                  <a:pt x="600373" y="0"/>
                </a:cubicBezTo>
                <a:close/>
              </a:path>
            </a:pathLst>
          </a:custGeom>
          <a:solidFill>
            <a:srgbClr val="6600CC"/>
          </a:solidFill>
          <a:ln>
            <a:solidFill>
              <a:srgbClr val="EC206C"/>
            </a:solidFill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  <a:scene3d>
              <a:camera prst="orthographicFront"/>
              <a:lightRig rig="threePt" dir="t"/>
            </a:scene3d>
            <a:sp3d contourW="12700"/>
          </a:bodyPr>
          <a:lstStyle/>
          <a:p>
            <a:endParaRPr lang="zh-CN" altLang="en-US" sz="4800" dirty="0">
              <a:solidFill>
                <a:srgbClr val="0070C0"/>
              </a:solidFill>
              <a:latin typeface="Berlin Sans FB Demi" panose="020E0802020502020306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图片占位符 16"/>
          <p:cNvSpPr>
            <a:spLocks noGrp="1"/>
          </p:cNvSpPr>
          <p:nvPr>
            <p:ph type="pic" sz="quarter" idx="11"/>
          </p:nvPr>
        </p:nvSpPr>
        <p:spPr>
          <a:xfrm>
            <a:off x="1155133" y="3232102"/>
            <a:ext cx="2756830" cy="2656396"/>
          </a:xfrm>
          <a:custGeom>
            <a:avLst/>
            <a:gdLst>
              <a:gd name="connsiteX0" fmla="*/ 969945 w 2756830"/>
              <a:gd name="connsiteY0" fmla="*/ 0 h 2656396"/>
              <a:gd name="connsiteX1" fmla="*/ 2756830 w 2756830"/>
              <a:gd name="connsiteY1" fmla="*/ 1152329 h 2656396"/>
              <a:gd name="connsiteX2" fmla="*/ 1786885 w 2756830"/>
              <a:gd name="connsiteY2" fmla="*/ 2656396 h 2656396"/>
              <a:gd name="connsiteX3" fmla="*/ 0 w 2756830"/>
              <a:gd name="connsiteY3" fmla="*/ 1504067 h 2656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56830" h="2656396">
                <a:moveTo>
                  <a:pt x="969945" y="0"/>
                </a:moveTo>
                <a:lnTo>
                  <a:pt x="2756830" y="1152329"/>
                </a:lnTo>
                <a:lnTo>
                  <a:pt x="1786885" y="2656396"/>
                </a:lnTo>
                <a:lnTo>
                  <a:pt x="0" y="150406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6" name="图片占位符 15"/>
          <p:cNvSpPr>
            <a:spLocks noGrp="1"/>
          </p:cNvSpPr>
          <p:nvPr>
            <p:ph type="pic" sz="quarter" idx="12"/>
          </p:nvPr>
        </p:nvSpPr>
        <p:spPr>
          <a:xfrm>
            <a:off x="1618816" y="2415850"/>
            <a:ext cx="2504047" cy="2673034"/>
          </a:xfrm>
          <a:custGeom>
            <a:avLst/>
            <a:gdLst>
              <a:gd name="connsiteX0" fmla="*/ 1632393 w 2504047"/>
              <a:gd name="connsiteY0" fmla="*/ 0 h 2673034"/>
              <a:gd name="connsiteX1" fmla="*/ 2504047 w 2504047"/>
              <a:gd name="connsiteY1" fmla="*/ 1939340 h 2673034"/>
              <a:gd name="connsiteX2" fmla="*/ 871655 w 2504047"/>
              <a:gd name="connsiteY2" fmla="*/ 2673034 h 2673034"/>
              <a:gd name="connsiteX3" fmla="*/ 0 w 2504047"/>
              <a:gd name="connsiteY3" fmla="*/ 733695 h 2673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04047" h="2673034">
                <a:moveTo>
                  <a:pt x="1632393" y="0"/>
                </a:moveTo>
                <a:lnTo>
                  <a:pt x="2504047" y="1939340"/>
                </a:lnTo>
                <a:lnTo>
                  <a:pt x="871655" y="2673034"/>
                </a:lnTo>
                <a:lnTo>
                  <a:pt x="0" y="73369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5" name="图片占位符 14"/>
          <p:cNvSpPr>
            <a:spLocks noGrp="1"/>
          </p:cNvSpPr>
          <p:nvPr>
            <p:ph type="pic" sz="quarter" idx="13"/>
          </p:nvPr>
        </p:nvSpPr>
        <p:spPr>
          <a:xfrm>
            <a:off x="2971642" y="2191716"/>
            <a:ext cx="1862506" cy="2187133"/>
          </a:xfrm>
          <a:custGeom>
            <a:avLst/>
            <a:gdLst>
              <a:gd name="connsiteX0" fmla="*/ 73890 w 1862506"/>
              <a:gd name="connsiteY0" fmla="*/ 0 h 2187133"/>
              <a:gd name="connsiteX1" fmla="*/ 1862506 w 1862506"/>
              <a:gd name="connsiteY1" fmla="*/ 62195 h 2187133"/>
              <a:gd name="connsiteX2" fmla="*/ 1788616 w 1862506"/>
              <a:gd name="connsiteY2" fmla="*/ 2187133 h 2187133"/>
              <a:gd name="connsiteX3" fmla="*/ 0 w 1862506"/>
              <a:gd name="connsiteY3" fmla="*/ 2124937 h 2187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62506" h="2187133">
                <a:moveTo>
                  <a:pt x="73890" y="0"/>
                </a:moveTo>
                <a:lnTo>
                  <a:pt x="1862506" y="62195"/>
                </a:lnTo>
                <a:lnTo>
                  <a:pt x="1788616" y="2187133"/>
                </a:lnTo>
                <a:lnTo>
                  <a:pt x="0" y="212493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4" name="图片占位符 13"/>
          <p:cNvSpPr>
            <a:spLocks noGrp="1"/>
          </p:cNvSpPr>
          <p:nvPr>
            <p:ph type="pic" sz="quarter" idx="14"/>
          </p:nvPr>
        </p:nvSpPr>
        <p:spPr>
          <a:xfrm>
            <a:off x="3470136" y="2234343"/>
            <a:ext cx="2722697" cy="2777886"/>
          </a:xfrm>
          <a:custGeom>
            <a:avLst/>
            <a:gdLst>
              <a:gd name="connsiteX0" fmla="*/ 1318975 w 2722697"/>
              <a:gd name="connsiteY0" fmla="*/ 0 h 2777886"/>
              <a:gd name="connsiteX1" fmla="*/ 2722697 w 2722697"/>
              <a:gd name="connsiteY1" fmla="*/ 1110216 h 2777886"/>
              <a:gd name="connsiteX2" fmla="*/ 1403723 w 2722697"/>
              <a:gd name="connsiteY2" fmla="*/ 2777886 h 2777886"/>
              <a:gd name="connsiteX3" fmla="*/ 0 w 2722697"/>
              <a:gd name="connsiteY3" fmla="*/ 1667671 h 2777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22697" h="2777886">
                <a:moveTo>
                  <a:pt x="1318975" y="0"/>
                </a:moveTo>
                <a:lnTo>
                  <a:pt x="2722697" y="1110216"/>
                </a:lnTo>
                <a:lnTo>
                  <a:pt x="1403723" y="2777886"/>
                </a:lnTo>
                <a:lnTo>
                  <a:pt x="0" y="166767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3" name="图片占位符 12"/>
          <p:cNvSpPr>
            <a:spLocks noGrp="1"/>
          </p:cNvSpPr>
          <p:nvPr>
            <p:ph type="pic" sz="quarter" idx="15"/>
          </p:nvPr>
        </p:nvSpPr>
        <p:spPr>
          <a:xfrm>
            <a:off x="4229124" y="2900898"/>
            <a:ext cx="2623631" cy="2428754"/>
          </a:xfrm>
          <a:custGeom>
            <a:avLst/>
            <a:gdLst>
              <a:gd name="connsiteX0" fmla="*/ 1987275 w 2623631"/>
              <a:gd name="connsiteY0" fmla="*/ 0 h 2428754"/>
              <a:gd name="connsiteX1" fmla="*/ 2623631 w 2623631"/>
              <a:gd name="connsiteY1" fmla="*/ 1672742 h 2428754"/>
              <a:gd name="connsiteX2" fmla="*/ 636355 w 2623631"/>
              <a:gd name="connsiteY2" fmla="*/ 2428754 h 2428754"/>
              <a:gd name="connsiteX3" fmla="*/ 0 w 2623631"/>
              <a:gd name="connsiteY3" fmla="*/ 756013 h 24287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23631" h="2428754">
                <a:moveTo>
                  <a:pt x="1987275" y="0"/>
                </a:moveTo>
                <a:lnTo>
                  <a:pt x="2623631" y="1672742"/>
                </a:lnTo>
                <a:lnTo>
                  <a:pt x="636355" y="2428754"/>
                </a:lnTo>
                <a:lnTo>
                  <a:pt x="0" y="75601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cxnSp>
        <p:nvCxnSpPr>
          <p:cNvPr id="10" name="直接连接符 9"/>
          <p:cNvCxnSpPr/>
          <p:nvPr userDrawn="1"/>
        </p:nvCxnSpPr>
        <p:spPr>
          <a:xfrm>
            <a:off x="0" y="925513"/>
            <a:ext cx="12192000" cy="0"/>
          </a:xfrm>
          <a:prstGeom prst="line">
            <a:avLst/>
          </a:prstGeom>
          <a:ln w="19050">
            <a:solidFill>
              <a:srgbClr val="EC206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/>
          <p:cNvSpPr txBox="1"/>
          <p:nvPr userDrawn="1"/>
        </p:nvSpPr>
        <p:spPr>
          <a:xfrm>
            <a:off x="657506" y="487746"/>
            <a:ext cx="1619714" cy="232670"/>
          </a:xfrm>
          <a:custGeom>
            <a:avLst/>
            <a:gdLst/>
            <a:ahLst/>
            <a:cxnLst/>
            <a:rect l="l" t="t" r="r" b="b"/>
            <a:pathLst>
              <a:path w="3060502" h="439638">
                <a:moveTo>
                  <a:pt x="2848273" y="111026"/>
                </a:moveTo>
                <a:cubicBezTo>
                  <a:pt x="2820293" y="111026"/>
                  <a:pt x="2796580" y="122337"/>
                  <a:pt x="2777133" y="144959"/>
                </a:cubicBezTo>
                <a:cubicBezTo>
                  <a:pt x="2758282" y="166787"/>
                  <a:pt x="2748856" y="191889"/>
                  <a:pt x="2748856" y="220266"/>
                </a:cubicBezTo>
                <a:cubicBezTo>
                  <a:pt x="2748856" y="250627"/>
                  <a:pt x="2757687" y="275927"/>
                  <a:pt x="2775347" y="296168"/>
                </a:cubicBezTo>
                <a:cubicBezTo>
                  <a:pt x="2794001" y="317401"/>
                  <a:pt x="2818309" y="328017"/>
                  <a:pt x="2848273" y="328017"/>
                </a:cubicBezTo>
                <a:cubicBezTo>
                  <a:pt x="2876253" y="328017"/>
                  <a:pt x="2900065" y="316806"/>
                  <a:pt x="2919711" y="294382"/>
                </a:cubicBezTo>
                <a:cubicBezTo>
                  <a:pt x="2938364" y="272951"/>
                  <a:pt x="2947690" y="248047"/>
                  <a:pt x="2947690" y="219670"/>
                </a:cubicBezTo>
                <a:cubicBezTo>
                  <a:pt x="2947690" y="189905"/>
                  <a:pt x="2938662" y="164604"/>
                  <a:pt x="2920604" y="143768"/>
                </a:cubicBezTo>
                <a:cubicBezTo>
                  <a:pt x="2901752" y="121940"/>
                  <a:pt x="2877642" y="111026"/>
                  <a:pt x="2848273" y="111026"/>
                </a:cubicBezTo>
                <a:close/>
                <a:moveTo>
                  <a:pt x="1952923" y="111026"/>
                </a:moveTo>
                <a:cubicBezTo>
                  <a:pt x="1924944" y="111026"/>
                  <a:pt x="1901230" y="122337"/>
                  <a:pt x="1881783" y="144959"/>
                </a:cubicBezTo>
                <a:cubicBezTo>
                  <a:pt x="1862932" y="166787"/>
                  <a:pt x="1853506" y="191889"/>
                  <a:pt x="1853506" y="220266"/>
                </a:cubicBezTo>
                <a:cubicBezTo>
                  <a:pt x="1853506" y="250627"/>
                  <a:pt x="1862336" y="275927"/>
                  <a:pt x="1879997" y="296168"/>
                </a:cubicBezTo>
                <a:cubicBezTo>
                  <a:pt x="1898651" y="317401"/>
                  <a:pt x="1922959" y="328017"/>
                  <a:pt x="1952923" y="328017"/>
                </a:cubicBezTo>
                <a:cubicBezTo>
                  <a:pt x="1980903" y="328017"/>
                  <a:pt x="2004715" y="316806"/>
                  <a:pt x="2024361" y="294382"/>
                </a:cubicBezTo>
                <a:cubicBezTo>
                  <a:pt x="2043014" y="272951"/>
                  <a:pt x="2052340" y="248047"/>
                  <a:pt x="2052340" y="219670"/>
                </a:cubicBezTo>
                <a:cubicBezTo>
                  <a:pt x="2052340" y="189905"/>
                  <a:pt x="2043311" y="164604"/>
                  <a:pt x="2025254" y="143768"/>
                </a:cubicBezTo>
                <a:cubicBezTo>
                  <a:pt x="2006402" y="121940"/>
                  <a:pt x="1982292" y="111026"/>
                  <a:pt x="1952923" y="111026"/>
                </a:cubicBezTo>
                <a:close/>
                <a:moveTo>
                  <a:pt x="600373" y="111026"/>
                </a:moveTo>
                <a:cubicBezTo>
                  <a:pt x="572394" y="111026"/>
                  <a:pt x="548680" y="122337"/>
                  <a:pt x="529233" y="144959"/>
                </a:cubicBezTo>
                <a:cubicBezTo>
                  <a:pt x="510382" y="166787"/>
                  <a:pt x="500956" y="191889"/>
                  <a:pt x="500956" y="220266"/>
                </a:cubicBezTo>
                <a:cubicBezTo>
                  <a:pt x="500956" y="250627"/>
                  <a:pt x="509786" y="275927"/>
                  <a:pt x="527447" y="296168"/>
                </a:cubicBezTo>
                <a:cubicBezTo>
                  <a:pt x="546101" y="317401"/>
                  <a:pt x="570409" y="328017"/>
                  <a:pt x="600373" y="328017"/>
                </a:cubicBezTo>
                <a:cubicBezTo>
                  <a:pt x="628353" y="328017"/>
                  <a:pt x="652165" y="316806"/>
                  <a:pt x="671811" y="294382"/>
                </a:cubicBezTo>
                <a:cubicBezTo>
                  <a:pt x="690464" y="272951"/>
                  <a:pt x="699790" y="248047"/>
                  <a:pt x="699790" y="219670"/>
                </a:cubicBezTo>
                <a:cubicBezTo>
                  <a:pt x="699790" y="189905"/>
                  <a:pt x="690761" y="164604"/>
                  <a:pt x="672704" y="143768"/>
                </a:cubicBezTo>
                <a:cubicBezTo>
                  <a:pt x="653852" y="121940"/>
                  <a:pt x="629742" y="111026"/>
                  <a:pt x="600373" y="111026"/>
                </a:cubicBezTo>
                <a:close/>
                <a:moveTo>
                  <a:pt x="1540669" y="11311"/>
                </a:moveTo>
                <a:cubicBezTo>
                  <a:pt x="1543646" y="11311"/>
                  <a:pt x="1545035" y="13196"/>
                  <a:pt x="1544837" y="16966"/>
                </a:cubicBezTo>
                <a:lnTo>
                  <a:pt x="1544539" y="20836"/>
                </a:lnTo>
                <a:cubicBezTo>
                  <a:pt x="1542158" y="58142"/>
                  <a:pt x="1539479" y="114201"/>
                  <a:pt x="1536502" y="189012"/>
                </a:cubicBezTo>
                <a:lnTo>
                  <a:pt x="1536204" y="267593"/>
                </a:lnTo>
                <a:cubicBezTo>
                  <a:pt x="1536204" y="292993"/>
                  <a:pt x="1536304" y="311547"/>
                  <a:pt x="1536502" y="323255"/>
                </a:cubicBezTo>
                <a:cubicBezTo>
                  <a:pt x="1536701" y="325636"/>
                  <a:pt x="1536899" y="328017"/>
                  <a:pt x="1537097" y="330398"/>
                </a:cubicBezTo>
                <a:cubicBezTo>
                  <a:pt x="1537296" y="332780"/>
                  <a:pt x="1538784" y="334268"/>
                  <a:pt x="1541562" y="334863"/>
                </a:cubicBezTo>
                <a:cubicBezTo>
                  <a:pt x="1541761" y="334863"/>
                  <a:pt x="1544340" y="334863"/>
                  <a:pt x="1549301" y="334863"/>
                </a:cubicBezTo>
                <a:cubicBezTo>
                  <a:pt x="1567161" y="334863"/>
                  <a:pt x="1593900" y="333921"/>
                  <a:pt x="1629520" y="332036"/>
                </a:cubicBezTo>
                <a:cubicBezTo>
                  <a:pt x="1665139" y="330150"/>
                  <a:pt x="1691879" y="329208"/>
                  <a:pt x="1709738" y="329208"/>
                </a:cubicBezTo>
                <a:cubicBezTo>
                  <a:pt x="1715096" y="329208"/>
                  <a:pt x="1717775" y="331490"/>
                  <a:pt x="1717775" y="336054"/>
                </a:cubicBezTo>
                <a:cubicBezTo>
                  <a:pt x="1717775" y="369987"/>
                  <a:pt x="1715294" y="399256"/>
                  <a:pt x="1710333" y="423863"/>
                </a:cubicBezTo>
                <a:cubicBezTo>
                  <a:pt x="1709341" y="429022"/>
                  <a:pt x="1707258" y="432098"/>
                  <a:pt x="1704083" y="433090"/>
                </a:cubicBezTo>
                <a:cubicBezTo>
                  <a:pt x="1703090" y="433487"/>
                  <a:pt x="1699022" y="433685"/>
                  <a:pt x="1691879" y="433685"/>
                </a:cubicBezTo>
                <a:cubicBezTo>
                  <a:pt x="1674813" y="433685"/>
                  <a:pt x="1652588" y="433288"/>
                  <a:pt x="1625204" y="432495"/>
                </a:cubicBezTo>
                <a:cubicBezTo>
                  <a:pt x="1589485" y="431701"/>
                  <a:pt x="1567260" y="431205"/>
                  <a:pt x="1558529" y="431006"/>
                </a:cubicBezTo>
                <a:lnTo>
                  <a:pt x="1469529" y="429816"/>
                </a:lnTo>
                <a:cubicBezTo>
                  <a:pt x="1460600" y="430014"/>
                  <a:pt x="1447800" y="429617"/>
                  <a:pt x="1431132" y="428625"/>
                </a:cubicBezTo>
                <a:cubicBezTo>
                  <a:pt x="1425377" y="427633"/>
                  <a:pt x="1422500" y="424557"/>
                  <a:pt x="1422500" y="419398"/>
                </a:cubicBezTo>
                <a:cubicBezTo>
                  <a:pt x="1422500" y="397768"/>
                  <a:pt x="1422847" y="365373"/>
                  <a:pt x="1423541" y="322213"/>
                </a:cubicBezTo>
                <a:cubicBezTo>
                  <a:pt x="1424236" y="279053"/>
                  <a:pt x="1424583" y="246658"/>
                  <a:pt x="1424583" y="225028"/>
                </a:cubicBezTo>
                <a:cubicBezTo>
                  <a:pt x="1424583" y="202009"/>
                  <a:pt x="1423889" y="167531"/>
                  <a:pt x="1422500" y="121593"/>
                </a:cubicBezTo>
                <a:cubicBezTo>
                  <a:pt x="1421111" y="75654"/>
                  <a:pt x="1420416" y="41176"/>
                  <a:pt x="1420416" y="18157"/>
                </a:cubicBezTo>
                <a:cubicBezTo>
                  <a:pt x="1420416" y="13791"/>
                  <a:pt x="1423393" y="11609"/>
                  <a:pt x="1429346" y="11609"/>
                </a:cubicBezTo>
                <a:cubicBezTo>
                  <a:pt x="1435299" y="11609"/>
                  <a:pt x="1444179" y="11906"/>
                  <a:pt x="1455986" y="12502"/>
                </a:cubicBezTo>
                <a:cubicBezTo>
                  <a:pt x="1467793" y="13097"/>
                  <a:pt x="1476574" y="13395"/>
                  <a:pt x="1482329" y="13395"/>
                </a:cubicBezTo>
                <a:cubicBezTo>
                  <a:pt x="1488877" y="13395"/>
                  <a:pt x="1498601" y="13047"/>
                  <a:pt x="1511499" y="12353"/>
                </a:cubicBezTo>
                <a:cubicBezTo>
                  <a:pt x="1524398" y="11658"/>
                  <a:pt x="1534121" y="11311"/>
                  <a:pt x="1540669" y="11311"/>
                </a:cubicBezTo>
                <a:close/>
                <a:moveTo>
                  <a:pt x="861120" y="11013"/>
                </a:moveTo>
                <a:cubicBezTo>
                  <a:pt x="873225" y="11013"/>
                  <a:pt x="891531" y="11509"/>
                  <a:pt x="916038" y="12502"/>
                </a:cubicBezTo>
                <a:cubicBezTo>
                  <a:pt x="940545" y="13494"/>
                  <a:pt x="958850" y="13990"/>
                  <a:pt x="970955" y="13990"/>
                </a:cubicBezTo>
                <a:cubicBezTo>
                  <a:pt x="975916" y="13990"/>
                  <a:pt x="978396" y="16173"/>
                  <a:pt x="978396" y="20538"/>
                </a:cubicBezTo>
                <a:cubicBezTo>
                  <a:pt x="978396" y="46732"/>
                  <a:pt x="977553" y="85973"/>
                  <a:pt x="975866" y="138261"/>
                </a:cubicBezTo>
                <a:cubicBezTo>
                  <a:pt x="974180" y="190550"/>
                  <a:pt x="973337" y="229791"/>
                  <a:pt x="973337" y="255984"/>
                </a:cubicBezTo>
                <a:cubicBezTo>
                  <a:pt x="973337" y="287139"/>
                  <a:pt x="976611" y="308173"/>
                  <a:pt x="983159" y="319088"/>
                </a:cubicBezTo>
                <a:cubicBezTo>
                  <a:pt x="991890" y="333970"/>
                  <a:pt x="1010147" y="341412"/>
                  <a:pt x="1037928" y="341412"/>
                </a:cubicBezTo>
                <a:cubicBezTo>
                  <a:pt x="1078608" y="341412"/>
                  <a:pt x="1098947" y="321667"/>
                  <a:pt x="1098947" y="282178"/>
                </a:cubicBezTo>
                <a:cubicBezTo>
                  <a:pt x="1098947" y="253405"/>
                  <a:pt x="1098253" y="210245"/>
                  <a:pt x="1096864" y="152698"/>
                </a:cubicBezTo>
                <a:cubicBezTo>
                  <a:pt x="1095475" y="95151"/>
                  <a:pt x="1094780" y="51991"/>
                  <a:pt x="1094780" y="23217"/>
                </a:cubicBezTo>
                <a:cubicBezTo>
                  <a:pt x="1094780" y="17066"/>
                  <a:pt x="1097261" y="13990"/>
                  <a:pt x="1102221" y="13990"/>
                </a:cubicBezTo>
                <a:cubicBezTo>
                  <a:pt x="1113929" y="13990"/>
                  <a:pt x="1131590" y="13494"/>
                  <a:pt x="1155204" y="12502"/>
                </a:cubicBezTo>
                <a:cubicBezTo>
                  <a:pt x="1178818" y="11509"/>
                  <a:pt x="1196479" y="11013"/>
                  <a:pt x="1208187" y="11013"/>
                </a:cubicBezTo>
                <a:cubicBezTo>
                  <a:pt x="1213942" y="11013"/>
                  <a:pt x="1216819" y="13395"/>
                  <a:pt x="1216819" y="18157"/>
                </a:cubicBezTo>
                <a:cubicBezTo>
                  <a:pt x="1216819" y="40977"/>
                  <a:pt x="1215877" y="75406"/>
                  <a:pt x="1213991" y="121444"/>
                </a:cubicBezTo>
                <a:cubicBezTo>
                  <a:pt x="1212106" y="167481"/>
                  <a:pt x="1211164" y="202009"/>
                  <a:pt x="1211164" y="225028"/>
                </a:cubicBezTo>
                <a:cubicBezTo>
                  <a:pt x="1211164" y="231378"/>
                  <a:pt x="1211263" y="240953"/>
                  <a:pt x="1211462" y="253752"/>
                </a:cubicBezTo>
                <a:cubicBezTo>
                  <a:pt x="1211660" y="266551"/>
                  <a:pt x="1211759" y="276126"/>
                  <a:pt x="1211759" y="282476"/>
                </a:cubicBezTo>
                <a:cubicBezTo>
                  <a:pt x="1211759" y="333077"/>
                  <a:pt x="1205707" y="367605"/>
                  <a:pt x="1193602" y="386060"/>
                </a:cubicBezTo>
                <a:cubicBezTo>
                  <a:pt x="1171377" y="419795"/>
                  <a:pt x="1115914" y="436662"/>
                  <a:pt x="1027212" y="436662"/>
                </a:cubicBezTo>
                <a:cubicBezTo>
                  <a:pt x="987128" y="436662"/>
                  <a:pt x="956271" y="433586"/>
                  <a:pt x="934641" y="427434"/>
                </a:cubicBezTo>
                <a:cubicBezTo>
                  <a:pt x="900113" y="417513"/>
                  <a:pt x="877690" y="398562"/>
                  <a:pt x="867371" y="370582"/>
                </a:cubicBezTo>
                <a:cubicBezTo>
                  <a:pt x="862211" y="356890"/>
                  <a:pt x="859632" y="332482"/>
                  <a:pt x="859632" y="297359"/>
                </a:cubicBezTo>
                <a:cubicBezTo>
                  <a:pt x="859632" y="289223"/>
                  <a:pt x="859929" y="277118"/>
                  <a:pt x="860525" y="261045"/>
                </a:cubicBezTo>
                <a:cubicBezTo>
                  <a:pt x="861120" y="244971"/>
                  <a:pt x="861418" y="232966"/>
                  <a:pt x="861418" y="225028"/>
                </a:cubicBezTo>
                <a:cubicBezTo>
                  <a:pt x="861418" y="202009"/>
                  <a:pt x="860326" y="167481"/>
                  <a:pt x="858144" y="121444"/>
                </a:cubicBezTo>
                <a:cubicBezTo>
                  <a:pt x="855961" y="75406"/>
                  <a:pt x="854869" y="40977"/>
                  <a:pt x="854869" y="18157"/>
                </a:cubicBezTo>
                <a:cubicBezTo>
                  <a:pt x="854869" y="13395"/>
                  <a:pt x="856953" y="11013"/>
                  <a:pt x="861120" y="11013"/>
                </a:cubicBezTo>
                <a:close/>
                <a:moveTo>
                  <a:pt x="5954" y="11013"/>
                </a:moveTo>
                <a:cubicBezTo>
                  <a:pt x="18058" y="11013"/>
                  <a:pt x="36414" y="11509"/>
                  <a:pt x="61020" y="12502"/>
                </a:cubicBezTo>
                <a:cubicBezTo>
                  <a:pt x="85626" y="13494"/>
                  <a:pt x="104081" y="13990"/>
                  <a:pt x="116384" y="13990"/>
                </a:cubicBezTo>
                <a:cubicBezTo>
                  <a:pt x="120948" y="13990"/>
                  <a:pt x="123230" y="15478"/>
                  <a:pt x="123230" y="18455"/>
                </a:cubicBezTo>
                <a:cubicBezTo>
                  <a:pt x="123230" y="28575"/>
                  <a:pt x="122784" y="43805"/>
                  <a:pt x="121891" y="64145"/>
                </a:cubicBezTo>
                <a:cubicBezTo>
                  <a:pt x="120998" y="84485"/>
                  <a:pt x="120551" y="99715"/>
                  <a:pt x="120551" y="109835"/>
                </a:cubicBezTo>
                <a:cubicBezTo>
                  <a:pt x="120551" y="115788"/>
                  <a:pt x="129283" y="130671"/>
                  <a:pt x="146745" y="154484"/>
                </a:cubicBezTo>
                <a:cubicBezTo>
                  <a:pt x="160636" y="173137"/>
                  <a:pt x="172046" y="187523"/>
                  <a:pt x="180975" y="197644"/>
                </a:cubicBezTo>
                <a:cubicBezTo>
                  <a:pt x="189111" y="188119"/>
                  <a:pt x="199926" y="173831"/>
                  <a:pt x="213420" y="154781"/>
                </a:cubicBezTo>
                <a:cubicBezTo>
                  <a:pt x="230486" y="130969"/>
                  <a:pt x="239018" y="116582"/>
                  <a:pt x="239018" y="111621"/>
                </a:cubicBezTo>
                <a:cubicBezTo>
                  <a:pt x="239018" y="101699"/>
                  <a:pt x="238274" y="86668"/>
                  <a:pt x="236786" y="66526"/>
                </a:cubicBezTo>
                <a:cubicBezTo>
                  <a:pt x="235298" y="46385"/>
                  <a:pt x="234554" y="31353"/>
                  <a:pt x="234554" y="21431"/>
                </a:cubicBezTo>
                <a:cubicBezTo>
                  <a:pt x="234554" y="17264"/>
                  <a:pt x="235447" y="14883"/>
                  <a:pt x="237232" y="14288"/>
                </a:cubicBezTo>
                <a:cubicBezTo>
                  <a:pt x="237232" y="14288"/>
                  <a:pt x="239713" y="14288"/>
                  <a:pt x="244674" y="14288"/>
                </a:cubicBezTo>
                <a:cubicBezTo>
                  <a:pt x="256580" y="14288"/>
                  <a:pt x="274489" y="13742"/>
                  <a:pt x="298401" y="12650"/>
                </a:cubicBezTo>
                <a:cubicBezTo>
                  <a:pt x="322313" y="11559"/>
                  <a:pt x="340321" y="11013"/>
                  <a:pt x="352425" y="11013"/>
                </a:cubicBezTo>
                <a:cubicBezTo>
                  <a:pt x="356394" y="11013"/>
                  <a:pt x="358379" y="15280"/>
                  <a:pt x="358379" y="23813"/>
                </a:cubicBezTo>
                <a:cubicBezTo>
                  <a:pt x="358379" y="34330"/>
                  <a:pt x="358577" y="50155"/>
                  <a:pt x="358974" y="71289"/>
                </a:cubicBezTo>
                <a:cubicBezTo>
                  <a:pt x="359371" y="92422"/>
                  <a:pt x="359569" y="108347"/>
                  <a:pt x="359569" y="119063"/>
                </a:cubicBezTo>
                <a:cubicBezTo>
                  <a:pt x="359569" y="127595"/>
                  <a:pt x="357982" y="135037"/>
                  <a:pt x="354807" y="141387"/>
                </a:cubicBezTo>
                <a:cubicBezTo>
                  <a:pt x="328811" y="192782"/>
                  <a:pt x="293390" y="246856"/>
                  <a:pt x="248543" y="303609"/>
                </a:cubicBezTo>
                <a:cubicBezTo>
                  <a:pt x="242193" y="311944"/>
                  <a:pt x="239018" y="319484"/>
                  <a:pt x="239018" y="326231"/>
                </a:cubicBezTo>
                <a:cubicBezTo>
                  <a:pt x="239018" y="336748"/>
                  <a:pt x="239614" y="352524"/>
                  <a:pt x="240804" y="373559"/>
                </a:cubicBezTo>
                <a:cubicBezTo>
                  <a:pt x="241995" y="394593"/>
                  <a:pt x="242590" y="410270"/>
                  <a:pt x="242590" y="420588"/>
                </a:cubicBezTo>
                <a:cubicBezTo>
                  <a:pt x="242590" y="424160"/>
                  <a:pt x="241797" y="426343"/>
                  <a:pt x="240209" y="427137"/>
                </a:cubicBezTo>
                <a:cubicBezTo>
                  <a:pt x="239812" y="427335"/>
                  <a:pt x="237133" y="427831"/>
                  <a:pt x="232172" y="428625"/>
                </a:cubicBezTo>
                <a:cubicBezTo>
                  <a:pt x="225029" y="429816"/>
                  <a:pt x="207169" y="430411"/>
                  <a:pt x="178594" y="430411"/>
                </a:cubicBezTo>
                <a:cubicBezTo>
                  <a:pt x="149821" y="430411"/>
                  <a:pt x="131465" y="429816"/>
                  <a:pt x="123528" y="428625"/>
                </a:cubicBezTo>
                <a:cubicBezTo>
                  <a:pt x="117972" y="427831"/>
                  <a:pt x="115193" y="424954"/>
                  <a:pt x="115193" y="419993"/>
                </a:cubicBezTo>
                <a:cubicBezTo>
                  <a:pt x="115193" y="409476"/>
                  <a:pt x="116086" y="393452"/>
                  <a:pt x="117872" y="371922"/>
                </a:cubicBezTo>
                <a:cubicBezTo>
                  <a:pt x="119658" y="350391"/>
                  <a:pt x="120551" y="334268"/>
                  <a:pt x="120551" y="323552"/>
                </a:cubicBezTo>
                <a:cubicBezTo>
                  <a:pt x="120551" y="317202"/>
                  <a:pt x="118170" y="310356"/>
                  <a:pt x="113408" y="303014"/>
                </a:cubicBezTo>
                <a:cubicBezTo>
                  <a:pt x="89397" y="269081"/>
                  <a:pt x="55067" y="217091"/>
                  <a:pt x="10418" y="147042"/>
                </a:cubicBezTo>
                <a:cubicBezTo>
                  <a:pt x="5854" y="139303"/>
                  <a:pt x="3572" y="132953"/>
                  <a:pt x="3572" y="127992"/>
                </a:cubicBezTo>
                <a:cubicBezTo>
                  <a:pt x="3572" y="116086"/>
                  <a:pt x="2977" y="98227"/>
                  <a:pt x="1786" y="74414"/>
                </a:cubicBezTo>
                <a:cubicBezTo>
                  <a:pt x="596" y="50602"/>
                  <a:pt x="0" y="32742"/>
                  <a:pt x="0" y="20836"/>
                </a:cubicBezTo>
                <a:cubicBezTo>
                  <a:pt x="0" y="14288"/>
                  <a:pt x="1985" y="11013"/>
                  <a:pt x="5954" y="11013"/>
                </a:cubicBezTo>
                <a:close/>
                <a:moveTo>
                  <a:pt x="2405956" y="1191"/>
                </a:moveTo>
                <a:cubicBezTo>
                  <a:pt x="2436118" y="1191"/>
                  <a:pt x="2464495" y="6945"/>
                  <a:pt x="2491086" y="18455"/>
                </a:cubicBezTo>
                <a:cubicBezTo>
                  <a:pt x="2519859" y="31155"/>
                  <a:pt x="2542481" y="49014"/>
                  <a:pt x="2558951" y="72033"/>
                </a:cubicBezTo>
                <a:cubicBezTo>
                  <a:pt x="2562325" y="76795"/>
                  <a:pt x="2564011" y="80169"/>
                  <a:pt x="2564011" y="82153"/>
                </a:cubicBezTo>
                <a:cubicBezTo>
                  <a:pt x="2564011" y="88503"/>
                  <a:pt x="2555131" y="102741"/>
                  <a:pt x="2537371" y="124867"/>
                </a:cubicBezTo>
                <a:cubicBezTo>
                  <a:pt x="2519611" y="146993"/>
                  <a:pt x="2508151" y="158056"/>
                  <a:pt x="2502992" y="158056"/>
                </a:cubicBezTo>
                <a:cubicBezTo>
                  <a:pt x="2501801" y="158056"/>
                  <a:pt x="2497237" y="153988"/>
                  <a:pt x="2489300" y="145852"/>
                </a:cubicBezTo>
                <a:cubicBezTo>
                  <a:pt x="2479576" y="136128"/>
                  <a:pt x="2469654" y="128588"/>
                  <a:pt x="2459534" y="123230"/>
                </a:cubicBezTo>
                <a:cubicBezTo>
                  <a:pt x="2444453" y="115094"/>
                  <a:pt x="2427784" y="111026"/>
                  <a:pt x="2409528" y="111026"/>
                </a:cubicBezTo>
                <a:cubicBezTo>
                  <a:pt x="2379762" y="111026"/>
                  <a:pt x="2356148" y="122138"/>
                  <a:pt x="2338686" y="144363"/>
                </a:cubicBezTo>
                <a:cubicBezTo>
                  <a:pt x="2322414" y="164802"/>
                  <a:pt x="2314278" y="190302"/>
                  <a:pt x="2314278" y="220861"/>
                </a:cubicBezTo>
                <a:cubicBezTo>
                  <a:pt x="2314278" y="253206"/>
                  <a:pt x="2322712" y="278805"/>
                  <a:pt x="2339579" y="297656"/>
                </a:cubicBezTo>
                <a:cubicBezTo>
                  <a:pt x="2357041" y="317103"/>
                  <a:pt x="2381746" y="326827"/>
                  <a:pt x="2413695" y="326827"/>
                </a:cubicBezTo>
                <a:cubicBezTo>
                  <a:pt x="2433936" y="326827"/>
                  <a:pt x="2456558" y="321766"/>
                  <a:pt x="2481561" y="311646"/>
                </a:cubicBezTo>
                <a:cubicBezTo>
                  <a:pt x="2480965" y="305098"/>
                  <a:pt x="2479179" y="288429"/>
                  <a:pt x="2476203" y="261640"/>
                </a:cubicBezTo>
                <a:cubicBezTo>
                  <a:pt x="2473623" y="241002"/>
                  <a:pt x="2472333" y="224334"/>
                  <a:pt x="2472333" y="211634"/>
                </a:cubicBezTo>
                <a:cubicBezTo>
                  <a:pt x="2472333" y="207863"/>
                  <a:pt x="2473623" y="205581"/>
                  <a:pt x="2476203" y="204788"/>
                </a:cubicBezTo>
                <a:cubicBezTo>
                  <a:pt x="2477195" y="204391"/>
                  <a:pt x="2478783" y="204192"/>
                  <a:pt x="2480965" y="204192"/>
                </a:cubicBezTo>
                <a:cubicBezTo>
                  <a:pt x="2486720" y="204192"/>
                  <a:pt x="2495402" y="204738"/>
                  <a:pt x="2507010" y="205829"/>
                </a:cubicBezTo>
                <a:cubicBezTo>
                  <a:pt x="2518619" y="206921"/>
                  <a:pt x="2527400" y="207466"/>
                  <a:pt x="2533353" y="207466"/>
                </a:cubicBezTo>
                <a:cubicBezTo>
                  <a:pt x="2539703" y="207466"/>
                  <a:pt x="2549228" y="207020"/>
                  <a:pt x="2561928" y="206127"/>
                </a:cubicBezTo>
                <a:cubicBezTo>
                  <a:pt x="2574628" y="205234"/>
                  <a:pt x="2584153" y="204788"/>
                  <a:pt x="2590503" y="204788"/>
                </a:cubicBezTo>
                <a:cubicBezTo>
                  <a:pt x="2595464" y="204788"/>
                  <a:pt x="2597944" y="208062"/>
                  <a:pt x="2597944" y="214610"/>
                </a:cubicBezTo>
                <a:cubicBezTo>
                  <a:pt x="2597944" y="224135"/>
                  <a:pt x="2597399" y="238522"/>
                  <a:pt x="2596307" y="257770"/>
                </a:cubicBezTo>
                <a:cubicBezTo>
                  <a:pt x="2595216" y="277019"/>
                  <a:pt x="2594670" y="291406"/>
                  <a:pt x="2594670" y="300931"/>
                </a:cubicBezTo>
                <a:cubicBezTo>
                  <a:pt x="2594670" y="326529"/>
                  <a:pt x="2596555" y="364827"/>
                  <a:pt x="2600326" y="415826"/>
                </a:cubicBezTo>
                <a:lnTo>
                  <a:pt x="2600623" y="419100"/>
                </a:lnTo>
                <a:cubicBezTo>
                  <a:pt x="2601020" y="424458"/>
                  <a:pt x="2598242" y="427137"/>
                  <a:pt x="2592289" y="427137"/>
                </a:cubicBezTo>
                <a:cubicBezTo>
                  <a:pt x="2588518" y="427137"/>
                  <a:pt x="2577654" y="424954"/>
                  <a:pt x="2559695" y="420588"/>
                </a:cubicBezTo>
                <a:cubicBezTo>
                  <a:pt x="2541737" y="416223"/>
                  <a:pt x="2530674" y="413246"/>
                  <a:pt x="2526507" y="411659"/>
                </a:cubicBezTo>
                <a:cubicBezTo>
                  <a:pt x="2485033" y="427931"/>
                  <a:pt x="2445247" y="436067"/>
                  <a:pt x="2407147" y="436067"/>
                </a:cubicBezTo>
                <a:cubicBezTo>
                  <a:pt x="2345829" y="436067"/>
                  <a:pt x="2295526" y="415627"/>
                  <a:pt x="2256235" y="374749"/>
                </a:cubicBezTo>
                <a:cubicBezTo>
                  <a:pt x="2217341" y="334466"/>
                  <a:pt x="2197894" y="283567"/>
                  <a:pt x="2197894" y="222052"/>
                </a:cubicBezTo>
                <a:cubicBezTo>
                  <a:pt x="2197894" y="159147"/>
                  <a:pt x="2216746" y="106958"/>
                  <a:pt x="2254449" y="65484"/>
                </a:cubicBezTo>
                <a:cubicBezTo>
                  <a:pt x="2293343" y="22622"/>
                  <a:pt x="2343845" y="1191"/>
                  <a:pt x="2405956" y="1191"/>
                </a:cubicBezTo>
                <a:close/>
                <a:moveTo>
                  <a:pt x="2848273" y="0"/>
                </a:moveTo>
                <a:cubicBezTo>
                  <a:pt x="2909194" y="0"/>
                  <a:pt x="2959993" y="21531"/>
                  <a:pt x="3000673" y="64591"/>
                </a:cubicBezTo>
                <a:cubicBezTo>
                  <a:pt x="3040559" y="107057"/>
                  <a:pt x="3060502" y="158948"/>
                  <a:pt x="3060502" y="220266"/>
                </a:cubicBezTo>
                <a:cubicBezTo>
                  <a:pt x="3060502" y="282178"/>
                  <a:pt x="3040758" y="334070"/>
                  <a:pt x="3001268" y="375940"/>
                </a:cubicBezTo>
                <a:cubicBezTo>
                  <a:pt x="2960986" y="418406"/>
                  <a:pt x="2909987" y="439638"/>
                  <a:pt x="2848273" y="439638"/>
                </a:cubicBezTo>
                <a:cubicBezTo>
                  <a:pt x="2786956" y="439638"/>
                  <a:pt x="2736057" y="418207"/>
                  <a:pt x="2695576" y="375345"/>
                </a:cubicBezTo>
                <a:cubicBezTo>
                  <a:pt x="2655888" y="333474"/>
                  <a:pt x="2636044" y="281781"/>
                  <a:pt x="2636044" y="220266"/>
                </a:cubicBezTo>
                <a:cubicBezTo>
                  <a:pt x="2636044" y="158552"/>
                  <a:pt x="2655888" y="106660"/>
                  <a:pt x="2695576" y="64591"/>
                </a:cubicBezTo>
                <a:cubicBezTo>
                  <a:pt x="2736057" y="21531"/>
                  <a:pt x="2786956" y="0"/>
                  <a:pt x="2848273" y="0"/>
                </a:cubicBezTo>
                <a:close/>
                <a:moveTo>
                  <a:pt x="1952923" y="0"/>
                </a:moveTo>
                <a:cubicBezTo>
                  <a:pt x="2013843" y="0"/>
                  <a:pt x="2064644" y="21531"/>
                  <a:pt x="2105323" y="64591"/>
                </a:cubicBezTo>
                <a:cubicBezTo>
                  <a:pt x="2145209" y="107057"/>
                  <a:pt x="2165152" y="158948"/>
                  <a:pt x="2165152" y="220266"/>
                </a:cubicBezTo>
                <a:cubicBezTo>
                  <a:pt x="2165152" y="282178"/>
                  <a:pt x="2145408" y="334070"/>
                  <a:pt x="2105918" y="375940"/>
                </a:cubicBezTo>
                <a:cubicBezTo>
                  <a:pt x="2065636" y="418406"/>
                  <a:pt x="2014637" y="439638"/>
                  <a:pt x="1952923" y="439638"/>
                </a:cubicBezTo>
                <a:cubicBezTo>
                  <a:pt x="1891606" y="439638"/>
                  <a:pt x="1840707" y="418207"/>
                  <a:pt x="1800226" y="375345"/>
                </a:cubicBezTo>
                <a:cubicBezTo>
                  <a:pt x="1760538" y="333474"/>
                  <a:pt x="1740694" y="281781"/>
                  <a:pt x="1740694" y="220266"/>
                </a:cubicBezTo>
                <a:cubicBezTo>
                  <a:pt x="1740694" y="158552"/>
                  <a:pt x="1760538" y="106660"/>
                  <a:pt x="1800226" y="64591"/>
                </a:cubicBezTo>
                <a:cubicBezTo>
                  <a:pt x="1840707" y="21531"/>
                  <a:pt x="1891606" y="0"/>
                  <a:pt x="1952923" y="0"/>
                </a:cubicBezTo>
                <a:close/>
                <a:moveTo>
                  <a:pt x="600373" y="0"/>
                </a:moveTo>
                <a:cubicBezTo>
                  <a:pt x="661293" y="0"/>
                  <a:pt x="712094" y="21531"/>
                  <a:pt x="752773" y="64591"/>
                </a:cubicBezTo>
                <a:cubicBezTo>
                  <a:pt x="792659" y="107057"/>
                  <a:pt x="812602" y="158948"/>
                  <a:pt x="812602" y="220266"/>
                </a:cubicBezTo>
                <a:cubicBezTo>
                  <a:pt x="812602" y="282178"/>
                  <a:pt x="792858" y="334070"/>
                  <a:pt x="753368" y="375940"/>
                </a:cubicBezTo>
                <a:cubicBezTo>
                  <a:pt x="713086" y="418406"/>
                  <a:pt x="662087" y="439638"/>
                  <a:pt x="600373" y="439638"/>
                </a:cubicBezTo>
                <a:cubicBezTo>
                  <a:pt x="539056" y="439638"/>
                  <a:pt x="488157" y="418207"/>
                  <a:pt x="447675" y="375345"/>
                </a:cubicBezTo>
                <a:cubicBezTo>
                  <a:pt x="407988" y="333474"/>
                  <a:pt x="388144" y="281781"/>
                  <a:pt x="388144" y="220266"/>
                </a:cubicBezTo>
                <a:cubicBezTo>
                  <a:pt x="388144" y="158552"/>
                  <a:pt x="407988" y="106660"/>
                  <a:pt x="447675" y="64591"/>
                </a:cubicBezTo>
                <a:cubicBezTo>
                  <a:pt x="488157" y="21531"/>
                  <a:pt x="539056" y="0"/>
                  <a:pt x="600373" y="0"/>
                </a:cubicBezTo>
                <a:close/>
              </a:path>
            </a:pathLst>
          </a:custGeom>
          <a:solidFill>
            <a:srgbClr val="6600CC"/>
          </a:solidFill>
          <a:ln>
            <a:solidFill>
              <a:srgbClr val="EC206C"/>
            </a:solidFill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  <a:scene3d>
              <a:camera prst="orthographicFront"/>
              <a:lightRig rig="threePt" dir="t"/>
            </a:scene3d>
            <a:sp3d contourW="12700"/>
          </a:bodyPr>
          <a:lstStyle/>
          <a:p>
            <a:endParaRPr lang="zh-CN" altLang="en-US" sz="4800" dirty="0">
              <a:solidFill>
                <a:srgbClr val="0070C0"/>
              </a:solidFill>
              <a:latin typeface="Berlin Sans FB Demi" panose="020E0802020502020306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图片占位符 12"/>
          <p:cNvSpPr>
            <a:spLocks noGrp="1"/>
          </p:cNvSpPr>
          <p:nvPr>
            <p:ph type="pic" sz="quarter" idx="11"/>
          </p:nvPr>
        </p:nvSpPr>
        <p:spPr>
          <a:xfrm>
            <a:off x="3484204" y="1465951"/>
            <a:ext cx="2616412" cy="2323412"/>
          </a:xfrm>
          <a:custGeom>
            <a:avLst/>
            <a:gdLst>
              <a:gd name="connsiteX0" fmla="*/ 0 w 2616412"/>
              <a:gd name="connsiteY0" fmla="*/ 0 h 2323412"/>
              <a:gd name="connsiteX1" fmla="*/ 2616412 w 2616412"/>
              <a:gd name="connsiteY1" fmla="*/ 0 h 2323412"/>
              <a:gd name="connsiteX2" fmla="*/ 2616412 w 2616412"/>
              <a:gd name="connsiteY2" fmla="*/ 2323412 h 2323412"/>
              <a:gd name="connsiteX3" fmla="*/ 0 w 2616412"/>
              <a:gd name="connsiteY3" fmla="*/ 2323412 h 2323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16412" h="2323412">
                <a:moveTo>
                  <a:pt x="0" y="0"/>
                </a:moveTo>
                <a:lnTo>
                  <a:pt x="2616412" y="0"/>
                </a:lnTo>
                <a:lnTo>
                  <a:pt x="2616412" y="2323412"/>
                </a:lnTo>
                <a:lnTo>
                  <a:pt x="0" y="232341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4" name="图片占位符 13"/>
          <p:cNvSpPr>
            <a:spLocks noGrp="1"/>
          </p:cNvSpPr>
          <p:nvPr>
            <p:ph type="pic" sz="quarter" idx="12"/>
          </p:nvPr>
        </p:nvSpPr>
        <p:spPr>
          <a:xfrm>
            <a:off x="6091387" y="1465951"/>
            <a:ext cx="2616412" cy="2323412"/>
          </a:xfrm>
          <a:custGeom>
            <a:avLst/>
            <a:gdLst>
              <a:gd name="connsiteX0" fmla="*/ 0 w 2616412"/>
              <a:gd name="connsiteY0" fmla="*/ 0 h 2323412"/>
              <a:gd name="connsiteX1" fmla="*/ 2616412 w 2616412"/>
              <a:gd name="connsiteY1" fmla="*/ 0 h 2323412"/>
              <a:gd name="connsiteX2" fmla="*/ 2616412 w 2616412"/>
              <a:gd name="connsiteY2" fmla="*/ 2323412 h 2323412"/>
              <a:gd name="connsiteX3" fmla="*/ 0 w 2616412"/>
              <a:gd name="connsiteY3" fmla="*/ 2323412 h 2323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16412" h="2323412">
                <a:moveTo>
                  <a:pt x="0" y="0"/>
                </a:moveTo>
                <a:lnTo>
                  <a:pt x="2616412" y="0"/>
                </a:lnTo>
                <a:lnTo>
                  <a:pt x="2616412" y="2323412"/>
                </a:lnTo>
                <a:lnTo>
                  <a:pt x="0" y="232341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7" name="图片占位符 16"/>
          <p:cNvSpPr>
            <a:spLocks noGrp="1"/>
          </p:cNvSpPr>
          <p:nvPr>
            <p:ph type="pic" sz="quarter" idx="13"/>
          </p:nvPr>
        </p:nvSpPr>
        <p:spPr>
          <a:xfrm>
            <a:off x="8700877" y="3789363"/>
            <a:ext cx="2616412" cy="2323412"/>
          </a:xfrm>
          <a:custGeom>
            <a:avLst/>
            <a:gdLst>
              <a:gd name="connsiteX0" fmla="*/ 0 w 2616412"/>
              <a:gd name="connsiteY0" fmla="*/ 0 h 2323412"/>
              <a:gd name="connsiteX1" fmla="*/ 2616412 w 2616412"/>
              <a:gd name="connsiteY1" fmla="*/ 0 h 2323412"/>
              <a:gd name="connsiteX2" fmla="*/ 2616412 w 2616412"/>
              <a:gd name="connsiteY2" fmla="*/ 2323412 h 2323412"/>
              <a:gd name="connsiteX3" fmla="*/ 0 w 2616412"/>
              <a:gd name="connsiteY3" fmla="*/ 2323412 h 2323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16412" h="2323412">
                <a:moveTo>
                  <a:pt x="0" y="0"/>
                </a:moveTo>
                <a:lnTo>
                  <a:pt x="2616412" y="0"/>
                </a:lnTo>
                <a:lnTo>
                  <a:pt x="2616412" y="2323412"/>
                </a:lnTo>
                <a:lnTo>
                  <a:pt x="0" y="232341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6" name="图片占位符 15"/>
          <p:cNvSpPr>
            <a:spLocks noGrp="1"/>
          </p:cNvSpPr>
          <p:nvPr>
            <p:ph type="pic" sz="quarter" idx="14"/>
          </p:nvPr>
        </p:nvSpPr>
        <p:spPr>
          <a:xfrm>
            <a:off x="3484204" y="3789363"/>
            <a:ext cx="2616412" cy="2323412"/>
          </a:xfrm>
          <a:custGeom>
            <a:avLst/>
            <a:gdLst>
              <a:gd name="connsiteX0" fmla="*/ 0 w 2616412"/>
              <a:gd name="connsiteY0" fmla="*/ 0 h 2323412"/>
              <a:gd name="connsiteX1" fmla="*/ 2616412 w 2616412"/>
              <a:gd name="connsiteY1" fmla="*/ 0 h 2323412"/>
              <a:gd name="connsiteX2" fmla="*/ 2616412 w 2616412"/>
              <a:gd name="connsiteY2" fmla="*/ 2323412 h 2323412"/>
              <a:gd name="connsiteX3" fmla="*/ 0 w 2616412"/>
              <a:gd name="connsiteY3" fmla="*/ 2323412 h 2323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16412" h="2323412">
                <a:moveTo>
                  <a:pt x="0" y="0"/>
                </a:moveTo>
                <a:lnTo>
                  <a:pt x="2616412" y="0"/>
                </a:lnTo>
                <a:lnTo>
                  <a:pt x="2616412" y="2323412"/>
                </a:lnTo>
                <a:lnTo>
                  <a:pt x="0" y="232341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5" name="图片占位符 14"/>
          <p:cNvSpPr>
            <a:spLocks noGrp="1"/>
          </p:cNvSpPr>
          <p:nvPr>
            <p:ph type="pic" sz="quarter" idx="15"/>
          </p:nvPr>
        </p:nvSpPr>
        <p:spPr>
          <a:xfrm>
            <a:off x="874715" y="3789363"/>
            <a:ext cx="2616412" cy="2323412"/>
          </a:xfrm>
          <a:custGeom>
            <a:avLst/>
            <a:gdLst>
              <a:gd name="connsiteX0" fmla="*/ 0 w 2616412"/>
              <a:gd name="connsiteY0" fmla="*/ 0 h 2323412"/>
              <a:gd name="connsiteX1" fmla="*/ 2616412 w 2616412"/>
              <a:gd name="connsiteY1" fmla="*/ 0 h 2323412"/>
              <a:gd name="connsiteX2" fmla="*/ 2616412 w 2616412"/>
              <a:gd name="connsiteY2" fmla="*/ 2323412 h 2323412"/>
              <a:gd name="connsiteX3" fmla="*/ 0 w 2616412"/>
              <a:gd name="connsiteY3" fmla="*/ 2323412 h 2323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16412" h="2323412">
                <a:moveTo>
                  <a:pt x="0" y="0"/>
                </a:moveTo>
                <a:lnTo>
                  <a:pt x="2616412" y="0"/>
                </a:lnTo>
                <a:lnTo>
                  <a:pt x="2616412" y="2323412"/>
                </a:lnTo>
                <a:lnTo>
                  <a:pt x="0" y="232341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cxnSp>
        <p:nvCxnSpPr>
          <p:cNvPr id="10" name="直接连接符 9"/>
          <p:cNvCxnSpPr/>
          <p:nvPr userDrawn="1"/>
        </p:nvCxnSpPr>
        <p:spPr>
          <a:xfrm>
            <a:off x="0" y="925513"/>
            <a:ext cx="12192000" cy="0"/>
          </a:xfrm>
          <a:prstGeom prst="line">
            <a:avLst/>
          </a:prstGeom>
          <a:ln w="19050">
            <a:solidFill>
              <a:srgbClr val="EC206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/>
          <p:cNvSpPr txBox="1"/>
          <p:nvPr userDrawn="1"/>
        </p:nvSpPr>
        <p:spPr>
          <a:xfrm>
            <a:off x="657506" y="487746"/>
            <a:ext cx="1619714" cy="232670"/>
          </a:xfrm>
          <a:custGeom>
            <a:avLst/>
            <a:gdLst/>
            <a:ahLst/>
            <a:cxnLst/>
            <a:rect l="l" t="t" r="r" b="b"/>
            <a:pathLst>
              <a:path w="3060502" h="439638">
                <a:moveTo>
                  <a:pt x="2848273" y="111026"/>
                </a:moveTo>
                <a:cubicBezTo>
                  <a:pt x="2820293" y="111026"/>
                  <a:pt x="2796580" y="122337"/>
                  <a:pt x="2777133" y="144959"/>
                </a:cubicBezTo>
                <a:cubicBezTo>
                  <a:pt x="2758282" y="166787"/>
                  <a:pt x="2748856" y="191889"/>
                  <a:pt x="2748856" y="220266"/>
                </a:cubicBezTo>
                <a:cubicBezTo>
                  <a:pt x="2748856" y="250627"/>
                  <a:pt x="2757687" y="275927"/>
                  <a:pt x="2775347" y="296168"/>
                </a:cubicBezTo>
                <a:cubicBezTo>
                  <a:pt x="2794001" y="317401"/>
                  <a:pt x="2818309" y="328017"/>
                  <a:pt x="2848273" y="328017"/>
                </a:cubicBezTo>
                <a:cubicBezTo>
                  <a:pt x="2876253" y="328017"/>
                  <a:pt x="2900065" y="316806"/>
                  <a:pt x="2919711" y="294382"/>
                </a:cubicBezTo>
                <a:cubicBezTo>
                  <a:pt x="2938364" y="272951"/>
                  <a:pt x="2947690" y="248047"/>
                  <a:pt x="2947690" y="219670"/>
                </a:cubicBezTo>
                <a:cubicBezTo>
                  <a:pt x="2947690" y="189905"/>
                  <a:pt x="2938662" y="164604"/>
                  <a:pt x="2920604" y="143768"/>
                </a:cubicBezTo>
                <a:cubicBezTo>
                  <a:pt x="2901752" y="121940"/>
                  <a:pt x="2877642" y="111026"/>
                  <a:pt x="2848273" y="111026"/>
                </a:cubicBezTo>
                <a:close/>
                <a:moveTo>
                  <a:pt x="1952923" y="111026"/>
                </a:moveTo>
                <a:cubicBezTo>
                  <a:pt x="1924944" y="111026"/>
                  <a:pt x="1901230" y="122337"/>
                  <a:pt x="1881783" y="144959"/>
                </a:cubicBezTo>
                <a:cubicBezTo>
                  <a:pt x="1862932" y="166787"/>
                  <a:pt x="1853506" y="191889"/>
                  <a:pt x="1853506" y="220266"/>
                </a:cubicBezTo>
                <a:cubicBezTo>
                  <a:pt x="1853506" y="250627"/>
                  <a:pt x="1862336" y="275927"/>
                  <a:pt x="1879997" y="296168"/>
                </a:cubicBezTo>
                <a:cubicBezTo>
                  <a:pt x="1898651" y="317401"/>
                  <a:pt x="1922959" y="328017"/>
                  <a:pt x="1952923" y="328017"/>
                </a:cubicBezTo>
                <a:cubicBezTo>
                  <a:pt x="1980903" y="328017"/>
                  <a:pt x="2004715" y="316806"/>
                  <a:pt x="2024361" y="294382"/>
                </a:cubicBezTo>
                <a:cubicBezTo>
                  <a:pt x="2043014" y="272951"/>
                  <a:pt x="2052340" y="248047"/>
                  <a:pt x="2052340" y="219670"/>
                </a:cubicBezTo>
                <a:cubicBezTo>
                  <a:pt x="2052340" y="189905"/>
                  <a:pt x="2043311" y="164604"/>
                  <a:pt x="2025254" y="143768"/>
                </a:cubicBezTo>
                <a:cubicBezTo>
                  <a:pt x="2006402" y="121940"/>
                  <a:pt x="1982292" y="111026"/>
                  <a:pt x="1952923" y="111026"/>
                </a:cubicBezTo>
                <a:close/>
                <a:moveTo>
                  <a:pt x="600373" y="111026"/>
                </a:moveTo>
                <a:cubicBezTo>
                  <a:pt x="572394" y="111026"/>
                  <a:pt x="548680" y="122337"/>
                  <a:pt x="529233" y="144959"/>
                </a:cubicBezTo>
                <a:cubicBezTo>
                  <a:pt x="510382" y="166787"/>
                  <a:pt x="500956" y="191889"/>
                  <a:pt x="500956" y="220266"/>
                </a:cubicBezTo>
                <a:cubicBezTo>
                  <a:pt x="500956" y="250627"/>
                  <a:pt x="509786" y="275927"/>
                  <a:pt x="527447" y="296168"/>
                </a:cubicBezTo>
                <a:cubicBezTo>
                  <a:pt x="546101" y="317401"/>
                  <a:pt x="570409" y="328017"/>
                  <a:pt x="600373" y="328017"/>
                </a:cubicBezTo>
                <a:cubicBezTo>
                  <a:pt x="628353" y="328017"/>
                  <a:pt x="652165" y="316806"/>
                  <a:pt x="671811" y="294382"/>
                </a:cubicBezTo>
                <a:cubicBezTo>
                  <a:pt x="690464" y="272951"/>
                  <a:pt x="699790" y="248047"/>
                  <a:pt x="699790" y="219670"/>
                </a:cubicBezTo>
                <a:cubicBezTo>
                  <a:pt x="699790" y="189905"/>
                  <a:pt x="690761" y="164604"/>
                  <a:pt x="672704" y="143768"/>
                </a:cubicBezTo>
                <a:cubicBezTo>
                  <a:pt x="653852" y="121940"/>
                  <a:pt x="629742" y="111026"/>
                  <a:pt x="600373" y="111026"/>
                </a:cubicBezTo>
                <a:close/>
                <a:moveTo>
                  <a:pt x="1540669" y="11311"/>
                </a:moveTo>
                <a:cubicBezTo>
                  <a:pt x="1543646" y="11311"/>
                  <a:pt x="1545035" y="13196"/>
                  <a:pt x="1544837" y="16966"/>
                </a:cubicBezTo>
                <a:lnTo>
                  <a:pt x="1544539" y="20836"/>
                </a:lnTo>
                <a:cubicBezTo>
                  <a:pt x="1542158" y="58142"/>
                  <a:pt x="1539479" y="114201"/>
                  <a:pt x="1536502" y="189012"/>
                </a:cubicBezTo>
                <a:lnTo>
                  <a:pt x="1536204" y="267593"/>
                </a:lnTo>
                <a:cubicBezTo>
                  <a:pt x="1536204" y="292993"/>
                  <a:pt x="1536304" y="311547"/>
                  <a:pt x="1536502" y="323255"/>
                </a:cubicBezTo>
                <a:cubicBezTo>
                  <a:pt x="1536701" y="325636"/>
                  <a:pt x="1536899" y="328017"/>
                  <a:pt x="1537097" y="330398"/>
                </a:cubicBezTo>
                <a:cubicBezTo>
                  <a:pt x="1537296" y="332780"/>
                  <a:pt x="1538784" y="334268"/>
                  <a:pt x="1541562" y="334863"/>
                </a:cubicBezTo>
                <a:cubicBezTo>
                  <a:pt x="1541761" y="334863"/>
                  <a:pt x="1544340" y="334863"/>
                  <a:pt x="1549301" y="334863"/>
                </a:cubicBezTo>
                <a:cubicBezTo>
                  <a:pt x="1567161" y="334863"/>
                  <a:pt x="1593900" y="333921"/>
                  <a:pt x="1629520" y="332036"/>
                </a:cubicBezTo>
                <a:cubicBezTo>
                  <a:pt x="1665139" y="330150"/>
                  <a:pt x="1691879" y="329208"/>
                  <a:pt x="1709738" y="329208"/>
                </a:cubicBezTo>
                <a:cubicBezTo>
                  <a:pt x="1715096" y="329208"/>
                  <a:pt x="1717775" y="331490"/>
                  <a:pt x="1717775" y="336054"/>
                </a:cubicBezTo>
                <a:cubicBezTo>
                  <a:pt x="1717775" y="369987"/>
                  <a:pt x="1715294" y="399256"/>
                  <a:pt x="1710333" y="423863"/>
                </a:cubicBezTo>
                <a:cubicBezTo>
                  <a:pt x="1709341" y="429022"/>
                  <a:pt x="1707258" y="432098"/>
                  <a:pt x="1704083" y="433090"/>
                </a:cubicBezTo>
                <a:cubicBezTo>
                  <a:pt x="1703090" y="433487"/>
                  <a:pt x="1699022" y="433685"/>
                  <a:pt x="1691879" y="433685"/>
                </a:cubicBezTo>
                <a:cubicBezTo>
                  <a:pt x="1674813" y="433685"/>
                  <a:pt x="1652588" y="433288"/>
                  <a:pt x="1625204" y="432495"/>
                </a:cubicBezTo>
                <a:cubicBezTo>
                  <a:pt x="1589485" y="431701"/>
                  <a:pt x="1567260" y="431205"/>
                  <a:pt x="1558529" y="431006"/>
                </a:cubicBezTo>
                <a:lnTo>
                  <a:pt x="1469529" y="429816"/>
                </a:lnTo>
                <a:cubicBezTo>
                  <a:pt x="1460600" y="430014"/>
                  <a:pt x="1447800" y="429617"/>
                  <a:pt x="1431132" y="428625"/>
                </a:cubicBezTo>
                <a:cubicBezTo>
                  <a:pt x="1425377" y="427633"/>
                  <a:pt x="1422500" y="424557"/>
                  <a:pt x="1422500" y="419398"/>
                </a:cubicBezTo>
                <a:cubicBezTo>
                  <a:pt x="1422500" y="397768"/>
                  <a:pt x="1422847" y="365373"/>
                  <a:pt x="1423541" y="322213"/>
                </a:cubicBezTo>
                <a:cubicBezTo>
                  <a:pt x="1424236" y="279053"/>
                  <a:pt x="1424583" y="246658"/>
                  <a:pt x="1424583" y="225028"/>
                </a:cubicBezTo>
                <a:cubicBezTo>
                  <a:pt x="1424583" y="202009"/>
                  <a:pt x="1423889" y="167531"/>
                  <a:pt x="1422500" y="121593"/>
                </a:cubicBezTo>
                <a:cubicBezTo>
                  <a:pt x="1421111" y="75654"/>
                  <a:pt x="1420416" y="41176"/>
                  <a:pt x="1420416" y="18157"/>
                </a:cubicBezTo>
                <a:cubicBezTo>
                  <a:pt x="1420416" y="13791"/>
                  <a:pt x="1423393" y="11609"/>
                  <a:pt x="1429346" y="11609"/>
                </a:cubicBezTo>
                <a:cubicBezTo>
                  <a:pt x="1435299" y="11609"/>
                  <a:pt x="1444179" y="11906"/>
                  <a:pt x="1455986" y="12502"/>
                </a:cubicBezTo>
                <a:cubicBezTo>
                  <a:pt x="1467793" y="13097"/>
                  <a:pt x="1476574" y="13395"/>
                  <a:pt x="1482329" y="13395"/>
                </a:cubicBezTo>
                <a:cubicBezTo>
                  <a:pt x="1488877" y="13395"/>
                  <a:pt x="1498601" y="13047"/>
                  <a:pt x="1511499" y="12353"/>
                </a:cubicBezTo>
                <a:cubicBezTo>
                  <a:pt x="1524398" y="11658"/>
                  <a:pt x="1534121" y="11311"/>
                  <a:pt x="1540669" y="11311"/>
                </a:cubicBezTo>
                <a:close/>
                <a:moveTo>
                  <a:pt x="861120" y="11013"/>
                </a:moveTo>
                <a:cubicBezTo>
                  <a:pt x="873225" y="11013"/>
                  <a:pt x="891531" y="11509"/>
                  <a:pt x="916038" y="12502"/>
                </a:cubicBezTo>
                <a:cubicBezTo>
                  <a:pt x="940545" y="13494"/>
                  <a:pt x="958850" y="13990"/>
                  <a:pt x="970955" y="13990"/>
                </a:cubicBezTo>
                <a:cubicBezTo>
                  <a:pt x="975916" y="13990"/>
                  <a:pt x="978396" y="16173"/>
                  <a:pt x="978396" y="20538"/>
                </a:cubicBezTo>
                <a:cubicBezTo>
                  <a:pt x="978396" y="46732"/>
                  <a:pt x="977553" y="85973"/>
                  <a:pt x="975866" y="138261"/>
                </a:cubicBezTo>
                <a:cubicBezTo>
                  <a:pt x="974180" y="190550"/>
                  <a:pt x="973337" y="229791"/>
                  <a:pt x="973337" y="255984"/>
                </a:cubicBezTo>
                <a:cubicBezTo>
                  <a:pt x="973337" y="287139"/>
                  <a:pt x="976611" y="308173"/>
                  <a:pt x="983159" y="319088"/>
                </a:cubicBezTo>
                <a:cubicBezTo>
                  <a:pt x="991890" y="333970"/>
                  <a:pt x="1010147" y="341412"/>
                  <a:pt x="1037928" y="341412"/>
                </a:cubicBezTo>
                <a:cubicBezTo>
                  <a:pt x="1078608" y="341412"/>
                  <a:pt x="1098947" y="321667"/>
                  <a:pt x="1098947" y="282178"/>
                </a:cubicBezTo>
                <a:cubicBezTo>
                  <a:pt x="1098947" y="253405"/>
                  <a:pt x="1098253" y="210245"/>
                  <a:pt x="1096864" y="152698"/>
                </a:cubicBezTo>
                <a:cubicBezTo>
                  <a:pt x="1095475" y="95151"/>
                  <a:pt x="1094780" y="51991"/>
                  <a:pt x="1094780" y="23217"/>
                </a:cubicBezTo>
                <a:cubicBezTo>
                  <a:pt x="1094780" y="17066"/>
                  <a:pt x="1097261" y="13990"/>
                  <a:pt x="1102221" y="13990"/>
                </a:cubicBezTo>
                <a:cubicBezTo>
                  <a:pt x="1113929" y="13990"/>
                  <a:pt x="1131590" y="13494"/>
                  <a:pt x="1155204" y="12502"/>
                </a:cubicBezTo>
                <a:cubicBezTo>
                  <a:pt x="1178818" y="11509"/>
                  <a:pt x="1196479" y="11013"/>
                  <a:pt x="1208187" y="11013"/>
                </a:cubicBezTo>
                <a:cubicBezTo>
                  <a:pt x="1213942" y="11013"/>
                  <a:pt x="1216819" y="13395"/>
                  <a:pt x="1216819" y="18157"/>
                </a:cubicBezTo>
                <a:cubicBezTo>
                  <a:pt x="1216819" y="40977"/>
                  <a:pt x="1215877" y="75406"/>
                  <a:pt x="1213991" y="121444"/>
                </a:cubicBezTo>
                <a:cubicBezTo>
                  <a:pt x="1212106" y="167481"/>
                  <a:pt x="1211164" y="202009"/>
                  <a:pt x="1211164" y="225028"/>
                </a:cubicBezTo>
                <a:cubicBezTo>
                  <a:pt x="1211164" y="231378"/>
                  <a:pt x="1211263" y="240953"/>
                  <a:pt x="1211462" y="253752"/>
                </a:cubicBezTo>
                <a:cubicBezTo>
                  <a:pt x="1211660" y="266551"/>
                  <a:pt x="1211759" y="276126"/>
                  <a:pt x="1211759" y="282476"/>
                </a:cubicBezTo>
                <a:cubicBezTo>
                  <a:pt x="1211759" y="333077"/>
                  <a:pt x="1205707" y="367605"/>
                  <a:pt x="1193602" y="386060"/>
                </a:cubicBezTo>
                <a:cubicBezTo>
                  <a:pt x="1171377" y="419795"/>
                  <a:pt x="1115914" y="436662"/>
                  <a:pt x="1027212" y="436662"/>
                </a:cubicBezTo>
                <a:cubicBezTo>
                  <a:pt x="987128" y="436662"/>
                  <a:pt x="956271" y="433586"/>
                  <a:pt x="934641" y="427434"/>
                </a:cubicBezTo>
                <a:cubicBezTo>
                  <a:pt x="900113" y="417513"/>
                  <a:pt x="877690" y="398562"/>
                  <a:pt x="867371" y="370582"/>
                </a:cubicBezTo>
                <a:cubicBezTo>
                  <a:pt x="862211" y="356890"/>
                  <a:pt x="859632" y="332482"/>
                  <a:pt x="859632" y="297359"/>
                </a:cubicBezTo>
                <a:cubicBezTo>
                  <a:pt x="859632" y="289223"/>
                  <a:pt x="859929" y="277118"/>
                  <a:pt x="860525" y="261045"/>
                </a:cubicBezTo>
                <a:cubicBezTo>
                  <a:pt x="861120" y="244971"/>
                  <a:pt x="861418" y="232966"/>
                  <a:pt x="861418" y="225028"/>
                </a:cubicBezTo>
                <a:cubicBezTo>
                  <a:pt x="861418" y="202009"/>
                  <a:pt x="860326" y="167481"/>
                  <a:pt x="858144" y="121444"/>
                </a:cubicBezTo>
                <a:cubicBezTo>
                  <a:pt x="855961" y="75406"/>
                  <a:pt x="854869" y="40977"/>
                  <a:pt x="854869" y="18157"/>
                </a:cubicBezTo>
                <a:cubicBezTo>
                  <a:pt x="854869" y="13395"/>
                  <a:pt x="856953" y="11013"/>
                  <a:pt x="861120" y="11013"/>
                </a:cubicBezTo>
                <a:close/>
                <a:moveTo>
                  <a:pt x="5954" y="11013"/>
                </a:moveTo>
                <a:cubicBezTo>
                  <a:pt x="18058" y="11013"/>
                  <a:pt x="36414" y="11509"/>
                  <a:pt x="61020" y="12502"/>
                </a:cubicBezTo>
                <a:cubicBezTo>
                  <a:pt x="85626" y="13494"/>
                  <a:pt x="104081" y="13990"/>
                  <a:pt x="116384" y="13990"/>
                </a:cubicBezTo>
                <a:cubicBezTo>
                  <a:pt x="120948" y="13990"/>
                  <a:pt x="123230" y="15478"/>
                  <a:pt x="123230" y="18455"/>
                </a:cubicBezTo>
                <a:cubicBezTo>
                  <a:pt x="123230" y="28575"/>
                  <a:pt x="122784" y="43805"/>
                  <a:pt x="121891" y="64145"/>
                </a:cubicBezTo>
                <a:cubicBezTo>
                  <a:pt x="120998" y="84485"/>
                  <a:pt x="120551" y="99715"/>
                  <a:pt x="120551" y="109835"/>
                </a:cubicBezTo>
                <a:cubicBezTo>
                  <a:pt x="120551" y="115788"/>
                  <a:pt x="129283" y="130671"/>
                  <a:pt x="146745" y="154484"/>
                </a:cubicBezTo>
                <a:cubicBezTo>
                  <a:pt x="160636" y="173137"/>
                  <a:pt x="172046" y="187523"/>
                  <a:pt x="180975" y="197644"/>
                </a:cubicBezTo>
                <a:cubicBezTo>
                  <a:pt x="189111" y="188119"/>
                  <a:pt x="199926" y="173831"/>
                  <a:pt x="213420" y="154781"/>
                </a:cubicBezTo>
                <a:cubicBezTo>
                  <a:pt x="230486" y="130969"/>
                  <a:pt x="239018" y="116582"/>
                  <a:pt x="239018" y="111621"/>
                </a:cubicBezTo>
                <a:cubicBezTo>
                  <a:pt x="239018" y="101699"/>
                  <a:pt x="238274" y="86668"/>
                  <a:pt x="236786" y="66526"/>
                </a:cubicBezTo>
                <a:cubicBezTo>
                  <a:pt x="235298" y="46385"/>
                  <a:pt x="234554" y="31353"/>
                  <a:pt x="234554" y="21431"/>
                </a:cubicBezTo>
                <a:cubicBezTo>
                  <a:pt x="234554" y="17264"/>
                  <a:pt x="235447" y="14883"/>
                  <a:pt x="237232" y="14288"/>
                </a:cubicBezTo>
                <a:cubicBezTo>
                  <a:pt x="237232" y="14288"/>
                  <a:pt x="239713" y="14288"/>
                  <a:pt x="244674" y="14288"/>
                </a:cubicBezTo>
                <a:cubicBezTo>
                  <a:pt x="256580" y="14288"/>
                  <a:pt x="274489" y="13742"/>
                  <a:pt x="298401" y="12650"/>
                </a:cubicBezTo>
                <a:cubicBezTo>
                  <a:pt x="322313" y="11559"/>
                  <a:pt x="340321" y="11013"/>
                  <a:pt x="352425" y="11013"/>
                </a:cubicBezTo>
                <a:cubicBezTo>
                  <a:pt x="356394" y="11013"/>
                  <a:pt x="358379" y="15280"/>
                  <a:pt x="358379" y="23813"/>
                </a:cubicBezTo>
                <a:cubicBezTo>
                  <a:pt x="358379" y="34330"/>
                  <a:pt x="358577" y="50155"/>
                  <a:pt x="358974" y="71289"/>
                </a:cubicBezTo>
                <a:cubicBezTo>
                  <a:pt x="359371" y="92422"/>
                  <a:pt x="359569" y="108347"/>
                  <a:pt x="359569" y="119063"/>
                </a:cubicBezTo>
                <a:cubicBezTo>
                  <a:pt x="359569" y="127595"/>
                  <a:pt x="357982" y="135037"/>
                  <a:pt x="354807" y="141387"/>
                </a:cubicBezTo>
                <a:cubicBezTo>
                  <a:pt x="328811" y="192782"/>
                  <a:pt x="293390" y="246856"/>
                  <a:pt x="248543" y="303609"/>
                </a:cubicBezTo>
                <a:cubicBezTo>
                  <a:pt x="242193" y="311944"/>
                  <a:pt x="239018" y="319484"/>
                  <a:pt x="239018" y="326231"/>
                </a:cubicBezTo>
                <a:cubicBezTo>
                  <a:pt x="239018" y="336748"/>
                  <a:pt x="239614" y="352524"/>
                  <a:pt x="240804" y="373559"/>
                </a:cubicBezTo>
                <a:cubicBezTo>
                  <a:pt x="241995" y="394593"/>
                  <a:pt x="242590" y="410270"/>
                  <a:pt x="242590" y="420588"/>
                </a:cubicBezTo>
                <a:cubicBezTo>
                  <a:pt x="242590" y="424160"/>
                  <a:pt x="241797" y="426343"/>
                  <a:pt x="240209" y="427137"/>
                </a:cubicBezTo>
                <a:cubicBezTo>
                  <a:pt x="239812" y="427335"/>
                  <a:pt x="237133" y="427831"/>
                  <a:pt x="232172" y="428625"/>
                </a:cubicBezTo>
                <a:cubicBezTo>
                  <a:pt x="225029" y="429816"/>
                  <a:pt x="207169" y="430411"/>
                  <a:pt x="178594" y="430411"/>
                </a:cubicBezTo>
                <a:cubicBezTo>
                  <a:pt x="149821" y="430411"/>
                  <a:pt x="131465" y="429816"/>
                  <a:pt x="123528" y="428625"/>
                </a:cubicBezTo>
                <a:cubicBezTo>
                  <a:pt x="117972" y="427831"/>
                  <a:pt x="115193" y="424954"/>
                  <a:pt x="115193" y="419993"/>
                </a:cubicBezTo>
                <a:cubicBezTo>
                  <a:pt x="115193" y="409476"/>
                  <a:pt x="116086" y="393452"/>
                  <a:pt x="117872" y="371922"/>
                </a:cubicBezTo>
                <a:cubicBezTo>
                  <a:pt x="119658" y="350391"/>
                  <a:pt x="120551" y="334268"/>
                  <a:pt x="120551" y="323552"/>
                </a:cubicBezTo>
                <a:cubicBezTo>
                  <a:pt x="120551" y="317202"/>
                  <a:pt x="118170" y="310356"/>
                  <a:pt x="113408" y="303014"/>
                </a:cubicBezTo>
                <a:cubicBezTo>
                  <a:pt x="89397" y="269081"/>
                  <a:pt x="55067" y="217091"/>
                  <a:pt x="10418" y="147042"/>
                </a:cubicBezTo>
                <a:cubicBezTo>
                  <a:pt x="5854" y="139303"/>
                  <a:pt x="3572" y="132953"/>
                  <a:pt x="3572" y="127992"/>
                </a:cubicBezTo>
                <a:cubicBezTo>
                  <a:pt x="3572" y="116086"/>
                  <a:pt x="2977" y="98227"/>
                  <a:pt x="1786" y="74414"/>
                </a:cubicBezTo>
                <a:cubicBezTo>
                  <a:pt x="596" y="50602"/>
                  <a:pt x="0" y="32742"/>
                  <a:pt x="0" y="20836"/>
                </a:cubicBezTo>
                <a:cubicBezTo>
                  <a:pt x="0" y="14288"/>
                  <a:pt x="1985" y="11013"/>
                  <a:pt x="5954" y="11013"/>
                </a:cubicBezTo>
                <a:close/>
                <a:moveTo>
                  <a:pt x="2405956" y="1191"/>
                </a:moveTo>
                <a:cubicBezTo>
                  <a:pt x="2436118" y="1191"/>
                  <a:pt x="2464495" y="6945"/>
                  <a:pt x="2491086" y="18455"/>
                </a:cubicBezTo>
                <a:cubicBezTo>
                  <a:pt x="2519859" y="31155"/>
                  <a:pt x="2542481" y="49014"/>
                  <a:pt x="2558951" y="72033"/>
                </a:cubicBezTo>
                <a:cubicBezTo>
                  <a:pt x="2562325" y="76795"/>
                  <a:pt x="2564011" y="80169"/>
                  <a:pt x="2564011" y="82153"/>
                </a:cubicBezTo>
                <a:cubicBezTo>
                  <a:pt x="2564011" y="88503"/>
                  <a:pt x="2555131" y="102741"/>
                  <a:pt x="2537371" y="124867"/>
                </a:cubicBezTo>
                <a:cubicBezTo>
                  <a:pt x="2519611" y="146993"/>
                  <a:pt x="2508151" y="158056"/>
                  <a:pt x="2502992" y="158056"/>
                </a:cubicBezTo>
                <a:cubicBezTo>
                  <a:pt x="2501801" y="158056"/>
                  <a:pt x="2497237" y="153988"/>
                  <a:pt x="2489300" y="145852"/>
                </a:cubicBezTo>
                <a:cubicBezTo>
                  <a:pt x="2479576" y="136128"/>
                  <a:pt x="2469654" y="128588"/>
                  <a:pt x="2459534" y="123230"/>
                </a:cubicBezTo>
                <a:cubicBezTo>
                  <a:pt x="2444453" y="115094"/>
                  <a:pt x="2427784" y="111026"/>
                  <a:pt x="2409528" y="111026"/>
                </a:cubicBezTo>
                <a:cubicBezTo>
                  <a:pt x="2379762" y="111026"/>
                  <a:pt x="2356148" y="122138"/>
                  <a:pt x="2338686" y="144363"/>
                </a:cubicBezTo>
                <a:cubicBezTo>
                  <a:pt x="2322414" y="164802"/>
                  <a:pt x="2314278" y="190302"/>
                  <a:pt x="2314278" y="220861"/>
                </a:cubicBezTo>
                <a:cubicBezTo>
                  <a:pt x="2314278" y="253206"/>
                  <a:pt x="2322712" y="278805"/>
                  <a:pt x="2339579" y="297656"/>
                </a:cubicBezTo>
                <a:cubicBezTo>
                  <a:pt x="2357041" y="317103"/>
                  <a:pt x="2381746" y="326827"/>
                  <a:pt x="2413695" y="326827"/>
                </a:cubicBezTo>
                <a:cubicBezTo>
                  <a:pt x="2433936" y="326827"/>
                  <a:pt x="2456558" y="321766"/>
                  <a:pt x="2481561" y="311646"/>
                </a:cubicBezTo>
                <a:cubicBezTo>
                  <a:pt x="2480965" y="305098"/>
                  <a:pt x="2479179" y="288429"/>
                  <a:pt x="2476203" y="261640"/>
                </a:cubicBezTo>
                <a:cubicBezTo>
                  <a:pt x="2473623" y="241002"/>
                  <a:pt x="2472333" y="224334"/>
                  <a:pt x="2472333" y="211634"/>
                </a:cubicBezTo>
                <a:cubicBezTo>
                  <a:pt x="2472333" y="207863"/>
                  <a:pt x="2473623" y="205581"/>
                  <a:pt x="2476203" y="204788"/>
                </a:cubicBezTo>
                <a:cubicBezTo>
                  <a:pt x="2477195" y="204391"/>
                  <a:pt x="2478783" y="204192"/>
                  <a:pt x="2480965" y="204192"/>
                </a:cubicBezTo>
                <a:cubicBezTo>
                  <a:pt x="2486720" y="204192"/>
                  <a:pt x="2495402" y="204738"/>
                  <a:pt x="2507010" y="205829"/>
                </a:cubicBezTo>
                <a:cubicBezTo>
                  <a:pt x="2518619" y="206921"/>
                  <a:pt x="2527400" y="207466"/>
                  <a:pt x="2533353" y="207466"/>
                </a:cubicBezTo>
                <a:cubicBezTo>
                  <a:pt x="2539703" y="207466"/>
                  <a:pt x="2549228" y="207020"/>
                  <a:pt x="2561928" y="206127"/>
                </a:cubicBezTo>
                <a:cubicBezTo>
                  <a:pt x="2574628" y="205234"/>
                  <a:pt x="2584153" y="204788"/>
                  <a:pt x="2590503" y="204788"/>
                </a:cubicBezTo>
                <a:cubicBezTo>
                  <a:pt x="2595464" y="204788"/>
                  <a:pt x="2597944" y="208062"/>
                  <a:pt x="2597944" y="214610"/>
                </a:cubicBezTo>
                <a:cubicBezTo>
                  <a:pt x="2597944" y="224135"/>
                  <a:pt x="2597399" y="238522"/>
                  <a:pt x="2596307" y="257770"/>
                </a:cubicBezTo>
                <a:cubicBezTo>
                  <a:pt x="2595216" y="277019"/>
                  <a:pt x="2594670" y="291406"/>
                  <a:pt x="2594670" y="300931"/>
                </a:cubicBezTo>
                <a:cubicBezTo>
                  <a:pt x="2594670" y="326529"/>
                  <a:pt x="2596555" y="364827"/>
                  <a:pt x="2600326" y="415826"/>
                </a:cubicBezTo>
                <a:lnTo>
                  <a:pt x="2600623" y="419100"/>
                </a:lnTo>
                <a:cubicBezTo>
                  <a:pt x="2601020" y="424458"/>
                  <a:pt x="2598242" y="427137"/>
                  <a:pt x="2592289" y="427137"/>
                </a:cubicBezTo>
                <a:cubicBezTo>
                  <a:pt x="2588518" y="427137"/>
                  <a:pt x="2577654" y="424954"/>
                  <a:pt x="2559695" y="420588"/>
                </a:cubicBezTo>
                <a:cubicBezTo>
                  <a:pt x="2541737" y="416223"/>
                  <a:pt x="2530674" y="413246"/>
                  <a:pt x="2526507" y="411659"/>
                </a:cubicBezTo>
                <a:cubicBezTo>
                  <a:pt x="2485033" y="427931"/>
                  <a:pt x="2445247" y="436067"/>
                  <a:pt x="2407147" y="436067"/>
                </a:cubicBezTo>
                <a:cubicBezTo>
                  <a:pt x="2345829" y="436067"/>
                  <a:pt x="2295526" y="415627"/>
                  <a:pt x="2256235" y="374749"/>
                </a:cubicBezTo>
                <a:cubicBezTo>
                  <a:pt x="2217341" y="334466"/>
                  <a:pt x="2197894" y="283567"/>
                  <a:pt x="2197894" y="222052"/>
                </a:cubicBezTo>
                <a:cubicBezTo>
                  <a:pt x="2197894" y="159147"/>
                  <a:pt x="2216746" y="106958"/>
                  <a:pt x="2254449" y="65484"/>
                </a:cubicBezTo>
                <a:cubicBezTo>
                  <a:pt x="2293343" y="22622"/>
                  <a:pt x="2343845" y="1191"/>
                  <a:pt x="2405956" y="1191"/>
                </a:cubicBezTo>
                <a:close/>
                <a:moveTo>
                  <a:pt x="2848273" y="0"/>
                </a:moveTo>
                <a:cubicBezTo>
                  <a:pt x="2909194" y="0"/>
                  <a:pt x="2959993" y="21531"/>
                  <a:pt x="3000673" y="64591"/>
                </a:cubicBezTo>
                <a:cubicBezTo>
                  <a:pt x="3040559" y="107057"/>
                  <a:pt x="3060502" y="158948"/>
                  <a:pt x="3060502" y="220266"/>
                </a:cubicBezTo>
                <a:cubicBezTo>
                  <a:pt x="3060502" y="282178"/>
                  <a:pt x="3040758" y="334070"/>
                  <a:pt x="3001268" y="375940"/>
                </a:cubicBezTo>
                <a:cubicBezTo>
                  <a:pt x="2960986" y="418406"/>
                  <a:pt x="2909987" y="439638"/>
                  <a:pt x="2848273" y="439638"/>
                </a:cubicBezTo>
                <a:cubicBezTo>
                  <a:pt x="2786956" y="439638"/>
                  <a:pt x="2736057" y="418207"/>
                  <a:pt x="2695576" y="375345"/>
                </a:cubicBezTo>
                <a:cubicBezTo>
                  <a:pt x="2655888" y="333474"/>
                  <a:pt x="2636044" y="281781"/>
                  <a:pt x="2636044" y="220266"/>
                </a:cubicBezTo>
                <a:cubicBezTo>
                  <a:pt x="2636044" y="158552"/>
                  <a:pt x="2655888" y="106660"/>
                  <a:pt x="2695576" y="64591"/>
                </a:cubicBezTo>
                <a:cubicBezTo>
                  <a:pt x="2736057" y="21531"/>
                  <a:pt x="2786956" y="0"/>
                  <a:pt x="2848273" y="0"/>
                </a:cubicBezTo>
                <a:close/>
                <a:moveTo>
                  <a:pt x="1952923" y="0"/>
                </a:moveTo>
                <a:cubicBezTo>
                  <a:pt x="2013843" y="0"/>
                  <a:pt x="2064644" y="21531"/>
                  <a:pt x="2105323" y="64591"/>
                </a:cubicBezTo>
                <a:cubicBezTo>
                  <a:pt x="2145209" y="107057"/>
                  <a:pt x="2165152" y="158948"/>
                  <a:pt x="2165152" y="220266"/>
                </a:cubicBezTo>
                <a:cubicBezTo>
                  <a:pt x="2165152" y="282178"/>
                  <a:pt x="2145408" y="334070"/>
                  <a:pt x="2105918" y="375940"/>
                </a:cubicBezTo>
                <a:cubicBezTo>
                  <a:pt x="2065636" y="418406"/>
                  <a:pt x="2014637" y="439638"/>
                  <a:pt x="1952923" y="439638"/>
                </a:cubicBezTo>
                <a:cubicBezTo>
                  <a:pt x="1891606" y="439638"/>
                  <a:pt x="1840707" y="418207"/>
                  <a:pt x="1800226" y="375345"/>
                </a:cubicBezTo>
                <a:cubicBezTo>
                  <a:pt x="1760538" y="333474"/>
                  <a:pt x="1740694" y="281781"/>
                  <a:pt x="1740694" y="220266"/>
                </a:cubicBezTo>
                <a:cubicBezTo>
                  <a:pt x="1740694" y="158552"/>
                  <a:pt x="1760538" y="106660"/>
                  <a:pt x="1800226" y="64591"/>
                </a:cubicBezTo>
                <a:cubicBezTo>
                  <a:pt x="1840707" y="21531"/>
                  <a:pt x="1891606" y="0"/>
                  <a:pt x="1952923" y="0"/>
                </a:cubicBezTo>
                <a:close/>
                <a:moveTo>
                  <a:pt x="600373" y="0"/>
                </a:moveTo>
                <a:cubicBezTo>
                  <a:pt x="661293" y="0"/>
                  <a:pt x="712094" y="21531"/>
                  <a:pt x="752773" y="64591"/>
                </a:cubicBezTo>
                <a:cubicBezTo>
                  <a:pt x="792659" y="107057"/>
                  <a:pt x="812602" y="158948"/>
                  <a:pt x="812602" y="220266"/>
                </a:cubicBezTo>
                <a:cubicBezTo>
                  <a:pt x="812602" y="282178"/>
                  <a:pt x="792858" y="334070"/>
                  <a:pt x="753368" y="375940"/>
                </a:cubicBezTo>
                <a:cubicBezTo>
                  <a:pt x="713086" y="418406"/>
                  <a:pt x="662087" y="439638"/>
                  <a:pt x="600373" y="439638"/>
                </a:cubicBezTo>
                <a:cubicBezTo>
                  <a:pt x="539056" y="439638"/>
                  <a:pt x="488157" y="418207"/>
                  <a:pt x="447675" y="375345"/>
                </a:cubicBezTo>
                <a:cubicBezTo>
                  <a:pt x="407988" y="333474"/>
                  <a:pt x="388144" y="281781"/>
                  <a:pt x="388144" y="220266"/>
                </a:cubicBezTo>
                <a:cubicBezTo>
                  <a:pt x="388144" y="158552"/>
                  <a:pt x="407988" y="106660"/>
                  <a:pt x="447675" y="64591"/>
                </a:cubicBezTo>
                <a:cubicBezTo>
                  <a:pt x="488157" y="21531"/>
                  <a:pt x="539056" y="0"/>
                  <a:pt x="600373" y="0"/>
                </a:cubicBezTo>
                <a:close/>
              </a:path>
            </a:pathLst>
          </a:custGeom>
          <a:solidFill>
            <a:srgbClr val="6600CC"/>
          </a:solidFill>
          <a:ln>
            <a:solidFill>
              <a:srgbClr val="EC206C"/>
            </a:solidFill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  <a:scene3d>
              <a:camera prst="orthographicFront"/>
              <a:lightRig rig="threePt" dir="t"/>
            </a:scene3d>
            <a:sp3d contourW="12700"/>
          </a:bodyPr>
          <a:lstStyle/>
          <a:p>
            <a:endParaRPr lang="zh-CN" altLang="en-US" sz="4800" dirty="0">
              <a:solidFill>
                <a:srgbClr val="0070C0"/>
              </a:solidFill>
              <a:latin typeface="Berlin Sans FB Demi" panose="020E0802020502020306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图片占位符 8"/>
          <p:cNvSpPr>
            <a:spLocks noGrp="1"/>
          </p:cNvSpPr>
          <p:nvPr>
            <p:ph type="pic" sz="quarter" idx="12"/>
          </p:nvPr>
        </p:nvSpPr>
        <p:spPr>
          <a:xfrm>
            <a:off x="874712" y="1409699"/>
            <a:ext cx="10442575" cy="4743449"/>
          </a:xfrm>
          <a:custGeom>
            <a:avLst/>
            <a:gdLst>
              <a:gd name="connsiteX0" fmla="*/ 0 w 10442575"/>
              <a:gd name="connsiteY0" fmla="*/ 0 h 4743449"/>
              <a:gd name="connsiteX1" fmla="*/ 10442575 w 10442575"/>
              <a:gd name="connsiteY1" fmla="*/ 0 h 4743449"/>
              <a:gd name="connsiteX2" fmla="*/ 10442575 w 10442575"/>
              <a:gd name="connsiteY2" fmla="*/ 4743449 h 4743449"/>
              <a:gd name="connsiteX3" fmla="*/ 0 w 10442575"/>
              <a:gd name="connsiteY3" fmla="*/ 4743449 h 4743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42575" h="4743449">
                <a:moveTo>
                  <a:pt x="0" y="0"/>
                </a:moveTo>
                <a:lnTo>
                  <a:pt x="10442575" y="0"/>
                </a:lnTo>
                <a:lnTo>
                  <a:pt x="10442575" y="4743449"/>
                </a:lnTo>
                <a:lnTo>
                  <a:pt x="0" y="474344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8" name="图片占位符 7"/>
          <p:cNvSpPr>
            <a:spLocks noGrp="1"/>
          </p:cNvSpPr>
          <p:nvPr>
            <p:ph type="pic" sz="quarter" idx="11"/>
          </p:nvPr>
        </p:nvSpPr>
        <p:spPr>
          <a:xfrm>
            <a:off x="1698944" y="2240592"/>
            <a:ext cx="2492056" cy="3386682"/>
          </a:xfrm>
          <a:custGeom>
            <a:avLst/>
            <a:gdLst>
              <a:gd name="connsiteX0" fmla="*/ 0 w 2492056"/>
              <a:gd name="connsiteY0" fmla="*/ 0 h 3386682"/>
              <a:gd name="connsiteX1" fmla="*/ 2492056 w 2492056"/>
              <a:gd name="connsiteY1" fmla="*/ 0 h 3386682"/>
              <a:gd name="connsiteX2" fmla="*/ 2492056 w 2492056"/>
              <a:gd name="connsiteY2" fmla="*/ 3386682 h 3386682"/>
              <a:gd name="connsiteX3" fmla="*/ 0 w 2492056"/>
              <a:gd name="connsiteY3" fmla="*/ 3386682 h 3386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92056" h="3386682">
                <a:moveTo>
                  <a:pt x="0" y="0"/>
                </a:moveTo>
                <a:lnTo>
                  <a:pt x="2492056" y="0"/>
                </a:lnTo>
                <a:lnTo>
                  <a:pt x="2492056" y="3386682"/>
                </a:lnTo>
                <a:lnTo>
                  <a:pt x="0" y="3386682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50800">
            <a:solidFill>
              <a:srgbClr val="FFFFFF"/>
            </a:solidFill>
            <a:miter lim="800000"/>
          </a:ln>
          <a:effectLst>
            <a:outerShdw dist="25401" dir="2700000" algn="ctr" rotWithShape="0">
              <a:srgbClr val="000000">
                <a:alpha val="14000"/>
              </a:srgbClr>
            </a:outerShdw>
          </a:effectLst>
        </p:spPr>
        <p:txBody>
          <a:bodyPr anchor="ctr"/>
          <a:lstStyle>
            <a:lvl1pPr>
              <a:defRPr lang="zh-CN" altLang="en-US" sz="1800">
                <a:solidFill>
                  <a:srgbClr val="FFFFFF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</a:lstStyle>
          <a:p>
            <a:pPr marL="0" lvl="0" algn="ctr">
              <a:lnSpc>
                <a:spcPct val="100000"/>
              </a:lnSpc>
              <a:spcBef>
                <a:spcPct val="0"/>
              </a:spcBef>
              <a:buNone/>
            </a:pPr>
            <a:endParaRPr lang="zh-CN" altLang="en-US"/>
          </a:p>
        </p:txBody>
      </p:sp>
      <p:cxnSp>
        <p:nvCxnSpPr>
          <p:cNvPr id="7" name="直接连接符 6"/>
          <p:cNvCxnSpPr/>
          <p:nvPr userDrawn="1"/>
        </p:nvCxnSpPr>
        <p:spPr>
          <a:xfrm>
            <a:off x="0" y="925513"/>
            <a:ext cx="12192000" cy="0"/>
          </a:xfrm>
          <a:prstGeom prst="line">
            <a:avLst/>
          </a:prstGeom>
          <a:ln w="19050">
            <a:solidFill>
              <a:srgbClr val="EC206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 userDrawn="1"/>
        </p:nvSpPr>
        <p:spPr>
          <a:xfrm>
            <a:off x="657506" y="487746"/>
            <a:ext cx="1619714" cy="232670"/>
          </a:xfrm>
          <a:custGeom>
            <a:avLst/>
            <a:gdLst/>
            <a:ahLst/>
            <a:cxnLst/>
            <a:rect l="l" t="t" r="r" b="b"/>
            <a:pathLst>
              <a:path w="3060502" h="439638">
                <a:moveTo>
                  <a:pt x="2848273" y="111026"/>
                </a:moveTo>
                <a:cubicBezTo>
                  <a:pt x="2820293" y="111026"/>
                  <a:pt x="2796580" y="122337"/>
                  <a:pt x="2777133" y="144959"/>
                </a:cubicBezTo>
                <a:cubicBezTo>
                  <a:pt x="2758282" y="166787"/>
                  <a:pt x="2748856" y="191889"/>
                  <a:pt x="2748856" y="220266"/>
                </a:cubicBezTo>
                <a:cubicBezTo>
                  <a:pt x="2748856" y="250627"/>
                  <a:pt x="2757687" y="275927"/>
                  <a:pt x="2775347" y="296168"/>
                </a:cubicBezTo>
                <a:cubicBezTo>
                  <a:pt x="2794001" y="317401"/>
                  <a:pt x="2818309" y="328017"/>
                  <a:pt x="2848273" y="328017"/>
                </a:cubicBezTo>
                <a:cubicBezTo>
                  <a:pt x="2876253" y="328017"/>
                  <a:pt x="2900065" y="316806"/>
                  <a:pt x="2919711" y="294382"/>
                </a:cubicBezTo>
                <a:cubicBezTo>
                  <a:pt x="2938364" y="272951"/>
                  <a:pt x="2947690" y="248047"/>
                  <a:pt x="2947690" y="219670"/>
                </a:cubicBezTo>
                <a:cubicBezTo>
                  <a:pt x="2947690" y="189905"/>
                  <a:pt x="2938662" y="164604"/>
                  <a:pt x="2920604" y="143768"/>
                </a:cubicBezTo>
                <a:cubicBezTo>
                  <a:pt x="2901752" y="121940"/>
                  <a:pt x="2877642" y="111026"/>
                  <a:pt x="2848273" y="111026"/>
                </a:cubicBezTo>
                <a:close/>
                <a:moveTo>
                  <a:pt x="1952923" y="111026"/>
                </a:moveTo>
                <a:cubicBezTo>
                  <a:pt x="1924944" y="111026"/>
                  <a:pt x="1901230" y="122337"/>
                  <a:pt x="1881783" y="144959"/>
                </a:cubicBezTo>
                <a:cubicBezTo>
                  <a:pt x="1862932" y="166787"/>
                  <a:pt x="1853506" y="191889"/>
                  <a:pt x="1853506" y="220266"/>
                </a:cubicBezTo>
                <a:cubicBezTo>
                  <a:pt x="1853506" y="250627"/>
                  <a:pt x="1862336" y="275927"/>
                  <a:pt x="1879997" y="296168"/>
                </a:cubicBezTo>
                <a:cubicBezTo>
                  <a:pt x="1898651" y="317401"/>
                  <a:pt x="1922959" y="328017"/>
                  <a:pt x="1952923" y="328017"/>
                </a:cubicBezTo>
                <a:cubicBezTo>
                  <a:pt x="1980903" y="328017"/>
                  <a:pt x="2004715" y="316806"/>
                  <a:pt x="2024361" y="294382"/>
                </a:cubicBezTo>
                <a:cubicBezTo>
                  <a:pt x="2043014" y="272951"/>
                  <a:pt x="2052340" y="248047"/>
                  <a:pt x="2052340" y="219670"/>
                </a:cubicBezTo>
                <a:cubicBezTo>
                  <a:pt x="2052340" y="189905"/>
                  <a:pt x="2043311" y="164604"/>
                  <a:pt x="2025254" y="143768"/>
                </a:cubicBezTo>
                <a:cubicBezTo>
                  <a:pt x="2006402" y="121940"/>
                  <a:pt x="1982292" y="111026"/>
                  <a:pt x="1952923" y="111026"/>
                </a:cubicBezTo>
                <a:close/>
                <a:moveTo>
                  <a:pt x="600373" y="111026"/>
                </a:moveTo>
                <a:cubicBezTo>
                  <a:pt x="572394" y="111026"/>
                  <a:pt x="548680" y="122337"/>
                  <a:pt x="529233" y="144959"/>
                </a:cubicBezTo>
                <a:cubicBezTo>
                  <a:pt x="510382" y="166787"/>
                  <a:pt x="500956" y="191889"/>
                  <a:pt x="500956" y="220266"/>
                </a:cubicBezTo>
                <a:cubicBezTo>
                  <a:pt x="500956" y="250627"/>
                  <a:pt x="509786" y="275927"/>
                  <a:pt x="527447" y="296168"/>
                </a:cubicBezTo>
                <a:cubicBezTo>
                  <a:pt x="546101" y="317401"/>
                  <a:pt x="570409" y="328017"/>
                  <a:pt x="600373" y="328017"/>
                </a:cubicBezTo>
                <a:cubicBezTo>
                  <a:pt x="628353" y="328017"/>
                  <a:pt x="652165" y="316806"/>
                  <a:pt x="671811" y="294382"/>
                </a:cubicBezTo>
                <a:cubicBezTo>
                  <a:pt x="690464" y="272951"/>
                  <a:pt x="699790" y="248047"/>
                  <a:pt x="699790" y="219670"/>
                </a:cubicBezTo>
                <a:cubicBezTo>
                  <a:pt x="699790" y="189905"/>
                  <a:pt x="690761" y="164604"/>
                  <a:pt x="672704" y="143768"/>
                </a:cubicBezTo>
                <a:cubicBezTo>
                  <a:pt x="653852" y="121940"/>
                  <a:pt x="629742" y="111026"/>
                  <a:pt x="600373" y="111026"/>
                </a:cubicBezTo>
                <a:close/>
                <a:moveTo>
                  <a:pt x="1540669" y="11311"/>
                </a:moveTo>
                <a:cubicBezTo>
                  <a:pt x="1543646" y="11311"/>
                  <a:pt x="1545035" y="13196"/>
                  <a:pt x="1544837" y="16966"/>
                </a:cubicBezTo>
                <a:lnTo>
                  <a:pt x="1544539" y="20836"/>
                </a:lnTo>
                <a:cubicBezTo>
                  <a:pt x="1542158" y="58142"/>
                  <a:pt x="1539479" y="114201"/>
                  <a:pt x="1536502" y="189012"/>
                </a:cubicBezTo>
                <a:lnTo>
                  <a:pt x="1536204" y="267593"/>
                </a:lnTo>
                <a:cubicBezTo>
                  <a:pt x="1536204" y="292993"/>
                  <a:pt x="1536304" y="311547"/>
                  <a:pt x="1536502" y="323255"/>
                </a:cubicBezTo>
                <a:cubicBezTo>
                  <a:pt x="1536701" y="325636"/>
                  <a:pt x="1536899" y="328017"/>
                  <a:pt x="1537097" y="330398"/>
                </a:cubicBezTo>
                <a:cubicBezTo>
                  <a:pt x="1537296" y="332780"/>
                  <a:pt x="1538784" y="334268"/>
                  <a:pt x="1541562" y="334863"/>
                </a:cubicBezTo>
                <a:cubicBezTo>
                  <a:pt x="1541761" y="334863"/>
                  <a:pt x="1544340" y="334863"/>
                  <a:pt x="1549301" y="334863"/>
                </a:cubicBezTo>
                <a:cubicBezTo>
                  <a:pt x="1567161" y="334863"/>
                  <a:pt x="1593900" y="333921"/>
                  <a:pt x="1629520" y="332036"/>
                </a:cubicBezTo>
                <a:cubicBezTo>
                  <a:pt x="1665139" y="330150"/>
                  <a:pt x="1691879" y="329208"/>
                  <a:pt x="1709738" y="329208"/>
                </a:cubicBezTo>
                <a:cubicBezTo>
                  <a:pt x="1715096" y="329208"/>
                  <a:pt x="1717775" y="331490"/>
                  <a:pt x="1717775" y="336054"/>
                </a:cubicBezTo>
                <a:cubicBezTo>
                  <a:pt x="1717775" y="369987"/>
                  <a:pt x="1715294" y="399256"/>
                  <a:pt x="1710333" y="423863"/>
                </a:cubicBezTo>
                <a:cubicBezTo>
                  <a:pt x="1709341" y="429022"/>
                  <a:pt x="1707258" y="432098"/>
                  <a:pt x="1704083" y="433090"/>
                </a:cubicBezTo>
                <a:cubicBezTo>
                  <a:pt x="1703090" y="433487"/>
                  <a:pt x="1699022" y="433685"/>
                  <a:pt x="1691879" y="433685"/>
                </a:cubicBezTo>
                <a:cubicBezTo>
                  <a:pt x="1674813" y="433685"/>
                  <a:pt x="1652588" y="433288"/>
                  <a:pt x="1625204" y="432495"/>
                </a:cubicBezTo>
                <a:cubicBezTo>
                  <a:pt x="1589485" y="431701"/>
                  <a:pt x="1567260" y="431205"/>
                  <a:pt x="1558529" y="431006"/>
                </a:cubicBezTo>
                <a:lnTo>
                  <a:pt x="1469529" y="429816"/>
                </a:lnTo>
                <a:cubicBezTo>
                  <a:pt x="1460600" y="430014"/>
                  <a:pt x="1447800" y="429617"/>
                  <a:pt x="1431132" y="428625"/>
                </a:cubicBezTo>
                <a:cubicBezTo>
                  <a:pt x="1425377" y="427633"/>
                  <a:pt x="1422500" y="424557"/>
                  <a:pt x="1422500" y="419398"/>
                </a:cubicBezTo>
                <a:cubicBezTo>
                  <a:pt x="1422500" y="397768"/>
                  <a:pt x="1422847" y="365373"/>
                  <a:pt x="1423541" y="322213"/>
                </a:cubicBezTo>
                <a:cubicBezTo>
                  <a:pt x="1424236" y="279053"/>
                  <a:pt x="1424583" y="246658"/>
                  <a:pt x="1424583" y="225028"/>
                </a:cubicBezTo>
                <a:cubicBezTo>
                  <a:pt x="1424583" y="202009"/>
                  <a:pt x="1423889" y="167531"/>
                  <a:pt x="1422500" y="121593"/>
                </a:cubicBezTo>
                <a:cubicBezTo>
                  <a:pt x="1421111" y="75654"/>
                  <a:pt x="1420416" y="41176"/>
                  <a:pt x="1420416" y="18157"/>
                </a:cubicBezTo>
                <a:cubicBezTo>
                  <a:pt x="1420416" y="13791"/>
                  <a:pt x="1423393" y="11609"/>
                  <a:pt x="1429346" y="11609"/>
                </a:cubicBezTo>
                <a:cubicBezTo>
                  <a:pt x="1435299" y="11609"/>
                  <a:pt x="1444179" y="11906"/>
                  <a:pt x="1455986" y="12502"/>
                </a:cubicBezTo>
                <a:cubicBezTo>
                  <a:pt x="1467793" y="13097"/>
                  <a:pt x="1476574" y="13395"/>
                  <a:pt x="1482329" y="13395"/>
                </a:cubicBezTo>
                <a:cubicBezTo>
                  <a:pt x="1488877" y="13395"/>
                  <a:pt x="1498601" y="13047"/>
                  <a:pt x="1511499" y="12353"/>
                </a:cubicBezTo>
                <a:cubicBezTo>
                  <a:pt x="1524398" y="11658"/>
                  <a:pt x="1534121" y="11311"/>
                  <a:pt x="1540669" y="11311"/>
                </a:cubicBezTo>
                <a:close/>
                <a:moveTo>
                  <a:pt x="861120" y="11013"/>
                </a:moveTo>
                <a:cubicBezTo>
                  <a:pt x="873225" y="11013"/>
                  <a:pt x="891531" y="11509"/>
                  <a:pt x="916038" y="12502"/>
                </a:cubicBezTo>
                <a:cubicBezTo>
                  <a:pt x="940545" y="13494"/>
                  <a:pt x="958850" y="13990"/>
                  <a:pt x="970955" y="13990"/>
                </a:cubicBezTo>
                <a:cubicBezTo>
                  <a:pt x="975916" y="13990"/>
                  <a:pt x="978396" y="16173"/>
                  <a:pt x="978396" y="20538"/>
                </a:cubicBezTo>
                <a:cubicBezTo>
                  <a:pt x="978396" y="46732"/>
                  <a:pt x="977553" y="85973"/>
                  <a:pt x="975866" y="138261"/>
                </a:cubicBezTo>
                <a:cubicBezTo>
                  <a:pt x="974180" y="190550"/>
                  <a:pt x="973337" y="229791"/>
                  <a:pt x="973337" y="255984"/>
                </a:cubicBezTo>
                <a:cubicBezTo>
                  <a:pt x="973337" y="287139"/>
                  <a:pt x="976611" y="308173"/>
                  <a:pt x="983159" y="319088"/>
                </a:cubicBezTo>
                <a:cubicBezTo>
                  <a:pt x="991890" y="333970"/>
                  <a:pt x="1010147" y="341412"/>
                  <a:pt x="1037928" y="341412"/>
                </a:cubicBezTo>
                <a:cubicBezTo>
                  <a:pt x="1078608" y="341412"/>
                  <a:pt x="1098947" y="321667"/>
                  <a:pt x="1098947" y="282178"/>
                </a:cubicBezTo>
                <a:cubicBezTo>
                  <a:pt x="1098947" y="253405"/>
                  <a:pt x="1098253" y="210245"/>
                  <a:pt x="1096864" y="152698"/>
                </a:cubicBezTo>
                <a:cubicBezTo>
                  <a:pt x="1095475" y="95151"/>
                  <a:pt x="1094780" y="51991"/>
                  <a:pt x="1094780" y="23217"/>
                </a:cubicBezTo>
                <a:cubicBezTo>
                  <a:pt x="1094780" y="17066"/>
                  <a:pt x="1097261" y="13990"/>
                  <a:pt x="1102221" y="13990"/>
                </a:cubicBezTo>
                <a:cubicBezTo>
                  <a:pt x="1113929" y="13990"/>
                  <a:pt x="1131590" y="13494"/>
                  <a:pt x="1155204" y="12502"/>
                </a:cubicBezTo>
                <a:cubicBezTo>
                  <a:pt x="1178818" y="11509"/>
                  <a:pt x="1196479" y="11013"/>
                  <a:pt x="1208187" y="11013"/>
                </a:cubicBezTo>
                <a:cubicBezTo>
                  <a:pt x="1213942" y="11013"/>
                  <a:pt x="1216819" y="13395"/>
                  <a:pt x="1216819" y="18157"/>
                </a:cubicBezTo>
                <a:cubicBezTo>
                  <a:pt x="1216819" y="40977"/>
                  <a:pt x="1215877" y="75406"/>
                  <a:pt x="1213991" y="121444"/>
                </a:cubicBezTo>
                <a:cubicBezTo>
                  <a:pt x="1212106" y="167481"/>
                  <a:pt x="1211164" y="202009"/>
                  <a:pt x="1211164" y="225028"/>
                </a:cubicBezTo>
                <a:cubicBezTo>
                  <a:pt x="1211164" y="231378"/>
                  <a:pt x="1211263" y="240953"/>
                  <a:pt x="1211462" y="253752"/>
                </a:cubicBezTo>
                <a:cubicBezTo>
                  <a:pt x="1211660" y="266551"/>
                  <a:pt x="1211759" y="276126"/>
                  <a:pt x="1211759" y="282476"/>
                </a:cubicBezTo>
                <a:cubicBezTo>
                  <a:pt x="1211759" y="333077"/>
                  <a:pt x="1205707" y="367605"/>
                  <a:pt x="1193602" y="386060"/>
                </a:cubicBezTo>
                <a:cubicBezTo>
                  <a:pt x="1171377" y="419795"/>
                  <a:pt x="1115914" y="436662"/>
                  <a:pt x="1027212" y="436662"/>
                </a:cubicBezTo>
                <a:cubicBezTo>
                  <a:pt x="987128" y="436662"/>
                  <a:pt x="956271" y="433586"/>
                  <a:pt x="934641" y="427434"/>
                </a:cubicBezTo>
                <a:cubicBezTo>
                  <a:pt x="900113" y="417513"/>
                  <a:pt x="877690" y="398562"/>
                  <a:pt x="867371" y="370582"/>
                </a:cubicBezTo>
                <a:cubicBezTo>
                  <a:pt x="862211" y="356890"/>
                  <a:pt x="859632" y="332482"/>
                  <a:pt x="859632" y="297359"/>
                </a:cubicBezTo>
                <a:cubicBezTo>
                  <a:pt x="859632" y="289223"/>
                  <a:pt x="859929" y="277118"/>
                  <a:pt x="860525" y="261045"/>
                </a:cubicBezTo>
                <a:cubicBezTo>
                  <a:pt x="861120" y="244971"/>
                  <a:pt x="861418" y="232966"/>
                  <a:pt x="861418" y="225028"/>
                </a:cubicBezTo>
                <a:cubicBezTo>
                  <a:pt x="861418" y="202009"/>
                  <a:pt x="860326" y="167481"/>
                  <a:pt x="858144" y="121444"/>
                </a:cubicBezTo>
                <a:cubicBezTo>
                  <a:pt x="855961" y="75406"/>
                  <a:pt x="854869" y="40977"/>
                  <a:pt x="854869" y="18157"/>
                </a:cubicBezTo>
                <a:cubicBezTo>
                  <a:pt x="854869" y="13395"/>
                  <a:pt x="856953" y="11013"/>
                  <a:pt x="861120" y="11013"/>
                </a:cubicBezTo>
                <a:close/>
                <a:moveTo>
                  <a:pt x="5954" y="11013"/>
                </a:moveTo>
                <a:cubicBezTo>
                  <a:pt x="18058" y="11013"/>
                  <a:pt x="36414" y="11509"/>
                  <a:pt x="61020" y="12502"/>
                </a:cubicBezTo>
                <a:cubicBezTo>
                  <a:pt x="85626" y="13494"/>
                  <a:pt x="104081" y="13990"/>
                  <a:pt x="116384" y="13990"/>
                </a:cubicBezTo>
                <a:cubicBezTo>
                  <a:pt x="120948" y="13990"/>
                  <a:pt x="123230" y="15478"/>
                  <a:pt x="123230" y="18455"/>
                </a:cubicBezTo>
                <a:cubicBezTo>
                  <a:pt x="123230" y="28575"/>
                  <a:pt x="122784" y="43805"/>
                  <a:pt x="121891" y="64145"/>
                </a:cubicBezTo>
                <a:cubicBezTo>
                  <a:pt x="120998" y="84485"/>
                  <a:pt x="120551" y="99715"/>
                  <a:pt x="120551" y="109835"/>
                </a:cubicBezTo>
                <a:cubicBezTo>
                  <a:pt x="120551" y="115788"/>
                  <a:pt x="129283" y="130671"/>
                  <a:pt x="146745" y="154484"/>
                </a:cubicBezTo>
                <a:cubicBezTo>
                  <a:pt x="160636" y="173137"/>
                  <a:pt x="172046" y="187523"/>
                  <a:pt x="180975" y="197644"/>
                </a:cubicBezTo>
                <a:cubicBezTo>
                  <a:pt x="189111" y="188119"/>
                  <a:pt x="199926" y="173831"/>
                  <a:pt x="213420" y="154781"/>
                </a:cubicBezTo>
                <a:cubicBezTo>
                  <a:pt x="230486" y="130969"/>
                  <a:pt x="239018" y="116582"/>
                  <a:pt x="239018" y="111621"/>
                </a:cubicBezTo>
                <a:cubicBezTo>
                  <a:pt x="239018" y="101699"/>
                  <a:pt x="238274" y="86668"/>
                  <a:pt x="236786" y="66526"/>
                </a:cubicBezTo>
                <a:cubicBezTo>
                  <a:pt x="235298" y="46385"/>
                  <a:pt x="234554" y="31353"/>
                  <a:pt x="234554" y="21431"/>
                </a:cubicBezTo>
                <a:cubicBezTo>
                  <a:pt x="234554" y="17264"/>
                  <a:pt x="235447" y="14883"/>
                  <a:pt x="237232" y="14288"/>
                </a:cubicBezTo>
                <a:cubicBezTo>
                  <a:pt x="237232" y="14288"/>
                  <a:pt x="239713" y="14288"/>
                  <a:pt x="244674" y="14288"/>
                </a:cubicBezTo>
                <a:cubicBezTo>
                  <a:pt x="256580" y="14288"/>
                  <a:pt x="274489" y="13742"/>
                  <a:pt x="298401" y="12650"/>
                </a:cubicBezTo>
                <a:cubicBezTo>
                  <a:pt x="322313" y="11559"/>
                  <a:pt x="340321" y="11013"/>
                  <a:pt x="352425" y="11013"/>
                </a:cubicBezTo>
                <a:cubicBezTo>
                  <a:pt x="356394" y="11013"/>
                  <a:pt x="358379" y="15280"/>
                  <a:pt x="358379" y="23813"/>
                </a:cubicBezTo>
                <a:cubicBezTo>
                  <a:pt x="358379" y="34330"/>
                  <a:pt x="358577" y="50155"/>
                  <a:pt x="358974" y="71289"/>
                </a:cubicBezTo>
                <a:cubicBezTo>
                  <a:pt x="359371" y="92422"/>
                  <a:pt x="359569" y="108347"/>
                  <a:pt x="359569" y="119063"/>
                </a:cubicBezTo>
                <a:cubicBezTo>
                  <a:pt x="359569" y="127595"/>
                  <a:pt x="357982" y="135037"/>
                  <a:pt x="354807" y="141387"/>
                </a:cubicBezTo>
                <a:cubicBezTo>
                  <a:pt x="328811" y="192782"/>
                  <a:pt x="293390" y="246856"/>
                  <a:pt x="248543" y="303609"/>
                </a:cubicBezTo>
                <a:cubicBezTo>
                  <a:pt x="242193" y="311944"/>
                  <a:pt x="239018" y="319484"/>
                  <a:pt x="239018" y="326231"/>
                </a:cubicBezTo>
                <a:cubicBezTo>
                  <a:pt x="239018" y="336748"/>
                  <a:pt x="239614" y="352524"/>
                  <a:pt x="240804" y="373559"/>
                </a:cubicBezTo>
                <a:cubicBezTo>
                  <a:pt x="241995" y="394593"/>
                  <a:pt x="242590" y="410270"/>
                  <a:pt x="242590" y="420588"/>
                </a:cubicBezTo>
                <a:cubicBezTo>
                  <a:pt x="242590" y="424160"/>
                  <a:pt x="241797" y="426343"/>
                  <a:pt x="240209" y="427137"/>
                </a:cubicBezTo>
                <a:cubicBezTo>
                  <a:pt x="239812" y="427335"/>
                  <a:pt x="237133" y="427831"/>
                  <a:pt x="232172" y="428625"/>
                </a:cubicBezTo>
                <a:cubicBezTo>
                  <a:pt x="225029" y="429816"/>
                  <a:pt x="207169" y="430411"/>
                  <a:pt x="178594" y="430411"/>
                </a:cubicBezTo>
                <a:cubicBezTo>
                  <a:pt x="149821" y="430411"/>
                  <a:pt x="131465" y="429816"/>
                  <a:pt x="123528" y="428625"/>
                </a:cubicBezTo>
                <a:cubicBezTo>
                  <a:pt x="117972" y="427831"/>
                  <a:pt x="115193" y="424954"/>
                  <a:pt x="115193" y="419993"/>
                </a:cubicBezTo>
                <a:cubicBezTo>
                  <a:pt x="115193" y="409476"/>
                  <a:pt x="116086" y="393452"/>
                  <a:pt x="117872" y="371922"/>
                </a:cubicBezTo>
                <a:cubicBezTo>
                  <a:pt x="119658" y="350391"/>
                  <a:pt x="120551" y="334268"/>
                  <a:pt x="120551" y="323552"/>
                </a:cubicBezTo>
                <a:cubicBezTo>
                  <a:pt x="120551" y="317202"/>
                  <a:pt x="118170" y="310356"/>
                  <a:pt x="113408" y="303014"/>
                </a:cubicBezTo>
                <a:cubicBezTo>
                  <a:pt x="89397" y="269081"/>
                  <a:pt x="55067" y="217091"/>
                  <a:pt x="10418" y="147042"/>
                </a:cubicBezTo>
                <a:cubicBezTo>
                  <a:pt x="5854" y="139303"/>
                  <a:pt x="3572" y="132953"/>
                  <a:pt x="3572" y="127992"/>
                </a:cubicBezTo>
                <a:cubicBezTo>
                  <a:pt x="3572" y="116086"/>
                  <a:pt x="2977" y="98227"/>
                  <a:pt x="1786" y="74414"/>
                </a:cubicBezTo>
                <a:cubicBezTo>
                  <a:pt x="596" y="50602"/>
                  <a:pt x="0" y="32742"/>
                  <a:pt x="0" y="20836"/>
                </a:cubicBezTo>
                <a:cubicBezTo>
                  <a:pt x="0" y="14288"/>
                  <a:pt x="1985" y="11013"/>
                  <a:pt x="5954" y="11013"/>
                </a:cubicBezTo>
                <a:close/>
                <a:moveTo>
                  <a:pt x="2405956" y="1191"/>
                </a:moveTo>
                <a:cubicBezTo>
                  <a:pt x="2436118" y="1191"/>
                  <a:pt x="2464495" y="6945"/>
                  <a:pt x="2491086" y="18455"/>
                </a:cubicBezTo>
                <a:cubicBezTo>
                  <a:pt x="2519859" y="31155"/>
                  <a:pt x="2542481" y="49014"/>
                  <a:pt x="2558951" y="72033"/>
                </a:cubicBezTo>
                <a:cubicBezTo>
                  <a:pt x="2562325" y="76795"/>
                  <a:pt x="2564011" y="80169"/>
                  <a:pt x="2564011" y="82153"/>
                </a:cubicBezTo>
                <a:cubicBezTo>
                  <a:pt x="2564011" y="88503"/>
                  <a:pt x="2555131" y="102741"/>
                  <a:pt x="2537371" y="124867"/>
                </a:cubicBezTo>
                <a:cubicBezTo>
                  <a:pt x="2519611" y="146993"/>
                  <a:pt x="2508151" y="158056"/>
                  <a:pt x="2502992" y="158056"/>
                </a:cubicBezTo>
                <a:cubicBezTo>
                  <a:pt x="2501801" y="158056"/>
                  <a:pt x="2497237" y="153988"/>
                  <a:pt x="2489300" y="145852"/>
                </a:cubicBezTo>
                <a:cubicBezTo>
                  <a:pt x="2479576" y="136128"/>
                  <a:pt x="2469654" y="128588"/>
                  <a:pt x="2459534" y="123230"/>
                </a:cubicBezTo>
                <a:cubicBezTo>
                  <a:pt x="2444453" y="115094"/>
                  <a:pt x="2427784" y="111026"/>
                  <a:pt x="2409528" y="111026"/>
                </a:cubicBezTo>
                <a:cubicBezTo>
                  <a:pt x="2379762" y="111026"/>
                  <a:pt x="2356148" y="122138"/>
                  <a:pt x="2338686" y="144363"/>
                </a:cubicBezTo>
                <a:cubicBezTo>
                  <a:pt x="2322414" y="164802"/>
                  <a:pt x="2314278" y="190302"/>
                  <a:pt x="2314278" y="220861"/>
                </a:cubicBezTo>
                <a:cubicBezTo>
                  <a:pt x="2314278" y="253206"/>
                  <a:pt x="2322712" y="278805"/>
                  <a:pt x="2339579" y="297656"/>
                </a:cubicBezTo>
                <a:cubicBezTo>
                  <a:pt x="2357041" y="317103"/>
                  <a:pt x="2381746" y="326827"/>
                  <a:pt x="2413695" y="326827"/>
                </a:cubicBezTo>
                <a:cubicBezTo>
                  <a:pt x="2433936" y="326827"/>
                  <a:pt x="2456558" y="321766"/>
                  <a:pt x="2481561" y="311646"/>
                </a:cubicBezTo>
                <a:cubicBezTo>
                  <a:pt x="2480965" y="305098"/>
                  <a:pt x="2479179" y="288429"/>
                  <a:pt x="2476203" y="261640"/>
                </a:cubicBezTo>
                <a:cubicBezTo>
                  <a:pt x="2473623" y="241002"/>
                  <a:pt x="2472333" y="224334"/>
                  <a:pt x="2472333" y="211634"/>
                </a:cubicBezTo>
                <a:cubicBezTo>
                  <a:pt x="2472333" y="207863"/>
                  <a:pt x="2473623" y="205581"/>
                  <a:pt x="2476203" y="204788"/>
                </a:cubicBezTo>
                <a:cubicBezTo>
                  <a:pt x="2477195" y="204391"/>
                  <a:pt x="2478783" y="204192"/>
                  <a:pt x="2480965" y="204192"/>
                </a:cubicBezTo>
                <a:cubicBezTo>
                  <a:pt x="2486720" y="204192"/>
                  <a:pt x="2495402" y="204738"/>
                  <a:pt x="2507010" y="205829"/>
                </a:cubicBezTo>
                <a:cubicBezTo>
                  <a:pt x="2518619" y="206921"/>
                  <a:pt x="2527400" y="207466"/>
                  <a:pt x="2533353" y="207466"/>
                </a:cubicBezTo>
                <a:cubicBezTo>
                  <a:pt x="2539703" y="207466"/>
                  <a:pt x="2549228" y="207020"/>
                  <a:pt x="2561928" y="206127"/>
                </a:cubicBezTo>
                <a:cubicBezTo>
                  <a:pt x="2574628" y="205234"/>
                  <a:pt x="2584153" y="204788"/>
                  <a:pt x="2590503" y="204788"/>
                </a:cubicBezTo>
                <a:cubicBezTo>
                  <a:pt x="2595464" y="204788"/>
                  <a:pt x="2597944" y="208062"/>
                  <a:pt x="2597944" y="214610"/>
                </a:cubicBezTo>
                <a:cubicBezTo>
                  <a:pt x="2597944" y="224135"/>
                  <a:pt x="2597399" y="238522"/>
                  <a:pt x="2596307" y="257770"/>
                </a:cubicBezTo>
                <a:cubicBezTo>
                  <a:pt x="2595216" y="277019"/>
                  <a:pt x="2594670" y="291406"/>
                  <a:pt x="2594670" y="300931"/>
                </a:cubicBezTo>
                <a:cubicBezTo>
                  <a:pt x="2594670" y="326529"/>
                  <a:pt x="2596555" y="364827"/>
                  <a:pt x="2600326" y="415826"/>
                </a:cubicBezTo>
                <a:lnTo>
                  <a:pt x="2600623" y="419100"/>
                </a:lnTo>
                <a:cubicBezTo>
                  <a:pt x="2601020" y="424458"/>
                  <a:pt x="2598242" y="427137"/>
                  <a:pt x="2592289" y="427137"/>
                </a:cubicBezTo>
                <a:cubicBezTo>
                  <a:pt x="2588518" y="427137"/>
                  <a:pt x="2577654" y="424954"/>
                  <a:pt x="2559695" y="420588"/>
                </a:cubicBezTo>
                <a:cubicBezTo>
                  <a:pt x="2541737" y="416223"/>
                  <a:pt x="2530674" y="413246"/>
                  <a:pt x="2526507" y="411659"/>
                </a:cubicBezTo>
                <a:cubicBezTo>
                  <a:pt x="2485033" y="427931"/>
                  <a:pt x="2445247" y="436067"/>
                  <a:pt x="2407147" y="436067"/>
                </a:cubicBezTo>
                <a:cubicBezTo>
                  <a:pt x="2345829" y="436067"/>
                  <a:pt x="2295526" y="415627"/>
                  <a:pt x="2256235" y="374749"/>
                </a:cubicBezTo>
                <a:cubicBezTo>
                  <a:pt x="2217341" y="334466"/>
                  <a:pt x="2197894" y="283567"/>
                  <a:pt x="2197894" y="222052"/>
                </a:cubicBezTo>
                <a:cubicBezTo>
                  <a:pt x="2197894" y="159147"/>
                  <a:pt x="2216746" y="106958"/>
                  <a:pt x="2254449" y="65484"/>
                </a:cubicBezTo>
                <a:cubicBezTo>
                  <a:pt x="2293343" y="22622"/>
                  <a:pt x="2343845" y="1191"/>
                  <a:pt x="2405956" y="1191"/>
                </a:cubicBezTo>
                <a:close/>
                <a:moveTo>
                  <a:pt x="2848273" y="0"/>
                </a:moveTo>
                <a:cubicBezTo>
                  <a:pt x="2909194" y="0"/>
                  <a:pt x="2959993" y="21531"/>
                  <a:pt x="3000673" y="64591"/>
                </a:cubicBezTo>
                <a:cubicBezTo>
                  <a:pt x="3040559" y="107057"/>
                  <a:pt x="3060502" y="158948"/>
                  <a:pt x="3060502" y="220266"/>
                </a:cubicBezTo>
                <a:cubicBezTo>
                  <a:pt x="3060502" y="282178"/>
                  <a:pt x="3040758" y="334070"/>
                  <a:pt x="3001268" y="375940"/>
                </a:cubicBezTo>
                <a:cubicBezTo>
                  <a:pt x="2960986" y="418406"/>
                  <a:pt x="2909987" y="439638"/>
                  <a:pt x="2848273" y="439638"/>
                </a:cubicBezTo>
                <a:cubicBezTo>
                  <a:pt x="2786956" y="439638"/>
                  <a:pt x="2736057" y="418207"/>
                  <a:pt x="2695576" y="375345"/>
                </a:cubicBezTo>
                <a:cubicBezTo>
                  <a:pt x="2655888" y="333474"/>
                  <a:pt x="2636044" y="281781"/>
                  <a:pt x="2636044" y="220266"/>
                </a:cubicBezTo>
                <a:cubicBezTo>
                  <a:pt x="2636044" y="158552"/>
                  <a:pt x="2655888" y="106660"/>
                  <a:pt x="2695576" y="64591"/>
                </a:cubicBezTo>
                <a:cubicBezTo>
                  <a:pt x="2736057" y="21531"/>
                  <a:pt x="2786956" y="0"/>
                  <a:pt x="2848273" y="0"/>
                </a:cubicBezTo>
                <a:close/>
                <a:moveTo>
                  <a:pt x="1952923" y="0"/>
                </a:moveTo>
                <a:cubicBezTo>
                  <a:pt x="2013843" y="0"/>
                  <a:pt x="2064644" y="21531"/>
                  <a:pt x="2105323" y="64591"/>
                </a:cubicBezTo>
                <a:cubicBezTo>
                  <a:pt x="2145209" y="107057"/>
                  <a:pt x="2165152" y="158948"/>
                  <a:pt x="2165152" y="220266"/>
                </a:cubicBezTo>
                <a:cubicBezTo>
                  <a:pt x="2165152" y="282178"/>
                  <a:pt x="2145408" y="334070"/>
                  <a:pt x="2105918" y="375940"/>
                </a:cubicBezTo>
                <a:cubicBezTo>
                  <a:pt x="2065636" y="418406"/>
                  <a:pt x="2014637" y="439638"/>
                  <a:pt x="1952923" y="439638"/>
                </a:cubicBezTo>
                <a:cubicBezTo>
                  <a:pt x="1891606" y="439638"/>
                  <a:pt x="1840707" y="418207"/>
                  <a:pt x="1800226" y="375345"/>
                </a:cubicBezTo>
                <a:cubicBezTo>
                  <a:pt x="1760538" y="333474"/>
                  <a:pt x="1740694" y="281781"/>
                  <a:pt x="1740694" y="220266"/>
                </a:cubicBezTo>
                <a:cubicBezTo>
                  <a:pt x="1740694" y="158552"/>
                  <a:pt x="1760538" y="106660"/>
                  <a:pt x="1800226" y="64591"/>
                </a:cubicBezTo>
                <a:cubicBezTo>
                  <a:pt x="1840707" y="21531"/>
                  <a:pt x="1891606" y="0"/>
                  <a:pt x="1952923" y="0"/>
                </a:cubicBezTo>
                <a:close/>
                <a:moveTo>
                  <a:pt x="600373" y="0"/>
                </a:moveTo>
                <a:cubicBezTo>
                  <a:pt x="661293" y="0"/>
                  <a:pt x="712094" y="21531"/>
                  <a:pt x="752773" y="64591"/>
                </a:cubicBezTo>
                <a:cubicBezTo>
                  <a:pt x="792659" y="107057"/>
                  <a:pt x="812602" y="158948"/>
                  <a:pt x="812602" y="220266"/>
                </a:cubicBezTo>
                <a:cubicBezTo>
                  <a:pt x="812602" y="282178"/>
                  <a:pt x="792858" y="334070"/>
                  <a:pt x="753368" y="375940"/>
                </a:cubicBezTo>
                <a:cubicBezTo>
                  <a:pt x="713086" y="418406"/>
                  <a:pt x="662087" y="439638"/>
                  <a:pt x="600373" y="439638"/>
                </a:cubicBezTo>
                <a:cubicBezTo>
                  <a:pt x="539056" y="439638"/>
                  <a:pt x="488157" y="418207"/>
                  <a:pt x="447675" y="375345"/>
                </a:cubicBezTo>
                <a:cubicBezTo>
                  <a:pt x="407988" y="333474"/>
                  <a:pt x="388144" y="281781"/>
                  <a:pt x="388144" y="220266"/>
                </a:cubicBezTo>
                <a:cubicBezTo>
                  <a:pt x="388144" y="158552"/>
                  <a:pt x="407988" y="106660"/>
                  <a:pt x="447675" y="64591"/>
                </a:cubicBezTo>
                <a:cubicBezTo>
                  <a:pt x="488157" y="21531"/>
                  <a:pt x="539056" y="0"/>
                  <a:pt x="600373" y="0"/>
                </a:cubicBezTo>
                <a:close/>
              </a:path>
            </a:pathLst>
          </a:custGeom>
          <a:solidFill>
            <a:srgbClr val="6600CC"/>
          </a:solidFill>
          <a:ln>
            <a:solidFill>
              <a:srgbClr val="EC206C"/>
            </a:solidFill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  <a:scene3d>
              <a:camera prst="orthographicFront"/>
              <a:lightRig rig="threePt" dir="t"/>
            </a:scene3d>
            <a:sp3d contourW="12700"/>
          </a:bodyPr>
          <a:lstStyle/>
          <a:p>
            <a:endParaRPr lang="zh-CN" altLang="en-US" sz="4800" dirty="0">
              <a:solidFill>
                <a:srgbClr val="0070C0"/>
              </a:solidFill>
              <a:latin typeface="Berlin Sans FB Demi" panose="020E0802020502020306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图片占位符 8"/>
          <p:cNvSpPr>
            <a:spLocks noGrp="1"/>
          </p:cNvSpPr>
          <p:nvPr>
            <p:ph type="pic" sz="quarter" idx="11"/>
          </p:nvPr>
        </p:nvSpPr>
        <p:spPr>
          <a:xfrm>
            <a:off x="874714" y="1529557"/>
            <a:ext cx="2137837" cy="2245829"/>
          </a:xfrm>
          <a:custGeom>
            <a:avLst/>
            <a:gdLst>
              <a:gd name="connsiteX0" fmla="*/ 0 w 2137837"/>
              <a:gd name="connsiteY0" fmla="*/ 0 h 2245829"/>
              <a:gd name="connsiteX1" fmla="*/ 2137837 w 2137837"/>
              <a:gd name="connsiteY1" fmla="*/ 0 h 2245829"/>
              <a:gd name="connsiteX2" fmla="*/ 2137837 w 2137837"/>
              <a:gd name="connsiteY2" fmla="*/ 2245829 h 2245829"/>
              <a:gd name="connsiteX3" fmla="*/ 0 w 2137837"/>
              <a:gd name="connsiteY3" fmla="*/ 2245829 h 22458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37837" h="2245829">
                <a:moveTo>
                  <a:pt x="0" y="0"/>
                </a:moveTo>
                <a:lnTo>
                  <a:pt x="2137837" y="0"/>
                </a:lnTo>
                <a:lnTo>
                  <a:pt x="2137837" y="2245829"/>
                </a:lnTo>
                <a:lnTo>
                  <a:pt x="0" y="224582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 dirty="0"/>
          </a:p>
        </p:txBody>
      </p:sp>
      <p:sp>
        <p:nvSpPr>
          <p:cNvPr id="10" name="图片占位符 9"/>
          <p:cNvSpPr>
            <a:spLocks noGrp="1"/>
          </p:cNvSpPr>
          <p:nvPr>
            <p:ph type="pic" sz="quarter" idx="12"/>
          </p:nvPr>
        </p:nvSpPr>
        <p:spPr>
          <a:xfrm>
            <a:off x="3076506" y="1529557"/>
            <a:ext cx="8237962" cy="2245829"/>
          </a:xfrm>
          <a:custGeom>
            <a:avLst/>
            <a:gdLst>
              <a:gd name="connsiteX0" fmla="*/ 0 w 8237962"/>
              <a:gd name="connsiteY0" fmla="*/ 0 h 2245829"/>
              <a:gd name="connsiteX1" fmla="*/ 8237962 w 8237962"/>
              <a:gd name="connsiteY1" fmla="*/ 0 h 2245829"/>
              <a:gd name="connsiteX2" fmla="*/ 8237962 w 8237962"/>
              <a:gd name="connsiteY2" fmla="*/ 2245829 h 2245829"/>
              <a:gd name="connsiteX3" fmla="*/ 0 w 8237962"/>
              <a:gd name="connsiteY3" fmla="*/ 2245829 h 22458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37962" h="2245829">
                <a:moveTo>
                  <a:pt x="0" y="0"/>
                </a:moveTo>
                <a:lnTo>
                  <a:pt x="8237962" y="0"/>
                </a:lnTo>
                <a:lnTo>
                  <a:pt x="8237962" y="2245829"/>
                </a:lnTo>
                <a:lnTo>
                  <a:pt x="0" y="224582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1" name="图片占位符 10"/>
          <p:cNvSpPr>
            <a:spLocks noGrp="1"/>
          </p:cNvSpPr>
          <p:nvPr>
            <p:ph type="pic" sz="quarter" idx="13"/>
          </p:nvPr>
        </p:nvSpPr>
        <p:spPr>
          <a:xfrm>
            <a:off x="874714" y="3832005"/>
            <a:ext cx="10442574" cy="2245829"/>
          </a:xfrm>
          <a:custGeom>
            <a:avLst/>
            <a:gdLst>
              <a:gd name="connsiteX0" fmla="*/ 0 w 10442574"/>
              <a:gd name="connsiteY0" fmla="*/ 0 h 2245829"/>
              <a:gd name="connsiteX1" fmla="*/ 10442574 w 10442574"/>
              <a:gd name="connsiteY1" fmla="*/ 0 h 2245829"/>
              <a:gd name="connsiteX2" fmla="*/ 10442574 w 10442574"/>
              <a:gd name="connsiteY2" fmla="*/ 2245829 h 2245829"/>
              <a:gd name="connsiteX3" fmla="*/ 0 w 10442574"/>
              <a:gd name="connsiteY3" fmla="*/ 2245829 h 22458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42574" h="2245829">
                <a:moveTo>
                  <a:pt x="0" y="0"/>
                </a:moveTo>
                <a:lnTo>
                  <a:pt x="10442574" y="0"/>
                </a:lnTo>
                <a:lnTo>
                  <a:pt x="10442574" y="2245829"/>
                </a:lnTo>
                <a:lnTo>
                  <a:pt x="0" y="224582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cxnSp>
        <p:nvCxnSpPr>
          <p:cNvPr id="8" name="直接连接符 7"/>
          <p:cNvCxnSpPr/>
          <p:nvPr userDrawn="1"/>
        </p:nvCxnSpPr>
        <p:spPr>
          <a:xfrm>
            <a:off x="0" y="925513"/>
            <a:ext cx="12192000" cy="0"/>
          </a:xfrm>
          <a:prstGeom prst="line">
            <a:avLst/>
          </a:prstGeom>
          <a:ln w="19050">
            <a:solidFill>
              <a:srgbClr val="EC206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11"/>
          <p:cNvSpPr txBox="1"/>
          <p:nvPr userDrawn="1"/>
        </p:nvSpPr>
        <p:spPr>
          <a:xfrm>
            <a:off x="657506" y="487746"/>
            <a:ext cx="1619714" cy="232670"/>
          </a:xfrm>
          <a:custGeom>
            <a:avLst/>
            <a:gdLst/>
            <a:ahLst/>
            <a:cxnLst/>
            <a:rect l="l" t="t" r="r" b="b"/>
            <a:pathLst>
              <a:path w="3060502" h="439638">
                <a:moveTo>
                  <a:pt x="2848273" y="111026"/>
                </a:moveTo>
                <a:cubicBezTo>
                  <a:pt x="2820293" y="111026"/>
                  <a:pt x="2796580" y="122337"/>
                  <a:pt x="2777133" y="144959"/>
                </a:cubicBezTo>
                <a:cubicBezTo>
                  <a:pt x="2758282" y="166787"/>
                  <a:pt x="2748856" y="191889"/>
                  <a:pt x="2748856" y="220266"/>
                </a:cubicBezTo>
                <a:cubicBezTo>
                  <a:pt x="2748856" y="250627"/>
                  <a:pt x="2757687" y="275927"/>
                  <a:pt x="2775347" y="296168"/>
                </a:cubicBezTo>
                <a:cubicBezTo>
                  <a:pt x="2794001" y="317401"/>
                  <a:pt x="2818309" y="328017"/>
                  <a:pt x="2848273" y="328017"/>
                </a:cubicBezTo>
                <a:cubicBezTo>
                  <a:pt x="2876253" y="328017"/>
                  <a:pt x="2900065" y="316806"/>
                  <a:pt x="2919711" y="294382"/>
                </a:cubicBezTo>
                <a:cubicBezTo>
                  <a:pt x="2938364" y="272951"/>
                  <a:pt x="2947690" y="248047"/>
                  <a:pt x="2947690" y="219670"/>
                </a:cubicBezTo>
                <a:cubicBezTo>
                  <a:pt x="2947690" y="189905"/>
                  <a:pt x="2938662" y="164604"/>
                  <a:pt x="2920604" y="143768"/>
                </a:cubicBezTo>
                <a:cubicBezTo>
                  <a:pt x="2901752" y="121940"/>
                  <a:pt x="2877642" y="111026"/>
                  <a:pt x="2848273" y="111026"/>
                </a:cubicBezTo>
                <a:close/>
                <a:moveTo>
                  <a:pt x="1952923" y="111026"/>
                </a:moveTo>
                <a:cubicBezTo>
                  <a:pt x="1924944" y="111026"/>
                  <a:pt x="1901230" y="122337"/>
                  <a:pt x="1881783" y="144959"/>
                </a:cubicBezTo>
                <a:cubicBezTo>
                  <a:pt x="1862932" y="166787"/>
                  <a:pt x="1853506" y="191889"/>
                  <a:pt x="1853506" y="220266"/>
                </a:cubicBezTo>
                <a:cubicBezTo>
                  <a:pt x="1853506" y="250627"/>
                  <a:pt x="1862336" y="275927"/>
                  <a:pt x="1879997" y="296168"/>
                </a:cubicBezTo>
                <a:cubicBezTo>
                  <a:pt x="1898651" y="317401"/>
                  <a:pt x="1922959" y="328017"/>
                  <a:pt x="1952923" y="328017"/>
                </a:cubicBezTo>
                <a:cubicBezTo>
                  <a:pt x="1980903" y="328017"/>
                  <a:pt x="2004715" y="316806"/>
                  <a:pt x="2024361" y="294382"/>
                </a:cubicBezTo>
                <a:cubicBezTo>
                  <a:pt x="2043014" y="272951"/>
                  <a:pt x="2052340" y="248047"/>
                  <a:pt x="2052340" y="219670"/>
                </a:cubicBezTo>
                <a:cubicBezTo>
                  <a:pt x="2052340" y="189905"/>
                  <a:pt x="2043311" y="164604"/>
                  <a:pt x="2025254" y="143768"/>
                </a:cubicBezTo>
                <a:cubicBezTo>
                  <a:pt x="2006402" y="121940"/>
                  <a:pt x="1982292" y="111026"/>
                  <a:pt x="1952923" y="111026"/>
                </a:cubicBezTo>
                <a:close/>
                <a:moveTo>
                  <a:pt x="600373" y="111026"/>
                </a:moveTo>
                <a:cubicBezTo>
                  <a:pt x="572394" y="111026"/>
                  <a:pt x="548680" y="122337"/>
                  <a:pt x="529233" y="144959"/>
                </a:cubicBezTo>
                <a:cubicBezTo>
                  <a:pt x="510382" y="166787"/>
                  <a:pt x="500956" y="191889"/>
                  <a:pt x="500956" y="220266"/>
                </a:cubicBezTo>
                <a:cubicBezTo>
                  <a:pt x="500956" y="250627"/>
                  <a:pt x="509786" y="275927"/>
                  <a:pt x="527447" y="296168"/>
                </a:cubicBezTo>
                <a:cubicBezTo>
                  <a:pt x="546101" y="317401"/>
                  <a:pt x="570409" y="328017"/>
                  <a:pt x="600373" y="328017"/>
                </a:cubicBezTo>
                <a:cubicBezTo>
                  <a:pt x="628353" y="328017"/>
                  <a:pt x="652165" y="316806"/>
                  <a:pt x="671811" y="294382"/>
                </a:cubicBezTo>
                <a:cubicBezTo>
                  <a:pt x="690464" y="272951"/>
                  <a:pt x="699790" y="248047"/>
                  <a:pt x="699790" y="219670"/>
                </a:cubicBezTo>
                <a:cubicBezTo>
                  <a:pt x="699790" y="189905"/>
                  <a:pt x="690761" y="164604"/>
                  <a:pt x="672704" y="143768"/>
                </a:cubicBezTo>
                <a:cubicBezTo>
                  <a:pt x="653852" y="121940"/>
                  <a:pt x="629742" y="111026"/>
                  <a:pt x="600373" y="111026"/>
                </a:cubicBezTo>
                <a:close/>
                <a:moveTo>
                  <a:pt x="1540669" y="11311"/>
                </a:moveTo>
                <a:cubicBezTo>
                  <a:pt x="1543646" y="11311"/>
                  <a:pt x="1545035" y="13196"/>
                  <a:pt x="1544837" y="16966"/>
                </a:cubicBezTo>
                <a:lnTo>
                  <a:pt x="1544539" y="20836"/>
                </a:lnTo>
                <a:cubicBezTo>
                  <a:pt x="1542158" y="58142"/>
                  <a:pt x="1539479" y="114201"/>
                  <a:pt x="1536502" y="189012"/>
                </a:cubicBezTo>
                <a:lnTo>
                  <a:pt x="1536204" y="267593"/>
                </a:lnTo>
                <a:cubicBezTo>
                  <a:pt x="1536204" y="292993"/>
                  <a:pt x="1536304" y="311547"/>
                  <a:pt x="1536502" y="323255"/>
                </a:cubicBezTo>
                <a:cubicBezTo>
                  <a:pt x="1536701" y="325636"/>
                  <a:pt x="1536899" y="328017"/>
                  <a:pt x="1537097" y="330398"/>
                </a:cubicBezTo>
                <a:cubicBezTo>
                  <a:pt x="1537296" y="332780"/>
                  <a:pt x="1538784" y="334268"/>
                  <a:pt x="1541562" y="334863"/>
                </a:cubicBezTo>
                <a:cubicBezTo>
                  <a:pt x="1541761" y="334863"/>
                  <a:pt x="1544340" y="334863"/>
                  <a:pt x="1549301" y="334863"/>
                </a:cubicBezTo>
                <a:cubicBezTo>
                  <a:pt x="1567161" y="334863"/>
                  <a:pt x="1593900" y="333921"/>
                  <a:pt x="1629520" y="332036"/>
                </a:cubicBezTo>
                <a:cubicBezTo>
                  <a:pt x="1665139" y="330150"/>
                  <a:pt x="1691879" y="329208"/>
                  <a:pt x="1709738" y="329208"/>
                </a:cubicBezTo>
                <a:cubicBezTo>
                  <a:pt x="1715096" y="329208"/>
                  <a:pt x="1717775" y="331490"/>
                  <a:pt x="1717775" y="336054"/>
                </a:cubicBezTo>
                <a:cubicBezTo>
                  <a:pt x="1717775" y="369987"/>
                  <a:pt x="1715294" y="399256"/>
                  <a:pt x="1710333" y="423863"/>
                </a:cubicBezTo>
                <a:cubicBezTo>
                  <a:pt x="1709341" y="429022"/>
                  <a:pt x="1707258" y="432098"/>
                  <a:pt x="1704083" y="433090"/>
                </a:cubicBezTo>
                <a:cubicBezTo>
                  <a:pt x="1703090" y="433487"/>
                  <a:pt x="1699022" y="433685"/>
                  <a:pt x="1691879" y="433685"/>
                </a:cubicBezTo>
                <a:cubicBezTo>
                  <a:pt x="1674813" y="433685"/>
                  <a:pt x="1652588" y="433288"/>
                  <a:pt x="1625204" y="432495"/>
                </a:cubicBezTo>
                <a:cubicBezTo>
                  <a:pt x="1589485" y="431701"/>
                  <a:pt x="1567260" y="431205"/>
                  <a:pt x="1558529" y="431006"/>
                </a:cubicBezTo>
                <a:lnTo>
                  <a:pt x="1469529" y="429816"/>
                </a:lnTo>
                <a:cubicBezTo>
                  <a:pt x="1460600" y="430014"/>
                  <a:pt x="1447800" y="429617"/>
                  <a:pt x="1431132" y="428625"/>
                </a:cubicBezTo>
                <a:cubicBezTo>
                  <a:pt x="1425377" y="427633"/>
                  <a:pt x="1422500" y="424557"/>
                  <a:pt x="1422500" y="419398"/>
                </a:cubicBezTo>
                <a:cubicBezTo>
                  <a:pt x="1422500" y="397768"/>
                  <a:pt x="1422847" y="365373"/>
                  <a:pt x="1423541" y="322213"/>
                </a:cubicBezTo>
                <a:cubicBezTo>
                  <a:pt x="1424236" y="279053"/>
                  <a:pt x="1424583" y="246658"/>
                  <a:pt x="1424583" y="225028"/>
                </a:cubicBezTo>
                <a:cubicBezTo>
                  <a:pt x="1424583" y="202009"/>
                  <a:pt x="1423889" y="167531"/>
                  <a:pt x="1422500" y="121593"/>
                </a:cubicBezTo>
                <a:cubicBezTo>
                  <a:pt x="1421111" y="75654"/>
                  <a:pt x="1420416" y="41176"/>
                  <a:pt x="1420416" y="18157"/>
                </a:cubicBezTo>
                <a:cubicBezTo>
                  <a:pt x="1420416" y="13791"/>
                  <a:pt x="1423393" y="11609"/>
                  <a:pt x="1429346" y="11609"/>
                </a:cubicBezTo>
                <a:cubicBezTo>
                  <a:pt x="1435299" y="11609"/>
                  <a:pt x="1444179" y="11906"/>
                  <a:pt x="1455986" y="12502"/>
                </a:cubicBezTo>
                <a:cubicBezTo>
                  <a:pt x="1467793" y="13097"/>
                  <a:pt x="1476574" y="13395"/>
                  <a:pt x="1482329" y="13395"/>
                </a:cubicBezTo>
                <a:cubicBezTo>
                  <a:pt x="1488877" y="13395"/>
                  <a:pt x="1498601" y="13047"/>
                  <a:pt x="1511499" y="12353"/>
                </a:cubicBezTo>
                <a:cubicBezTo>
                  <a:pt x="1524398" y="11658"/>
                  <a:pt x="1534121" y="11311"/>
                  <a:pt x="1540669" y="11311"/>
                </a:cubicBezTo>
                <a:close/>
                <a:moveTo>
                  <a:pt x="861120" y="11013"/>
                </a:moveTo>
                <a:cubicBezTo>
                  <a:pt x="873225" y="11013"/>
                  <a:pt x="891531" y="11509"/>
                  <a:pt x="916038" y="12502"/>
                </a:cubicBezTo>
                <a:cubicBezTo>
                  <a:pt x="940545" y="13494"/>
                  <a:pt x="958850" y="13990"/>
                  <a:pt x="970955" y="13990"/>
                </a:cubicBezTo>
                <a:cubicBezTo>
                  <a:pt x="975916" y="13990"/>
                  <a:pt x="978396" y="16173"/>
                  <a:pt x="978396" y="20538"/>
                </a:cubicBezTo>
                <a:cubicBezTo>
                  <a:pt x="978396" y="46732"/>
                  <a:pt x="977553" y="85973"/>
                  <a:pt x="975866" y="138261"/>
                </a:cubicBezTo>
                <a:cubicBezTo>
                  <a:pt x="974180" y="190550"/>
                  <a:pt x="973337" y="229791"/>
                  <a:pt x="973337" y="255984"/>
                </a:cubicBezTo>
                <a:cubicBezTo>
                  <a:pt x="973337" y="287139"/>
                  <a:pt x="976611" y="308173"/>
                  <a:pt x="983159" y="319088"/>
                </a:cubicBezTo>
                <a:cubicBezTo>
                  <a:pt x="991890" y="333970"/>
                  <a:pt x="1010147" y="341412"/>
                  <a:pt x="1037928" y="341412"/>
                </a:cubicBezTo>
                <a:cubicBezTo>
                  <a:pt x="1078608" y="341412"/>
                  <a:pt x="1098947" y="321667"/>
                  <a:pt x="1098947" y="282178"/>
                </a:cubicBezTo>
                <a:cubicBezTo>
                  <a:pt x="1098947" y="253405"/>
                  <a:pt x="1098253" y="210245"/>
                  <a:pt x="1096864" y="152698"/>
                </a:cubicBezTo>
                <a:cubicBezTo>
                  <a:pt x="1095475" y="95151"/>
                  <a:pt x="1094780" y="51991"/>
                  <a:pt x="1094780" y="23217"/>
                </a:cubicBezTo>
                <a:cubicBezTo>
                  <a:pt x="1094780" y="17066"/>
                  <a:pt x="1097261" y="13990"/>
                  <a:pt x="1102221" y="13990"/>
                </a:cubicBezTo>
                <a:cubicBezTo>
                  <a:pt x="1113929" y="13990"/>
                  <a:pt x="1131590" y="13494"/>
                  <a:pt x="1155204" y="12502"/>
                </a:cubicBezTo>
                <a:cubicBezTo>
                  <a:pt x="1178818" y="11509"/>
                  <a:pt x="1196479" y="11013"/>
                  <a:pt x="1208187" y="11013"/>
                </a:cubicBezTo>
                <a:cubicBezTo>
                  <a:pt x="1213942" y="11013"/>
                  <a:pt x="1216819" y="13395"/>
                  <a:pt x="1216819" y="18157"/>
                </a:cubicBezTo>
                <a:cubicBezTo>
                  <a:pt x="1216819" y="40977"/>
                  <a:pt x="1215877" y="75406"/>
                  <a:pt x="1213991" y="121444"/>
                </a:cubicBezTo>
                <a:cubicBezTo>
                  <a:pt x="1212106" y="167481"/>
                  <a:pt x="1211164" y="202009"/>
                  <a:pt x="1211164" y="225028"/>
                </a:cubicBezTo>
                <a:cubicBezTo>
                  <a:pt x="1211164" y="231378"/>
                  <a:pt x="1211263" y="240953"/>
                  <a:pt x="1211462" y="253752"/>
                </a:cubicBezTo>
                <a:cubicBezTo>
                  <a:pt x="1211660" y="266551"/>
                  <a:pt x="1211759" y="276126"/>
                  <a:pt x="1211759" y="282476"/>
                </a:cubicBezTo>
                <a:cubicBezTo>
                  <a:pt x="1211759" y="333077"/>
                  <a:pt x="1205707" y="367605"/>
                  <a:pt x="1193602" y="386060"/>
                </a:cubicBezTo>
                <a:cubicBezTo>
                  <a:pt x="1171377" y="419795"/>
                  <a:pt x="1115914" y="436662"/>
                  <a:pt x="1027212" y="436662"/>
                </a:cubicBezTo>
                <a:cubicBezTo>
                  <a:pt x="987128" y="436662"/>
                  <a:pt x="956271" y="433586"/>
                  <a:pt x="934641" y="427434"/>
                </a:cubicBezTo>
                <a:cubicBezTo>
                  <a:pt x="900113" y="417513"/>
                  <a:pt x="877690" y="398562"/>
                  <a:pt x="867371" y="370582"/>
                </a:cubicBezTo>
                <a:cubicBezTo>
                  <a:pt x="862211" y="356890"/>
                  <a:pt x="859632" y="332482"/>
                  <a:pt x="859632" y="297359"/>
                </a:cubicBezTo>
                <a:cubicBezTo>
                  <a:pt x="859632" y="289223"/>
                  <a:pt x="859929" y="277118"/>
                  <a:pt x="860525" y="261045"/>
                </a:cubicBezTo>
                <a:cubicBezTo>
                  <a:pt x="861120" y="244971"/>
                  <a:pt x="861418" y="232966"/>
                  <a:pt x="861418" y="225028"/>
                </a:cubicBezTo>
                <a:cubicBezTo>
                  <a:pt x="861418" y="202009"/>
                  <a:pt x="860326" y="167481"/>
                  <a:pt x="858144" y="121444"/>
                </a:cubicBezTo>
                <a:cubicBezTo>
                  <a:pt x="855961" y="75406"/>
                  <a:pt x="854869" y="40977"/>
                  <a:pt x="854869" y="18157"/>
                </a:cubicBezTo>
                <a:cubicBezTo>
                  <a:pt x="854869" y="13395"/>
                  <a:pt x="856953" y="11013"/>
                  <a:pt x="861120" y="11013"/>
                </a:cubicBezTo>
                <a:close/>
                <a:moveTo>
                  <a:pt x="5954" y="11013"/>
                </a:moveTo>
                <a:cubicBezTo>
                  <a:pt x="18058" y="11013"/>
                  <a:pt x="36414" y="11509"/>
                  <a:pt x="61020" y="12502"/>
                </a:cubicBezTo>
                <a:cubicBezTo>
                  <a:pt x="85626" y="13494"/>
                  <a:pt x="104081" y="13990"/>
                  <a:pt x="116384" y="13990"/>
                </a:cubicBezTo>
                <a:cubicBezTo>
                  <a:pt x="120948" y="13990"/>
                  <a:pt x="123230" y="15478"/>
                  <a:pt x="123230" y="18455"/>
                </a:cubicBezTo>
                <a:cubicBezTo>
                  <a:pt x="123230" y="28575"/>
                  <a:pt x="122784" y="43805"/>
                  <a:pt x="121891" y="64145"/>
                </a:cubicBezTo>
                <a:cubicBezTo>
                  <a:pt x="120998" y="84485"/>
                  <a:pt x="120551" y="99715"/>
                  <a:pt x="120551" y="109835"/>
                </a:cubicBezTo>
                <a:cubicBezTo>
                  <a:pt x="120551" y="115788"/>
                  <a:pt x="129283" y="130671"/>
                  <a:pt x="146745" y="154484"/>
                </a:cubicBezTo>
                <a:cubicBezTo>
                  <a:pt x="160636" y="173137"/>
                  <a:pt x="172046" y="187523"/>
                  <a:pt x="180975" y="197644"/>
                </a:cubicBezTo>
                <a:cubicBezTo>
                  <a:pt x="189111" y="188119"/>
                  <a:pt x="199926" y="173831"/>
                  <a:pt x="213420" y="154781"/>
                </a:cubicBezTo>
                <a:cubicBezTo>
                  <a:pt x="230486" y="130969"/>
                  <a:pt x="239018" y="116582"/>
                  <a:pt x="239018" y="111621"/>
                </a:cubicBezTo>
                <a:cubicBezTo>
                  <a:pt x="239018" y="101699"/>
                  <a:pt x="238274" y="86668"/>
                  <a:pt x="236786" y="66526"/>
                </a:cubicBezTo>
                <a:cubicBezTo>
                  <a:pt x="235298" y="46385"/>
                  <a:pt x="234554" y="31353"/>
                  <a:pt x="234554" y="21431"/>
                </a:cubicBezTo>
                <a:cubicBezTo>
                  <a:pt x="234554" y="17264"/>
                  <a:pt x="235447" y="14883"/>
                  <a:pt x="237232" y="14288"/>
                </a:cubicBezTo>
                <a:cubicBezTo>
                  <a:pt x="237232" y="14288"/>
                  <a:pt x="239713" y="14288"/>
                  <a:pt x="244674" y="14288"/>
                </a:cubicBezTo>
                <a:cubicBezTo>
                  <a:pt x="256580" y="14288"/>
                  <a:pt x="274489" y="13742"/>
                  <a:pt x="298401" y="12650"/>
                </a:cubicBezTo>
                <a:cubicBezTo>
                  <a:pt x="322313" y="11559"/>
                  <a:pt x="340321" y="11013"/>
                  <a:pt x="352425" y="11013"/>
                </a:cubicBezTo>
                <a:cubicBezTo>
                  <a:pt x="356394" y="11013"/>
                  <a:pt x="358379" y="15280"/>
                  <a:pt x="358379" y="23813"/>
                </a:cubicBezTo>
                <a:cubicBezTo>
                  <a:pt x="358379" y="34330"/>
                  <a:pt x="358577" y="50155"/>
                  <a:pt x="358974" y="71289"/>
                </a:cubicBezTo>
                <a:cubicBezTo>
                  <a:pt x="359371" y="92422"/>
                  <a:pt x="359569" y="108347"/>
                  <a:pt x="359569" y="119063"/>
                </a:cubicBezTo>
                <a:cubicBezTo>
                  <a:pt x="359569" y="127595"/>
                  <a:pt x="357982" y="135037"/>
                  <a:pt x="354807" y="141387"/>
                </a:cubicBezTo>
                <a:cubicBezTo>
                  <a:pt x="328811" y="192782"/>
                  <a:pt x="293390" y="246856"/>
                  <a:pt x="248543" y="303609"/>
                </a:cubicBezTo>
                <a:cubicBezTo>
                  <a:pt x="242193" y="311944"/>
                  <a:pt x="239018" y="319484"/>
                  <a:pt x="239018" y="326231"/>
                </a:cubicBezTo>
                <a:cubicBezTo>
                  <a:pt x="239018" y="336748"/>
                  <a:pt x="239614" y="352524"/>
                  <a:pt x="240804" y="373559"/>
                </a:cubicBezTo>
                <a:cubicBezTo>
                  <a:pt x="241995" y="394593"/>
                  <a:pt x="242590" y="410270"/>
                  <a:pt x="242590" y="420588"/>
                </a:cubicBezTo>
                <a:cubicBezTo>
                  <a:pt x="242590" y="424160"/>
                  <a:pt x="241797" y="426343"/>
                  <a:pt x="240209" y="427137"/>
                </a:cubicBezTo>
                <a:cubicBezTo>
                  <a:pt x="239812" y="427335"/>
                  <a:pt x="237133" y="427831"/>
                  <a:pt x="232172" y="428625"/>
                </a:cubicBezTo>
                <a:cubicBezTo>
                  <a:pt x="225029" y="429816"/>
                  <a:pt x="207169" y="430411"/>
                  <a:pt x="178594" y="430411"/>
                </a:cubicBezTo>
                <a:cubicBezTo>
                  <a:pt x="149821" y="430411"/>
                  <a:pt x="131465" y="429816"/>
                  <a:pt x="123528" y="428625"/>
                </a:cubicBezTo>
                <a:cubicBezTo>
                  <a:pt x="117972" y="427831"/>
                  <a:pt x="115193" y="424954"/>
                  <a:pt x="115193" y="419993"/>
                </a:cubicBezTo>
                <a:cubicBezTo>
                  <a:pt x="115193" y="409476"/>
                  <a:pt x="116086" y="393452"/>
                  <a:pt x="117872" y="371922"/>
                </a:cubicBezTo>
                <a:cubicBezTo>
                  <a:pt x="119658" y="350391"/>
                  <a:pt x="120551" y="334268"/>
                  <a:pt x="120551" y="323552"/>
                </a:cubicBezTo>
                <a:cubicBezTo>
                  <a:pt x="120551" y="317202"/>
                  <a:pt x="118170" y="310356"/>
                  <a:pt x="113408" y="303014"/>
                </a:cubicBezTo>
                <a:cubicBezTo>
                  <a:pt x="89397" y="269081"/>
                  <a:pt x="55067" y="217091"/>
                  <a:pt x="10418" y="147042"/>
                </a:cubicBezTo>
                <a:cubicBezTo>
                  <a:pt x="5854" y="139303"/>
                  <a:pt x="3572" y="132953"/>
                  <a:pt x="3572" y="127992"/>
                </a:cubicBezTo>
                <a:cubicBezTo>
                  <a:pt x="3572" y="116086"/>
                  <a:pt x="2977" y="98227"/>
                  <a:pt x="1786" y="74414"/>
                </a:cubicBezTo>
                <a:cubicBezTo>
                  <a:pt x="596" y="50602"/>
                  <a:pt x="0" y="32742"/>
                  <a:pt x="0" y="20836"/>
                </a:cubicBezTo>
                <a:cubicBezTo>
                  <a:pt x="0" y="14288"/>
                  <a:pt x="1985" y="11013"/>
                  <a:pt x="5954" y="11013"/>
                </a:cubicBezTo>
                <a:close/>
                <a:moveTo>
                  <a:pt x="2405956" y="1191"/>
                </a:moveTo>
                <a:cubicBezTo>
                  <a:pt x="2436118" y="1191"/>
                  <a:pt x="2464495" y="6945"/>
                  <a:pt x="2491086" y="18455"/>
                </a:cubicBezTo>
                <a:cubicBezTo>
                  <a:pt x="2519859" y="31155"/>
                  <a:pt x="2542481" y="49014"/>
                  <a:pt x="2558951" y="72033"/>
                </a:cubicBezTo>
                <a:cubicBezTo>
                  <a:pt x="2562325" y="76795"/>
                  <a:pt x="2564011" y="80169"/>
                  <a:pt x="2564011" y="82153"/>
                </a:cubicBezTo>
                <a:cubicBezTo>
                  <a:pt x="2564011" y="88503"/>
                  <a:pt x="2555131" y="102741"/>
                  <a:pt x="2537371" y="124867"/>
                </a:cubicBezTo>
                <a:cubicBezTo>
                  <a:pt x="2519611" y="146993"/>
                  <a:pt x="2508151" y="158056"/>
                  <a:pt x="2502992" y="158056"/>
                </a:cubicBezTo>
                <a:cubicBezTo>
                  <a:pt x="2501801" y="158056"/>
                  <a:pt x="2497237" y="153988"/>
                  <a:pt x="2489300" y="145852"/>
                </a:cubicBezTo>
                <a:cubicBezTo>
                  <a:pt x="2479576" y="136128"/>
                  <a:pt x="2469654" y="128588"/>
                  <a:pt x="2459534" y="123230"/>
                </a:cubicBezTo>
                <a:cubicBezTo>
                  <a:pt x="2444453" y="115094"/>
                  <a:pt x="2427784" y="111026"/>
                  <a:pt x="2409528" y="111026"/>
                </a:cubicBezTo>
                <a:cubicBezTo>
                  <a:pt x="2379762" y="111026"/>
                  <a:pt x="2356148" y="122138"/>
                  <a:pt x="2338686" y="144363"/>
                </a:cubicBezTo>
                <a:cubicBezTo>
                  <a:pt x="2322414" y="164802"/>
                  <a:pt x="2314278" y="190302"/>
                  <a:pt x="2314278" y="220861"/>
                </a:cubicBezTo>
                <a:cubicBezTo>
                  <a:pt x="2314278" y="253206"/>
                  <a:pt x="2322712" y="278805"/>
                  <a:pt x="2339579" y="297656"/>
                </a:cubicBezTo>
                <a:cubicBezTo>
                  <a:pt x="2357041" y="317103"/>
                  <a:pt x="2381746" y="326827"/>
                  <a:pt x="2413695" y="326827"/>
                </a:cubicBezTo>
                <a:cubicBezTo>
                  <a:pt x="2433936" y="326827"/>
                  <a:pt x="2456558" y="321766"/>
                  <a:pt x="2481561" y="311646"/>
                </a:cubicBezTo>
                <a:cubicBezTo>
                  <a:pt x="2480965" y="305098"/>
                  <a:pt x="2479179" y="288429"/>
                  <a:pt x="2476203" y="261640"/>
                </a:cubicBezTo>
                <a:cubicBezTo>
                  <a:pt x="2473623" y="241002"/>
                  <a:pt x="2472333" y="224334"/>
                  <a:pt x="2472333" y="211634"/>
                </a:cubicBezTo>
                <a:cubicBezTo>
                  <a:pt x="2472333" y="207863"/>
                  <a:pt x="2473623" y="205581"/>
                  <a:pt x="2476203" y="204788"/>
                </a:cubicBezTo>
                <a:cubicBezTo>
                  <a:pt x="2477195" y="204391"/>
                  <a:pt x="2478783" y="204192"/>
                  <a:pt x="2480965" y="204192"/>
                </a:cubicBezTo>
                <a:cubicBezTo>
                  <a:pt x="2486720" y="204192"/>
                  <a:pt x="2495402" y="204738"/>
                  <a:pt x="2507010" y="205829"/>
                </a:cubicBezTo>
                <a:cubicBezTo>
                  <a:pt x="2518619" y="206921"/>
                  <a:pt x="2527400" y="207466"/>
                  <a:pt x="2533353" y="207466"/>
                </a:cubicBezTo>
                <a:cubicBezTo>
                  <a:pt x="2539703" y="207466"/>
                  <a:pt x="2549228" y="207020"/>
                  <a:pt x="2561928" y="206127"/>
                </a:cubicBezTo>
                <a:cubicBezTo>
                  <a:pt x="2574628" y="205234"/>
                  <a:pt x="2584153" y="204788"/>
                  <a:pt x="2590503" y="204788"/>
                </a:cubicBezTo>
                <a:cubicBezTo>
                  <a:pt x="2595464" y="204788"/>
                  <a:pt x="2597944" y="208062"/>
                  <a:pt x="2597944" y="214610"/>
                </a:cubicBezTo>
                <a:cubicBezTo>
                  <a:pt x="2597944" y="224135"/>
                  <a:pt x="2597399" y="238522"/>
                  <a:pt x="2596307" y="257770"/>
                </a:cubicBezTo>
                <a:cubicBezTo>
                  <a:pt x="2595216" y="277019"/>
                  <a:pt x="2594670" y="291406"/>
                  <a:pt x="2594670" y="300931"/>
                </a:cubicBezTo>
                <a:cubicBezTo>
                  <a:pt x="2594670" y="326529"/>
                  <a:pt x="2596555" y="364827"/>
                  <a:pt x="2600326" y="415826"/>
                </a:cubicBezTo>
                <a:lnTo>
                  <a:pt x="2600623" y="419100"/>
                </a:lnTo>
                <a:cubicBezTo>
                  <a:pt x="2601020" y="424458"/>
                  <a:pt x="2598242" y="427137"/>
                  <a:pt x="2592289" y="427137"/>
                </a:cubicBezTo>
                <a:cubicBezTo>
                  <a:pt x="2588518" y="427137"/>
                  <a:pt x="2577654" y="424954"/>
                  <a:pt x="2559695" y="420588"/>
                </a:cubicBezTo>
                <a:cubicBezTo>
                  <a:pt x="2541737" y="416223"/>
                  <a:pt x="2530674" y="413246"/>
                  <a:pt x="2526507" y="411659"/>
                </a:cubicBezTo>
                <a:cubicBezTo>
                  <a:pt x="2485033" y="427931"/>
                  <a:pt x="2445247" y="436067"/>
                  <a:pt x="2407147" y="436067"/>
                </a:cubicBezTo>
                <a:cubicBezTo>
                  <a:pt x="2345829" y="436067"/>
                  <a:pt x="2295526" y="415627"/>
                  <a:pt x="2256235" y="374749"/>
                </a:cubicBezTo>
                <a:cubicBezTo>
                  <a:pt x="2217341" y="334466"/>
                  <a:pt x="2197894" y="283567"/>
                  <a:pt x="2197894" y="222052"/>
                </a:cubicBezTo>
                <a:cubicBezTo>
                  <a:pt x="2197894" y="159147"/>
                  <a:pt x="2216746" y="106958"/>
                  <a:pt x="2254449" y="65484"/>
                </a:cubicBezTo>
                <a:cubicBezTo>
                  <a:pt x="2293343" y="22622"/>
                  <a:pt x="2343845" y="1191"/>
                  <a:pt x="2405956" y="1191"/>
                </a:cubicBezTo>
                <a:close/>
                <a:moveTo>
                  <a:pt x="2848273" y="0"/>
                </a:moveTo>
                <a:cubicBezTo>
                  <a:pt x="2909194" y="0"/>
                  <a:pt x="2959993" y="21531"/>
                  <a:pt x="3000673" y="64591"/>
                </a:cubicBezTo>
                <a:cubicBezTo>
                  <a:pt x="3040559" y="107057"/>
                  <a:pt x="3060502" y="158948"/>
                  <a:pt x="3060502" y="220266"/>
                </a:cubicBezTo>
                <a:cubicBezTo>
                  <a:pt x="3060502" y="282178"/>
                  <a:pt x="3040758" y="334070"/>
                  <a:pt x="3001268" y="375940"/>
                </a:cubicBezTo>
                <a:cubicBezTo>
                  <a:pt x="2960986" y="418406"/>
                  <a:pt x="2909987" y="439638"/>
                  <a:pt x="2848273" y="439638"/>
                </a:cubicBezTo>
                <a:cubicBezTo>
                  <a:pt x="2786956" y="439638"/>
                  <a:pt x="2736057" y="418207"/>
                  <a:pt x="2695576" y="375345"/>
                </a:cubicBezTo>
                <a:cubicBezTo>
                  <a:pt x="2655888" y="333474"/>
                  <a:pt x="2636044" y="281781"/>
                  <a:pt x="2636044" y="220266"/>
                </a:cubicBezTo>
                <a:cubicBezTo>
                  <a:pt x="2636044" y="158552"/>
                  <a:pt x="2655888" y="106660"/>
                  <a:pt x="2695576" y="64591"/>
                </a:cubicBezTo>
                <a:cubicBezTo>
                  <a:pt x="2736057" y="21531"/>
                  <a:pt x="2786956" y="0"/>
                  <a:pt x="2848273" y="0"/>
                </a:cubicBezTo>
                <a:close/>
                <a:moveTo>
                  <a:pt x="1952923" y="0"/>
                </a:moveTo>
                <a:cubicBezTo>
                  <a:pt x="2013843" y="0"/>
                  <a:pt x="2064644" y="21531"/>
                  <a:pt x="2105323" y="64591"/>
                </a:cubicBezTo>
                <a:cubicBezTo>
                  <a:pt x="2145209" y="107057"/>
                  <a:pt x="2165152" y="158948"/>
                  <a:pt x="2165152" y="220266"/>
                </a:cubicBezTo>
                <a:cubicBezTo>
                  <a:pt x="2165152" y="282178"/>
                  <a:pt x="2145408" y="334070"/>
                  <a:pt x="2105918" y="375940"/>
                </a:cubicBezTo>
                <a:cubicBezTo>
                  <a:pt x="2065636" y="418406"/>
                  <a:pt x="2014637" y="439638"/>
                  <a:pt x="1952923" y="439638"/>
                </a:cubicBezTo>
                <a:cubicBezTo>
                  <a:pt x="1891606" y="439638"/>
                  <a:pt x="1840707" y="418207"/>
                  <a:pt x="1800226" y="375345"/>
                </a:cubicBezTo>
                <a:cubicBezTo>
                  <a:pt x="1760538" y="333474"/>
                  <a:pt x="1740694" y="281781"/>
                  <a:pt x="1740694" y="220266"/>
                </a:cubicBezTo>
                <a:cubicBezTo>
                  <a:pt x="1740694" y="158552"/>
                  <a:pt x="1760538" y="106660"/>
                  <a:pt x="1800226" y="64591"/>
                </a:cubicBezTo>
                <a:cubicBezTo>
                  <a:pt x="1840707" y="21531"/>
                  <a:pt x="1891606" y="0"/>
                  <a:pt x="1952923" y="0"/>
                </a:cubicBezTo>
                <a:close/>
                <a:moveTo>
                  <a:pt x="600373" y="0"/>
                </a:moveTo>
                <a:cubicBezTo>
                  <a:pt x="661293" y="0"/>
                  <a:pt x="712094" y="21531"/>
                  <a:pt x="752773" y="64591"/>
                </a:cubicBezTo>
                <a:cubicBezTo>
                  <a:pt x="792659" y="107057"/>
                  <a:pt x="812602" y="158948"/>
                  <a:pt x="812602" y="220266"/>
                </a:cubicBezTo>
                <a:cubicBezTo>
                  <a:pt x="812602" y="282178"/>
                  <a:pt x="792858" y="334070"/>
                  <a:pt x="753368" y="375940"/>
                </a:cubicBezTo>
                <a:cubicBezTo>
                  <a:pt x="713086" y="418406"/>
                  <a:pt x="662087" y="439638"/>
                  <a:pt x="600373" y="439638"/>
                </a:cubicBezTo>
                <a:cubicBezTo>
                  <a:pt x="539056" y="439638"/>
                  <a:pt x="488157" y="418207"/>
                  <a:pt x="447675" y="375345"/>
                </a:cubicBezTo>
                <a:cubicBezTo>
                  <a:pt x="407988" y="333474"/>
                  <a:pt x="388144" y="281781"/>
                  <a:pt x="388144" y="220266"/>
                </a:cubicBezTo>
                <a:cubicBezTo>
                  <a:pt x="388144" y="158552"/>
                  <a:pt x="407988" y="106660"/>
                  <a:pt x="447675" y="64591"/>
                </a:cubicBezTo>
                <a:cubicBezTo>
                  <a:pt x="488157" y="21531"/>
                  <a:pt x="539056" y="0"/>
                  <a:pt x="600373" y="0"/>
                </a:cubicBezTo>
                <a:close/>
              </a:path>
            </a:pathLst>
          </a:custGeom>
          <a:solidFill>
            <a:srgbClr val="6600CC"/>
          </a:solidFill>
          <a:ln>
            <a:solidFill>
              <a:srgbClr val="EC206C"/>
            </a:solidFill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  <a:scene3d>
              <a:camera prst="orthographicFront"/>
              <a:lightRig rig="threePt" dir="t"/>
            </a:scene3d>
            <a:sp3d contourW="12700"/>
          </a:bodyPr>
          <a:lstStyle/>
          <a:p>
            <a:endParaRPr lang="zh-CN" altLang="en-US" sz="4800" dirty="0">
              <a:solidFill>
                <a:srgbClr val="0070C0"/>
              </a:solidFill>
              <a:latin typeface="Berlin Sans FB Demi" panose="020E0802020502020306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图片占位符 13"/>
          <p:cNvSpPr>
            <a:spLocks noGrp="1"/>
          </p:cNvSpPr>
          <p:nvPr>
            <p:ph type="pic" sz="quarter" idx="11"/>
          </p:nvPr>
        </p:nvSpPr>
        <p:spPr>
          <a:xfrm>
            <a:off x="927100" y="1534319"/>
            <a:ext cx="10371138" cy="1605065"/>
          </a:xfrm>
          <a:custGeom>
            <a:avLst/>
            <a:gdLst>
              <a:gd name="connsiteX0" fmla="*/ 0 w 10371138"/>
              <a:gd name="connsiteY0" fmla="*/ 0 h 1605065"/>
              <a:gd name="connsiteX1" fmla="*/ 10371138 w 10371138"/>
              <a:gd name="connsiteY1" fmla="*/ 0 h 1605065"/>
              <a:gd name="connsiteX2" fmla="*/ 10371138 w 10371138"/>
              <a:gd name="connsiteY2" fmla="*/ 1288448 h 1605065"/>
              <a:gd name="connsiteX3" fmla="*/ 5161332 w 10371138"/>
              <a:gd name="connsiteY3" fmla="*/ 1605065 h 1605065"/>
              <a:gd name="connsiteX4" fmla="*/ 0 w 10371138"/>
              <a:gd name="connsiteY4" fmla="*/ 1287605 h 160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371138" h="1605065">
                <a:moveTo>
                  <a:pt x="0" y="0"/>
                </a:moveTo>
                <a:lnTo>
                  <a:pt x="10371138" y="0"/>
                </a:lnTo>
                <a:lnTo>
                  <a:pt x="10371138" y="1288448"/>
                </a:lnTo>
                <a:lnTo>
                  <a:pt x="5161332" y="1605065"/>
                </a:lnTo>
                <a:lnTo>
                  <a:pt x="0" y="128760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6" name="图片占位符 15"/>
          <p:cNvSpPr>
            <a:spLocks noGrp="1"/>
          </p:cNvSpPr>
          <p:nvPr>
            <p:ph type="pic" sz="quarter" idx="14"/>
          </p:nvPr>
        </p:nvSpPr>
        <p:spPr>
          <a:xfrm>
            <a:off x="6187644" y="2889065"/>
            <a:ext cx="5110594" cy="1814421"/>
          </a:xfrm>
          <a:custGeom>
            <a:avLst/>
            <a:gdLst>
              <a:gd name="connsiteX0" fmla="*/ 5110594 w 5110594"/>
              <a:gd name="connsiteY0" fmla="*/ 0 h 1814421"/>
              <a:gd name="connsiteX1" fmla="*/ 5110594 w 5110594"/>
              <a:gd name="connsiteY1" fmla="*/ 1814421 h 1814421"/>
              <a:gd name="connsiteX2" fmla="*/ 5699 w 5110594"/>
              <a:gd name="connsiteY2" fmla="*/ 1487950 h 1814421"/>
              <a:gd name="connsiteX3" fmla="*/ 0 w 5110594"/>
              <a:gd name="connsiteY3" fmla="*/ 311172 h 18144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10594" h="1814421">
                <a:moveTo>
                  <a:pt x="5110594" y="0"/>
                </a:moveTo>
                <a:lnTo>
                  <a:pt x="5110594" y="1814421"/>
                </a:lnTo>
                <a:lnTo>
                  <a:pt x="5699" y="1487950"/>
                </a:lnTo>
                <a:cubicBezTo>
                  <a:pt x="3800" y="1095691"/>
                  <a:pt x="1899" y="703431"/>
                  <a:pt x="0" y="311172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7" name="图片占位符 16"/>
          <p:cNvSpPr>
            <a:spLocks noGrp="1"/>
          </p:cNvSpPr>
          <p:nvPr>
            <p:ph type="pic" sz="quarter" idx="15"/>
          </p:nvPr>
        </p:nvSpPr>
        <p:spPr>
          <a:xfrm>
            <a:off x="6195016" y="4444067"/>
            <a:ext cx="5103222" cy="1638440"/>
          </a:xfrm>
          <a:custGeom>
            <a:avLst/>
            <a:gdLst>
              <a:gd name="connsiteX0" fmla="*/ 1520 w 5103222"/>
              <a:gd name="connsiteY0" fmla="*/ 0 h 1638440"/>
              <a:gd name="connsiteX1" fmla="*/ 5103222 w 5103222"/>
              <a:gd name="connsiteY1" fmla="*/ 318944 h 1638440"/>
              <a:gd name="connsiteX2" fmla="*/ 5103222 w 5103222"/>
              <a:gd name="connsiteY2" fmla="*/ 1638440 h 1638440"/>
              <a:gd name="connsiteX3" fmla="*/ 1520 w 5103222"/>
              <a:gd name="connsiteY3" fmla="*/ 1629522 h 1638440"/>
              <a:gd name="connsiteX4" fmla="*/ 1520 w 5103222"/>
              <a:gd name="connsiteY4" fmla="*/ 0 h 1638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3222" h="1638440">
                <a:moveTo>
                  <a:pt x="1520" y="0"/>
                </a:moveTo>
                <a:lnTo>
                  <a:pt x="5103222" y="318944"/>
                </a:lnTo>
                <a:lnTo>
                  <a:pt x="5103222" y="1638440"/>
                </a:lnTo>
                <a:lnTo>
                  <a:pt x="1520" y="1629522"/>
                </a:lnTo>
                <a:cubicBezTo>
                  <a:pt x="6784" y="1094440"/>
                  <a:pt x="-3744" y="535082"/>
                  <a:pt x="152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5" name="图片占位符 14"/>
          <p:cNvSpPr>
            <a:spLocks noGrp="1"/>
          </p:cNvSpPr>
          <p:nvPr>
            <p:ph type="pic" sz="quarter" idx="12"/>
          </p:nvPr>
        </p:nvSpPr>
        <p:spPr>
          <a:xfrm>
            <a:off x="927100" y="2889065"/>
            <a:ext cx="5110594" cy="1814421"/>
          </a:xfrm>
          <a:custGeom>
            <a:avLst/>
            <a:gdLst>
              <a:gd name="connsiteX0" fmla="*/ 0 w 5110594"/>
              <a:gd name="connsiteY0" fmla="*/ 0 h 1814421"/>
              <a:gd name="connsiteX1" fmla="*/ 5110594 w 5110594"/>
              <a:gd name="connsiteY1" fmla="*/ 311172 h 1814421"/>
              <a:gd name="connsiteX2" fmla="*/ 5104896 w 5110594"/>
              <a:gd name="connsiteY2" fmla="*/ 1487950 h 1814421"/>
              <a:gd name="connsiteX3" fmla="*/ 0 w 5110594"/>
              <a:gd name="connsiteY3" fmla="*/ 1814421 h 18144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10594" h="1814421">
                <a:moveTo>
                  <a:pt x="0" y="0"/>
                </a:moveTo>
                <a:lnTo>
                  <a:pt x="5110594" y="311172"/>
                </a:lnTo>
                <a:cubicBezTo>
                  <a:pt x="5108695" y="703431"/>
                  <a:pt x="5106795" y="1095691"/>
                  <a:pt x="5104896" y="1487950"/>
                </a:cubicBezTo>
                <a:lnTo>
                  <a:pt x="0" y="181442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8" name="图片占位符 17"/>
          <p:cNvSpPr>
            <a:spLocks noGrp="1"/>
          </p:cNvSpPr>
          <p:nvPr>
            <p:ph type="pic" sz="quarter" idx="13"/>
          </p:nvPr>
        </p:nvSpPr>
        <p:spPr>
          <a:xfrm>
            <a:off x="934474" y="4444067"/>
            <a:ext cx="5103221" cy="1638440"/>
          </a:xfrm>
          <a:custGeom>
            <a:avLst/>
            <a:gdLst>
              <a:gd name="connsiteX0" fmla="*/ 5101702 w 5103221"/>
              <a:gd name="connsiteY0" fmla="*/ 0 h 1638440"/>
              <a:gd name="connsiteX1" fmla="*/ 5101702 w 5103221"/>
              <a:gd name="connsiteY1" fmla="*/ 1629522 h 1638440"/>
              <a:gd name="connsiteX2" fmla="*/ 0 w 5103221"/>
              <a:gd name="connsiteY2" fmla="*/ 1638440 h 1638440"/>
              <a:gd name="connsiteX3" fmla="*/ 0 w 5103221"/>
              <a:gd name="connsiteY3" fmla="*/ 318944 h 1638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03221" h="1638440">
                <a:moveTo>
                  <a:pt x="5101702" y="0"/>
                </a:moveTo>
                <a:cubicBezTo>
                  <a:pt x="5106966" y="535082"/>
                  <a:pt x="5096438" y="1094440"/>
                  <a:pt x="5101702" y="1629522"/>
                </a:cubicBezTo>
                <a:lnTo>
                  <a:pt x="0" y="1638440"/>
                </a:lnTo>
                <a:lnTo>
                  <a:pt x="0" y="31894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cxnSp>
        <p:nvCxnSpPr>
          <p:cNvPr id="10" name="直接连接符 9"/>
          <p:cNvCxnSpPr/>
          <p:nvPr userDrawn="1"/>
        </p:nvCxnSpPr>
        <p:spPr>
          <a:xfrm>
            <a:off x="0" y="925513"/>
            <a:ext cx="12192000" cy="0"/>
          </a:xfrm>
          <a:prstGeom prst="line">
            <a:avLst/>
          </a:prstGeom>
          <a:ln w="19050">
            <a:solidFill>
              <a:srgbClr val="EC206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/>
          <p:cNvSpPr txBox="1"/>
          <p:nvPr userDrawn="1"/>
        </p:nvSpPr>
        <p:spPr>
          <a:xfrm>
            <a:off x="657506" y="487746"/>
            <a:ext cx="1619714" cy="232670"/>
          </a:xfrm>
          <a:custGeom>
            <a:avLst/>
            <a:gdLst/>
            <a:ahLst/>
            <a:cxnLst/>
            <a:rect l="l" t="t" r="r" b="b"/>
            <a:pathLst>
              <a:path w="3060502" h="439638">
                <a:moveTo>
                  <a:pt x="2848273" y="111026"/>
                </a:moveTo>
                <a:cubicBezTo>
                  <a:pt x="2820293" y="111026"/>
                  <a:pt x="2796580" y="122337"/>
                  <a:pt x="2777133" y="144959"/>
                </a:cubicBezTo>
                <a:cubicBezTo>
                  <a:pt x="2758282" y="166787"/>
                  <a:pt x="2748856" y="191889"/>
                  <a:pt x="2748856" y="220266"/>
                </a:cubicBezTo>
                <a:cubicBezTo>
                  <a:pt x="2748856" y="250627"/>
                  <a:pt x="2757687" y="275927"/>
                  <a:pt x="2775347" y="296168"/>
                </a:cubicBezTo>
                <a:cubicBezTo>
                  <a:pt x="2794001" y="317401"/>
                  <a:pt x="2818309" y="328017"/>
                  <a:pt x="2848273" y="328017"/>
                </a:cubicBezTo>
                <a:cubicBezTo>
                  <a:pt x="2876253" y="328017"/>
                  <a:pt x="2900065" y="316806"/>
                  <a:pt x="2919711" y="294382"/>
                </a:cubicBezTo>
                <a:cubicBezTo>
                  <a:pt x="2938364" y="272951"/>
                  <a:pt x="2947690" y="248047"/>
                  <a:pt x="2947690" y="219670"/>
                </a:cubicBezTo>
                <a:cubicBezTo>
                  <a:pt x="2947690" y="189905"/>
                  <a:pt x="2938662" y="164604"/>
                  <a:pt x="2920604" y="143768"/>
                </a:cubicBezTo>
                <a:cubicBezTo>
                  <a:pt x="2901752" y="121940"/>
                  <a:pt x="2877642" y="111026"/>
                  <a:pt x="2848273" y="111026"/>
                </a:cubicBezTo>
                <a:close/>
                <a:moveTo>
                  <a:pt x="1952923" y="111026"/>
                </a:moveTo>
                <a:cubicBezTo>
                  <a:pt x="1924944" y="111026"/>
                  <a:pt x="1901230" y="122337"/>
                  <a:pt x="1881783" y="144959"/>
                </a:cubicBezTo>
                <a:cubicBezTo>
                  <a:pt x="1862932" y="166787"/>
                  <a:pt x="1853506" y="191889"/>
                  <a:pt x="1853506" y="220266"/>
                </a:cubicBezTo>
                <a:cubicBezTo>
                  <a:pt x="1853506" y="250627"/>
                  <a:pt x="1862336" y="275927"/>
                  <a:pt x="1879997" y="296168"/>
                </a:cubicBezTo>
                <a:cubicBezTo>
                  <a:pt x="1898651" y="317401"/>
                  <a:pt x="1922959" y="328017"/>
                  <a:pt x="1952923" y="328017"/>
                </a:cubicBezTo>
                <a:cubicBezTo>
                  <a:pt x="1980903" y="328017"/>
                  <a:pt x="2004715" y="316806"/>
                  <a:pt x="2024361" y="294382"/>
                </a:cubicBezTo>
                <a:cubicBezTo>
                  <a:pt x="2043014" y="272951"/>
                  <a:pt x="2052340" y="248047"/>
                  <a:pt x="2052340" y="219670"/>
                </a:cubicBezTo>
                <a:cubicBezTo>
                  <a:pt x="2052340" y="189905"/>
                  <a:pt x="2043311" y="164604"/>
                  <a:pt x="2025254" y="143768"/>
                </a:cubicBezTo>
                <a:cubicBezTo>
                  <a:pt x="2006402" y="121940"/>
                  <a:pt x="1982292" y="111026"/>
                  <a:pt x="1952923" y="111026"/>
                </a:cubicBezTo>
                <a:close/>
                <a:moveTo>
                  <a:pt x="600373" y="111026"/>
                </a:moveTo>
                <a:cubicBezTo>
                  <a:pt x="572394" y="111026"/>
                  <a:pt x="548680" y="122337"/>
                  <a:pt x="529233" y="144959"/>
                </a:cubicBezTo>
                <a:cubicBezTo>
                  <a:pt x="510382" y="166787"/>
                  <a:pt x="500956" y="191889"/>
                  <a:pt x="500956" y="220266"/>
                </a:cubicBezTo>
                <a:cubicBezTo>
                  <a:pt x="500956" y="250627"/>
                  <a:pt x="509786" y="275927"/>
                  <a:pt x="527447" y="296168"/>
                </a:cubicBezTo>
                <a:cubicBezTo>
                  <a:pt x="546101" y="317401"/>
                  <a:pt x="570409" y="328017"/>
                  <a:pt x="600373" y="328017"/>
                </a:cubicBezTo>
                <a:cubicBezTo>
                  <a:pt x="628353" y="328017"/>
                  <a:pt x="652165" y="316806"/>
                  <a:pt x="671811" y="294382"/>
                </a:cubicBezTo>
                <a:cubicBezTo>
                  <a:pt x="690464" y="272951"/>
                  <a:pt x="699790" y="248047"/>
                  <a:pt x="699790" y="219670"/>
                </a:cubicBezTo>
                <a:cubicBezTo>
                  <a:pt x="699790" y="189905"/>
                  <a:pt x="690761" y="164604"/>
                  <a:pt x="672704" y="143768"/>
                </a:cubicBezTo>
                <a:cubicBezTo>
                  <a:pt x="653852" y="121940"/>
                  <a:pt x="629742" y="111026"/>
                  <a:pt x="600373" y="111026"/>
                </a:cubicBezTo>
                <a:close/>
                <a:moveTo>
                  <a:pt x="1540669" y="11311"/>
                </a:moveTo>
                <a:cubicBezTo>
                  <a:pt x="1543646" y="11311"/>
                  <a:pt x="1545035" y="13196"/>
                  <a:pt x="1544837" y="16966"/>
                </a:cubicBezTo>
                <a:lnTo>
                  <a:pt x="1544539" y="20836"/>
                </a:lnTo>
                <a:cubicBezTo>
                  <a:pt x="1542158" y="58142"/>
                  <a:pt x="1539479" y="114201"/>
                  <a:pt x="1536502" y="189012"/>
                </a:cubicBezTo>
                <a:lnTo>
                  <a:pt x="1536204" y="267593"/>
                </a:lnTo>
                <a:cubicBezTo>
                  <a:pt x="1536204" y="292993"/>
                  <a:pt x="1536304" y="311547"/>
                  <a:pt x="1536502" y="323255"/>
                </a:cubicBezTo>
                <a:cubicBezTo>
                  <a:pt x="1536701" y="325636"/>
                  <a:pt x="1536899" y="328017"/>
                  <a:pt x="1537097" y="330398"/>
                </a:cubicBezTo>
                <a:cubicBezTo>
                  <a:pt x="1537296" y="332780"/>
                  <a:pt x="1538784" y="334268"/>
                  <a:pt x="1541562" y="334863"/>
                </a:cubicBezTo>
                <a:cubicBezTo>
                  <a:pt x="1541761" y="334863"/>
                  <a:pt x="1544340" y="334863"/>
                  <a:pt x="1549301" y="334863"/>
                </a:cubicBezTo>
                <a:cubicBezTo>
                  <a:pt x="1567161" y="334863"/>
                  <a:pt x="1593900" y="333921"/>
                  <a:pt x="1629520" y="332036"/>
                </a:cubicBezTo>
                <a:cubicBezTo>
                  <a:pt x="1665139" y="330150"/>
                  <a:pt x="1691879" y="329208"/>
                  <a:pt x="1709738" y="329208"/>
                </a:cubicBezTo>
                <a:cubicBezTo>
                  <a:pt x="1715096" y="329208"/>
                  <a:pt x="1717775" y="331490"/>
                  <a:pt x="1717775" y="336054"/>
                </a:cubicBezTo>
                <a:cubicBezTo>
                  <a:pt x="1717775" y="369987"/>
                  <a:pt x="1715294" y="399256"/>
                  <a:pt x="1710333" y="423863"/>
                </a:cubicBezTo>
                <a:cubicBezTo>
                  <a:pt x="1709341" y="429022"/>
                  <a:pt x="1707258" y="432098"/>
                  <a:pt x="1704083" y="433090"/>
                </a:cubicBezTo>
                <a:cubicBezTo>
                  <a:pt x="1703090" y="433487"/>
                  <a:pt x="1699022" y="433685"/>
                  <a:pt x="1691879" y="433685"/>
                </a:cubicBezTo>
                <a:cubicBezTo>
                  <a:pt x="1674813" y="433685"/>
                  <a:pt x="1652588" y="433288"/>
                  <a:pt x="1625204" y="432495"/>
                </a:cubicBezTo>
                <a:cubicBezTo>
                  <a:pt x="1589485" y="431701"/>
                  <a:pt x="1567260" y="431205"/>
                  <a:pt x="1558529" y="431006"/>
                </a:cubicBezTo>
                <a:lnTo>
                  <a:pt x="1469529" y="429816"/>
                </a:lnTo>
                <a:cubicBezTo>
                  <a:pt x="1460600" y="430014"/>
                  <a:pt x="1447800" y="429617"/>
                  <a:pt x="1431132" y="428625"/>
                </a:cubicBezTo>
                <a:cubicBezTo>
                  <a:pt x="1425377" y="427633"/>
                  <a:pt x="1422500" y="424557"/>
                  <a:pt x="1422500" y="419398"/>
                </a:cubicBezTo>
                <a:cubicBezTo>
                  <a:pt x="1422500" y="397768"/>
                  <a:pt x="1422847" y="365373"/>
                  <a:pt x="1423541" y="322213"/>
                </a:cubicBezTo>
                <a:cubicBezTo>
                  <a:pt x="1424236" y="279053"/>
                  <a:pt x="1424583" y="246658"/>
                  <a:pt x="1424583" y="225028"/>
                </a:cubicBezTo>
                <a:cubicBezTo>
                  <a:pt x="1424583" y="202009"/>
                  <a:pt x="1423889" y="167531"/>
                  <a:pt x="1422500" y="121593"/>
                </a:cubicBezTo>
                <a:cubicBezTo>
                  <a:pt x="1421111" y="75654"/>
                  <a:pt x="1420416" y="41176"/>
                  <a:pt x="1420416" y="18157"/>
                </a:cubicBezTo>
                <a:cubicBezTo>
                  <a:pt x="1420416" y="13791"/>
                  <a:pt x="1423393" y="11609"/>
                  <a:pt x="1429346" y="11609"/>
                </a:cubicBezTo>
                <a:cubicBezTo>
                  <a:pt x="1435299" y="11609"/>
                  <a:pt x="1444179" y="11906"/>
                  <a:pt x="1455986" y="12502"/>
                </a:cubicBezTo>
                <a:cubicBezTo>
                  <a:pt x="1467793" y="13097"/>
                  <a:pt x="1476574" y="13395"/>
                  <a:pt x="1482329" y="13395"/>
                </a:cubicBezTo>
                <a:cubicBezTo>
                  <a:pt x="1488877" y="13395"/>
                  <a:pt x="1498601" y="13047"/>
                  <a:pt x="1511499" y="12353"/>
                </a:cubicBezTo>
                <a:cubicBezTo>
                  <a:pt x="1524398" y="11658"/>
                  <a:pt x="1534121" y="11311"/>
                  <a:pt x="1540669" y="11311"/>
                </a:cubicBezTo>
                <a:close/>
                <a:moveTo>
                  <a:pt x="861120" y="11013"/>
                </a:moveTo>
                <a:cubicBezTo>
                  <a:pt x="873225" y="11013"/>
                  <a:pt x="891531" y="11509"/>
                  <a:pt x="916038" y="12502"/>
                </a:cubicBezTo>
                <a:cubicBezTo>
                  <a:pt x="940545" y="13494"/>
                  <a:pt x="958850" y="13990"/>
                  <a:pt x="970955" y="13990"/>
                </a:cubicBezTo>
                <a:cubicBezTo>
                  <a:pt x="975916" y="13990"/>
                  <a:pt x="978396" y="16173"/>
                  <a:pt x="978396" y="20538"/>
                </a:cubicBezTo>
                <a:cubicBezTo>
                  <a:pt x="978396" y="46732"/>
                  <a:pt x="977553" y="85973"/>
                  <a:pt x="975866" y="138261"/>
                </a:cubicBezTo>
                <a:cubicBezTo>
                  <a:pt x="974180" y="190550"/>
                  <a:pt x="973337" y="229791"/>
                  <a:pt x="973337" y="255984"/>
                </a:cubicBezTo>
                <a:cubicBezTo>
                  <a:pt x="973337" y="287139"/>
                  <a:pt x="976611" y="308173"/>
                  <a:pt x="983159" y="319088"/>
                </a:cubicBezTo>
                <a:cubicBezTo>
                  <a:pt x="991890" y="333970"/>
                  <a:pt x="1010147" y="341412"/>
                  <a:pt x="1037928" y="341412"/>
                </a:cubicBezTo>
                <a:cubicBezTo>
                  <a:pt x="1078608" y="341412"/>
                  <a:pt x="1098947" y="321667"/>
                  <a:pt x="1098947" y="282178"/>
                </a:cubicBezTo>
                <a:cubicBezTo>
                  <a:pt x="1098947" y="253405"/>
                  <a:pt x="1098253" y="210245"/>
                  <a:pt x="1096864" y="152698"/>
                </a:cubicBezTo>
                <a:cubicBezTo>
                  <a:pt x="1095475" y="95151"/>
                  <a:pt x="1094780" y="51991"/>
                  <a:pt x="1094780" y="23217"/>
                </a:cubicBezTo>
                <a:cubicBezTo>
                  <a:pt x="1094780" y="17066"/>
                  <a:pt x="1097261" y="13990"/>
                  <a:pt x="1102221" y="13990"/>
                </a:cubicBezTo>
                <a:cubicBezTo>
                  <a:pt x="1113929" y="13990"/>
                  <a:pt x="1131590" y="13494"/>
                  <a:pt x="1155204" y="12502"/>
                </a:cubicBezTo>
                <a:cubicBezTo>
                  <a:pt x="1178818" y="11509"/>
                  <a:pt x="1196479" y="11013"/>
                  <a:pt x="1208187" y="11013"/>
                </a:cubicBezTo>
                <a:cubicBezTo>
                  <a:pt x="1213942" y="11013"/>
                  <a:pt x="1216819" y="13395"/>
                  <a:pt x="1216819" y="18157"/>
                </a:cubicBezTo>
                <a:cubicBezTo>
                  <a:pt x="1216819" y="40977"/>
                  <a:pt x="1215877" y="75406"/>
                  <a:pt x="1213991" y="121444"/>
                </a:cubicBezTo>
                <a:cubicBezTo>
                  <a:pt x="1212106" y="167481"/>
                  <a:pt x="1211164" y="202009"/>
                  <a:pt x="1211164" y="225028"/>
                </a:cubicBezTo>
                <a:cubicBezTo>
                  <a:pt x="1211164" y="231378"/>
                  <a:pt x="1211263" y="240953"/>
                  <a:pt x="1211462" y="253752"/>
                </a:cubicBezTo>
                <a:cubicBezTo>
                  <a:pt x="1211660" y="266551"/>
                  <a:pt x="1211759" y="276126"/>
                  <a:pt x="1211759" y="282476"/>
                </a:cubicBezTo>
                <a:cubicBezTo>
                  <a:pt x="1211759" y="333077"/>
                  <a:pt x="1205707" y="367605"/>
                  <a:pt x="1193602" y="386060"/>
                </a:cubicBezTo>
                <a:cubicBezTo>
                  <a:pt x="1171377" y="419795"/>
                  <a:pt x="1115914" y="436662"/>
                  <a:pt x="1027212" y="436662"/>
                </a:cubicBezTo>
                <a:cubicBezTo>
                  <a:pt x="987128" y="436662"/>
                  <a:pt x="956271" y="433586"/>
                  <a:pt x="934641" y="427434"/>
                </a:cubicBezTo>
                <a:cubicBezTo>
                  <a:pt x="900113" y="417513"/>
                  <a:pt x="877690" y="398562"/>
                  <a:pt x="867371" y="370582"/>
                </a:cubicBezTo>
                <a:cubicBezTo>
                  <a:pt x="862211" y="356890"/>
                  <a:pt x="859632" y="332482"/>
                  <a:pt x="859632" y="297359"/>
                </a:cubicBezTo>
                <a:cubicBezTo>
                  <a:pt x="859632" y="289223"/>
                  <a:pt x="859929" y="277118"/>
                  <a:pt x="860525" y="261045"/>
                </a:cubicBezTo>
                <a:cubicBezTo>
                  <a:pt x="861120" y="244971"/>
                  <a:pt x="861418" y="232966"/>
                  <a:pt x="861418" y="225028"/>
                </a:cubicBezTo>
                <a:cubicBezTo>
                  <a:pt x="861418" y="202009"/>
                  <a:pt x="860326" y="167481"/>
                  <a:pt x="858144" y="121444"/>
                </a:cubicBezTo>
                <a:cubicBezTo>
                  <a:pt x="855961" y="75406"/>
                  <a:pt x="854869" y="40977"/>
                  <a:pt x="854869" y="18157"/>
                </a:cubicBezTo>
                <a:cubicBezTo>
                  <a:pt x="854869" y="13395"/>
                  <a:pt x="856953" y="11013"/>
                  <a:pt x="861120" y="11013"/>
                </a:cubicBezTo>
                <a:close/>
                <a:moveTo>
                  <a:pt x="5954" y="11013"/>
                </a:moveTo>
                <a:cubicBezTo>
                  <a:pt x="18058" y="11013"/>
                  <a:pt x="36414" y="11509"/>
                  <a:pt x="61020" y="12502"/>
                </a:cubicBezTo>
                <a:cubicBezTo>
                  <a:pt x="85626" y="13494"/>
                  <a:pt x="104081" y="13990"/>
                  <a:pt x="116384" y="13990"/>
                </a:cubicBezTo>
                <a:cubicBezTo>
                  <a:pt x="120948" y="13990"/>
                  <a:pt x="123230" y="15478"/>
                  <a:pt x="123230" y="18455"/>
                </a:cubicBezTo>
                <a:cubicBezTo>
                  <a:pt x="123230" y="28575"/>
                  <a:pt x="122784" y="43805"/>
                  <a:pt x="121891" y="64145"/>
                </a:cubicBezTo>
                <a:cubicBezTo>
                  <a:pt x="120998" y="84485"/>
                  <a:pt x="120551" y="99715"/>
                  <a:pt x="120551" y="109835"/>
                </a:cubicBezTo>
                <a:cubicBezTo>
                  <a:pt x="120551" y="115788"/>
                  <a:pt x="129283" y="130671"/>
                  <a:pt x="146745" y="154484"/>
                </a:cubicBezTo>
                <a:cubicBezTo>
                  <a:pt x="160636" y="173137"/>
                  <a:pt x="172046" y="187523"/>
                  <a:pt x="180975" y="197644"/>
                </a:cubicBezTo>
                <a:cubicBezTo>
                  <a:pt x="189111" y="188119"/>
                  <a:pt x="199926" y="173831"/>
                  <a:pt x="213420" y="154781"/>
                </a:cubicBezTo>
                <a:cubicBezTo>
                  <a:pt x="230486" y="130969"/>
                  <a:pt x="239018" y="116582"/>
                  <a:pt x="239018" y="111621"/>
                </a:cubicBezTo>
                <a:cubicBezTo>
                  <a:pt x="239018" y="101699"/>
                  <a:pt x="238274" y="86668"/>
                  <a:pt x="236786" y="66526"/>
                </a:cubicBezTo>
                <a:cubicBezTo>
                  <a:pt x="235298" y="46385"/>
                  <a:pt x="234554" y="31353"/>
                  <a:pt x="234554" y="21431"/>
                </a:cubicBezTo>
                <a:cubicBezTo>
                  <a:pt x="234554" y="17264"/>
                  <a:pt x="235447" y="14883"/>
                  <a:pt x="237232" y="14288"/>
                </a:cubicBezTo>
                <a:cubicBezTo>
                  <a:pt x="237232" y="14288"/>
                  <a:pt x="239713" y="14288"/>
                  <a:pt x="244674" y="14288"/>
                </a:cubicBezTo>
                <a:cubicBezTo>
                  <a:pt x="256580" y="14288"/>
                  <a:pt x="274489" y="13742"/>
                  <a:pt x="298401" y="12650"/>
                </a:cubicBezTo>
                <a:cubicBezTo>
                  <a:pt x="322313" y="11559"/>
                  <a:pt x="340321" y="11013"/>
                  <a:pt x="352425" y="11013"/>
                </a:cubicBezTo>
                <a:cubicBezTo>
                  <a:pt x="356394" y="11013"/>
                  <a:pt x="358379" y="15280"/>
                  <a:pt x="358379" y="23813"/>
                </a:cubicBezTo>
                <a:cubicBezTo>
                  <a:pt x="358379" y="34330"/>
                  <a:pt x="358577" y="50155"/>
                  <a:pt x="358974" y="71289"/>
                </a:cubicBezTo>
                <a:cubicBezTo>
                  <a:pt x="359371" y="92422"/>
                  <a:pt x="359569" y="108347"/>
                  <a:pt x="359569" y="119063"/>
                </a:cubicBezTo>
                <a:cubicBezTo>
                  <a:pt x="359569" y="127595"/>
                  <a:pt x="357982" y="135037"/>
                  <a:pt x="354807" y="141387"/>
                </a:cubicBezTo>
                <a:cubicBezTo>
                  <a:pt x="328811" y="192782"/>
                  <a:pt x="293390" y="246856"/>
                  <a:pt x="248543" y="303609"/>
                </a:cubicBezTo>
                <a:cubicBezTo>
                  <a:pt x="242193" y="311944"/>
                  <a:pt x="239018" y="319484"/>
                  <a:pt x="239018" y="326231"/>
                </a:cubicBezTo>
                <a:cubicBezTo>
                  <a:pt x="239018" y="336748"/>
                  <a:pt x="239614" y="352524"/>
                  <a:pt x="240804" y="373559"/>
                </a:cubicBezTo>
                <a:cubicBezTo>
                  <a:pt x="241995" y="394593"/>
                  <a:pt x="242590" y="410270"/>
                  <a:pt x="242590" y="420588"/>
                </a:cubicBezTo>
                <a:cubicBezTo>
                  <a:pt x="242590" y="424160"/>
                  <a:pt x="241797" y="426343"/>
                  <a:pt x="240209" y="427137"/>
                </a:cubicBezTo>
                <a:cubicBezTo>
                  <a:pt x="239812" y="427335"/>
                  <a:pt x="237133" y="427831"/>
                  <a:pt x="232172" y="428625"/>
                </a:cubicBezTo>
                <a:cubicBezTo>
                  <a:pt x="225029" y="429816"/>
                  <a:pt x="207169" y="430411"/>
                  <a:pt x="178594" y="430411"/>
                </a:cubicBezTo>
                <a:cubicBezTo>
                  <a:pt x="149821" y="430411"/>
                  <a:pt x="131465" y="429816"/>
                  <a:pt x="123528" y="428625"/>
                </a:cubicBezTo>
                <a:cubicBezTo>
                  <a:pt x="117972" y="427831"/>
                  <a:pt x="115193" y="424954"/>
                  <a:pt x="115193" y="419993"/>
                </a:cubicBezTo>
                <a:cubicBezTo>
                  <a:pt x="115193" y="409476"/>
                  <a:pt x="116086" y="393452"/>
                  <a:pt x="117872" y="371922"/>
                </a:cubicBezTo>
                <a:cubicBezTo>
                  <a:pt x="119658" y="350391"/>
                  <a:pt x="120551" y="334268"/>
                  <a:pt x="120551" y="323552"/>
                </a:cubicBezTo>
                <a:cubicBezTo>
                  <a:pt x="120551" y="317202"/>
                  <a:pt x="118170" y="310356"/>
                  <a:pt x="113408" y="303014"/>
                </a:cubicBezTo>
                <a:cubicBezTo>
                  <a:pt x="89397" y="269081"/>
                  <a:pt x="55067" y="217091"/>
                  <a:pt x="10418" y="147042"/>
                </a:cubicBezTo>
                <a:cubicBezTo>
                  <a:pt x="5854" y="139303"/>
                  <a:pt x="3572" y="132953"/>
                  <a:pt x="3572" y="127992"/>
                </a:cubicBezTo>
                <a:cubicBezTo>
                  <a:pt x="3572" y="116086"/>
                  <a:pt x="2977" y="98227"/>
                  <a:pt x="1786" y="74414"/>
                </a:cubicBezTo>
                <a:cubicBezTo>
                  <a:pt x="596" y="50602"/>
                  <a:pt x="0" y="32742"/>
                  <a:pt x="0" y="20836"/>
                </a:cubicBezTo>
                <a:cubicBezTo>
                  <a:pt x="0" y="14288"/>
                  <a:pt x="1985" y="11013"/>
                  <a:pt x="5954" y="11013"/>
                </a:cubicBezTo>
                <a:close/>
                <a:moveTo>
                  <a:pt x="2405956" y="1191"/>
                </a:moveTo>
                <a:cubicBezTo>
                  <a:pt x="2436118" y="1191"/>
                  <a:pt x="2464495" y="6945"/>
                  <a:pt x="2491086" y="18455"/>
                </a:cubicBezTo>
                <a:cubicBezTo>
                  <a:pt x="2519859" y="31155"/>
                  <a:pt x="2542481" y="49014"/>
                  <a:pt x="2558951" y="72033"/>
                </a:cubicBezTo>
                <a:cubicBezTo>
                  <a:pt x="2562325" y="76795"/>
                  <a:pt x="2564011" y="80169"/>
                  <a:pt x="2564011" y="82153"/>
                </a:cubicBezTo>
                <a:cubicBezTo>
                  <a:pt x="2564011" y="88503"/>
                  <a:pt x="2555131" y="102741"/>
                  <a:pt x="2537371" y="124867"/>
                </a:cubicBezTo>
                <a:cubicBezTo>
                  <a:pt x="2519611" y="146993"/>
                  <a:pt x="2508151" y="158056"/>
                  <a:pt x="2502992" y="158056"/>
                </a:cubicBezTo>
                <a:cubicBezTo>
                  <a:pt x="2501801" y="158056"/>
                  <a:pt x="2497237" y="153988"/>
                  <a:pt x="2489300" y="145852"/>
                </a:cubicBezTo>
                <a:cubicBezTo>
                  <a:pt x="2479576" y="136128"/>
                  <a:pt x="2469654" y="128588"/>
                  <a:pt x="2459534" y="123230"/>
                </a:cubicBezTo>
                <a:cubicBezTo>
                  <a:pt x="2444453" y="115094"/>
                  <a:pt x="2427784" y="111026"/>
                  <a:pt x="2409528" y="111026"/>
                </a:cubicBezTo>
                <a:cubicBezTo>
                  <a:pt x="2379762" y="111026"/>
                  <a:pt x="2356148" y="122138"/>
                  <a:pt x="2338686" y="144363"/>
                </a:cubicBezTo>
                <a:cubicBezTo>
                  <a:pt x="2322414" y="164802"/>
                  <a:pt x="2314278" y="190302"/>
                  <a:pt x="2314278" y="220861"/>
                </a:cubicBezTo>
                <a:cubicBezTo>
                  <a:pt x="2314278" y="253206"/>
                  <a:pt x="2322712" y="278805"/>
                  <a:pt x="2339579" y="297656"/>
                </a:cubicBezTo>
                <a:cubicBezTo>
                  <a:pt x="2357041" y="317103"/>
                  <a:pt x="2381746" y="326827"/>
                  <a:pt x="2413695" y="326827"/>
                </a:cubicBezTo>
                <a:cubicBezTo>
                  <a:pt x="2433936" y="326827"/>
                  <a:pt x="2456558" y="321766"/>
                  <a:pt x="2481561" y="311646"/>
                </a:cubicBezTo>
                <a:cubicBezTo>
                  <a:pt x="2480965" y="305098"/>
                  <a:pt x="2479179" y="288429"/>
                  <a:pt x="2476203" y="261640"/>
                </a:cubicBezTo>
                <a:cubicBezTo>
                  <a:pt x="2473623" y="241002"/>
                  <a:pt x="2472333" y="224334"/>
                  <a:pt x="2472333" y="211634"/>
                </a:cubicBezTo>
                <a:cubicBezTo>
                  <a:pt x="2472333" y="207863"/>
                  <a:pt x="2473623" y="205581"/>
                  <a:pt x="2476203" y="204788"/>
                </a:cubicBezTo>
                <a:cubicBezTo>
                  <a:pt x="2477195" y="204391"/>
                  <a:pt x="2478783" y="204192"/>
                  <a:pt x="2480965" y="204192"/>
                </a:cubicBezTo>
                <a:cubicBezTo>
                  <a:pt x="2486720" y="204192"/>
                  <a:pt x="2495402" y="204738"/>
                  <a:pt x="2507010" y="205829"/>
                </a:cubicBezTo>
                <a:cubicBezTo>
                  <a:pt x="2518619" y="206921"/>
                  <a:pt x="2527400" y="207466"/>
                  <a:pt x="2533353" y="207466"/>
                </a:cubicBezTo>
                <a:cubicBezTo>
                  <a:pt x="2539703" y="207466"/>
                  <a:pt x="2549228" y="207020"/>
                  <a:pt x="2561928" y="206127"/>
                </a:cubicBezTo>
                <a:cubicBezTo>
                  <a:pt x="2574628" y="205234"/>
                  <a:pt x="2584153" y="204788"/>
                  <a:pt x="2590503" y="204788"/>
                </a:cubicBezTo>
                <a:cubicBezTo>
                  <a:pt x="2595464" y="204788"/>
                  <a:pt x="2597944" y="208062"/>
                  <a:pt x="2597944" y="214610"/>
                </a:cubicBezTo>
                <a:cubicBezTo>
                  <a:pt x="2597944" y="224135"/>
                  <a:pt x="2597399" y="238522"/>
                  <a:pt x="2596307" y="257770"/>
                </a:cubicBezTo>
                <a:cubicBezTo>
                  <a:pt x="2595216" y="277019"/>
                  <a:pt x="2594670" y="291406"/>
                  <a:pt x="2594670" y="300931"/>
                </a:cubicBezTo>
                <a:cubicBezTo>
                  <a:pt x="2594670" y="326529"/>
                  <a:pt x="2596555" y="364827"/>
                  <a:pt x="2600326" y="415826"/>
                </a:cubicBezTo>
                <a:lnTo>
                  <a:pt x="2600623" y="419100"/>
                </a:lnTo>
                <a:cubicBezTo>
                  <a:pt x="2601020" y="424458"/>
                  <a:pt x="2598242" y="427137"/>
                  <a:pt x="2592289" y="427137"/>
                </a:cubicBezTo>
                <a:cubicBezTo>
                  <a:pt x="2588518" y="427137"/>
                  <a:pt x="2577654" y="424954"/>
                  <a:pt x="2559695" y="420588"/>
                </a:cubicBezTo>
                <a:cubicBezTo>
                  <a:pt x="2541737" y="416223"/>
                  <a:pt x="2530674" y="413246"/>
                  <a:pt x="2526507" y="411659"/>
                </a:cubicBezTo>
                <a:cubicBezTo>
                  <a:pt x="2485033" y="427931"/>
                  <a:pt x="2445247" y="436067"/>
                  <a:pt x="2407147" y="436067"/>
                </a:cubicBezTo>
                <a:cubicBezTo>
                  <a:pt x="2345829" y="436067"/>
                  <a:pt x="2295526" y="415627"/>
                  <a:pt x="2256235" y="374749"/>
                </a:cubicBezTo>
                <a:cubicBezTo>
                  <a:pt x="2217341" y="334466"/>
                  <a:pt x="2197894" y="283567"/>
                  <a:pt x="2197894" y="222052"/>
                </a:cubicBezTo>
                <a:cubicBezTo>
                  <a:pt x="2197894" y="159147"/>
                  <a:pt x="2216746" y="106958"/>
                  <a:pt x="2254449" y="65484"/>
                </a:cubicBezTo>
                <a:cubicBezTo>
                  <a:pt x="2293343" y="22622"/>
                  <a:pt x="2343845" y="1191"/>
                  <a:pt x="2405956" y="1191"/>
                </a:cubicBezTo>
                <a:close/>
                <a:moveTo>
                  <a:pt x="2848273" y="0"/>
                </a:moveTo>
                <a:cubicBezTo>
                  <a:pt x="2909194" y="0"/>
                  <a:pt x="2959993" y="21531"/>
                  <a:pt x="3000673" y="64591"/>
                </a:cubicBezTo>
                <a:cubicBezTo>
                  <a:pt x="3040559" y="107057"/>
                  <a:pt x="3060502" y="158948"/>
                  <a:pt x="3060502" y="220266"/>
                </a:cubicBezTo>
                <a:cubicBezTo>
                  <a:pt x="3060502" y="282178"/>
                  <a:pt x="3040758" y="334070"/>
                  <a:pt x="3001268" y="375940"/>
                </a:cubicBezTo>
                <a:cubicBezTo>
                  <a:pt x="2960986" y="418406"/>
                  <a:pt x="2909987" y="439638"/>
                  <a:pt x="2848273" y="439638"/>
                </a:cubicBezTo>
                <a:cubicBezTo>
                  <a:pt x="2786956" y="439638"/>
                  <a:pt x="2736057" y="418207"/>
                  <a:pt x="2695576" y="375345"/>
                </a:cubicBezTo>
                <a:cubicBezTo>
                  <a:pt x="2655888" y="333474"/>
                  <a:pt x="2636044" y="281781"/>
                  <a:pt x="2636044" y="220266"/>
                </a:cubicBezTo>
                <a:cubicBezTo>
                  <a:pt x="2636044" y="158552"/>
                  <a:pt x="2655888" y="106660"/>
                  <a:pt x="2695576" y="64591"/>
                </a:cubicBezTo>
                <a:cubicBezTo>
                  <a:pt x="2736057" y="21531"/>
                  <a:pt x="2786956" y="0"/>
                  <a:pt x="2848273" y="0"/>
                </a:cubicBezTo>
                <a:close/>
                <a:moveTo>
                  <a:pt x="1952923" y="0"/>
                </a:moveTo>
                <a:cubicBezTo>
                  <a:pt x="2013843" y="0"/>
                  <a:pt x="2064644" y="21531"/>
                  <a:pt x="2105323" y="64591"/>
                </a:cubicBezTo>
                <a:cubicBezTo>
                  <a:pt x="2145209" y="107057"/>
                  <a:pt x="2165152" y="158948"/>
                  <a:pt x="2165152" y="220266"/>
                </a:cubicBezTo>
                <a:cubicBezTo>
                  <a:pt x="2165152" y="282178"/>
                  <a:pt x="2145408" y="334070"/>
                  <a:pt x="2105918" y="375940"/>
                </a:cubicBezTo>
                <a:cubicBezTo>
                  <a:pt x="2065636" y="418406"/>
                  <a:pt x="2014637" y="439638"/>
                  <a:pt x="1952923" y="439638"/>
                </a:cubicBezTo>
                <a:cubicBezTo>
                  <a:pt x="1891606" y="439638"/>
                  <a:pt x="1840707" y="418207"/>
                  <a:pt x="1800226" y="375345"/>
                </a:cubicBezTo>
                <a:cubicBezTo>
                  <a:pt x="1760538" y="333474"/>
                  <a:pt x="1740694" y="281781"/>
                  <a:pt x="1740694" y="220266"/>
                </a:cubicBezTo>
                <a:cubicBezTo>
                  <a:pt x="1740694" y="158552"/>
                  <a:pt x="1760538" y="106660"/>
                  <a:pt x="1800226" y="64591"/>
                </a:cubicBezTo>
                <a:cubicBezTo>
                  <a:pt x="1840707" y="21531"/>
                  <a:pt x="1891606" y="0"/>
                  <a:pt x="1952923" y="0"/>
                </a:cubicBezTo>
                <a:close/>
                <a:moveTo>
                  <a:pt x="600373" y="0"/>
                </a:moveTo>
                <a:cubicBezTo>
                  <a:pt x="661293" y="0"/>
                  <a:pt x="712094" y="21531"/>
                  <a:pt x="752773" y="64591"/>
                </a:cubicBezTo>
                <a:cubicBezTo>
                  <a:pt x="792659" y="107057"/>
                  <a:pt x="812602" y="158948"/>
                  <a:pt x="812602" y="220266"/>
                </a:cubicBezTo>
                <a:cubicBezTo>
                  <a:pt x="812602" y="282178"/>
                  <a:pt x="792858" y="334070"/>
                  <a:pt x="753368" y="375940"/>
                </a:cubicBezTo>
                <a:cubicBezTo>
                  <a:pt x="713086" y="418406"/>
                  <a:pt x="662087" y="439638"/>
                  <a:pt x="600373" y="439638"/>
                </a:cubicBezTo>
                <a:cubicBezTo>
                  <a:pt x="539056" y="439638"/>
                  <a:pt x="488157" y="418207"/>
                  <a:pt x="447675" y="375345"/>
                </a:cubicBezTo>
                <a:cubicBezTo>
                  <a:pt x="407988" y="333474"/>
                  <a:pt x="388144" y="281781"/>
                  <a:pt x="388144" y="220266"/>
                </a:cubicBezTo>
                <a:cubicBezTo>
                  <a:pt x="388144" y="158552"/>
                  <a:pt x="407988" y="106660"/>
                  <a:pt x="447675" y="64591"/>
                </a:cubicBezTo>
                <a:cubicBezTo>
                  <a:pt x="488157" y="21531"/>
                  <a:pt x="539056" y="0"/>
                  <a:pt x="600373" y="0"/>
                </a:cubicBezTo>
                <a:close/>
              </a:path>
            </a:pathLst>
          </a:custGeom>
          <a:solidFill>
            <a:srgbClr val="6600CC"/>
          </a:solidFill>
          <a:ln>
            <a:solidFill>
              <a:srgbClr val="EC206C"/>
            </a:solidFill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  <a:scene3d>
              <a:camera prst="orthographicFront"/>
              <a:lightRig rig="threePt" dir="t"/>
            </a:scene3d>
            <a:sp3d contourW="12700"/>
          </a:bodyPr>
          <a:lstStyle/>
          <a:p>
            <a:endParaRPr lang="zh-CN" altLang="en-US" sz="4800" dirty="0">
              <a:solidFill>
                <a:srgbClr val="0070C0"/>
              </a:solidFill>
              <a:latin typeface="Berlin Sans FB Demi" panose="020E0802020502020306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图片占位符 10"/>
          <p:cNvSpPr>
            <a:spLocks noGrp="1"/>
          </p:cNvSpPr>
          <p:nvPr>
            <p:ph type="pic" sz="quarter" idx="11"/>
          </p:nvPr>
        </p:nvSpPr>
        <p:spPr>
          <a:xfrm>
            <a:off x="1069976" y="1681956"/>
            <a:ext cx="4110578" cy="2379215"/>
          </a:xfrm>
          <a:custGeom>
            <a:avLst/>
            <a:gdLst>
              <a:gd name="connsiteX0" fmla="*/ 0 w 4110578"/>
              <a:gd name="connsiteY0" fmla="*/ 0 h 2379215"/>
              <a:gd name="connsiteX1" fmla="*/ 4110578 w 4110578"/>
              <a:gd name="connsiteY1" fmla="*/ 0 h 2379215"/>
              <a:gd name="connsiteX2" fmla="*/ 4110578 w 4110578"/>
              <a:gd name="connsiteY2" fmla="*/ 2379215 h 2379215"/>
              <a:gd name="connsiteX3" fmla="*/ 0 w 4110578"/>
              <a:gd name="connsiteY3" fmla="*/ 2379215 h 23792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10578" h="2379215">
                <a:moveTo>
                  <a:pt x="0" y="0"/>
                </a:moveTo>
                <a:lnTo>
                  <a:pt x="4110578" y="0"/>
                </a:lnTo>
                <a:lnTo>
                  <a:pt x="4110578" y="2379215"/>
                </a:lnTo>
                <a:lnTo>
                  <a:pt x="0" y="237921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3" name="图片占位符 12"/>
          <p:cNvSpPr>
            <a:spLocks noGrp="1"/>
          </p:cNvSpPr>
          <p:nvPr>
            <p:ph type="pic" sz="quarter" idx="12"/>
          </p:nvPr>
        </p:nvSpPr>
        <p:spPr>
          <a:xfrm>
            <a:off x="1069976" y="4245619"/>
            <a:ext cx="3346722" cy="1888481"/>
          </a:xfrm>
          <a:custGeom>
            <a:avLst/>
            <a:gdLst>
              <a:gd name="connsiteX0" fmla="*/ 0 w 3346722"/>
              <a:gd name="connsiteY0" fmla="*/ 0 h 1888481"/>
              <a:gd name="connsiteX1" fmla="*/ 3346722 w 3346722"/>
              <a:gd name="connsiteY1" fmla="*/ 0 h 1888481"/>
              <a:gd name="connsiteX2" fmla="*/ 3346722 w 3346722"/>
              <a:gd name="connsiteY2" fmla="*/ 1888481 h 1888481"/>
              <a:gd name="connsiteX3" fmla="*/ 0 w 3346722"/>
              <a:gd name="connsiteY3" fmla="*/ 1888481 h 18884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46722" h="1888481">
                <a:moveTo>
                  <a:pt x="0" y="0"/>
                </a:moveTo>
                <a:lnTo>
                  <a:pt x="3346722" y="0"/>
                </a:lnTo>
                <a:lnTo>
                  <a:pt x="3346722" y="1888481"/>
                </a:lnTo>
                <a:lnTo>
                  <a:pt x="0" y="188848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4" name="图片占位符 13"/>
          <p:cNvSpPr>
            <a:spLocks noGrp="1"/>
          </p:cNvSpPr>
          <p:nvPr>
            <p:ph type="pic" sz="quarter" idx="13"/>
          </p:nvPr>
        </p:nvSpPr>
        <p:spPr>
          <a:xfrm>
            <a:off x="8235973" y="4245619"/>
            <a:ext cx="3081315" cy="1888481"/>
          </a:xfrm>
          <a:custGeom>
            <a:avLst/>
            <a:gdLst>
              <a:gd name="connsiteX0" fmla="*/ 0 w 3081315"/>
              <a:gd name="connsiteY0" fmla="*/ 0 h 1888481"/>
              <a:gd name="connsiteX1" fmla="*/ 3081315 w 3081315"/>
              <a:gd name="connsiteY1" fmla="*/ 0 h 1888481"/>
              <a:gd name="connsiteX2" fmla="*/ 3081315 w 3081315"/>
              <a:gd name="connsiteY2" fmla="*/ 1888481 h 1888481"/>
              <a:gd name="connsiteX3" fmla="*/ 0 w 3081315"/>
              <a:gd name="connsiteY3" fmla="*/ 1888481 h 18884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81315" h="1888481">
                <a:moveTo>
                  <a:pt x="0" y="0"/>
                </a:moveTo>
                <a:lnTo>
                  <a:pt x="3081315" y="0"/>
                </a:lnTo>
                <a:lnTo>
                  <a:pt x="3081315" y="1888481"/>
                </a:lnTo>
                <a:lnTo>
                  <a:pt x="0" y="188848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2" name="图片占位符 11"/>
          <p:cNvSpPr>
            <a:spLocks noGrp="1"/>
          </p:cNvSpPr>
          <p:nvPr>
            <p:ph type="pic" sz="quarter" idx="14"/>
          </p:nvPr>
        </p:nvSpPr>
        <p:spPr>
          <a:xfrm>
            <a:off x="5372102" y="1681956"/>
            <a:ext cx="5945188" cy="2379215"/>
          </a:xfrm>
          <a:custGeom>
            <a:avLst/>
            <a:gdLst>
              <a:gd name="connsiteX0" fmla="*/ 0 w 5945188"/>
              <a:gd name="connsiteY0" fmla="*/ 0 h 2379215"/>
              <a:gd name="connsiteX1" fmla="*/ 5945188 w 5945188"/>
              <a:gd name="connsiteY1" fmla="*/ 0 h 2379215"/>
              <a:gd name="connsiteX2" fmla="*/ 5945188 w 5945188"/>
              <a:gd name="connsiteY2" fmla="*/ 2379215 h 2379215"/>
              <a:gd name="connsiteX3" fmla="*/ 0 w 5945188"/>
              <a:gd name="connsiteY3" fmla="*/ 2379215 h 23792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45188" h="2379215">
                <a:moveTo>
                  <a:pt x="0" y="0"/>
                </a:moveTo>
                <a:lnTo>
                  <a:pt x="5945188" y="0"/>
                </a:lnTo>
                <a:lnTo>
                  <a:pt x="5945188" y="2379215"/>
                </a:lnTo>
                <a:lnTo>
                  <a:pt x="0" y="237921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cxnSp>
        <p:nvCxnSpPr>
          <p:cNvPr id="9" name="直接连接符 8"/>
          <p:cNvCxnSpPr/>
          <p:nvPr userDrawn="1"/>
        </p:nvCxnSpPr>
        <p:spPr>
          <a:xfrm>
            <a:off x="0" y="925513"/>
            <a:ext cx="12192000" cy="0"/>
          </a:xfrm>
          <a:prstGeom prst="line">
            <a:avLst/>
          </a:prstGeom>
          <a:ln w="19050">
            <a:solidFill>
              <a:srgbClr val="EC206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 userDrawn="1"/>
        </p:nvSpPr>
        <p:spPr>
          <a:xfrm>
            <a:off x="657506" y="487746"/>
            <a:ext cx="1619714" cy="232670"/>
          </a:xfrm>
          <a:custGeom>
            <a:avLst/>
            <a:gdLst/>
            <a:ahLst/>
            <a:cxnLst/>
            <a:rect l="l" t="t" r="r" b="b"/>
            <a:pathLst>
              <a:path w="3060502" h="439638">
                <a:moveTo>
                  <a:pt x="2848273" y="111026"/>
                </a:moveTo>
                <a:cubicBezTo>
                  <a:pt x="2820293" y="111026"/>
                  <a:pt x="2796580" y="122337"/>
                  <a:pt x="2777133" y="144959"/>
                </a:cubicBezTo>
                <a:cubicBezTo>
                  <a:pt x="2758282" y="166787"/>
                  <a:pt x="2748856" y="191889"/>
                  <a:pt x="2748856" y="220266"/>
                </a:cubicBezTo>
                <a:cubicBezTo>
                  <a:pt x="2748856" y="250627"/>
                  <a:pt x="2757687" y="275927"/>
                  <a:pt x="2775347" y="296168"/>
                </a:cubicBezTo>
                <a:cubicBezTo>
                  <a:pt x="2794001" y="317401"/>
                  <a:pt x="2818309" y="328017"/>
                  <a:pt x="2848273" y="328017"/>
                </a:cubicBezTo>
                <a:cubicBezTo>
                  <a:pt x="2876253" y="328017"/>
                  <a:pt x="2900065" y="316806"/>
                  <a:pt x="2919711" y="294382"/>
                </a:cubicBezTo>
                <a:cubicBezTo>
                  <a:pt x="2938364" y="272951"/>
                  <a:pt x="2947690" y="248047"/>
                  <a:pt x="2947690" y="219670"/>
                </a:cubicBezTo>
                <a:cubicBezTo>
                  <a:pt x="2947690" y="189905"/>
                  <a:pt x="2938662" y="164604"/>
                  <a:pt x="2920604" y="143768"/>
                </a:cubicBezTo>
                <a:cubicBezTo>
                  <a:pt x="2901752" y="121940"/>
                  <a:pt x="2877642" y="111026"/>
                  <a:pt x="2848273" y="111026"/>
                </a:cubicBezTo>
                <a:close/>
                <a:moveTo>
                  <a:pt x="1952923" y="111026"/>
                </a:moveTo>
                <a:cubicBezTo>
                  <a:pt x="1924944" y="111026"/>
                  <a:pt x="1901230" y="122337"/>
                  <a:pt x="1881783" y="144959"/>
                </a:cubicBezTo>
                <a:cubicBezTo>
                  <a:pt x="1862932" y="166787"/>
                  <a:pt x="1853506" y="191889"/>
                  <a:pt x="1853506" y="220266"/>
                </a:cubicBezTo>
                <a:cubicBezTo>
                  <a:pt x="1853506" y="250627"/>
                  <a:pt x="1862336" y="275927"/>
                  <a:pt x="1879997" y="296168"/>
                </a:cubicBezTo>
                <a:cubicBezTo>
                  <a:pt x="1898651" y="317401"/>
                  <a:pt x="1922959" y="328017"/>
                  <a:pt x="1952923" y="328017"/>
                </a:cubicBezTo>
                <a:cubicBezTo>
                  <a:pt x="1980903" y="328017"/>
                  <a:pt x="2004715" y="316806"/>
                  <a:pt x="2024361" y="294382"/>
                </a:cubicBezTo>
                <a:cubicBezTo>
                  <a:pt x="2043014" y="272951"/>
                  <a:pt x="2052340" y="248047"/>
                  <a:pt x="2052340" y="219670"/>
                </a:cubicBezTo>
                <a:cubicBezTo>
                  <a:pt x="2052340" y="189905"/>
                  <a:pt x="2043311" y="164604"/>
                  <a:pt x="2025254" y="143768"/>
                </a:cubicBezTo>
                <a:cubicBezTo>
                  <a:pt x="2006402" y="121940"/>
                  <a:pt x="1982292" y="111026"/>
                  <a:pt x="1952923" y="111026"/>
                </a:cubicBezTo>
                <a:close/>
                <a:moveTo>
                  <a:pt x="600373" y="111026"/>
                </a:moveTo>
                <a:cubicBezTo>
                  <a:pt x="572394" y="111026"/>
                  <a:pt x="548680" y="122337"/>
                  <a:pt x="529233" y="144959"/>
                </a:cubicBezTo>
                <a:cubicBezTo>
                  <a:pt x="510382" y="166787"/>
                  <a:pt x="500956" y="191889"/>
                  <a:pt x="500956" y="220266"/>
                </a:cubicBezTo>
                <a:cubicBezTo>
                  <a:pt x="500956" y="250627"/>
                  <a:pt x="509786" y="275927"/>
                  <a:pt x="527447" y="296168"/>
                </a:cubicBezTo>
                <a:cubicBezTo>
                  <a:pt x="546101" y="317401"/>
                  <a:pt x="570409" y="328017"/>
                  <a:pt x="600373" y="328017"/>
                </a:cubicBezTo>
                <a:cubicBezTo>
                  <a:pt x="628353" y="328017"/>
                  <a:pt x="652165" y="316806"/>
                  <a:pt x="671811" y="294382"/>
                </a:cubicBezTo>
                <a:cubicBezTo>
                  <a:pt x="690464" y="272951"/>
                  <a:pt x="699790" y="248047"/>
                  <a:pt x="699790" y="219670"/>
                </a:cubicBezTo>
                <a:cubicBezTo>
                  <a:pt x="699790" y="189905"/>
                  <a:pt x="690761" y="164604"/>
                  <a:pt x="672704" y="143768"/>
                </a:cubicBezTo>
                <a:cubicBezTo>
                  <a:pt x="653852" y="121940"/>
                  <a:pt x="629742" y="111026"/>
                  <a:pt x="600373" y="111026"/>
                </a:cubicBezTo>
                <a:close/>
                <a:moveTo>
                  <a:pt x="1540669" y="11311"/>
                </a:moveTo>
                <a:cubicBezTo>
                  <a:pt x="1543646" y="11311"/>
                  <a:pt x="1545035" y="13196"/>
                  <a:pt x="1544837" y="16966"/>
                </a:cubicBezTo>
                <a:lnTo>
                  <a:pt x="1544539" y="20836"/>
                </a:lnTo>
                <a:cubicBezTo>
                  <a:pt x="1542158" y="58142"/>
                  <a:pt x="1539479" y="114201"/>
                  <a:pt x="1536502" y="189012"/>
                </a:cubicBezTo>
                <a:lnTo>
                  <a:pt x="1536204" y="267593"/>
                </a:lnTo>
                <a:cubicBezTo>
                  <a:pt x="1536204" y="292993"/>
                  <a:pt x="1536304" y="311547"/>
                  <a:pt x="1536502" y="323255"/>
                </a:cubicBezTo>
                <a:cubicBezTo>
                  <a:pt x="1536701" y="325636"/>
                  <a:pt x="1536899" y="328017"/>
                  <a:pt x="1537097" y="330398"/>
                </a:cubicBezTo>
                <a:cubicBezTo>
                  <a:pt x="1537296" y="332780"/>
                  <a:pt x="1538784" y="334268"/>
                  <a:pt x="1541562" y="334863"/>
                </a:cubicBezTo>
                <a:cubicBezTo>
                  <a:pt x="1541761" y="334863"/>
                  <a:pt x="1544340" y="334863"/>
                  <a:pt x="1549301" y="334863"/>
                </a:cubicBezTo>
                <a:cubicBezTo>
                  <a:pt x="1567161" y="334863"/>
                  <a:pt x="1593900" y="333921"/>
                  <a:pt x="1629520" y="332036"/>
                </a:cubicBezTo>
                <a:cubicBezTo>
                  <a:pt x="1665139" y="330150"/>
                  <a:pt x="1691879" y="329208"/>
                  <a:pt x="1709738" y="329208"/>
                </a:cubicBezTo>
                <a:cubicBezTo>
                  <a:pt x="1715096" y="329208"/>
                  <a:pt x="1717775" y="331490"/>
                  <a:pt x="1717775" y="336054"/>
                </a:cubicBezTo>
                <a:cubicBezTo>
                  <a:pt x="1717775" y="369987"/>
                  <a:pt x="1715294" y="399256"/>
                  <a:pt x="1710333" y="423863"/>
                </a:cubicBezTo>
                <a:cubicBezTo>
                  <a:pt x="1709341" y="429022"/>
                  <a:pt x="1707258" y="432098"/>
                  <a:pt x="1704083" y="433090"/>
                </a:cubicBezTo>
                <a:cubicBezTo>
                  <a:pt x="1703090" y="433487"/>
                  <a:pt x="1699022" y="433685"/>
                  <a:pt x="1691879" y="433685"/>
                </a:cubicBezTo>
                <a:cubicBezTo>
                  <a:pt x="1674813" y="433685"/>
                  <a:pt x="1652588" y="433288"/>
                  <a:pt x="1625204" y="432495"/>
                </a:cubicBezTo>
                <a:cubicBezTo>
                  <a:pt x="1589485" y="431701"/>
                  <a:pt x="1567260" y="431205"/>
                  <a:pt x="1558529" y="431006"/>
                </a:cubicBezTo>
                <a:lnTo>
                  <a:pt x="1469529" y="429816"/>
                </a:lnTo>
                <a:cubicBezTo>
                  <a:pt x="1460600" y="430014"/>
                  <a:pt x="1447800" y="429617"/>
                  <a:pt x="1431132" y="428625"/>
                </a:cubicBezTo>
                <a:cubicBezTo>
                  <a:pt x="1425377" y="427633"/>
                  <a:pt x="1422500" y="424557"/>
                  <a:pt x="1422500" y="419398"/>
                </a:cubicBezTo>
                <a:cubicBezTo>
                  <a:pt x="1422500" y="397768"/>
                  <a:pt x="1422847" y="365373"/>
                  <a:pt x="1423541" y="322213"/>
                </a:cubicBezTo>
                <a:cubicBezTo>
                  <a:pt x="1424236" y="279053"/>
                  <a:pt x="1424583" y="246658"/>
                  <a:pt x="1424583" y="225028"/>
                </a:cubicBezTo>
                <a:cubicBezTo>
                  <a:pt x="1424583" y="202009"/>
                  <a:pt x="1423889" y="167531"/>
                  <a:pt x="1422500" y="121593"/>
                </a:cubicBezTo>
                <a:cubicBezTo>
                  <a:pt x="1421111" y="75654"/>
                  <a:pt x="1420416" y="41176"/>
                  <a:pt x="1420416" y="18157"/>
                </a:cubicBezTo>
                <a:cubicBezTo>
                  <a:pt x="1420416" y="13791"/>
                  <a:pt x="1423393" y="11609"/>
                  <a:pt x="1429346" y="11609"/>
                </a:cubicBezTo>
                <a:cubicBezTo>
                  <a:pt x="1435299" y="11609"/>
                  <a:pt x="1444179" y="11906"/>
                  <a:pt x="1455986" y="12502"/>
                </a:cubicBezTo>
                <a:cubicBezTo>
                  <a:pt x="1467793" y="13097"/>
                  <a:pt x="1476574" y="13395"/>
                  <a:pt x="1482329" y="13395"/>
                </a:cubicBezTo>
                <a:cubicBezTo>
                  <a:pt x="1488877" y="13395"/>
                  <a:pt x="1498601" y="13047"/>
                  <a:pt x="1511499" y="12353"/>
                </a:cubicBezTo>
                <a:cubicBezTo>
                  <a:pt x="1524398" y="11658"/>
                  <a:pt x="1534121" y="11311"/>
                  <a:pt x="1540669" y="11311"/>
                </a:cubicBezTo>
                <a:close/>
                <a:moveTo>
                  <a:pt x="861120" y="11013"/>
                </a:moveTo>
                <a:cubicBezTo>
                  <a:pt x="873225" y="11013"/>
                  <a:pt x="891531" y="11509"/>
                  <a:pt x="916038" y="12502"/>
                </a:cubicBezTo>
                <a:cubicBezTo>
                  <a:pt x="940545" y="13494"/>
                  <a:pt x="958850" y="13990"/>
                  <a:pt x="970955" y="13990"/>
                </a:cubicBezTo>
                <a:cubicBezTo>
                  <a:pt x="975916" y="13990"/>
                  <a:pt x="978396" y="16173"/>
                  <a:pt x="978396" y="20538"/>
                </a:cubicBezTo>
                <a:cubicBezTo>
                  <a:pt x="978396" y="46732"/>
                  <a:pt x="977553" y="85973"/>
                  <a:pt x="975866" y="138261"/>
                </a:cubicBezTo>
                <a:cubicBezTo>
                  <a:pt x="974180" y="190550"/>
                  <a:pt x="973337" y="229791"/>
                  <a:pt x="973337" y="255984"/>
                </a:cubicBezTo>
                <a:cubicBezTo>
                  <a:pt x="973337" y="287139"/>
                  <a:pt x="976611" y="308173"/>
                  <a:pt x="983159" y="319088"/>
                </a:cubicBezTo>
                <a:cubicBezTo>
                  <a:pt x="991890" y="333970"/>
                  <a:pt x="1010147" y="341412"/>
                  <a:pt x="1037928" y="341412"/>
                </a:cubicBezTo>
                <a:cubicBezTo>
                  <a:pt x="1078608" y="341412"/>
                  <a:pt x="1098947" y="321667"/>
                  <a:pt x="1098947" y="282178"/>
                </a:cubicBezTo>
                <a:cubicBezTo>
                  <a:pt x="1098947" y="253405"/>
                  <a:pt x="1098253" y="210245"/>
                  <a:pt x="1096864" y="152698"/>
                </a:cubicBezTo>
                <a:cubicBezTo>
                  <a:pt x="1095475" y="95151"/>
                  <a:pt x="1094780" y="51991"/>
                  <a:pt x="1094780" y="23217"/>
                </a:cubicBezTo>
                <a:cubicBezTo>
                  <a:pt x="1094780" y="17066"/>
                  <a:pt x="1097261" y="13990"/>
                  <a:pt x="1102221" y="13990"/>
                </a:cubicBezTo>
                <a:cubicBezTo>
                  <a:pt x="1113929" y="13990"/>
                  <a:pt x="1131590" y="13494"/>
                  <a:pt x="1155204" y="12502"/>
                </a:cubicBezTo>
                <a:cubicBezTo>
                  <a:pt x="1178818" y="11509"/>
                  <a:pt x="1196479" y="11013"/>
                  <a:pt x="1208187" y="11013"/>
                </a:cubicBezTo>
                <a:cubicBezTo>
                  <a:pt x="1213942" y="11013"/>
                  <a:pt x="1216819" y="13395"/>
                  <a:pt x="1216819" y="18157"/>
                </a:cubicBezTo>
                <a:cubicBezTo>
                  <a:pt x="1216819" y="40977"/>
                  <a:pt x="1215877" y="75406"/>
                  <a:pt x="1213991" y="121444"/>
                </a:cubicBezTo>
                <a:cubicBezTo>
                  <a:pt x="1212106" y="167481"/>
                  <a:pt x="1211164" y="202009"/>
                  <a:pt x="1211164" y="225028"/>
                </a:cubicBezTo>
                <a:cubicBezTo>
                  <a:pt x="1211164" y="231378"/>
                  <a:pt x="1211263" y="240953"/>
                  <a:pt x="1211462" y="253752"/>
                </a:cubicBezTo>
                <a:cubicBezTo>
                  <a:pt x="1211660" y="266551"/>
                  <a:pt x="1211759" y="276126"/>
                  <a:pt x="1211759" y="282476"/>
                </a:cubicBezTo>
                <a:cubicBezTo>
                  <a:pt x="1211759" y="333077"/>
                  <a:pt x="1205707" y="367605"/>
                  <a:pt x="1193602" y="386060"/>
                </a:cubicBezTo>
                <a:cubicBezTo>
                  <a:pt x="1171377" y="419795"/>
                  <a:pt x="1115914" y="436662"/>
                  <a:pt x="1027212" y="436662"/>
                </a:cubicBezTo>
                <a:cubicBezTo>
                  <a:pt x="987128" y="436662"/>
                  <a:pt x="956271" y="433586"/>
                  <a:pt x="934641" y="427434"/>
                </a:cubicBezTo>
                <a:cubicBezTo>
                  <a:pt x="900113" y="417513"/>
                  <a:pt x="877690" y="398562"/>
                  <a:pt x="867371" y="370582"/>
                </a:cubicBezTo>
                <a:cubicBezTo>
                  <a:pt x="862211" y="356890"/>
                  <a:pt x="859632" y="332482"/>
                  <a:pt x="859632" y="297359"/>
                </a:cubicBezTo>
                <a:cubicBezTo>
                  <a:pt x="859632" y="289223"/>
                  <a:pt x="859929" y="277118"/>
                  <a:pt x="860525" y="261045"/>
                </a:cubicBezTo>
                <a:cubicBezTo>
                  <a:pt x="861120" y="244971"/>
                  <a:pt x="861418" y="232966"/>
                  <a:pt x="861418" y="225028"/>
                </a:cubicBezTo>
                <a:cubicBezTo>
                  <a:pt x="861418" y="202009"/>
                  <a:pt x="860326" y="167481"/>
                  <a:pt x="858144" y="121444"/>
                </a:cubicBezTo>
                <a:cubicBezTo>
                  <a:pt x="855961" y="75406"/>
                  <a:pt x="854869" y="40977"/>
                  <a:pt x="854869" y="18157"/>
                </a:cubicBezTo>
                <a:cubicBezTo>
                  <a:pt x="854869" y="13395"/>
                  <a:pt x="856953" y="11013"/>
                  <a:pt x="861120" y="11013"/>
                </a:cubicBezTo>
                <a:close/>
                <a:moveTo>
                  <a:pt x="5954" y="11013"/>
                </a:moveTo>
                <a:cubicBezTo>
                  <a:pt x="18058" y="11013"/>
                  <a:pt x="36414" y="11509"/>
                  <a:pt x="61020" y="12502"/>
                </a:cubicBezTo>
                <a:cubicBezTo>
                  <a:pt x="85626" y="13494"/>
                  <a:pt x="104081" y="13990"/>
                  <a:pt x="116384" y="13990"/>
                </a:cubicBezTo>
                <a:cubicBezTo>
                  <a:pt x="120948" y="13990"/>
                  <a:pt x="123230" y="15478"/>
                  <a:pt x="123230" y="18455"/>
                </a:cubicBezTo>
                <a:cubicBezTo>
                  <a:pt x="123230" y="28575"/>
                  <a:pt x="122784" y="43805"/>
                  <a:pt x="121891" y="64145"/>
                </a:cubicBezTo>
                <a:cubicBezTo>
                  <a:pt x="120998" y="84485"/>
                  <a:pt x="120551" y="99715"/>
                  <a:pt x="120551" y="109835"/>
                </a:cubicBezTo>
                <a:cubicBezTo>
                  <a:pt x="120551" y="115788"/>
                  <a:pt x="129283" y="130671"/>
                  <a:pt x="146745" y="154484"/>
                </a:cubicBezTo>
                <a:cubicBezTo>
                  <a:pt x="160636" y="173137"/>
                  <a:pt x="172046" y="187523"/>
                  <a:pt x="180975" y="197644"/>
                </a:cubicBezTo>
                <a:cubicBezTo>
                  <a:pt x="189111" y="188119"/>
                  <a:pt x="199926" y="173831"/>
                  <a:pt x="213420" y="154781"/>
                </a:cubicBezTo>
                <a:cubicBezTo>
                  <a:pt x="230486" y="130969"/>
                  <a:pt x="239018" y="116582"/>
                  <a:pt x="239018" y="111621"/>
                </a:cubicBezTo>
                <a:cubicBezTo>
                  <a:pt x="239018" y="101699"/>
                  <a:pt x="238274" y="86668"/>
                  <a:pt x="236786" y="66526"/>
                </a:cubicBezTo>
                <a:cubicBezTo>
                  <a:pt x="235298" y="46385"/>
                  <a:pt x="234554" y="31353"/>
                  <a:pt x="234554" y="21431"/>
                </a:cubicBezTo>
                <a:cubicBezTo>
                  <a:pt x="234554" y="17264"/>
                  <a:pt x="235447" y="14883"/>
                  <a:pt x="237232" y="14288"/>
                </a:cubicBezTo>
                <a:cubicBezTo>
                  <a:pt x="237232" y="14288"/>
                  <a:pt x="239713" y="14288"/>
                  <a:pt x="244674" y="14288"/>
                </a:cubicBezTo>
                <a:cubicBezTo>
                  <a:pt x="256580" y="14288"/>
                  <a:pt x="274489" y="13742"/>
                  <a:pt x="298401" y="12650"/>
                </a:cubicBezTo>
                <a:cubicBezTo>
                  <a:pt x="322313" y="11559"/>
                  <a:pt x="340321" y="11013"/>
                  <a:pt x="352425" y="11013"/>
                </a:cubicBezTo>
                <a:cubicBezTo>
                  <a:pt x="356394" y="11013"/>
                  <a:pt x="358379" y="15280"/>
                  <a:pt x="358379" y="23813"/>
                </a:cubicBezTo>
                <a:cubicBezTo>
                  <a:pt x="358379" y="34330"/>
                  <a:pt x="358577" y="50155"/>
                  <a:pt x="358974" y="71289"/>
                </a:cubicBezTo>
                <a:cubicBezTo>
                  <a:pt x="359371" y="92422"/>
                  <a:pt x="359569" y="108347"/>
                  <a:pt x="359569" y="119063"/>
                </a:cubicBezTo>
                <a:cubicBezTo>
                  <a:pt x="359569" y="127595"/>
                  <a:pt x="357982" y="135037"/>
                  <a:pt x="354807" y="141387"/>
                </a:cubicBezTo>
                <a:cubicBezTo>
                  <a:pt x="328811" y="192782"/>
                  <a:pt x="293390" y="246856"/>
                  <a:pt x="248543" y="303609"/>
                </a:cubicBezTo>
                <a:cubicBezTo>
                  <a:pt x="242193" y="311944"/>
                  <a:pt x="239018" y="319484"/>
                  <a:pt x="239018" y="326231"/>
                </a:cubicBezTo>
                <a:cubicBezTo>
                  <a:pt x="239018" y="336748"/>
                  <a:pt x="239614" y="352524"/>
                  <a:pt x="240804" y="373559"/>
                </a:cubicBezTo>
                <a:cubicBezTo>
                  <a:pt x="241995" y="394593"/>
                  <a:pt x="242590" y="410270"/>
                  <a:pt x="242590" y="420588"/>
                </a:cubicBezTo>
                <a:cubicBezTo>
                  <a:pt x="242590" y="424160"/>
                  <a:pt x="241797" y="426343"/>
                  <a:pt x="240209" y="427137"/>
                </a:cubicBezTo>
                <a:cubicBezTo>
                  <a:pt x="239812" y="427335"/>
                  <a:pt x="237133" y="427831"/>
                  <a:pt x="232172" y="428625"/>
                </a:cubicBezTo>
                <a:cubicBezTo>
                  <a:pt x="225029" y="429816"/>
                  <a:pt x="207169" y="430411"/>
                  <a:pt x="178594" y="430411"/>
                </a:cubicBezTo>
                <a:cubicBezTo>
                  <a:pt x="149821" y="430411"/>
                  <a:pt x="131465" y="429816"/>
                  <a:pt x="123528" y="428625"/>
                </a:cubicBezTo>
                <a:cubicBezTo>
                  <a:pt x="117972" y="427831"/>
                  <a:pt x="115193" y="424954"/>
                  <a:pt x="115193" y="419993"/>
                </a:cubicBezTo>
                <a:cubicBezTo>
                  <a:pt x="115193" y="409476"/>
                  <a:pt x="116086" y="393452"/>
                  <a:pt x="117872" y="371922"/>
                </a:cubicBezTo>
                <a:cubicBezTo>
                  <a:pt x="119658" y="350391"/>
                  <a:pt x="120551" y="334268"/>
                  <a:pt x="120551" y="323552"/>
                </a:cubicBezTo>
                <a:cubicBezTo>
                  <a:pt x="120551" y="317202"/>
                  <a:pt x="118170" y="310356"/>
                  <a:pt x="113408" y="303014"/>
                </a:cubicBezTo>
                <a:cubicBezTo>
                  <a:pt x="89397" y="269081"/>
                  <a:pt x="55067" y="217091"/>
                  <a:pt x="10418" y="147042"/>
                </a:cubicBezTo>
                <a:cubicBezTo>
                  <a:pt x="5854" y="139303"/>
                  <a:pt x="3572" y="132953"/>
                  <a:pt x="3572" y="127992"/>
                </a:cubicBezTo>
                <a:cubicBezTo>
                  <a:pt x="3572" y="116086"/>
                  <a:pt x="2977" y="98227"/>
                  <a:pt x="1786" y="74414"/>
                </a:cubicBezTo>
                <a:cubicBezTo>
                  <a:pt x="596" y="50602"/>
                  <a:pt x="0" y="32742"/>
                  <a:pt x="0" y="20836"/>
                </a:cubicBezTo>
                <a:cubicBezTo>
                  <a:pt x="0" y="14288"/>
                  <a:pt x="1985" y="11013"/>
                  <a:pt x="5954" y="11013"/>
                </a:cubicBezTo>
                <a:close/>
                <a:moveTo>
                  <a:pt x="2405956" y="1191"/>
                </a:moveTo>
                <a:cubicBezTo>
                  <a:pt x="2436118" y="1191"/>
                  <a:pt x="2464495" y="6945"/>
                  <a:pt x="2491086" y="18455"/>
                </a:cubicBezTo>
                <a:cubicBezTo>
                  <a:pt x="2519859" y="31155"/>
                  <a:pt x="2542481" y="49014"/>
                  <a:pt x="2558951" y="72033"/>
                </a:cubicBezTo>
                <a:cubicBezTo>
                  <a:pt x="2562325" y="76795"/>
                  <a:pt x="2564011" y="80169"/>
                  <a:pt x="2564011" y="82153"/>
                </a:cubicBezTo>
                <a:cubicBezTo>
                  <a:pt x="2564011" y="88503"/>
                  <a:pt x="2555131" y="102741"/>
                  <a:pt x="2537371" y="124867"/>
                </a:cubicBezTo>
                <a:cubicBezTo>
                  <a:pt x="2519611" y="146993"/>
                  <a:pt x="2508151" y="158056"/>
                  <a:pt x="2502992" y="158056"/>
                </a:cubicBezTo>
                <a:cubicBezTo>
                  <a:pt x="2501801" y="158056"/>
                  <a:pt x="2497237" y="153988"/>
                  <a:pt x="2489300" y="145852"/>
                </a:cubicBezTo>
                <a:cubicBezTo>
                  <a:pt x="2479576" y="136128"/>
                  <a:pt x="2469654" y="128588"/>
                  <a:pt x="2459534" y="123230"/>
                </a:cubicBezTo>
                <a:cubicBezTo>
                  <a:pt x="2444453" y="115094"/>
                  <a:pt x="2427784" y="111026"/>
                  <a:pt x="2409528" y="111026"/>
                </a:cubicBezTo>
                <a:cubicBezTo>
                  <a:pt x="2379762" y="111026"/>
                  <a:pt x="2356148" y="122138"/>
                  <a:pt x="2338686" y="144363"/>
                </a:cubicBezTo>
                <a:cubicBezTo>
                  <a:pt x="2322414" y="164802"/>
                  <a:pt x="2314278" y="190302"/>
                  <a:pt x="2314278" y="220861"/>
                </a:cubicBezTo>
                <a:cubicBezTo>
                  <a:pt x="2314278" y="253206"/>
                  <a:pt x="2322712" y="278805"/>
                  <a:pt x="2339579" y="297656"/>
                </a:cubicBezTo>
                <a:cubicBezTo>
                  <a:pt x="2357041" y="317103"/>
                  <a:pt x="2381746" y="326827"/>
                  <a:pt x="2413695" y="326827"/>
                </a:cubicBezTo>
                <a:cubicBezTo>
                  <a:pt x="2433936" y="326827"/>
                  <a:pt x="2456558" y="321766"/>
                  <a:pt x="2481561" y="311646"/>
                </a:cubicBezTo>
                <a:cubicBezTo>
                  <a:pt x="2480965" y="305098"/>
                  <a:pt x="2479179" y="288429"/>
                  <a:pt x="2476203" y="261640"/>
                </a:cubicBezTo>
                <a:cubicBezTo>
                  <a:pt x="2473623" y="241002"/>
                  <a:pt x="2472333" y="224334"/>
                  <a:pt x="2472333" y="211634"/>
                </a:cubicBezTo>
                <a:cubicBezTo>
                  <a:pt x="2472333" y="207863"/>
                  <a:pt x="2473623" y="205581"/>
                  <a:pt x="2476203" y="204788"/>
                </a:cubicBezTo>
                <a:cubicBezTo>
                  <a:pt x="2477195" y="204391"/>
                  <a:pt x="2478783" y="204192"/>
                  <a:pt x="2480965" y="204192"/>
                </a:cubicBezTo>
                <a:cubicBezTo>
                  <a:pt x="2486720" y="204192"/>
                  <a:pt x="2495402" y="204738"/>
                  <a:pt x="2507010" y="205829"/>
                </a:cubicBezTo>
                <a:cubicBezTo>
                  <a:pt x="2518619" y="206921"/>
                  <a:pt x="2527400" y="207466"/>
                  <a:pt x="2533353" y="207466"/>
                </a:cubicBezTo>
                <a:cubicBezTo>
                  <a:pt x="2539703" y="207466"/>
                  <a:pt x="2549228" y="207020"/>
                  <a:pt x="2561928" y="206127"/>
                </a:cubicBezTo>
                <a:cubicBezTo>
                  <a:pt x="2574628" y="205234"/>
                  <a:pt x="2584153" y="204788"/>
                  <a:pt x="2590503" y="204788"/>
                </a:cubicBezTo>
                <a:cubicBezTo>
                  <a:pt x="2595464" y="204788"/>
                  <a:pt x="2597944" y="208062"/>
                  <a:pt x="2597944" y="214610"/>
                </a:cubicBezTo>
                <a:cubicBezTo>
                  <a:pt x="2597944" y="224135"/>
                  <a:pt x="2597399" y="238522"/>
                  <a:pt x="2596307" y="257770"/>
                </a:cubicBezTo>
                <a:cubicBezTo>
                  <a:pt x="2595216" y="277019"/>
                  <a:pt x="2594670" y="291406"/>
                  <a:pt x="2594670" y="300931"/>
                </a:cubicBezTo>
                <a:cubicBezTo>
                  <a:pt x="2594670" y="326529"/>
                  <a:pt x="2596555" y="364827"/>
                  <a:pt x="2600326" y="415826"/>
                </a:cubicBezTo>
                <a:lnTo>
                  <a:pt x="2600623" y="419100"/>
                </a:lnTo>
                <a:cubicBezTo>
                  <a:pt x="2601020" y="424458"/>
                  <a:pt x="2598242" y="427137"/>
                  <a:pt x="2592289" y="427137"/>
                </a:cubicBezTo>
                <a:cubicBezTo>
                  <a:pt x="2588518" y="427137"/>
                  <a:pt x="2577654" y="424954"/>
                  <a:pt x="2559695" y="420588"/>
                </a:cubicBezTo>
                <a:cubicBezTo>
                  <a:pt x="2541737" y="416223"/>
                  <a:pt x="2530674" y="413246"/>
                  <a:pt x="2526507" y="411659"/>
                </a:cubicBezTo>
                <a:cubicBezTo>
                  <a:pt x="2485033" y="427931"/>
                  <a:pt x="2445247" y="436067"/>
                  <a:pt x="2407147" y="436067"/>
                </a:cubicBezTo>
                <a:cubicBezTo>
                  <a:pt x="2345829" y="436067"/>
                  <a:pt x="2295526" y="415627"/>
                  <a:pt x="2256235" y="374749"/>
                </a:cubicBezTo>
                <a:cubicBezTo>
                  <a:pt x="2217341" y="334466"/>
                  <a:pt x="2197894" y="283567"/>
                  <a:pt x="2197894" y="222052"/>
                </a:cubicBezTo>
                <a:cubicBezTo>
                  <a:pt x="2197894" y="159147"/>
                  <a:pt x="2216746" y="106958"/>
                  <a:pt x="2254449" y="65484"/>
                </a:cubicBezTo>
                <a:cubicBezTo>
                  <a:pt x="2293343" y="22622"/>
                  <a:pt x="2343845" y="1191"/>
                  <a:pt x="2405956" y="1191"/>
                </a:cubicBezTo>
                <a:close/>
                <a:moveTo>
                  <a:pt x="2848273" y="0"/>
                </a:moveTo>
                <a:cubicBezTo>
                  <a:pt x="2909194" y="0"/>
                  <a:pt x="2959993" y="21531"/>
                  <a:pt x="3000673" y="64591"/>
                </a:cubicBezTo>
                <a:cubicBezTo>
                  <a:pt x="3040559" y="107057"/>
                  <a:pt x="3060502" y="158948"/>
                  <a:pt x="3060502" y="220266"/>
                </a:cubicBezTo>
                <a:cubicBezTo>
                  <a:pt x="3060502" y="282178"/>
                  <a:pt x="3040758" y="334070"/>
                  <a:pt x="3001268" y="375940"/>
                </a:cubicBezTo>
                <a:cubicBezTo>
                  <a:pt x="2960986" y="418406"/>
                  <a:pt x="2909987" y="439638"/>
                  <a:pt x="2848273" y="439638"/>
                </a:cubicBezTo>
                <a:cubicBezTo>
                  <a:pt x="2786956" y="439638"/>
                  <a:pt x="2736057" y="418207"/>
                  <a:pt x="2695576" y="375345"/>
                </a:cubicBezTo>
                <a:cubicBezTo>
                  <a:pt x="2655888" y="333474"/>
                  <a:pt x="2636044" y="281781"/>
                  <a:pt x="2636044" y="220266"/>
                </a:cubicBezTo>
                <a:cubicBezTo>
                  <a:pt x="2636044" y="158552"/>
                  <a:pt x="2655888" y="106660"/>
                  <a:pt x="2695576" y="64591"/>
                </a:cubicBezTo>
                <a:cubicBezTo>
                  <a:pt x="2736057" y="21531"/>
                  <a:pt x="2786956" y="0"/>
                  <a:pt x="2848273" y="0"/>
                </a:cubicBezTo>
                <a:close/>
                <a:moveTo>
                  <a:pt x="1952923" y="0"/>
                </a:moveTo>
                <a:cubicBezTo>
                  <a:pt x="2013843" y="0"/>
                  <a:pt x="2064644" y="21531"/>
                  <a:pt x="2105323" y="64591"/>
                </a:cubicBezTo>
                <a:cubicBezTo>
                  <a:pt x="2145209" y="107057"/>
                  <a:pt x="2165152" y="158948"/>
                  <a:pt x="2165152" y="220266"/>
                </a:cubicBezTo>
                <a:cubicBezTo>
                  <a:pt x="2165152" y="282178"/>
                  <a:pt x="2145408" y="334070"/>
                  <a:pt x="2105918" y="375940"/>
                </a:cubicBezTo>
                <a:cubicBezTo>
                  <a:pt x="2065636" y="418406"/>
                  <a:pt x="2014637" y="439638"/>
                  <a:pt x="1952923" y="439638"/>
                </a:cubicBezTo>
                <a:cubicBezTo>
                  <a:pt x="1891606" y="439638"/>
                  <a:pt x="1840707" y="418207"/>
                  <a:pt x="1800226" y="375345"/>
                </a:cubicBezTo>
                <a:cubicBezTo>
                  <a:pt x="1760538" y="333474"/>
                  <a:pt x="1740694" y="281781"/>
                  <a:pt x="1740694" y="220266"/>
                </a:cubicBezTo>
                <a:cubicBezTo>
                  <a:pt x="1740694" y="158552"/>
                  <a:pt x="1760538" y="106660"/>
                  <a:pt x="1800226" y="64591"/>
                </a:cubicBezTo>
                <a:cubicBezTo>
                  <a:pt x="1840707" y="21531"/>
                  <a:pt x="1891606" y="0"/>
                  <a:pt x="1952923" y="0"/>
                </a:cubicBezTo>
                <a:close/>
                <a:moveTo>
                  <a:pt x="600373" y="0"/>
                </a:moveTo>
                <a:cubicBezTo>
                  <a:pt x="661293" y="0"/>
                  <a:pt x="712094" y="21531"/>
                  <a:pt x="752773" y="64591"/>
                </a:cubicBezTo>
                <a:cubicBezTo>
                  <a:pt x="792659" y="107057"/>
                  <a:pt x="812602" y="158948"/>
                  <a:pt x="812602" y="220266"/>
                </a:cubicBezTo>
                <a:cubicBezTo>
                  <a:pt x="812602" y="282178"/>
                  <a:pt x="792858" y="334070"/>
                  <a:pt x="753368" y="375940"/>
                </a:cubicBezTo>
                <a:cubicBezTo>
                  <a:pt x="713086" y="418406"/>
                  <a:pt x="662087" y="439638"/>
                  <a:pt x="600373" y="439638"/>
                </a:cubicBezTo>
                <a:cubicBezTo>
                  <a:pt x="539056" y="439638"/>
                  <a:pt x="488157" y="418207"/>
                  <a:pt x="447675" y="375345"/>
                </a:cubicBezTo>
                <a:cubicBezTo>
                  <a:pt x="407988" y="333474"/>
                  <a:pt x="388144" y="281781"/>
                  <a:pt x="388144" y="220266"/>
                </a:cubicBezTo>
                <a:cubicBezTo>
                  <a:pt x="388144" y="158552"/>
                  <a:pt x="407988" y="106660"/>
                  <a:pt x="447675" y="64591"/>
                </a:cubicBezTo>
                <a:cubicBezTo>
                  <a:pt x="488157" y="21531"/>
                  <a:pt x="539056" y="0"/>
                  <a:pt x="600373" y="0"/>
                </a:cubicBezTo>
                <a:close/>
              </a:path>
            </a:pathLst>
          </a:custGeom>
          <a:solidFill>
            <a:srgbClr val="6600CC"/>
          </a:solidFill>
          <a:ln>
            <a:solidFill>
              <a:srgbClr val="EC206C"/>
            </a:solidFill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  <a:scene3d>
              <a:camera prst="orthographicFront"/>
              <a:lightRig rig="threePt" dir="t"/>
            </a:scene3d>
            <a:sp3d contourW="12700"/>
          </a:bodyPr>
          <a:lstStyle/>
          <a:p>
            <a:endParaRPr lang="zh-CN" altLang="en-US" sz="4800" dirty="0">
              <a:solidFill>
                <a:srgbClr val="0070C0"/>
              </a:solidFill>
              <a:latin typeface="Berlin Sans FB Demi" panose="020E0802020502020306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图片占位符 4"/>
          <p:cNvSpPr>
            <a:spLocks noGrp="1"/>
          </p:cNvSpPr>
          <p:nvPr>
            <p:ph type="pic" sz="quarter" idx="11"/>
          </p:nvPr>
        </p:nvSpPr>
        <p:spPr>
          <a:xfrm>
            <a:off x="1567825" y="1583267"/>
            <a:ext cx="6188330" cy="4412192"/>
          </a:xfrm>
          <a:custGeom>
            <a:avLst/>
            <a:gdLst>
              <a:gd name="connsiteX0" fmla="*/ 1640523 w 6188330"/>
              <a:gd name="connsiteY0" fmla="*/ 2556354 h 4412192"/>
              <a:gd name="connsiteX1" fmla="*/ 3575806 w 6188330"/>
              <a:gd name="connsiteY1" fmla="*/ 2556354 h 4412192"/>
              <a:gd name="connsiteX2" fmla="*/ 2735172 w 6188330"/>
              <a:gd name="connsiteY2" fmla="*/ 4412192 h 4412192"/>
              <a:gd name="connsiteX3" fmla="*/ 799889 w 6188330"/>
              <a:gd name="connsiteY3" fmla="*/ 4412192 h 4412192"/>
              <a:gd name="connsiteX4" fmla="*/ 2362647 w 6188330"/>
              <a:gd name="connsiteY4" fmla="*/ 941999 h 4412192"/>
              <a:gd name="connsiteX5" fmla="*/ 4297930 w 6188330"/>
              <a:gd name="connsiteY5" fmla="*/ 941999 h 4412192"/>
              <a:gd name="connsiteX6" fmla="*/ 3581353 w 6188330"/>
              <a:gd name="connsiteY6" fmla="*/ 2517438 h 4412192"/>
              <a:gd name="connsiteX7" fmla="*/ 1646070 w 6188330"/>
              <a:gd name="connsiteY7" fmla="*/ 2517438 h 4412192"/>
              <a:gd name="connsiteX8" fmla="*/ 4598483 w 6188330"/>
              <a:gd name="connsiteY8" fmla="*/ 428417 h 4412192"/>
              <a:gd name="connsiteX9" fmla="*/ 6188330 w 6188330"/>
              <a:gd name="connsiteY9" fmla="*/ 428417 h 4412192"/>
              <a:gd name="connsiteX10" fmla="*/ 5055089 w 6188330"/>
              <a:gd name="connsiteY10" fmla="*/ 2930235 h 4412192"/>
              <a:gd name="connsiteX11" fmla="*/ 3462653 w 6188330"/>
              <a:gd name="connsiteY11" fmla="*/ 2933971 h 4412192"/>
              <a:gd name="connsiteX12" fmla="*/ 4565178 w 6188330"/>
              <a:gd name="connsiteY12" fmla="*/ 499964 h 4412192"/>
              <a:gd name="connsiteX13" fmla="*/ 1135830 w 6188330"/>
              <a:gd name="connsiteY13" fmla="*/ 0 h 4412192"/>
              <a:gd name="connsiteX14" fmla="*/ 2725677 w 6188330"/>
              <a:gd name="connsiteY14" fmla="*/ 0 h 4412192"/>
              <a:gd name="connsiteX15" fmla="*/ 1592436 w 6188330"/>
              <a:gd name="connsiteY15" fmla="*/ 2501818 h 4412192"/>
              <a:gd name="connsiteX16" fmla="*/ 0 w 6188330"/>
              <a:gd name="connsiteY16" fmla="*/ 2505554 h 4412192"/>
              <a:gd name="connsiteX17" fmla="*/ 1102525 w 6188330"/>
              <a:gd name="connsiteY17" fmla="*/ 71547 h 4412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6188330" h="4412192">
                <a:moveTo>
                  <a:pt x="1640523" y="2556354"/>
                </a:moveTo>
                <a:lnTo>
                  <a:pt x="3575806" y="2556354"/>
                </a:lnTo>
                <a:lnTo>
                  <a:pt x="2735172" y="4412192"/>
                </a:lnTo>
                <a:lnTo>
                  <a:pt x="799889" y="4412192"/>
                </a:lnTo>
                <a:close/>
                <a:moveTo>
                  <a:pt x="2362647" y="941999"/>
                </a:moveTo>
                <a:lnTo>
                  <a:pt x="4297930" y="941999"/>
                </a:lnTo>
                <a:lnTo>
                  <a:pt x="3581353" y="2517438"/>
                </a:lnTo>
                <a:lnTo>
                  <a:pt x="1646070" y="2517438"/>
                </a:lnTo>
                <a:close/>
                <a:moveTo>
                  <a:pt x="4598483" y="428417"/>
                </a:moveTo>
                <a:lnTo>
                  <a:pt x="6188330" y="428417"/>
                </a:lnTo>
                <a:lnTo>
                  <a:pt x="5055089" y="2930235"/>
                </a:lnTo>
                <a:lnTo>
                  <a:pt x="3462653" y="2933971"/>
                </a:lnTo>
                <a:lnTo>
                  <a:pt x="4565178" y="499964"/>
                </a:lnTo>
                <a:close/>
                <a:moveTo>
                  <a:pt x="1135830" y="0"/>
                </a:moveTo>
                <a:lnTo>
                  <a:pt x="2725677" y="0"/>
                </a:lnTo>
                <a:lnTo>
                  <a:pt x="1592436" y="2501818"/>
                </a:lnTo>
                <a:lnTo>
                  <a:pt x="0" y="2505554"/>
                </a:lnTo>
                <a:lnTo>
                  <a:pt x="1102525" y="7154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cxnSp>
        <p:nvCxnSpPr>
          <p:cNvPr id="7" name="直接连接符 6"/>
          <p:cNvCxnSpPr/>
          <p:nvPr userDrawn="1"/>
        </p:nvCxnSpPr>
        <p:spPr>
          <a:xfrm>
            <a:off x="0" y="925513"/>
            <a:ext cx="12192000" cy="0"/>
          </a:xfrm>
          <a:prstGeom prst="line">
            <a:avLst/>
          </a:prstGeom>
          <a:ln w="19050">
            <a:solidFill>
              <a:srgbClr val="EC206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/>
          <p:cNvSpPr txBox="1"/>
          <p:nvPr userDrawn="1"/>
        </p:nvSpPr>
        <p:spPr>
          <a:xfrm>
            <a:off x="657506" y="487746"/>
            <a:ext cx="1619714" cy="232670"/>
          </a:xfrm>
          <a:custGeom>
            <a:avLst/>
            <a:gdLst/>
            <a:ahLst/>
            <a:cxnLst/>
            <a:rect l="l" t="t" r="r" b="b"/>
            <a:pathLst>
              <a:path w="3060502" h="439638">
                <a:moveTo>
                  <a:pt x="2848273" y="111026"/>
                </a:moveTo>
                <a:cubicBezTo>
                  <a:pt x="2820293" y="111026"/>
                  <a:pt x="2796580" y="122337"/>
                  <a:pt x="2777133" y="144959"/>
                </a:cubicBezTo>
                <a:cubicBezTo>
                  <a:pt x="2758282" y="166787"/>
                  <a:pt x="2748856" y="191889"/>
                  <a:pt x="2748856" y="220266"/>
                </a:cubicBezTo>
                <a:cubicBezTo>
                  <a:pt x="2748856" y="250627"/>
                  <a:pt x="2757687" y="275927"/>
                  <a:pt x="2775347" y="296168"/>
                </a:cubicBezTo>
                <a:cubicBezTo>
                  <a:pt x="2794001" y="317401"/>
                  <a:pt x="2818309" y="328017"/>
                  <a:pt x="2848273" y="328017"/>
                </a:cubicBezTo>
                <a:cubicBezTo>
                  <a:pt x="2876253" y="328017"/>
                  <a:pt x="2900065" y="316806"/>
                  <a:pt x="2919711" y="294382"/>
                </a:cubicBezTo>
                <a:cubicBezTo>
                  <a:pt x="2938364" y="272951"/>
                  <a:pt x="2947690" y="248047"/>
                  <a:pt x="2947690" y="219670"/>
                </a:cubicBezTo>
                <a:cubicBezTo>
                  <a:pt x="2947690" y="189905"/>
                  <a:pt x="2938662" y="164604"/>
                  <a:pt x="2920604" y="143768"/>
                </a:cubicBezTo>
                <a:cubicBezTo>
                  <a:pt x="2901752" y="121940"/>
                  <a:pt x="2877642" y="111026"/>
                  <a:pt x="2848273" y="111026"/>
                </a:cubicBezTo>
                <a:close/>
                <a:moveTo>
                  <a:pt x="1952923" y="111026"/>
                </a:moveTo>
                <a:cubicBezTo>
                  <a:pt x="1924944" y="111026"/>
                  <a:pt x="1901230" y="122337"/>
                  <a:pt x="1881783" y="144959"/>
                </a:cubicBezTo>
                <a:cubicBezTo>
                  <a:pt x="1862932" y="166787"/>
                  <a:pt x="1853506" y="191889"/>
                  <a:pt x="1853506" y="220266"/>
                </a:cubicBezTo>
                <a:cubicBezTo>
                  <a:pt x="1853506" y="250627"/>
                  <a:pt x="1862336" y="275927"/>
                  <a:pt x="1879997" y="296168"/>
                </a:cubicBezTo>
                <a:cubicBezTo>
                  <a:pt x="1898651" y="317401"/>
                  <a:pt x="1922959" y="328017"/>
                  <a:pt x="1952923" y="328017"/>
                </a:cubicBezTo>
                <a:cubicBezTo>
                  <a:pt x="1980903" y="328017"/>
                  <a:pt x="2004715" y="316806"/>
                  <a:pt x="2024361" y="294382"/>
                </a:cubicBezTo>
                <a:cubicBezTo>
                  <a:pt x="2043014" y="272951"/>
                  <a:pt x="2052340" y="248047"/>
                  <a:pt x="2052340" y="219670"/>
                </a:cubicBezTo>
                <a:cubicBezTo>
                  <a:pt x="2052340" y="189905"/>
                  <a:pt x="2043311" y="164604"/>
                  <a:pt x="2025254" y="143768"/>
                </a:cubicBezTo>
                <a:cubicBezTo>
                  <a:pt x="2006402" y="121940"/>
                  <a:pt x="1982292" y="111026"/>
                  <a:pt x="1952923" y="111026"/>
                </a:cubicBezTo>
                <a:close/>
                <a:moveTo>
                  <a:pt x="600373" y="111026"/>
                </a:moveTo>
                <a:cubicBezTo>
                  <a:pt x="572394" y="111026"/>
                  <a:pt x="548680" y="122337"/>
                  <a:pt x="529233" y="144959"/>
                </a:cubicBezTo>
                <a:cubicBezTo>
                  <a:pt x="510382" y="166787"/>
                  <a:pt x="500956" y="191889"/>
                  <a:pt x="500956" y="220266"/>
                </a:cubicBezTo>
                <a:cubicBezTo>
                  <a:pt x="500956" y="250627"/>
                  <a:pt x="509786" y="275927"/>
                  <a:pt x="527447" y="296168"/>
                </a:cubicBezTo>
                <a:cubicBezTo>
                  <a:pt x="546101" y="317401"/>
                  <a:pt x="570409" y="328017"/>
                  <a:pt x="600373" y="328017"/>
                </a:cubicBezTo>
                <a:cubicBezTo>
                  <a:pt x="628353" y="328017"/>
                  <a:pt x="652165" y="316806"/>
                  <a:pt x="671811" y="294382"/>
                </a:cubicBezTo>
                <a:cubicBezTo>
                  <a:pt x="690464" y="272951"/>
                  <a:pt x="699790" y="248047"/>
                  <a:pt x="699790" y="219670"/>
                </a:cubicBezTo>
                <a:cubicBezTo>
                  <a:pt x="699790" y="189905"/>
                  <a:pt x="690761" y="164604"/>
                  <a:pt x="672704" y="143768"/>
                </a:cubicBezTo>
                <a:cubicBezTo>
                  <a:pt x="653852" y="121940"/>
                  <a:pt x="629742" y="111026"/>
                  <a:pt x="600373" y="111026"/>
                </a:cubicBezTo>
                <a:close/>
                <a:moveTo>
                  <a:pt x="1540669" y="11311"/>
                </a:moveTo>
                <a:cubicBezTo>
                  <a:pt x="1543646" y="11311"/>
                  <a:pt x="1545035" y="13196"/>
                  <a:pt x="1544837" y="16966"/>
                </a:cubicBezTo>
                <a:lnTo>
                  <a:pt x="1544539" y="20836"/>
                </a:lnTo>
                <a:cubicBezTo>
                  <a:pt x="1542158" y="58142"/>
                  <a:pt x="1539479" y="114201"/>
                  <a:pt x="1536502" y="189012"/>
                </a:cubicBezTo>
                <a:lnTo>
                  <a:pt x="1536204" y="267593"/>
                </a:lnTo>
                <a:cubicBezTo>
                  <a:pt x="1536204" y="292993"/>
                  <a:pt x="1536304" y="311547"/>
                  <a:pt x="1536502" y="323255"/>
                </a:cubicBezTo>
                <a:cubicBezTo>
                  <a:pt x="1536701" y="325636"/>
                  <a:pt x="1536899" y="328017"/>
                  <a:pt x="1537097" y="330398"/>
                </a:cubicBezTo>
                <a:cubicBezTo>
                  <a:pt x="1537296" y="332780"/>
                  <a:pt x="1538784" y="334268"/>
                  <a:pt x="1541562" y="334863"/>
                </a:cubicBezTo>
                <a:cubicBezTo>
                  <a:pt x="1541761" y="334863"/>
                  <a:pt x="1544340" y="334863"/>
                  <a:pt x="1549301" y="334863"/>
                </a:cubicBezTo>
                <a:cubicBezTo>
                  <a:pt x="1567161" y="334863"/>
                  <a:pt x="1593900" y="333921"/>
                  <a:pt x="1629520" y="332036"/>
                </a:cubicBezTo>
                <a:cubicBezTo>
                  <a:pt x="1665139" y="330150"/>
                  <a:pt x="1691879" y="329208"/>
                  <a:pt x="1709738" y="329208"/>
                </a:cubicBezTo>
                <a:cubicBezTo>
                  <a:pt x="1715096" y="329208"/>
                  <a:pt x="1717775" y="331490"/>
                  <a:pt x="1717775" y="336054"/>
                </a:cubicBezTo>
                <a:cubicBezTo>
                  <a:pt x="1717775" y="369987"/>
                  <a:pt x="1715294" y="399256"/>
                  <a:pt x="1710333" y="423863"/>
                </a:cubicBezTo>
                <a:cubicBezTo>
                  <a:pt x="1709341" y="429022"/>
                  <a:pt x="1707258" y="432098"/>
                  <a:pt x="1704083" y="433090"/>
                </a:cubicBezTo>
                <a:cubicBezTo>
                  <a:pt x="1703090" y="433487"/>
                  <a:pt x="1699022" y="433685"/>
                  <a:pt x="1691879" y="433685"/>
                </a:cubicBezTo>
                <a:cubicBezTo>
                  <a:pt x="1674813" y="433685"/>
                  <a:pt x="1652588" y="433288"/>
                  <a:pt x="1625204" y="432495"/>
                </a:cubicBezTo>
                <a:cubicBezTo>
                  <a:pt x="1589485" y="431701"/>
                  <a:pt x="1567260" y="431205"/>
                  <a:pt x="1558529" y="431006"/>
                </a:cubicBezTo>
                <a:lnTo>
                  <a:pt x="1469529" y="429816"/>
                </a:lnTo>
                <a:cubicBezTo>
                  <a:pt x="1460600" y="430014"/>
                  <a:pt x="1447800" y="429617"/>
                  <a:pt x="1431132" y="428625"/>
                </a:cubicBezTo>
                <a:cubicBezTo>
                  <a:pt x="1425377" y="427633"/>
                  <a:pt x="1422500" y="424557"/>
                  <a:pt x="1422500" y="419398"/>
                </a:cubicBezTo>
                <a:cubicBezTo>
                  <a:pt x="1422500" y="397768"/>
                  <a:pt x="1422847" y="365373"/>
                  <a:pt x="1423541" y="322213"/>
                </a:cubicBezTo>
                <a:cubicBezTo>
                  <a:pt x="1424236" y="279053"/>
                  <a:pt x="1424583" y="246658"/>
                  <a:pt x="1424583" y="225028"/>
                </a:cubicBezTo>
                <a:cubicBezTo>
                  <a:pt x="1424583" y="202009"/>
                  <a:pt x="1423889" y="167531"/>
                  <a:pt x="1422500" y="121593"/>
                </a:cubicBezTo>
                <a:cubicBezTo>
                  <a:pt x="1421111" y="75654"/>
                  <a:pt x="1420416" y="41176"/>
                  <a:pt x="1420416" y="18157"/>
                </a:cubicBezTo>
                <a:cubicBezTo>
                  <a:pt x="1420416" y="13791"/>
                  <a:pt x="1423393" y="11609"/>
                  <a:pt x="1429346" y="11609"/>
                </a:cubicBezTo>
                <a:cubicBezTo>
                  <a:pt x="1435299" y="11609"/>
                  <a:pt x="1444179" y="11906"/>
                  <a:pt x="1455986" y="12502"/>
                </a:cubicBezTo>
                <a:cubicBezTo>
                  <a:pt x="1467793" y="13097"/>
                  <a:pt x="1476574" y="13395"/>
                  <a:pt x="1482329" y="13395"/>
                </a:cubicBezTo>
                <a:cubicBezTo>
                  <a:pt x="1488877" y="13395"/>
                  <a:pt x="1498601" y="13047"/>
                  <a:pt x="1511499" y="12353"/>
                </a:cubicBezTo>
                <a:cubicBezTo>
                  <a:pt x="1524398" y="11658"/>
                  <a:pt x="1534121" y="11311"/>
                  <a:pt x="1540669" y="11311"/>
                </a:cubicBezTo>
                <a:close/>
                <a:moveTo>
                  <a:pt x="861120" y="11013"/>
                </a:moveTo>
                <a:cubicBezTo>
                  <a:pt x="873225" y="11013"/>
                  <a:pt x="891531" y="11509"/>
                  <a:pt x="916038" y="12502"/>
                </a:cubicBezTo>
                <a:cubicBezTo>
                  <a:pt x="940545" y="13494"/>
                  <a:pt x="958850" y="13990"/>
                  <a:pt x="970955" y="13990"/>
                </a:cubicBezTo>
                <a:cubicBezTo>
                  <a:pt x="975916" y="13990"/>
                  <a:pt x="978396" y="16173"/>
                  <a:pt x="978396" y="20538"/>
                </a:cubicBezTo>
                <a:cubicBezTo>
                  <a:pt x="978396" y="46732"/>
                  <a:pt x="977553" y="85973"/>
                  <a:pt x="975866" y="138261"/>
                </a:cubicBezTo>
                <a:cubicBezTo>
                  <a:pt x="974180" y="190550"/>
                  <a:pt x="973337" y="229791"/>
                  <a:pt x="973337" y="255984"/>
                </a:cubicBezTo>
                <a:cubicBezTo>
                  <a:pt x="973337" y="287139"/>
                  <a:pt x="976611" y="308173"/>
                  <a:pt x="983159" y="319088"/>
                </a:cubicBezTo>
                <a:cubicBezTo>
                  <a:pt x="991890" y="333970"/>
                  <a:pt x="1010147" y="341412"/>
                  <a:pt x="1037928" y="341412"/>
                </a:cubicBezTo>
                <a:cubicBezTo>
                  <a:pt x="1078608" y="341412"/>
                  <a:pt x="1098947" y="321667"/>
                  <a:pt x="1098947" y="282178"/>
                </a:cubicBezTo>
                <a:cubicBezTo>
                  <a:pt x="1098947" y="253405"/>
                  <a:pt x="1098253" y="210245"/>
                  <a:pt x="1096864" y="152698"/>
                </a:cubicBezTo>
                <a:cubicBezTo>
                  <a:pt x="1095475" y="95151"/>
                  <a:pt x="1094780" y="51991"/>
                  <a:pt x="1094780" y="23217"/>
                </a:cubicBezTo>
                <a:cubicBezTo>
                  <a:pt x="1094780" y="17066"/>
                  <a:pt x="1097261" y="13990"/>
                  <a:pt x="1102221" y="13990"/>
                </a:cubicBezTo>
                <a:cubicBezTo>
                  <a:pt x="1113929" y="13990"/>
                  <a:pt x="1131590" y="13494"/>
                  <a:pt x="1155204" y="12502"/>
                </a:cubicBezTo>
                <a:cubicBezTo>
                  <a:pt x="1178818" y="11509"/>
                  <a:pt x="1196479" y="11013"/>
                  <a:pt x="1208187" y="11013"/>
                </a:cubicBezTo>
                <a:cubicBezTo>
                  <a:pt x="1213942" y="11013"/>
                  <a:pt x="1216819" y="13395"/>
                  <a:pt x="1216819" y="18157"/>
                </a:cubicBezTo>
                <a:cubicBezTo>
                  <a:pt x="1216819" y="40977"/>
                  <a:pt x="1215877" y="75406"/>
                  <a:pt x="1213991" y="121444"/>
                </a:cubicBezTo>
                <a:cubicBezTo>
                  <a:pt x="1212106" y="167481"/>
                  <a:pt x="1211164" y="202009"/>
                  <a:pt x="1211164" y="225028"/>
                </a:cubicBezTo>
                <a:cubicBezTo>
                  <a:pt x="1211164" y="231378"/>
                  <a:pt x="1211263" y="240953"/>
                  <a:pt x="1211462" y="253752"/>
                </a:cubicBezTo>
                <a:cubicBezTo>
                  <a:pt x="1211660" y="266551"/>
                  <a:pt x="1211759" y="276126"/>
                  <a:pt x="1211759" y="282476"/>
                </a:cubicBezTo>
                <a:cubicBezTo>
                  <a:pt x="1211759" y="333077"/>
                  <a:pt x="1205707" y="367605"/>
                  <a:pt x="1193602" y="386060"/>
                </a:cubicBezTo>
                <a:cubicBezTo>
                  <a:pt x="1171377" y="419795"/>
                  <a:pt x="1115914" y="436662"/>
                  <a:pt x="1027212" y="436662"/>
                </a:cubicBezTo>
                <a:cubicBezTo>
                  <a:pt x="987128" y="436662"/>
                  <a:pt x="956271" y="433586"/>
                  <a:pt x="934641" y="427434"/>
                </a:cubicBezTo>
                <a:cubicBezTo>
                  <a:pt x="900113" y="417513"/>
                  <a:pt x="877690" y="398562"/>
                  <a:pt x="867371" y="370582"/>
                </a:cubicBezTo>
                <a:cubicBezTo>
                  <a:pt x="862211" y="356890"/>
                  <a:pt x="859632" y="332482"/>
                  <a:pt x="859632" y="297359"/>
                </a:cubicBezTo>
                <a:cubicBezTo>
                  <a:pt x="859632" y="289223"/>
                  <a:pt x="859929" y="277118"/>
                  <a:pt x="860525" y="261045"/>
                </a:cubicBezTo>
                <a:cubicBezTo>
                  <a:pt x="861120" y="244971"/>
                  <a:pt x="861418" y="232966"/>
                  <a:pt x="861418" y="225028"/>
                </a:cubicBezTo>
                <a:cubicBezTo>
                  <a:pt x="861418" y="202009"/>
                  <a:pt x="860326" y="167481"/>
                  <a:pt x="858144" y="121444"/>
                </a:cubicBezTo>
                <a:cubicBezTo>
                  <a:pt x="855961" y="75406"/>
                  <a:pt x="854869" y="40977"/>
                  <a:pt x="854869" y="18157"/>
                </a:cubicBezTo>
                <a:cubicBezTo>
                  <a:pt x="854869" y="13395"/>
                  <a:pt x="856953" y="11013"/>
                  <a:pt x="861120" y="11013"/>
                </a:cubicBezTo>
                <a:close/>
                <a:moveTo>
                  <a:pt x="5954" y="11013"/>
                </a:moveTo>
                <a:cubicBezTo>
                  <a:pt x="18058" y="11013"/>
                  <a:pt x="36414" y="11509"/>
                  <a:pt x="61020" y="12502"/>
                </a:cubicBezTo>
                <a:cubicBezTo>
                  <a:pt x="85626" y="13494"/>
                  <a:pt x="104081" y="13990"/>
                  <a:pt x="116384" y="13990"/>
                </a:cubicBezTo>
                <a:cubicBezTo>
                  <a:pt x="120948" y="13990"/>
                  <a:pt x="123230" y="15478"/>
                  <a:pt x="123230" y="18455"/>
                </a:cubicBezTo>
                <a:cubicBezTo>
                  <a:pt x="123230" y="28575"/>
                  <a:pt x="122784" y="43805"/>
                  <a:pt x="121891" y="64145"/>
                </a:cubicBezTo>
                <a:cubicBezTo>
                  <a:pt x="120998" y="84485"/>
                  <a:pt x="120551" y="99715"/>
                  <a:pt x="120551" y="109835"/>
                </a:cubicBezTo>
                <a:cubicBezTo>
                  <a:pt x="120551" y="115788"/>
                  <a:pt x="129283" y="130671"/>
                  <a:pt x="146745" y="154484"/>
                </a:cubicBezTo>
                <a:cubicBezTo>
                  <a:pt x="160636" y="173137"/>
                  <a:pt x="172046" y="187523"/>
                  <a:pt x="180975" y="197644"/>
                </a:cubicBezTo>
                <a:cubicBezTo>
                  <a:pt x="189111" y="188119"/>
                  <a:pt x="199926" y="173831"/>
                  <a:pt x="213420" y="154781"/>
                </a:cubicBezTo>
                <a:cubicBezTo>
                  <a:pt x="230486" y="130969"/>
                  <a:pt x="239018" y="116582"/>
                  <a:pt x="239018" y="111621"/>
                </a:cubicBezTo>
                <a:cubicBezTo>
                  <a:pt x="239018" y="101699"/>
                  <a:pt x="238274" y="86668"/>
                  <a:pt x="236786" y="66526"/>
                </a:cubicBezTo>
                <a:cubicBezTo>
                  <a:pt x="235298" y="46385"/>
                  <a:pt x="234554" y="31353"/>
                  <a:pt x="234554" y="21431"/>
                </a:cubicBezTo>
                <a:cubicBezTo>
                  <a:pt x="234554" y="17264"/>
                  <a:pt x="235447" y="14883"/>
                  <a:pt x="237232" y="14288"/>
                </a:cubicBezTo>
                <a:cubicBezTo>
                  <a:pt x="237232" y="14288"/>
                  <a:pt x="239713" y="14288"/>
                  <a:pt x="244674" y="14288"/>
                </a:cubicBezTo>
                <a:cubicBezTo>
                  <a:pt x="256580" y="14288"/>
                  <a:pt x="274489" y="13742"/>
                  <a:pt x="298401" y="12650"/>
                </a:cubicBezTo>
                <a:cubicBezTo>
                  <a:pt x="322313" y="11559"/>
                  <a:pt x="340321" y="11013"/>
                  <a:pt x="352425" y="11013"/>
                </a:cubicBezTo>
                <a:cubicBezTo>
                  <a:pt x="356394" y="11013"/>
                  <a:pt x="358379" y="15280"/>
                  <a:pt x="358379" y="23813"/>
                </a:cubicBezTo>
                <a:cubicBezTo>
                  <a:pt x="358379" y="34330"/>
                  <a:pt x="358577" y="50155"/>
                  <a:pt x="358974" y="71289"/>
                </a:cubicBezTo>
                <a:cubicBezTo>
                  <a:pt x="359371" y="92422"/>
                  <a:pt x="359569" y="108347"/>
                  <a:pt x="359569" y="119063"/>
                </a:cubicBezTo>
                <a:cubicBezTo>
                  <a:pt x="359569" y="127595"/>
                  <a:pt x="357982" y="135037"/>
                  <a:pt x="354807" y="141387"/>
                </a:cubicBezTo>
                <a:cubicBezTo>
                  <a:pt x="328811" y="192782"/>
                  <a:pt x="293390" y="246856"/>
                  <a:pt x="248543" y="303609"/>
                </a:cubicBezTo>
                <a:cubicBezTo>
                  <a:pt x="242193" y="311944"/>
                  <a:pt x="239018" y="319484"/>
                  <a:pt x="239018" y="326231"/>
                </a:cubicBezTo>
                <a:cubicBezTo>
                  <a:pt x="239018" y="336748"/>
                  <a:pt x="239614" y="352524"/>
                  <a:pt x="240804" y="373559"/>
                </a:cubicBezTo>
                <a:cubicBezTo>
                  <a:pt x="241995" y="394593"/>
                  <a:pt x="242590" y="410270"/>
                  <a:pt x="242590" y="420588"/>
                </a:cubicBezTo>
                <a:cubicBezTo>
                  <a:pt x="242590" y="424160"/>
                  <a:pt x="241797" y="426343"/>
                  <a:pt x="240209" y="427137"/>
                </a:cubicBezTo>
                <a:cubicBezTo>
                  <a:pt x="239812" y="427335"/>
                  <a:pt x="237133" y="427831"/>
                  <a:pt x="232172" y="428625"/>
                </a:cubicBezTo>
                <a:cubicBezTo>
                  <a:pt x="225029" y="429816"/>
                  <a:pt x="207169" y="430411"/>
                  <a:pt x="178594" y="430411"/>
                </a:cubicBezTo>
                <a:cubicBezTo>
                  <a:pt x="149821" y="430411"/>
                  <a:pt x="131465" y="429816"/>
                  <a:pt x="123528" y="428625"/>
                </a:cubicBezTo>
                <a:cubicBezTo>
                  <a:pt x="117972" y="427831"/>
                  <a:pt x="115193" y="424954"/>
                  <a:pt x="115193" y="419993"/>
                </a:cubicBezTo>
                <a:cubicBezTo>
                  <a:pt x="115193" y="409476"/>
                  <a:pt x="116086" y="393452"/>
                  <a:pt x="117872" y="371922"/>
                </a:cubicBezTo>
                <a:cubicBezTo>
                  <a:pt x="119658" y="350391"/>
                  <a:pt x="120551" y="334268"/>
                  <a:pt x="120551" y="323552"/>
                </a:cubicBezTo>
                <a:cubicBezTo>
                  <a:pt x="120551" y="317202"/>
                  <a:pt x="118170" y="310356"/>
                  <a:pt x="113408" y="303014"/>
                </a:cubicBezTo>
                <a:cubicBezTo>
                  <a:pt x="89397" y="269081"/>
                  <a:pt x="55067" y="217091"/>
                  <a:pt x="10418" y="147042"/>
                </a:cubicBezTo>
                <a:cubicBezTo>
                  <a:pt x="5854" y="139303"/>
                  <a:pt x="3572" y="132953"/>
                  <a:pt x="3572" y="127992"/>
                </a:cubicBezTo>
                <a:cubicBezTo>
                  <a:pt x="3572" y="116086"/>
                  <a:pt x="2977" y="98227"/>
                  <a:pt x="1786" y="74414"/>
                </a:cubicBezTo>
                <a:cubicBezTo>
                  <a:pt x="596" y="50602"/>
                  <a:pt x="0" y="32742"/>
                  <a:pt x="0" y="20836"/>
                </a:cubicBezTo>
                <a:cubicBezTo>
                  <a:pt x="0" y="14288"/>
                  <a:pt x="1985" y="11013"/>
                  <a:pt x="5954" y="11013"/>
                </a:cubicBezTo>
                <a:close/>
                <a:moveTo>
                  <a:pt x="2405956" y="1191"/>
                </a:moveTo>
                <a:cubicBezTo>
                  <a:pt x="2436118" y="1191"/>
                  <a:pt x="2464495" y="6945"/>
                  <a:pt x="2491086" y="18455"/>
                </a:cubicBezTo>
                <a:cubicBezTo>
                  <a:pt x="2519859" y="31155"/>
                  <a:pt x="2542481" y="49014"/>
                  <a:pt x="2558951" y="72033"/>
                </a:cubicBezTo>
                <a:cubicBezTo>
                  <a:pt x="2562325" y="76795"/>
                  <a:pt x="2564011" y="80169"/>
                  <a:pt x="2564011" y="82153"/>
                </a:cubicBezTo>
                <a:cubicBezTo>
                  <a:pt x="2564011" y="88503"/>
                  <a:pt x="2555131" y="102741"/>
                  <a:pt x="2537371" y="124867"/>
                </a:cubicBezTo>
                <a:cubicBezTo>
                  <a:pt x="2519611" y="146993"/>
                  <a:pt x="2508151" y="158056"/>
                  <a:pt x="2502992" y="158056"/>
                </a:cubicBezTo>
                <a:cubicBezTo>
                  <a:pt x="2501801" y="158056"/>
                  <a:pt x="2497237" y="153988"/>
                  <a:pt x="2489300" y="145852"/>
                </a:cubicBezTo>
                <a:cubicBezTo>
                  <a:pt x="2479576" y="136128"/>
                  <a:pt x="2469654" y="128588"/>
                  <a:pt x="2459534" y="123230"/>
                </a:cubicBezTo>
                <a:cubicBezTo>
                  <a:pt x="2444453" y="115094"/>
                  <a:pt x="2427784" y="111026"/>
                  <a:pt x="2409528" y="111026"/>
                </a:cubicBezTo>
                <a:cubicBezTo>
                  <a:pt x="2379762" y="111026"/>
                  <a:pt x="2356148" y="122138"/>
                  <a:pt x="2338686" y="144363"/>
                </a:cubicBezTo>
                <a:cubicBezTo>
                  <a:pt x="2322414" y="164802"/>
                  <a:pt x="2314278" y="190302"/>
                  <a:pt x="2314278" y="220861"/>
                </a:cubicBezTo>
                <a:cubicBezTo>
                  <a:pt x="2314278" y="253206"/>
                  <a:pt x="2322712" y="278805"/>
                  <a:pt x="2339579" y="297656"/>
                </a:cubicBezTo>
                <a:cubicBezTo>
                  <a:pt x="2357041" y="317103"/>
                  <a:pt x="2381746" y="326827"/>
                  <a:pt x="2413695" y="326827"/>
                </a:cubicBezTo>
                <a:cubicBezTo>
                  <a:pt x="2433936" y="326827"/>
                  <a:pt x="2456558" y="321766"/>
                  <a:pt x="2481561" y="311646"/>
                </a:cubicBezTo>
                <a:cubicBezTo>
                  <a:pt x="2480965" y="305098"/>
                  <a:pt x="2479179" y="288429"/>
                  <a:pt x="2476203" y="261640"/>
                </a:cubicBezTo>
                <a:cubicBezTo>
                  <a:pt x="2473623" y="241002"/>
                  <a:pt x="2472333" y="224334"/>
                  <a:pt x="2472333" y="211634"/>
                </a:cubicBezTo>
                <a:cubicBezTo>
                  <a:pt x="2472333" y="207863"/>
                  <a:pt x="2473623" y="205581"/>
                  <a:pt x="2476203" y="204788"/>
                </a:cubicBezTo>
                <a:cubicBezTo>
                  <a:pt x="2477195" y="204391"/>
                  <a:pt x="2478783" y="204192"/>
                  <a:pt x="2480965" y="204192"/>
                </a:cubicBezTo>
                <a:cubicBezTo>
                  <a:pt x="2486720" y="204192"/>
                  <a:pt x="2495402" y="204738"/>
                  <a:pt x="2507010" y="205829"/>
                </a:cubicBezTo>
                <a:cubicBezTo>
                  <a:pt x="2518619" y="206921"/>
                  <a:pt x="2527400" y="207466"/>
                  <a:pt x="2533353" y="207466"/>
                </a:cubicBezTo>
                <a:cubicBezTo>
                  <a:pt x="2539703" y="207466"/>
                  <a:pt x="2549228" y="207020"/>
                  <a:pt x="2561928" y="206127"/>
                </a:cubicBezTo>
                <a:cubicBezTo>
                  <a:pt x="2574628" y="205234"/>
                  <a:pt x="2584153" y="204788"/>
                  <a:pt x="2590503" y="204788"/>
                </a:cubicBezTo>
                <a:cubicBezTo>
                  <a:pt x="2595464" y="204788"/>
                  <a:pt x="2597944" y="208062"/>
                  <a:pt x="2597944" y="214610"/>
                </a:cubicBezTo>
                <a:cubicBezTo>
                  <a:pt x="2597944" y="224135"/>
                  <a:pt x="2597399" y="238522"/>
                  <a:pt x="2596307" y="257770"/>
                </a:cubicBezTo>
                <a:cubicBezTo>
                  <a:pt x="2595216" y="277019"/>
                  <a:pt x="2594670" y="291406"/>
                  <a:pt x="2594670" y="300931"/>
                </a:cubicBezTo>
                <a:cubicBezTo>
                  <a:pt x="2594670" y="326529"/>
                  <a:pt x="2596555" y="364827"/>
                  <a:pt x="2600326" y="415826"/>
                </a:cubicBezTo>
                <a:lnTo>
                  <a:pt x="2600623" y="419100"/>
                </a:lnTo>
                <a:cubicBezTo>
                  <a:pt x="2601020" y="424458"/>
                  <a:pt x="2598242" y="427137"/>
                  <a:pt x="2592289" y="427137"/>
                </a:cubicBezTo>
                <a:cubicBezTo>
                  <a:pt x="2588518" y="427137"/>
                  <a:pt x="2577654" y="424954"/>
                  <a:pt x="2559695" y="420588"/>
                </a:cubicBezTo>
                <a:cubicBezTo>
                  <a:pt x="2541737" y="416223"/>
                  <a:pt x="2530674" y="413246"/>
                  <a:pt x="2526507" y="411659"/>
                </a:cubicBezTo>
                <a:cubicBezTo>
                  <a:pt x="2485033" y="427931"/>
                  <a:pt x="2445247" y="436067"/>
                  <a:pt x="2407147" y="436067"/>
                </a:cubicBezTo>
                <a:cubicBezTo>
                  <a:pt x="2345829" y="436067"/>
                  <a:pt x="2295526" y="415627"/>
                  <a:pt x="2256235" y="374749"/>
                </a:cubicBezTo>
                <a:cubicBezTo>
                  <a:pt x="2217341" y="334466"/>
                  <a:pt x="2197894" y="283567"/>
                  <a:pt x="2197894" y="222052"/>
                </a:cubicBezTo>
                <a:cubicBezTo>
                  <a:pt x="2197894" y="159147"/>
                  <a:pt x="2216746" y="106958"/>
                  <a:pt x="2254449" y="65484"/>
                </a:cubicBezTo>
                <a:cubicBezTo>
                  <a:pt x="2293343" y="22622"/>
                  <a:pt x="2343845" y="1191"/>
                  <a:pt x="2405956" y="1191"/>
                </a:cubicBezTo>
                <a:close/>
                <a:moveTo>
                  <a:pt x="2848273" y="0"/>
                </a:moveTo>
                <a:cubicBezTo>
                  <a:pt x="2909194" y="0"/>
                  <a:pt x="2959993" y="21531"/>
                  <a:pt x="3000673" y="64591"/>
                </a:cubicBezTo>
                <a:cubicBezTo>
                  <a:pt x="3040559" y="107057"/>
                  <a:pt x="3060502" y="158948"/>
                  <a:pt x="3060502" y="220266"/>
                </a:cubicBezTo>
                <a:cubicBezTo>
                  <a:pt x="3060502" y="282178"/>
                  <a:pt x="3040758" y="334070"/>
                  <a:pt x="3001268" y="375940"/>
                </a:cubicBezTo>
                <a:cubicBezTo>
                  <a:pt x="2960986" y="418406"/>
                  <a:pt x="2909987" y="439638"/>
                  <a:pt x="2848273" y="439638"/>
                </a:cubicBezTo>
                <a:cubicBezTo>
                  <a:pt x="2786956" y="439638"/>
                  <a:pt x="2736057" y="418207"/>
                  <a:pt x="2695576" y="375345"/>
                </a:cubicBezTo>
                <a:cubicBezTo>
                  <a:pt x="2655888" y="333474"/>
                  <a:pt x="2636044" y="281781"/>
                  <a:pt x="2636044" y="220266"/>
                </a:cubicBezTo>
                <a:cubicBezTo>
                  <a:pt x="2636044" y="158552"/>
                  <a:pt x="2655888" y="106660"/>
                  <a:pt x="2695576" y="64591"/>
                </a:cubicBezTo>
                <a:cubicBezTo>
                  <a:pt x="2736057" y="21531"/>
                  <a:pt x="2786956" y="0"/>
                  <a:pt x="2848273" y="0"/>
                </a:cubicBezTo>
                <a:close/>
                <a:moveTo>
                  <a:pt x="1952923" y="0"/>
                </a:moveTo>
                <a:cubicBezTo>
                  <a:pt x="2013843" y="0"/>
                  <a:pt x="2064644" y="21531"/>
                  <a:pt x="2105323" y="64591"/>
                </a:cubicBezTo>
                <a:cubicBezTo>
                  <a:pt x="2145209" y="107057"/>
                  <a:pt x="2165152" y="158948"/>
                  <a:pt x="2165152" y="220266"/>
                </a:cubicBezTo>
                <a:cubicBezTo>
                  <a:pt x="2165152" y="282178"/>
                  <a:pt x="2145408" y="334070"/>
                  <a:pt x="2105918" y="375940"/>
                </a:cubicBezTo>
                <a:cubicBezTo>
                  <a:pt x="2065636" y="418406"/>
                  <a:pt x="2014637" y="439638"/>
                  <a:pt x="1952923" y="439638"/>
                </a:cubicBezTo>
                <a:cubicBezTo>
                  <a:pt x="1891606" y="439638"/>
                  <a:pt x="1840707" y="418207"/>
                  <a:pt x="1800226" y="375345"/>
                </a:cubicBezTo>
                <a:cubicBezTo>
                  <a:pt x="1760538" y="333474"/>
                  <a:pt x="1740694" y="281781"/>
                  <a:pt x="1740694" y="220266"/>
                </a:cubicBezTo>
                <a:cubicBezTo>
                  <a:pt x="1740694" y="158552"/>
                  <a:pt x="1760538" y="106660"/>
                  <a:pt x="1800226" y="64591"/>
                </a:cubicBezTo>
                <a:cubicBezTo>
                  <a:pt x="1840707" y="21531"/>
                  <a:pt x="1891606" y="0"/>
                  <a:pt x="1952923" y="0"/>
                </a:cubicBezTo>
                <a:close/>
                <a:moveTo>
                  <a:pt x="600373" y="0"/>
                </a:moveTo>
                <a:cubicBezTo>
                  <a:pt x="661293" y="0"/>
                  <a:pt x="712094" y="21531"/>
                  <a:pt x="752773" y="64591"/>
                </a:cubicBezTo>
                <a:cubicBezTo>
                  <a:pt x="792659" y="107057"/>
                  <a:pt x="812602" y="158948"/>
                  <a:pt x="812602" y="220266"/>
                </a:cubicBezTo>
                <a:cubicBezTo>
                  <a:pt x="812602" y="282178"/>
                  <a:pt x="792858" y="334070"/>
                  <a:pt x="753368" y="375940"/>
                </a:cubicBezTo>
                <a:cubicBezTo>
                  <a:pt x="713086" y="418406"/>
                  <a:pt x="662087" y="439638"/>
                  <a:pt x="600373" y="439638"/>
                </a:cubicBezTo>
                <a:cubicBezTo>
                  <a:pt x="539056" y="439638"/>
                  <a:pt x="488157" y="418207"/>
                  <a:pt x="447675" y="375345"/>
                </a:cubicBezTo>
                <a:cubicBezTo>
                  <a:pt x="407988" y="333474"/>
                  <a:pt x="388144" y="281781"/>
                  <a:pt x="388144" y="220266"/>
                </a:cubicBezTo>
                <a:cubicBezTo>
                  <a:pt x="388144" y="158552"/>
                  <a:pt x="407988" y="106660"/>
                  <a:pt x="447675" y="64591"/>
                </a:cubicBezTo>
                <a:cubicBezTo>
                  <a:pt x="488157" y="21531"/>
                  <a:pt x="539056" y="0"/>
                  <a:pt x="600373" y="0"/>
                </a:cubicBezTo>
                <a:close/>
              </a:path>
            </a:pathLst>
          </a:custGeom>
          <a:solidFill>
            <a:srgbClr val="6600CC"/>
          </a:solidFill>
          <a:ln>
            <a:solidFill>
              <a:srgbClr val="EC206C"/>
            </a:solidFill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  <a:scene3d>
              <a:camera prst="orthographicFront"/>
              <a:lightRig rig="threePt" dir="t"/>
            </a:scene3d>
            <a:sp3d contourW="12700"/>
          </a:bodyPr>
          <a:lstStyle/>
          <a:p>
            <a:endParaRPr lang="zh-CN" altLang="en-US" sz="4800" dirty="0">
              <a:solidFill>
                <a:srgbClr val="0070C0"/>
              </a:solidFill>
              <a:latin typeface="Berlin Sans FB Demi" panose="020E0802020502020306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图片占位符 10"/>
          <p:cNvSpPr>
            <a:spLocks noGrp="1"/>
          </p:cNvSpPr>
          <p:nvPr>
            <p:ph type="pic" sz="quarter" idx="11"/>
          </p:nvPr>
        </p:nvSpPr>
        <p:spPr>
          <a:xfrm>
            <a:off x="903289" y="2846058"/>
            <a:ext cx="3679641" cy="3180093"/>
          </a:xfrm>
          <a:custGeom>
            <a:avLst/>
            <a:gdLst>
              <a:gd name="connsiteX0" fmla="*/ 0 w 3679641"/>
              <a:gd name="connsiteY0" fmla="*/ 0 h 3180093"/>
              <a:gd name="connsiteX1" fmla="*/ 3679641 w 3679641"/>
              <a:gd name="connsiteY1" fmla="*/ 0 h 3180093"/>
              <a:gd name="connsiteX2" fmla="*/ 3679641 w 3679641"/>
              <a:gd name="connsiteY2" fmla="*/ 3180093 h 3180093"/>
              <a:gd name="connsiteX3" fmla="*/ 0 w 3679641"/>
              <a:gd name="connsiteY3" fmla="*/ 3180093 h 31800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79641" h="3180093">
                <a:moveTo>
                  <a:pt x="0" y="0"/>
                </a:moveTo>
                <a:lnTo>
                  <a:pt x="3679641" y="0"/>
                </a:lnTo>
                <a:lnTo>
                  <a:pt x="3679641" y="3180093"/>
                </a:lnTo>
                <a:lnTo>
                  <a:pt x="0" y="318009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2" name="图片占位符 11"/>
          <p:cNvSpPr>
            <a:spLocks noGrp="1"/>
          </p:cNvSpPr>
          <p:nvPr>
            <p:ph type="pic" sz="quarter" idx="12"/>
          </p:nvPr>
        </p:nvSpPr>
        <p:spPr>
          <a:xfrm>
            <a:off x="4726981" y="1733550"/>
            <a:ext cx="2766616" cy="2120062"/>
          </a:xfrm>
          <a:custGeom>
            <a:avLst/>
            <a:gdLst>
              <a:gd name="connsiteX0" fmla="*/ 0 w 2766616"/>
              <a:gd name="connsiteY0" fmla="*/ 0 h 2120062"/>
              <a:gd name="connsiteX1" fmla="*/ 2766616 w 2766616"/>
              <a:gd name="connsiteY1" fmla="*/ 0 h 2120062"/>
              <a:gd name="connsiteX2" fmla="*/ 2766616 w 2766616"/>
              <a:gd name="connsiteY2" fmla="*/ 2120062 h 2120062"/>
              <a:gd name="connsiteX3" fmla="*/ 0 w 2766616"/>
              <a:gd name="connsiteY3" fmla="*/ 2120062 h 21200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66616" h="2120062">
                <a:moveTo>
                  <a:pt x="0" y="0"/>
                </a:moveTo>
                <a:lnTo>
                  <a:pt x="2766616" y="0"/>
                </a:lnTo>
                <a:lnTo>
                  <a:pt x="2766616" y="2120062"/>
                </a:lnTo>
                <a:lnTo>
                  <a:pt x="0" y="212006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4" name="图片占位符 13"/>
          <p:cNvSpPr>
            <a:spLocks noGrp="1"/>
          </p:cNvSpPr>
          <p:nvPr>
            <p:ph type="pic" sz="quarter" idx="13"/>
          </p:nvPr>
        </p:nvSpPr>
        <p:spPr>
          <a:xfrm>
            <a:off x="4726981" y="3950695"/>
            <a:ext cx="2766616" cy="2075456"/>
          </a:xfrm>
          <a:custGeom>
            <a:avLst/>
            <a:gdLst>
              <a:gd name="connsiteX0" fmla="*/ 0 w 2766616"/>
              <a:gd name="connsiteY0" fmla="*/ 0 h 2075456"/>
              <a:gd name="connsiteX1" fmla="*/ 2766616 w 2766616"/>
              <a:gd name="connsiteY1" fmla="*/ 0 h 2075456"/>
              <a:gd name="connsiteX2" fmla="*/ 2766616 w 2766616"/>
              <a:gd name="connsiteY2" fmla="*/ 2075456 h 2075456"/>
              <a:gd name="connsiteX3" fmla="*/ 0 w 2766616"/>
              <a:gd name="connsiteY3" fmla="*/ 2075456 h 2075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66616" h="2075456">
                <a:moveTo>
                  <a:pt x="0" y="0"/>
                </a:moveTo>
                <a:lnTo>
                  <a:pt x="2766616" y="0"/>
                </a:lnTo>
                <a:lnTo>
                  <a:pt x="2766616" y="2075456"/>
                </a:lnTo>
                <a:lnTo>
                  <a:pt x="0" y="207545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3" name="图片占位符 12"/>
          <p:cNvSpPr>
            <a:spLocks noGrp="1"/>
          </p:cNvSpPr>
          <p:nvPr>
            <p:ph type="pic" sz="quarter" idx="14"/>
          </p:nvPr>
        </p:nvSpPr>
        <p:spPr>
          <a:xfrm>
            <a:off x="7637646" y="1733550"/>
            <a:ext cx="3679643" cy="3180093"/>
          </a:xfrm>
          <a:custGeom>
            <a:avLst/>
            <a:gdLst>
              <a:gd name="connsiteX0" fmla="*/ 0 w 3679643"/>
              <a:gd name="connsiteY0" fmla="*/ 0 h 3180093"/>
              <a:gd name="connsiteX1" fmla="*/ 3679643 w 3679643"/>
              <a:gd name="connsiteY1" fmla="*/ 0 h 3180093"/>
              <a:gd name="connsiteX2" fmla="*/ 3679643 w 3679643"/>
              <a:gd name="connsiteY2" fmla="*/ 3180093 h 3180093"/>
              <a:gd name="connsiteX3" fmla="*/ 0 w 3679643"/>
              <a:gd name="connsiteY3" fmla="*/ 3180093 h 31800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79643" h="3180093">
                <a:moveTo>
                  <a:pt x="0" y="0"/>
                </a:moveTo>
                <a:lnTo>
                  <a:pt x="3679643" y="0"/>
                </a:lnTo>
                <a:lnTo>
                  <a:pt x="3679643" y="3180093"/>
                </a:lnTo>
                <a:lnTo>
                  <a:pt x="0" y="318009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cxnSp>
        <p:nvCxnSpPr>
          <p:cNvPr id="9" name="直接连接符 8"/>
          <p:cNvCxnSpPr/>
          <p:nvPr userDrawn="1"/>
        </p:nvCxnSpPr>
        <p:spPr>
          <a:xfrm>
            <a:off x="0" y="925513"/>
            <a:ext cx="12192000" cy="0"/>
          </a:xfrm>
          <a:prstGeom prst="line">
            <a:avLst/>
          </a:prstGeom>
          <a:ln w="19050">
            <a:solidFill>
              <a:srgbClr val="EC206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 userDrawn="1"/>
        </p:nvSpPr>
        <p:spPr>
          <a:xfrm>
            <a:off x="657506" y="487746"/>
            <a:ext cx="1619714" cy="232670"/>
          </a:xfrm>
          <a:custGeom>
            <a:avLst/>
            <a:gdLst/>
            <a:ahLst/>
            <a:cxnLst/>
            <a:rect l="l" t="t" r="r" b="b"/>
            <a:pathLst>
              <a:path w="3060502" h="439638">
                <a:moveTo>
                  <a:pt x="2848273" y="111026"/>
                </a:moveTo>
                <a:cubicBezTo>
                  <a:pt x="2820293" y="111026"/>
                  <a:pt x="2796580" y="122337"/>
                  <a:pt x="2777133" y="144959"/>
                </a:cubicBezTo>
                <a:cubicBezTo>
                  <a:pt x="2758282" y="166787"/>
                  <a:pt x="2748856" y="191889"/>
                  <a:pt x="2748856" y="220266"/>
                </a:cubicBezTo>
                <a:cubicBezTo>
                  <a:pt x="2748856" y="250627"/>
                  <a:pt x="2757687" y="275927"/>
                  <a:pt x="2775347" y="296168"/>
                </a:cubicBezTo>
                <a:cubicBezTo>
                  <a:pt x="2794001" y="317401"/>
                  <a:pt x="2818309" y="328017"/>
                  <a:pt x="2848273" y="328017"/>
                </a:cubicBezTo>
                <a:cubicBezTo>
                  <a:pt x="2876253" y="328017"/>
                  <a:pt x="2900065" y="316806"/>
                  <a:pt x="2919711" y="294382"/>
                </a:cubicBezTo>
                <a:cubicBezTo>
                  <a:pt x="2938364" y="272951"/>
                  <a:pt x="2947690" y="248047"/>
                  <a:pt x="2947690" y="219670"/>
                </a:cubicBezTo>
                <a:cubicBezTo>
                  <a:pt x="2947690" y="189905"/>
                  <a:pt x="2938662" y="164604"/>
                  <a:pt x="2920604" y="143768"/>
                </a:cubicBezTo>
                <a:cubicBezTo>
                  <a:pt x="2901752" y="121940"/>
                  <a:pt x="2877642" y="111026"/>
                  <a:pt x="2848273" y="111026"/>
                </a:cubicBezTo>
                <a:close/>
                <a:moveTo>
                  <a:pt x="1952923" y="111026"/>
                </a:moveTo>
                <a:cubicBezTo>
                  <a:pt x="1924944" y="111026"/>
                  <a:pt x="1901230" y="122337"/>
                  <a:pt x="1881783" y="144959"/>
                </a:cubicBezTo>
                <a:cubicBezTo>
                  <a:pt x="1862932" y="166787"/>
                  <a:pt x="1853506" y="191889"/>
                  <a:pt x="1853506" y="220266"/>
                </a:cubicBezTo>
                <a:cubicBezTo>
                  <a:pt x="1853506" y="250627"/>
                  <a:pt x="1862336" y="275927"/>
                  <a:pt x="1879997" y="296168"/>
                </a:cubicBezTo>
                <a:cubicBezTo>
                  <a:pt x="1898651" y="317401"/>
                  <a:pt x="1922959" y="328017"/>
                  <a:pt x="1952923" y="328017"/>
                </a:cubicBezTo>
                <a:cubicBezTo>
                  <a:pt x="1980903" y="328017"/>
                  <a:pt x="2004715" y="316806"/>
                  <a:pt x="2024361" y="294382"/>
                </a:cubicBezTo>
                <a:cubicBezTo>
                  <a:pt x="2043014" y="272951"/>
                  <a:pt x="2052340" y="248047"/>
                  <a:pt x="2052340" y="219670"/>
                </a:cubicBezTo>
                <a:cubicBezTo>
                  <a:pt x="2052340" y="189905"/>
                  <a:pt x="2043311" y="164604"/>
                  <a:pt x="2025254" y="143768"/>
                </a:cubicBezTo>
                <a:cubicBezTo>
                  <a:pt x="2006402" y="121940"/>
                  <a:pt x="1982292" y="111026"/>
                  <a:pt x="1952923" y="111026"/>
                </a:cubicBezTo>
                <a:close/>
                <a:moveTo>
                  <a:pt x="600373" y="111026"/>
                </a:moveTo>
                <a:cubicBezTo>
                  <a:pt x="572394" y="111026"/>
                  <a:pt x="548680" y="122337"/>
                  <a:pt x="529233" y="144959"/>
                </a:cubicBezTo>
                <a:cubicBezTo>
                  <a:pt x="510382" y="166787"/>
                  <a:pt x="500956" y="191889"/>
                  <a:pt x="500956" y="220266"/>
                </a:cubicBezTo>
                <a:cubicBezTo>
                  <a:pt x="500956" y="250627"/>
                  <a:pt x="509786" y="275927"/>
                  <a:pt x="527447" y="296168"/>
                </a:cubicBezTo>
                <a:cubicBezTo>
                  <a:pt x="546101" y="317401"/>
                  <a:pt x="570409" y="328017"/>
                  <a:pt x="600373" y="328017"/>
                </a:cubicBezTo>
                <a:cubicBezTo>
                  <a:pt x="628353" y="328017"/>
                  <a:pt x="652165" y="316806"/>
                  <a:pt x="671811" y="294382"/>
                </a:cubicBezTo>
                <a:cubicBezTo>
                  <a:pt x="690464" y="272951"/>
                  <a:pt x="699790" y="248047"/>
                  <a:pt x="699790" y="219670"/>
                </a:cubicBezTo>
                <a:cubicBezTo>
                  <a:pt x="699790" y="189905"/>
                  <a:pt x="690761" y="164604"/>
                  <a:pt x="672704" y="143768"/>
                </a:cubicBezTo>
                <a:cubicBezTo>
                  <a:pt x="653852" y="121940"/>
                  <a:pt x="629742" y="111026"/>
                  <a:pt x="600373" y="111026"/>
                </a:cubicBezTo>
                <a:close/>
                <a:moveTo>
                  <a:pt x="1540669" y="11311"/>
                </a:moveTo>
                <a:cubicBezTo>
                  <a:pt x="1543646" y="11311"/>
                  <a:pt x="1545035" y="13196"/>
                  <a:pt x="1544837" y="16966"/>
                </a:cubicBezTo>
                <a:lnTo>
                  <a:pt x="1544539" y="20836"/>
                </a:lnTo>
                <a:cubicBezTo>
                  <a:pt x="1542158" y="58142"/>
                  <a:pt x="1539479" y="114201"/>
                  <a:pt x="1536502" y="189012"/>
                </a:cubicBezTo>
                <a:lnTo>
                  <a:pt x="1536204" y="267593"/>
                </a:lnTo>
                <a:cubicBezTo>
                  <a:pt x="1536204" y="292993"/>
                  <a:pt x="1536304" y="311547"/>
                  <a:pt x="1536502" y="323255"/>
                </a:cubicBezTo>
                <a:cubicBezTo>
                  <a:pt x="1536701" y="325636"/>
                  <a:pt x="1536899" y="328017"/>
                  <a:pt x="1537097" y="330398"/>
                </a:cubicBezTo>
                <a:cubicBezTo>
                  <a:pt x="1537296" y="332780"/>
                  <a:pt x="1538784" y="334268"/>
                  <a:pt x="1541562" y="334863"/>
                </a:cubicBezTo>
                <a:cubicBezTo>
                  <a:pt x="1541761" y="334863"/>
                  <a:pt x="1544340" y="334863"/>
                  <a:pt x="1549301" y="334863"/>
                </a:cubicBezTo>
                <a:cubicBezTo>
                  <a:pt x="1567161" y="334863"/>
                  <a:pt x="1593900" y="333921"/>
                  <a:pt x="1629520" y="332036"/>
                </a:cubicBezTo>
                <a:cubicBezTo>
                  <a:pt x="1665139" y="330150"/>
                  <a:pt x="1691879" y="329208"/>
                  <a:pt x="1709738" y="329208"/>
                </a:cubicBezTo>
                <a:cubicBezTo>
                  <a:pt x="1715096" y="329208"/>
                  <a:pt x="1717775" y="331490"/>
                  <a:pt x="1717775" y="336054"/>
                </a:cubicBezTo>
                <a:cubicBezTo>
                  <a:pt x="1717775" y="369987"/>
                  <a:pt x="1715294" y="399256"/>
                  <a:pt x="1710333" y="423863"/>
                </a:cubicBezTo>
                <a:cubicBezTo>
                  <a:pt x="1709341" y="429022"/>
                  <a:pt x="1707258" y="432098"/>
                  <a:pt x="1704083" y="433090"/>
                </a:cubicBezTo>
                <a:cubicBezTo>
                  <a:pt x="1703090" y="433487"/>
                  <a:pt x="1699022" y="433685"/>
                  <a:pt x="1691879" y="433685"/>
                </a:cubicBezTo>
                <a:cubicBezTo>
                  <a:pt x="1674813" y="433685"/>
                  <a:pt x="1652588" y="433288"/>
                  <a:pt x="1625204" y="432495"/>
                </a:cubicBezTo>
                <a:cubicBezTo>
                  <a:pt x="1589485" y="431701"/>
                  <a:pt x="1567260" y="431205"/>
                  <a:pt x="1558529" y="431006"/>
                </a:cubicBezTo>
                <a:lnTo>
                  <a:pt x="1469529" y="429816"/>
                </a:lnTo>
                <a:cubicBezTo>
                  <a:pt x="1460600" y="430014"/>
                  <a:pt x="1447800" y="429617"/>
                  <a:pt x="1431132" y="428625"/>
                </a:cubicBezTo>
                <a:cubicBezTo>
                  <a:pt x="1425377" y="427633"/>
                  <a:pt x="1422500" y="424557"/>
                  <a:pt x="1422500" y="419398"/>
                </a:cubicBezTo>
                <a:cubicBezTo>
                  <a:pt x="1422500" y="397768"/>
                  <a:pt x="1422847" y="365373"/>
                  <a:pt x="1423541" y="322213"/>
                </a:cubicBezTo>
                <a:cubicBezTo>
                  <a:pt x="1424236" y="279053"/>
                  <a:pt x="1424583" y="246658"/>
                  <a:pt x="1424583" y="225028"/>
                </a:cubicBezTo>
                <a:cubicBezTo>
                  <a:pt x="1424583" y="202009"/>
                  <a:pt x="1423889" y="167531"/>
                  <a:pt x="1422500" y="121593"/>
                </a:cubicBezTo>
                <a:cubicBezTo>
                  <a:pt x="1421111" y="75654"/>
                  <a:pt x="1420416" y="41176"/>
                  <a:pt x="1420416" y="18157"/>
                </a:cubicBezTo>
                <a:cubicBezTo>
                  <a:pt x="1420416" y="13791"/>
                  <a:pt x="1423393" y="11609"/>
                  <a:pt x="1429346" y="11609"/>
                </a:cubicBezTo>
                <a:cubicBezTo>
                  <a:pt x="1435299" y="11609"/>
                  <a:pt x="1444179" y="11906"/>
                  <a:pt x="1455986" y="12502"/>
                </a:cubicBezTo>
                <a:cubicBezTo>
                  <a:pt x="1467793" y="13097"/>
                  <a:pt x="1476574" y="13395"/>
                  <a:pt x="1482329" y="13395"/>
                </a:cubicBezTo>
                <a:cubicBezTo>
                  <a:pt x="1488877" y="13395"/>
                  <a:pt x="1498601" y="13047"/>
                  <a:pt x="1511499" y="12353"/>
                </a:cubicBezTo>
                <a:cubicBezTo>
                  <a:pt x="1524398" y="11658"/>
                  <a:pt x="1534121" y="11311"/>
                  <a:pt x="1540669" y="11311"/>
                </a:cubicBezTo>
                <a:close/>
                <a:moveTo>
                  <a:pt x="861120" y="11013"/>
                </a:moveTo>
                <a:cubicBezTo>
                  <a:pt x="873225" y="11013"/>
                  <a:pt x="891531" y="11509"/>
                  <a:pt x="916038" y="12502"/>
                </a:cubicBezTo>
                <a:cubicBezTo>
                  <a:pt x="940545" y="13494"/>
                  <a:pt x="958850" y="13990"/>
                  <a:pt x="970955" y="13990"/>
                </a:cubicBezTo>
                <a:cubicBezTo>
                  <a:pt x="975916" y="13990"/>
                  <a:pt x="978396" y="16173"/>
                  <a:pt x="978396" y="20538"/>
                </a:cubicBezTo>
                <a:cubicBezTo>
                  <a:pt x="978396" y="46732"/>
                  <a:pt x="977553" y="85973"/>
                  <a:pt x="975866" y="138261"/>
                </a:cubicBezTo>
                <a:cubicBezTo>
                  <a:pt x="974180" y="190550"/>
                  <a:pt x="973337" y="229791"/>
                  <a:pt x="973337" y="255984"/>
                </a:cubicBezTo>
                <a:cubicBezTo>
                  <a:pt x="973337" y="287139"/>
                  <a:pt x="976611" y="308173"/>
                  <a:pt x="983159" y="319088"/>
                </a:cubicBezTo>
                <a:cubicBezTo>
                  <a:pt x="991890" y="333970"/>
                  <a:pt x="1010147" y="341412"/>
                  <a:pt x="1037928" y="341412"/>
                </a:cubicBezTo>
                <a:cubicBezTo>
                  <a:pt x="1078608" y="341412"/>
                  <a:pt x="1098947" y="321667"/>
                  <a:pt x="1098947" y="282178"/>
                </a:cubicBezTo>
                <a:cubicBezTo>
                  <a:pt x="1098947" y="253405"/>
                  <a:pt x="1098253" y="210245"/>
                  <a:pt x="1096864" y="152698"/>
                </a:cubicBezTo>
                <a:cubicBezTo>
                  <a:pt x="1095475" y="95151"/>
                  <a:pt x="1094780" y="51991"/>
                  <a:pt x="1094780" y="23217"/>
                </a:cubicBezTo>
                <a:cubicBezTo>
                  <a:pt x="1094780" y="17066"/>
                  <a:pt x="1097261" y="13990"/>
                  <a:pt x="1102221" y="13990"/>
                </a:cubicBezTo>
                <a:cubicBezTo>
                  <a:pt x="1113929" y="13990"/>
                  <a:pt x="1131590" y="13494"/>
                  <a:pt x="1155204" y="12502"/>
                </a:cubicBezTo>
                <a:cubicBezTo>
                  <a:pt x="1178818" y="11509"/>
                  <a:pt x="1196479" y="11013"/>
                  <a:pt x="1208187" y="11013"/>
                </a:cubicBezTo>
                <a:cubicBezTo>
                  <a:pt x="1213942" y="11013"/>
                  <a:pt x="1216819" y="13395"/>
                  <a:pt x="1216819" y="18157"/>
                </a:cubicBezTo>
                <a:cubicBezTo>
                  <a:pt x="1216819" y="40977"/>
                  <a:pt x="1215877" y="75406"/>
                  <a:pt x="1213991" y="121444"/>
                </a:cubicBezTo>
                <a:cubicBezTo>
                  <a:pt x="1212106" y="167481"/>
                  <a:pt x="1211164" y="202009"/>
                  <a:pt x="1211164" y="225028"/>
                </a:cubicBezTo>
                <a:cubicBezTo>
                  <a:pt x="1211164" y="231378"/>
                  <a:pt x="1211263" y="240953"/>
                  <a:pt x="1211462" y="253752"/>
                </a:cubicBezTo>
                <a:cubicBezTo>
                  <a:pt x="1211660" y="266551"/>
                  <a:pt x="1211759" y="276126"/>
                  <a:pt x="1211759" y="282476"/>
                </a:cubicBezTo>
                <a:cubicBezTo>
                  <a:pt x="1211759" y="333077"/>
                  <a:pt x="1205707" y="367605"/>
                  <a:pt x="1193602" y="386060"/>
                </a:cubicBezTo>
                <a:cubicBezTo>
                  <a:pt x="1171377" y="419795"/>
                  <a:pt x="1115914" y="436662"/>
                  <a:pt x="1027212" y="436662"/>
                </a:cubicBezTo>
                <a:cubicBezTo>
                  <a:pt x="987128" y="436662"/>
                  <a:pt x="956271" y="433586"/>
                  <a:pt x="934641" y="427434"/>
                </a:cubicBezTo>
                <a:cubicBezTo>
                  <a:pt x="900113" y="417513"/>
                  <a:pt x="877690" y="398562"/>
                  <a:pt x="867371" y="370582"/>
                </a:cubicBezTo>
                <a:cubicBezTo>
                  <a:pt x="862211" y="356890"/>
                  <a:pt x="859632" y="332482"/>
                  <a:pt x="859632" y="297359"/>
                </a:cubicBezTo>
                <a:cubicBezTo>
                  <a:pt x="859632" y="289223"/>
                  <a:pt x="859929" y="277118"/>
                  <a:pt x="860525" y="261045"/>
                </a:cubicBezTo>
                <a:cubicBezTo>
                  <a:pt x="861120" y="244971"/>
                  <a:pt x="861418" y="232966"/>
                  <a:pt x="861418" y="225028"/>
                </a:cubicBezTo>
                <a:cubicBezTo>
                  <a:pt x="861418" y="202009"/>
                  <a:pt x="860326" y="167481"/>
                  <a:pt x="858144" y="121444"/>
                </a:cubicBezTo>
                <a:cubicBezTo>
                  <a:pt x="855961" y="75406"/>
                  <a:pt x="854869" y="40977"/>
                  <a:pt x="854869" y="18157"/>
                </a:cubicBezTo>
                <a:cubicBezTo>
                  <a:pt x="854869" y="13395"/>
                  <a:pt x="856953" y="11013"/>
                  <a:pt x="861120" y="11013"/>
                </a:cubicBezTo>
                <a:close/>
                <a:moveTo>
                  <a:pt x="5954" y="11013"/>
                </a:moveTo>
                <a:cubicBezTo>
                  <a:pt x="18058" y="11013"/>
                  <a:pt x="36414" y="11509"/>
                  <a:pt x="61020" y="12502"/>
                </a:cubicBezTo>
                <a:cubicBezTo>
                  <a:pt x="85626" y="13494"/>
                  <a:pt x="104081" y="13990"/>
                  <a:pt x="116384" y="13990"/>
                </a:cubicBezTo>
                <a:cubicBezTo>
                  <a:pt x="120948" y="13990"/>
                  <a:pt x="123230" y="15478"/>
                  <a:pt x="123230" y="18455"/>
                </a:cubicBezTo>
                <a:cubicBezTo>
                  <a:pt x="123230" y="28575"/>
                  <a:pt x="122784" y="43805"/>
                  <a:pt x="121891" y="64145"/>
                </a:cubicBezTo>
                <a:cubicBezTo>
                  <a:pt x="120998" y="84485"/>
                  <a:pt x="120551" y="99715"/>
                  <a:pt x="120551" y="109835"/>
                </a:cubicBezTo>
                <a:cubicBezTo>
                  <a:pt x="120551" y="115788"/>
                  <a:pt x="129283" y="130671"/>
                  <a:pt x="146745" y="154484"/>
                </a:cubicBezTo>
                <a:cubicBezTo>
                  <a:pt x="160636" y="173137"/>
                  <a:pt x="172046" y="187523"/>
                  <a:pt x="180975" y="197644"/>
                </a:cubicBezTo>
                <a:cubicBezTo>
                  <a:pt x="189111" y="188119"/>
                  <a:pt x="199926" y="173831"/>
                  <a:pt x="213420" y="154781"/>
                </a:cubicBezTo>
                <a:cubicBezTo>
                  <a:pt x="230486" y="130969"/>
                  <a:pt x="239018" y="116582"/>
                  <a:pt x="239018" y="111621"/>
                </a:cubicBezTo>
                <a:cubicBezTo>
                  <a:pt x="239018" y="101699"/>
                  <a:pt x="238274" y="86668"/>
                  <a:pt x="236786" y="66526"/>
                </a:cubicBezTo>
                <a:cubicBezTo>
                  <a:pt x="235298" y="46385"/>
                  <a:pt x="234554" y="31353"/>
                  <a:pt x="234554" y="21431"/>
                </a:cubicBezTo>
                <a:cubicBezTo>
                  <a:pt x="234554" y="17264"/>
                  <a:pt x="235447" y="14883"/>
                  <a:pt x="237232" y="14288"/>
                </a:cubicBezTo>
                <a:cubicBezTo>
                  <a:pt x="237232" y="14288"/>
                  <a:pt x="239713" y="14288"/>
                  <a:pt x="244674" y="14288"/>
                </a:cubicBezTo>
                <a:cubicBezTo>
                  <a:pt x="256580" y="14288"/>
                  <a:pt x="274489" y="13742"/>
                  <a:pt x="298401" y="12650"/>
                </a:cubicBezTo>
                <a:cubicBezTo>
                  <a:pt x="322313" y="11559"/>
                  <a:pt x="340321" y="11013"/>
                  <a:pt x="352425" y="11013"/>
                </a:cubicBezTo>
                <a:cubicBezTo>
                  <a:pt x="356394" y="11013"/>
                  <a:pt x="358379" y="15280"/>
                  <a:pt x="358379" y="23813"/>
                </a:cubicBezTo>
                <a:cubicBezTo>
                  <a:pt x="358379" y="34330"/>
                  <a:pt x="358577" y="50155"/>
                  <a:pt x="358974" y="71289"/>
                </a:cubicBezTo>
                <a:cubicBezTo>
                  <a:pt x="359371" y="92422"/>
                  <a:pt x="359569" y="108347"/>
                  <a:pt x="359569" y="119063"/>
                </a:cubicBezTo>
                <a:cubicBezTo>
                  <a:pt x="359569" y="127595"/>
                  <a:pt x="357982" y="135037"/>
                  <a:pt x="354807" y="141387"/>
                </a:cubicBezTo>
                <a:cubicBezTo>
                  <a:pt x="328811" y="192782"/>
                  <a:pt x="293390" y="246856"/>
                  <a:pt x="248543" y="303609"/>
                </a:cubicBezTo>
                <a:cubicBezTo>
                  <a:pt x="242193" y="311944"/>
                  <a:pt x="239018" y="319484"/>
                  <a:pt x="239018" y="326231"/>
                </a:cubicBezTo>
                <a:cubicBezTo>
                  <a:pt x="239018" y="336748"/>
                  <a:pt x="239614" y="352524"/>
                  <a:pt x="240804" y="373559"/>
                </a:cubicBezTo>
                <a:cubicBezTo>
                  <a:pt x="241995" y="394593"/>
                  <a:pt x="242590" y="410270"/>
                  <a:pt x="242590" y="420588"/>
                </a:cubicBezTo>
                <a:cubicBezTo>
                  <a:pt x="242590" y="424160"/>
                  <a:pt x="241797" y="426343"/>
                  <a:pt x="240209" y="427137"/>
                </a:cubicBezTo>
                <a:cubicBezTo>
                  <a:pt x="239812" y="427335"/>
                  <a:pt x="237133" y="427831"/>
                  <a:pt x="232172" y="428625"/>
                </a:cubicBezTo>
                <a:cubicBezTo>
                  <a:pt x="225029" y="429816"/>
                  <a:pt x="207169" y="430411"/>
                  <a:pt x="178594" y="430411"/>
                </a:cubicBezTo>
                <a:cubicBezTo>
                  <a:pt x="149821" y="430411"/>
                  <a:pt x="131465" y="429816"/>
                  <a:pt x="123528" y="428625"/>
                </a:cubicBezTo>
                <a:cubicBezTo>
                  <a:pt x="117972" y="427831"/>
                  <a:pt x="115193" y="424954"/>
                  <a:pt x="115193" y="419993"/>
                </a:cubicBezTo>
                <a:cubicBezTo>
                  <a:pt x="115193" y="409476"/>
                  <a:pt x="116086" y="393452"/>
                  <a:pt x="117872" y="371922"/>
                </a:cubicBezTo>
                <a:cubicBezTo>
                  <a:pt x="119658" y="350391"/>
                  <a:pt x="120551" y="334268"/>
                  <a:pt x="120551" y="323552"/>
                </a:cubicBezTo>
                <a:cubicBezTo>
                  <a:pt x="120551" y="317202"/>
                  <a:pt x="118170" y="310356"/>
                  <a:pt x="113408" y="303014"/>
                </a:cubicBezTo>
                <a:cubicBezTo>
                  <a:pt x="89397" y="269081"/>
                  <a:pt x="55067" y="217091"/>
                  <a:pt x="10418" y="147042"/>
                </a:cubicBezTo>
                <a:cubicBezTo>
                  <a:pt x="5854" y="139303"/>
                  <a:pt x="3572" y="132953"/>
                  <a:pt x="3572" y="127992"/>
                </a:cubicBezTo>
                <a:cubicBezTo>
                  <a:pt x="3572" y="116086"/>
                  <a:pt x="2977" y="98227"/>
                  <a:pt x="1786" y="74414"/>
                </a:cubicBezTo>
                <a:cubicBezTo>
                  <a:pt x="596" y="50602"/>
                  <a:pt x="0" y="32742"/>
                  <a:pt x="0" y="20836"/>
                </a:cubicBezTo>
                <a:cubicBezTo>
                  <a:pt x="0" y="14288"/>
                  <a:pt x="1985" y="11013"/>
                  <a:pt x="5954" y="11013"/>
                </a:cubicBezTo>
                <a:close/>
                <a:moveTo>
                  <a:pt x="2405956" y="1191"/>
                </a:moveTo>
                <a:cubicBezTo>
                  <a:pt x="2436118" y="1191"/>
                  <a:pt x="2464495" y="6945"/>
                  <a:pt x="2491086" y="18455"/>
                </a:cubicBezTo>
                <a:cubicBezTo>
                  <a:pt x="2519859" y="31155"/>
                  <a:pt x="2542481" y="49014"/>
                  <a:pt x="2558951" y="72033"/>
                </a:cubicBezTo>
                <a:cubicBezTo>
                  <a:pt x="2562325" y="76795"/>
                  <a:pt x="2564011" y="80169"/>
                  <a:pt x="2564011" y="82153"/>
                </a:cubicBezTo>
                <a:cubicBezTo>
                  <a:pt x="2564011" y="88503"/>
                  <a:pt x="2555131" y="102741"/>
                  <a:pt x="2537371" y="124867"/>
                </a:cubicBezTo>
                <a:cubicBezTo>
                  <a:pt x="2519611" y="146993"/>
                  <a:pt x="2508151" y="158056"/>
                  <a:pt x="2502992" y="158056"/>
                </a:cubicBezTo>
                <a:cubicBezTo>
                  <a:pt x="2501801" y="158056"/>
                  <a:pt x="2497237" y="153988"/>
                  <a:pt x="2489300" y="145852"/>
                </a:cubicBezTo>
                <a:cubicBezTo>
                  <a:pt x="2479576" y="136128"/>
                  <a:pt x="2469654" y="128588"/>
                  <a:pt x="2459534" y="123230"/>
                </a:cubicBezTo>
                <a:cubicBezTo>
                  <a:pt x="2444453" y="115094"/>
                  <a:pt x="2427784" y="111026"/>
                  <a:pt x="2409528" y="111026"/>
                </a:cubicBezTo>
                <a:cubicBezTo>
                  <a:pt x="2379762" y="111026"/>
                  <a:pt x="2356148" y="122138"/>
                  <a:pt x="2338686" y="144363"/>
                </a:cubicBezTo>
                <a:cubicBezTo>
                  <a:pt x="2322414" y="164802"/>
                  <a:pt x="2314278" y="190302"/>
                  <a:pt x="2314278" y="220861"/>
                </a:cubicBezTo>
                <a:cubicBezTo>
                  <a:pt x="2314278" y="253206"/>
                  <a:pt x="2322712" y="278805"/>
                  <a:pt x="2339579" y="297656"/>
                </a:cubicBezTo>
                <a:cubicBezTo>
                  <a:pt x="2357041" y="317103"/>
                  <a:pt x="2381746" y="326827"/>
                  <a:pt x="2413695" y="326827"/>
                </a:cubicBezTo>
                <a:cubicBezTo>
                  <a:pt x="2433936" y="326827"/>
                  <a:pt x="2456558" y="321766"/>
                  <a:pt x="2481561" y="311646"/>
                </a:cubicBezTo>
                <a:cubicBezTo>
                  <a:pt x="2480965" y="305098"/>
                  <a:pt x="2479179" y="288429"/>
                  <a:pt x="2476203" y="261640"/>
                </a:cubicBezTo>
                <a:cubicBezTo>
                  <a:pt x="2473623" y="241002"/>
                  <a:pt x="2472333" y="224334"/>
                  <a:pt x="2472333" y="211634"/>
                </a:cubicBezTo>
                <a:cubicBezTo>
                  <a:pt x="2472333" y="207863"/>
                  <a:pt x="2473623" y="205581"/>
                  <a:pt x="2476203" y="204788"/>
                </a:cubicBezTo>
                <a:cubicBezTo>
                  <a:pt x="2477195" y="204391"/>
                  <a:pt x="2478783" y="204192"/>
                  <a:pt x="2480965" y="204192"/>
                </a:cubicBezTo>
                <a:cubicBezTo>
                  <a:pt x="2486720" y="204192"/>
                  <a:pt x="2495402" y="204738"/>
                  <a:pt x="2507010" y="205829"/>
                </a:cubicBezTo>
                <a:cubicBezTo>
                  <a:pt x="2518619" y="206921"/>
                  <a:pt x="2527400" y="207466"/>
                  <a:pt x="2533353" y="207466"/>
                </a:cubicBezTo>
                <a:cubicBezTo>
                  <a:pt x="2539703" y="207466"/>
                  <a:pt x="2549228" y="207020"/>
                  <a:pt x="2561928" y="206127"/>
                </a:cubicBezTo>
                <a:cubicBezTo>
                  <a:pt x="2574628" y="205234"/>
                  <a:pt x="2584153" y="204788"/>
                  <a:pt x="2590503" y="204788"/>
                </a:cubicBezTo>
                <a:cubicBezTo>
                  <a:pt x="2595464" y="204788"/>
                  <a:pt x="2597944" y="208062"/>
                  <a:pt x="2597944" y="214610"/>
                </a:cubicBezTo>
                <a:cubicBezTo>
                  <a:pt x="2597944" y="224135"/>
                  <a:pt x="2597399" y="238522"/>
                  <a:pt x="2596307" y="257770"/>
                </a:cubicBezTo>
                <a:cubicBezTo>
                  <a:pt x="2595216" y="277019"/>
                  <a:pt x="2594670" y="291406"/>
                  <a:pt x="2594670" y="300931"/>
                </a:cubicBezTo>
                <a:cubicBezTo>
                  <a:pt x="2594670" y="326529"/>
                  <a:pt x="2596555" y="364827"/>
                  <a:pt x="2600326" y="415826"/>
                </a:cubicBezTo>
                <a:lnTo>
                  <a:pt x="2600623" y="419100"/>
                </a:lnTo>
                <a:cubicBezTo>
                  <a:pt x="2601020" y="424458"/>
                  <a:pt x="2598242" y="427137"/>
                  <a:pt x="2592289" y="427137"/>
                </a:cubicBezTo>
                <a:cubicBezTo>
                  <a:pt x="2588518" y="427137"/>
                  <a:pt x="2577654" y="424954"/>
                  <a:pt x="2559695" y="420588"/>
                </a:cubicBezTo>
                <a:cubicBezTo>
                  <a:pt x="2541737" y="416223"/>
                  <a:pt x="2530674" y="413246"/>
                  <a:pt x="2526507" y="411659"/>
                </a:cubicBezTo>
                <a:cubicBezTo>
                  <a:pt x="2485033" y="427931"/>
                  <a:pt x="2445247" y="436067"/>
                  <a:pt x="2407147" y="436067"/>
                </a:cubicBezTo>
                <a:cubicBezTo>
                  <a:pt x="2345829" y="436067"/>
                  <a:pt x="2295526" y="415627"/>
                  <a:pt x="2256235" y="374749"/>
                </a:cubicBezTo>
                <a:cubicBezTo>
                  <a:pt x="2217341" y="334466"/>
                  <a:pt x="2197894" y="283567"/>
                  <a:pt x="2197894" y="222052"/>
                </a:cubicBezTo>
                <a:cubicBezTo>
                  <a:pt x="2197894" y="159147"/>
                  <a:pt x="2216746" y="106958"/>
                  <a:pt x="2254449" y="65484"/>
                </a:cubicBezTo>
                <a:cubicBezTo>
                  <a:pt x="2293343" y="22622"/>
                  <a:pt x="2343845" y="1191"/>
                  <a:pt x="2405956" y="1191"/>
                </a:cubicBezTo>
                <a:close/>
                <a:moveTo>
                  <a:pt x="2848273" y="0"/>
                </a:moveTo>
                <a:cubicBezTo>
                  <a:pt x="2909194" y="0"/>
                  <a:pt x="2959993" y="21531"/>
                  <a:pt x="3000673" y="64591"/>
                </a:cubicBezTo>
                <a:cubicBezTo>
                  <a:pt x="3040559" y="107057"/>
                  <a:pt x="3060502" y="158948"/>
                  <a:pt x="3060502" y="220266"/>
                </a:cubicBezTo>
                <a:cubicBezTo>
                  <a:pt x="3060502" y="282178"/>
                  <a:pt x="3040758" y="334070"/>
                  <a:pt x="3001268" y="375940"/>
                </a:cubicBezTo>
                <a:cubicBezTo>
                  <a:pt x="2960986" y="418406"/>
                  <a:pt x="2909987" y="439638"/>
                  <a:pt x="2848273" y="439638"/>
                </a:cubicBezTo>
                <a:cubicBezTo>
                  <a:pt x="2786956" y="439638"/>
                  <a:pt x="2736057" y="418207"/>
                  <a:pt x="2695576" y="375345"/>
                </a:cubicBezTo>
                <a:cubicBezTo>
                  <a:pt x="2655888" y="333474"/>
                  <a:pt x="2636044" y="281781"/>
                  <a:pt x="2636044" y="220266"/>
                </a:cubicBezTo>
                <a:cubicBezTo>
                  <a:pt x="2636044" y="158552"/>
                  <a:pt x="2655888" y="106660"/>
                  <a:pt x="2695576" y="64591"/>
                </a:cubicBezTo>
                <a:cubicBezTo>
                  <a:pt x="2736057" y="21531"/>
                  <a:pt x="2786956" y="0"/>
                  <a:pt x="2848273" y="0"/>
                </a:cubicBezTo>
                <a:close/>
                <a:moveTo>
                  <a:pt x="1952923" y="0"/>
                </a:moveTo>
                <a:cubicBezTo>
                  <a:pt x="2013843" y="0"/>
                  <a:pt x="2064644" y="21531"/>
                  <a:pt x="2105323" y="64591"/>
                </a:cubicBezTo>
                <a:cubicBezTo>
                  <a:pt x="2145209" y="107057"/>
                  <a:pt x="2165152" y="158948"/>
                  <a:pt x="2165152" y="220266"/>
                </a:cubicBezTo>
                <a:cubicBezTo>
                  <a:pt x="2165152" y="282178"/>
                  <a:pt x="2145408" y="334070"/>
                  <a:pt x="2105918" y="375940"/>
                </a:cubicBezTo>
                <a:cubicBezTo>
                  <a:pt x="2065636" y="418406"/>
                  <a:pt x="2014637" y="439638"/>
                  <a:pt x="1952923" y="439638"/>
                </a:cubicBezTo>
                <a:cubicBezTo>
                  <a:pt x="1891606" y="439638"/>
                  <a:pt x="1840707" y="418207"/>
                  <a:pt x="1800226" y="375345"/>
                </a:cubicBezTo>
                <a:cubicBezTo>
                  <a:pt x="1760538" y="333474"/>
                  <a:pt x="1740694" y="281781"/>
                  <a:pt x="1740694" y="220266"/>
                </a:cubicBezTo>
                <a:cubicBezTo>
                  <a:pt x="1740694" y="158552"/>
                  <a:pt x="1760538" y="106660"/>
                  <a:pt x="1800226" y="64591"/>
                </a:cubicBezTo>
                <a:cubicBezTo>
                  <a:pt x="1840707" y="21531"/>
                  <a:pt x="1891606" y="0"/>
                  <a:pt x="1952923" y="0"/>
                </a:cubicBezTo>
                <a:close/>
                <a:moveTo>
                  <a:pt x="600373" y="0"/>
                </a:moveTo>
                <a:cubicBezTo>
                  <a:pt x="661293" y="0"/>
                  <a:pt x="712094" y="21531"/>
                  <a:pt x="752773" y="64591"/>
                </a:cubicBezTo>
                <a:cubicBezTo>
                  <a:pt x="792659" y="107057"/>
                  <a:pt x="812602" y="158948"/>
                  <a:pt x="812602" y="220266"/>
                </a:cubicBezTo>
                <a:cubicBezTo>
                  <a:pt x="812602" y="282178"/>
                  <a:pt x="792858" y="334070"/>
                  <a:pt x="753368" y="375940"/>
                </a:cubicBezTo>
                <a:cubicBezTo>
                  <a:pt x="713086" y="418406"/>
                  <a:pt x="662087" y="439638"/>
                  <a:pt x="600373" y="439638"/>
                </a:cubicBezTo>
                <a:cubicBezTo>
                  <a:pt x="539056" y="439638"/>
                  <a:pt x="488157" y="418207"/>
                  <a:pt x="447675" y="375345"/>
                </a:cubicBezTo>
                <a:cubicBezTo>
                  <a:pt x="407988" y="333474"/>
                  <a:pt x="388144" y="281781"/>
                  <a:pt x="388144" y="220266"/>
                </a:cubicBezTo>
                <a:cubicBezTo>
                  <a:pt x="388144" y="158552"/>
                  <a:pt x="407988" y="106660"/>
                  <a:pt x="447675" y="64591"/>
                </a:cubicBezTo>
                <a:cubicBezTo>
                  <a:pt x="488157" y="21531"/>
                  <a:pt x="539056" y="0"/>
                  <a:pt x="600373" y="0"/>
                </a:cubicBezTo>
                <a:close/>
              </a:path>
            </a:pathLst>
          </a:custGeom>
          <a:solidFill>
            <a:srgbClr val="6600CC"/>
          </a:solidFill>
          <a:ln>
            <a:solidFill>
              <a:srgbClr val="EC206C"/>
            </a:solidFill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  <a:scene3d>
              <a:camera prst="orthographicFront"/>
              <a:lightRig rig="threePt" dir="t"/>
            </a:scene3d>
            <a:sp3d contourW="12700"/>
          </a:bodyPr>
          <a:lstStyle/>
          <a:p>
            <a:endParaRPr lang="zh-CN" altLang="en-US" sz="4800" dirty="0">
              <a:solidFill>
                <a:srgbClr val="0070C0"/>
              </a:solidFill>
              <a:latin typeface="Berlin Sans FB Demi" panose="020E0802020502020306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图片占位符 10"/>
          <p:cNvSpPr>
            <a:spLocks noGrp="1"/>
          </p:cNvSpPr>
          <p:nvPr>
            <p:ph type="pic" sz="quarter" idx="11"/>
          </p:nvPr>
        </p:nvSpPr>
        <p:spPr>
          <a:xfrm>
            <a:off x="874713" y="1554111"/>
            <a:ext cx="7044531" cy="2999964"/>
          </a:xfrm>
          <a:custGeom>
            <a:avLst/>
            <a:gdLst>
              <a:gd name="connsiteX0" fmla="*/ 0 w 7044531"/>
              <a:gd name="connsiteY0" fmla="*/ 0 h 2999964"/>
              <a:gd name="connsiteX1" fmla="*/ 7044531 w 7044531"/>
              <a:gd name="connsiteY1" fmla="*/ 0 h 2999964"/>
              <a:gd name="connsiteX2" fmla="*/ 7044531 w 7044531"/>
              <a:gd name="connsiteY2" fmla="*/ 2999964 h 2999964"/>
              <a:gd name="connsiteX3" fmla="*/ 0 w 7044531"/>
              <a:gd name="connsiteY3" fmla="*/ 2999964 h 29999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044531" h="2999964">
                <a:moveTo>
                  <a:pt x="0" y="0"/>
                </a:moveTo>
                <a:lnTo>
                  <a:pt x="7044531" y="0"/>
                </a:lnTo>
                <a:lnTo>
                  <a:pt x="7044531" y="2999964"/>
                </a:lnTo>
                <a:lnTo>
                  <a:pt x="0" y="299996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4" name="图片占位符 13"/>
          <p:cNvSpPr>
            <a:spLocks noGrp="1"/>
          </p:cNvSpPr>
          <p:nvPr>
            <p:ph type="pic" sz="quarter" idx="12"/>
          </p:nvPr>
        </p:nvSpPr>
        <p:spPr>
          <a:xfrm>
            <a:off x="874713" y="4692593"/>
            <a:ext cx="7044531" cy="1446322"/>
          </a:xfrm>
          <a:custGeom>
            <a:avLst/>
            <a:gdLst>
              <a:gd name="connsiteX0" fmla="*/ 0 w 7044531"/>
              <a:gd name="connsiteY0" fmla="*/ 0 h 1446322"/>
              <a:gd name="connsiteX1" fmla="*/ 7044531 w 7044531"/>
              <a:gd name="connsiteY1" fmla="*/ 0 h 1446322"/>
              <a:gd name="connsiteX2" fmla="*/ 7044531 w 7044531"/>
              <a:gd name="connsiteY2" fmla="*/ 1446322 h 1446322"/>
              <a:gd name="connsiteX3" fmla="*/ 0 w 7044531"/>
              <a:gd name="connsiteY3" fmla="*/ 1446322 h 1446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044531" h="1446322">
                <a:moveTo>
                  <a:pt x="0" y="0"/>
                </a:moveTo>
                <a:lnTo>
                  <a:pt x="7044531" y="0"/>
                </a:lnTo>
                <a:lnTo>
                  <a:pt x="7044531" y="1446322"/>
                </a:lnTo>
                <a:lnTo>
                  <a:pt x="0" y="144632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2" name="图片占位符 11"/>
          <p:cNvSpPr>
            <a:spLocks noGrp="1"/>
          </p:cNvSpPr>
          <p:nvPr>
            <p:ph type="pic" sz="quarter" idx="13"/>
          </p:nvPr>
        </p:nvSpPr>
        <p:spPr>
          <a:xfrm>
            <a:off x="8064000" y="1554112"/>
            <a:ext cx="1552394" cy="1415124"/>
          </a:xfrm>
          <a:custGeom>
            <a:avLst/>
            <a:gdLst>
              <a:gd name="connsiteX0" fmla="*/ 0 w 1552394"/>
              <a:gd name="connsiteY0" fmla="*/ 0 h 1415124"/>
              <a:gd name="connsiteX1" fmla="*/ 1552394 w 1552394"/>
              <a:gd name="connsiteY1" fmla="*/ 0 h 1415124"/>
              <a:gd name="connsiteX2" fmla="*/ 1552394 w 1552394"/>
              <a:gd name="connsiteY2" fmla="*/ 1415124 h 1415124"/>
              <a:gd name="connsiteX3" fmla="*/ 0 w 1552394"/>
              <a:gd name="connsiteY3" fmla="*/ 1415124 h 14151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52394" h="1415124">
                <a:moveTo>
                  <a:pt x="0" y="0"/>
                </a:moveTo>
                <a:lnTo>
                  <a:pt x="1552394" y="0"/>
                </a:lnTo>
                <a:lnTo>
                  <a:pt x="1552394" y="1415124"/>
                </a:lnTo>
                <a:lnTo>
                  <a:pt x="0" y="141512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3" name="图片占位符 12"/>
          <p:cNvSpPr>
            <a:spLocks noGrp="1"/>
          </p:cNvSpPr>
          <p:nvPr>
            <p:ph type="pic" sz="quarter" idx="14"/>
          </p:nvPr>
        </p:nvSpPr>
        <p:spPr>
          <a:xfrm>
            <a:off x="8064000" y="3167653"/>
            <a:ext cx="3253288" cy="2971262"/>
          </a:xfrm>
          <a:custGeom>
            <a:avLst/>
            <a:gdLst>
              <a:gd name="connsiteX0" fmla="*/ 0 w 3253288"/>
              <a:gd name="connsiteY0" fmla="*/ 0 h 2971262"/>
              <a:gd name="connsiteX1" fmla="*/ 3253288 w 3253288"/>
              <a:gd name="connsiteY1" fmla="*/ 0 h 2971262"/>
              <a:gd name="connsiteX2" fmla="*/ 3253288 w 3253288"/>
              <a:gd name="connsiteY2" fmla="*/ 2971262 h 2971262"/>
              <a:gd name="connsiteX3" fmla="*/ 0 w 3253288"/>
              <a:gd name="connsiteY3" fmla="*/ 2971262 h 29712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53288" h="2971262">
                <a:moveTo>
                  <a:pt x="0" y="0"/>
                </a:moveTo>
                <a:lnTo>
                  <a:pt x="3253288" y="0"/>
                </a:lnTo>
                <a:lnTo>
                  <a:pt x="3253288" y="2971262"/>
                </a:lnTo>
                <a:lnTo>
                  <a:pt x="0" y="297126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cxnSp>
        <p:nvCxnSpPr>
          <p:cNvPr id="9" name="直接连接符 8"/>
          <p:cNvCxnSpPr/>
          <p:nvPr userDrawn="1"/>
        </p:nvCxnSpPr>
        <p:spPr>
          <a:xfrm>
            <a:off x="0" y="925513"/>
            <a:ext cx="12192000" cy="0"/>
          </a:xfrm>
          <a:prstGeom prst="line">
            <a:avLst/>
          </a:prstGeom>
          <a:ln w="19050">
            <a:solidFill>
              <a:srgbClr val="EC206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 userDrawn="1"/>
        </p:nvSpPr>
        <p:spPr>
          <a:xfrm>
            <a:off x="657506" y="487746"/>
            <a:ext cx="1619714" cy="232670"/>
          </a:xfrm>
          <a:custGeom>
            <a:avLst/>
            <a:gdLst/>
            <a:ahLst/>
            <a:cxnLst/>
            <a:rect l="l" t="t" r="r" b="b"/>
            <a:pathLst>
              <a:path w="3060502" h="439638">
                <a:moveTo>
                  <a:pt x="2848273" y="111026"/>
                </a:moveTo>
                <a:cubicBezTo>
                  <a:pt x="2820293" y="111026"/>
                  <a:pt x="2796580" y="122337"/>
                  <a:pt x="2777133" y="144959"/>
                </a:cubicBezTo>
                <a:cubicBezTo>
                  <a:pt x="2758282" y="166787"/>
                  <a:pt x="2748856" y="191889"/>
                  <a:pt x="2748856" y="220266"/>
                </a:cubicBezTo>
                <a:cubicBezTo>
                  <a:pt x="2748856" y="250627"/>
                  <a:pt x="2757687" y="275927"/>
                  <a:pt x="2775347" y="296168"/>
                </a:cubicBezTo>
                <a:cubicBezTo>
                  <a:pt x="2794001" y="317401"/>
                  <a:pt x="2818309" y="328017"/>
                  <a:pt x="2848273" y="328017"/>
                </a:cubicBezTo>
                <a:cubicBezTo>
                  <a:pt x="2876253" y="328017"/>
                  <a:pt x="2900065" y="316806"/>
                  <a:pt x="2919711" y="294382"/>
                </a:cubicBezTo>
                <a:cubicBezTo>
                  <a:pt x="2938364" y="272951"/>
                  <a:pt x="2947690" y="248047"/>
                  <a:pt x="2947690" y="219670"/>
                </a:cubicBezTo>
                <a:cubicBezTo>
                  <a:pt x="2947690" y="189905"/>
                  <a:pt x="2938662" y="164604"/>
                  <a:pt x="2920604" y="143768"/>
                </a:cubicBezTo>
                <a:cubicBezTo>
                  <a:pt x="2901752" y="121940"/>
                  <a:pt x="2877642" y="111026"/>
                  <a:pt x="2848273" y="111026"/>
                </a:cubicBezTo>
                <a:close/>
                <a:moveTo>
                  <a:pt x="1952923" y="111026"/>
                </a:moveTo>
                <a:cubicBezTo>
                  <a:pt x="1924944" y="111026"/>
                  <a:pt x="1901230" y="122337"/>
                  <a:pt x="1881783" y="144959"/>
                </a:cubicBezTo>
                <a:cubicBezTo>
                  <a:pt x="1862932" y="166787"/>
                  <a:pt x="1853506" y="191889"/>
                  <a:pt x="1853506" y="220266"/>
                </a:cubicBezTo>
                <a:cubicBezTo>
                  <a:pt x="1853506" y="250627"/>
                  <a:pt x="1862336" y="275927"/>
                  <a:pt x="1879997" y="296168"/>
                </a:cubicBezTo>
                <a:cubicBezTo>
                  <a:pt x="1898651" y="317401"/>
                  <a:pt x="1922959" y="328017"/>
                  <a:pt x="1952923" y="328017"/>
                </a:cubicBezTo>
                <a:cubicBezTo>
                  <a:pt x="1980903" y="328017"/>
                  <a:pt x="2004715" y="316806"/>
                  <a:pt x="2024361" y="294382"/>
                </a:cubicBezTo>
                <a:cubicBezTo>
                  <a:pt x="2043014" y="272951"/>
                  <a:pt x="2052340" y="248047"/>
                  <a:pt x="2052340" y="219670"/>
                </a:cubicBezTo>
                <a:cubicBezTo>
                  <a:pt x="2052340" y="189905"/>
                  <a:pt x="2043311" y="164604"/>
                  <a:pt x="2025254" y="143768"/>
                </a:cubicBezTo>
                <a:cubicBezTo>
                  <a:pt x="2006402" y="121940"/>
                  <a:pt x="1982292" y="111026"/>
                  <a:pt x="1952923" y="111026"/>
                </a:cubicBezTo>
                <a:close/>
                <a:moveTo>
                  <a:pt x="600373" y="111026"/>
                </a:moveTo>
                <a:cubicBezTo>
                  <a:pt x="572394" y="111026"/>
                  <a:pt x="548680" y="122337"/>
                  <a:pt x="529233" y="144959"/>
                </a:cubicBezTo>
                <a:cubicBezTo>
                  <a:pt x="510382" y="166787"/>
                  <a:pt x="500956" y="191889"/>
                  <a:pt x="500956" y="220266"/>
                </a:cubicBezTo>
                <a:cubicBezTo>
                  <a:pt x="500956" y="250627"/>
                  <a:pt x="509786" y="275927"/>
                  <a:pt x="527447" y="296168"/>
                </a:cubicBezTo>
                <a:cubicBezTo>
                  <a:pt x="546101" y="317401"/>
                  <a:pt x="570409" y="328017"/>
                  <a:pt x="600373" y="328017"/>
                </a:cubicBezTo>
                <a:cubicBezTo>
                  <a:pt x="628353" y="328017"/>
                  <a:pt x="652165" y="316806"/>
                  <a:pt x="671811" y="294382"/>
                </a:cubicBezTo>
                <a:cubicBezTo>
                  <a:pt x="690464" y="272951"/>
                  <a:pt x="699790" y="248047"/>
                  <a:pt x="699790" y="219670"/>
                </a:cubicBezTo>
                <a:cubicBezTo>
                  <a:pt x="699790" y="189905"/>
                  <a:pt x="690761" y="164604"/>
                  <a:pt x="672704" y="143768"/>
                </a:cubicBezTo>
                <a:cubicBezTo>
                  <a:pt x="653852" y="121940"/>
                  <a:pt x="629742" y="111026"/>
                  <a:pt x="600373" y="111026"/>
                </a:cubicBezTo>
                <a:close/>
                <a:moveTo>
                  <a:pt x="1540669" y="11311"/>
                </a:moveTo>
                <a:cubicBezTo>
                  <a:pt x="1543646" y="11311"/>
                  <a:pt x="1545035" y="13196"/>
                  <a:pt x="1544837" y="16966"/>
                </a:cubicBezTo>
                <a:lnTo>
                  <a:pt x="1544539" y="20836"/>
                </a:lnTo>
                <a:cubicBezTo>
                  <a:pt x="1542158" y="58142"/>
                  <a:pt x="1539479" y="114201"/>
                  <a:pt x="1536502" y="189012"/>
                </a:cubicBezTo>
                <a:lnTo>
                  <a:pt x="1536204" y="267593"/>
                </a:lnTo>
                <a:cubicBezTo>
                  <a:pt x="1536204" y="292993"/>
                  <a:pt x="1536304" y="311547"/>
                  <a:pt x="1536502" y="323255"/>
                </a:cubicBezTo>
                <a:cubicBezTo>
                  <a:pt x="1536701" y="325636"/>
                  <a:pt x="1536899" y="328017"/>
                  <a:pt x="1537097" y="330398"/>
                </a:cubicBezTo>
                <a:cubicBezTo>
                  <a:pt x="1537296" y="332780"/>
                  <a:pt x="1538784" y="334268"/>
                  <a:pt x="1541562" y="334863"/>
                </a:cubicBezTo>
                <a:cubicBezTo>
                  <a:pt x="1541761" y="334863"/>
                  <a:pt x="1544340" y="334863"/>
                  <a:pt x="1549301" y="334863"/>
                </a:cubicBezTo>
                <a:cubicBezTo>
                  <a:pt x="1567161" y="334863"/>
                  <a:pt x="1593900" y="333921"/>
                  <a:pt x="1629520" y="332036"/>
                </a:cubicBezTo>
                <a:cubicBezTo>
                  <a:pt x="1665139" y="330150"/>
                  <a:pt x="1691879" y="329208"/>
                  <a:pt x="1709738" y="329208"/>
                </a:cubicBezTo>
                <a:cubicBezTo>
                  <a:pt x="1715096" y="329208"/>
                  <a:pt x="1717775" y="331490"/>
                  <a:pt x="1717775" y="336054"/>
                </a:cubicBezTo>
                <a:cubicBezTo>
                  <a:pt x="1717775" y="369987"/>
                  <a:pt x="1715294" y="399256"/>
                  <a:pt x="1710333" y="423863"/>
                </a:cubicBezTo>
                <a:cubicBezTo>
                  <a:pt x="1709341" y="429022"/>
                  <a:pt x="1707258" y="432098"/>
                  <a:pt x="1704083" y="433090"/>
                </a:cubicBezTo>
                <a:cubicBezTo>
                  <a:pt x="1703090" y="433487"/>
                  <a:pt x="1699022" y="433685"/>
                  <a:pt x="1691879" y="433685"/>
                </a:cubicBezTo>
                <a:cubicBezTo>
                  <a:pt x="1674813" y="433685"/>
                  <a:pt x="1652588" y="433288"/>
                  <a:pt x="1625204" y="432495"/>
                </a:cubicBezTo>
                <a:cubicBezTo>
                  <a:pt x="1589485" y="431701"/>
                  <a:pt x="1567260" y="431205"/>
                  <a:pt x="1558529" y="431006"/>
                </a:cubicBezTo>
                <a:lnTo>
                  <a:pt x="1469529" y="429816"/>
                </a:lnTo>
                <a:cubicBezTo>
                  <a:pt x="1460600" y="430014"/>
                  <a:pt x="1447800" y="429617"/>
                  <a:pt x="1431132" y="428625"/>
                </a:cubicBezTo>
                <a:cubicBezTo>
                  <a:pt x="1425377" y="427633"/>
                  <a:pt x="1422500" y="424557"/>
                  <a:pt x="1422500" y="419398"/>
                </a:cubicBezTo>
                <a:cubicBezTo>
                  <a:pt x="1422500" y="397768"/>
                  <a:pt x="1422847" y="365373"/>
                  <a:pt x="1423541" y="322213"/>
                </a:cubicBezTo>
                <a:cubicBezTo>
                  <a:pt x="1424236" y="279053"/>
                  <a:pt x="1424583" y="246658"/>
                  <a:pt x="1424583" y="225028"/>
                </a:cubicBezTo>
                <a:cubicBezTo>
                  <a:pt x="1424583" y="202009"/>
                  <a:pt x="1423889" y="167531"/>
                  <a:pt x="1422500" y="121593"/>
                </a:cubicBezTo>
                <a:cubicBezTo>
                  <a:pt x="1421111" y="75654"/>
                  <a:pt x="1420416" y="41176"/>
                  <a:pt x="1420416" y="18157"/>
                </a:cubicBezTo>
                <a:cubicBezTo>
                  <a:pt x="1420416" y="13791"/>
                  <a:pt x="1423393" y="11609"/>
                  <a:pt x="1429346" y="11609"/>
                </a:cubicBezTo>
                <a:cubicBezTo>
                  <a:pt x="1435299" y="11609"/>
                  <a:pt x="1444179" y="11906"/>
                  <a:pt x="1455986" y="12502"/>
                </a:cubicBezTo>
                <a:cubicBezTo>
                  <a:pt x="1467793" y="13097"/>
                  <a:pt x="1476574" y="13395"/>
                  <a:pt x="1482329" y="13395"/>
                </a:cubicBezTo>
                <a:cubicBezTo>
                  <a:pt x="1488877" y="13395"/>
                  <a:pt x="1498601" y="13047"/>
                  <a:pt x="1511499" y="12353"/>
                </a:cubicBezTo>
                <a:cubicBezTo>
                  <a:pt x="1524398" y="11658"/>
                  <a:pt x="1534121" y="11311"/>
                  <a:pt x="1540669" y="11311"/>
                </a:cubicBezTo>
                <a:close/>
                <a:moveTo>
                  <a:pt x="861120" y="11013"/>
                </a:moveTo>
                <a:cubicBezTo>
                  <a:pt x="873225" y="11013"/>
                  <a:pt x="891531" y="11509"/>
                  <a:pt x="916038" y="12502"/>
                </a:cubicBezTo>
                <a:cubicBezTo>
                  <a:pt x="940545" y="13494"/>
                  <a:pt x="958850" y="13990"/>
                  <a:pt x="970955" y="13990"/>
                </a:cubicBezTo>
                <a:cubicBezTo>
                  <a:pt x="975916" y="13990"/>
                  <a:pt x="978396" y="16173"/>
                  <a:pt x="978396" y="20538"/>
                </a:cubicBezTo>
                <a:cubicBezTo>
                  <a:pt x="978396" y="46732"/>
                  <a:pt x="977553" y="85973"/>
                  <a:pt x="975866" y="138261"/>
                </a:cubicBezTo>
                <a:cubicBezTo>
                  <a:pt x="974180" y="190550"/>
                  <a:pt x="973337" y="229791"/>
                  <a:pt x="973337" y="255984"/>
                </a:cubicBezTo>
                <a:cubicBezTo>
                  <a:pt x="973337" y="287139"/>
                  <a:pt x="976611" y="308173"/>
                  <a:pt x="983159" y="319088"/>
                </a:cubicBezTo>
                <a:cubicBezTo>
                  <a:pt x="991890" y="333970"/>
                  <a:pt x="1010147" y="341412"/>
                  <a:pt x="1037928" y="341412"/>
                </a:cubicBezTo>
                <a:cubicBezTo>
                  <a:pt x="1078608" y="341412"/>
                  <a:pt x="1098947" y="321667"/>
                  <a:pt x="1098947" y="282178"/>
                </a:cubicBezTo>
                <a:cubicBezTo>
                  <a:pt x="1098947" y="253405"/>
                  <a:pt x="1098253" y="210245"/>
                  <a:pt x="1096864" y="152698"/>
                </a:cubicBezTo>
                <a:cubicBezTo>
                  <a:pt x="1095475" y="95151"/>
                  <a:pt x="1094780" y="51991"/>
                  <a:pt x="1094780" y="23217"/>
                </a:cubicBezTo>
                <a:cubicBezTo>
                  <a:pt x="1094780" y="17066"/>
                  <a:pt x="1097261" y="13990"/>
                  <a:pt x="1102221" y="13990"/>
                </a:cubicBezTo>
                <a:cubicBezTo>
                  <a:pt x="1113929" y="13990"/>
                  <a:pt x="1131590" y="13494"/>
                  <a:pt x="1155204" y="12502"/>
                </a:cubicBezTo>
                <a:cubicBezTo>
                  <a:pt x="1178818" y="11509"/>
                  <a:pt x="1196479" y="11013"/>
                  <a:pt x="1208187" y="11013"/>
                </a:cubicBezTo>
                <a:cubicBezTo>
                  <a:pt x="1213942" y="11013"/>
                  <a:pt x="1216819" y="13395"/>
                  <a:pt x="1216819" y="18157"/>
                </a:cubicBezTo>
                <a:cubicBezTo>
                  <a:pt x="1216819" y="40977"/>
                  <a:pt x="1215877" y="75406"/>
                  <a:pt x="1213991" y="121444"/>
                </a:cubicBezTo>
                <a:cubicBezTo>
                  <a:pt x="1212106" y="167481"/>
                  <a:pt x="1211164" y="202009"/>
                  <a:pt x="1211164" y="225028"/>
                </a:cubicBezTo>
                <a:cubicBezTo>
                  <a:pt x="1211164" y="231378"/>
                  <a:pt x="1211263" y="240953"/>
                  <a:pt x="1211462" y="253752"/>
                </a:cubicBezTo>
                <a:cubicBezTo>
                  <a:pt x="1211660" y="266551"/>
                  <a:pt x="1211759" y="276126"/>
                  <a:pt x="1211759" y="282476"/>
                </a:cubicBezTo>
                <a:cubicBezTo>
                  <a:pt x="1211759" y="333077"/>
                  <a:pt x="1205707" y="367605"/>
                  <a:pt x="1193602" y="386060"/>
                </a:cubicBezTo>
                <a:cubicBezTo>
                  <a:pt x="1171377" y="419795"/>
                  <a:pt x="1115914" y="436662"/>
                  <a:pt x="1027212" y="436662"/>
                </a:cubicBezTo>
                <a:cubicBezTo>
                  <a:pt x="987128" y="436662"/>
                  <a:pt x="956271" y="433586"/>
                  <a:pt x="934641" y="427434"/>
                </a:cubicBezTo>
                <a:cubicBezTo>
                  <a:pt x="900113" y="417513"/>
                  <a:pt x="877690" y="398562"/>
                  <a:pt x="867371" y="370582"/>
                </a:cubicBezTo>
                <a:cubicBezTo>
                  <a:pt x="862211" y="356890"/>
                  <a:pt x="859632" y="332482"/>
                  <a:pt x="859632" y="297359"/>
                </a:cubicBezTo>
                <a:cubicBezTo>
                  <a:pt x="859632" y="289223"/>
                  <a:pt x="859929" y="277118"/>
                  <a:pt x="860525" y="261045"/>
                </a:cubicBezTo>
                <a:cubicBezTo>
                  <a:pt x="861120" y="244971"/>
                  <a:pt x="861418" y="232966"/>
                  <a:pt x="861418" y="225028"/>
                </a:cubicBezTo>
                <a:cubicBezTo>
                  <a:pt x="861418" y="202009"/>
                  <a:pt x="860326" y="167481"/>
                  <a:pt x="858144" y="121444"/>
                </a:cubicBezTo>
                <a:cubicBezTo>
                  <a:pt x="855961" y="75406"/>
                  <a:pt x="854869" y="40977"/>
                  <a:pt x="854869" y="18157"/>
                </a:cubicBezTo>
                <a:cubicBezTo>
                  <a:pt x="854869" y="13395"/>
                  <a:pt x="856953" y="11013"/>
                  <a:pt x="861120" y="11013"/>
                </a:cubicBezTo>
                <a:close/>
                <a:moveTo>
                  <a:pt x="5954" y="11013"/>
                </a:moveTo>
                <a:cubicBezTo>
                  <a:pt x="18058" y="11013"/>
                  <a:pt x="36414" y="11509"/>
                  <a:pt x="61020" y="12502"/>
                </a:cubicBezTo>
                <a:cubicBezTo>
                  <a:pt x="85626" y="13494"/>
                  <a:pt x="104081" y="13990"/>
                  <a:pt x="116384" y="13990"/>
                </a:cubicBezTo>
                <a:cubicBezTo>
                  <a:pt x="120948" y="13990"/>
                  <a:pt x="123230" y="15478"/>
                  <a:pt x="123230" y="18455"/>
                </a:cubicBezTo>
                <a:cubicBezTo>
                  <a:pt x="123230" y="28575"/>
                  <a:pt x="122784" y="43805"/>
                  <a:pt x="121891" y="64145"/>
                </a:cubicBezTo>
                <a:cubicBezTo>
                  <a:pt x="120998" y="84485"/>
                  <a:pt x="120551" y="99715"/>
                  <a:pt x="120551" y="109835"/>
                </a:cubicBezTo>
                <a:cubicBezTo>
                  <a:pt x="120551" y="115788"/>
                  <a:pt x="129283" y="130671"/>
                  <a:pt x="146745" y="154484"/>
                </a:cubicBezTo>
                <a:cubicBezTo>
                  <a:pt x="160636" y="173137"/>
                  <a:pt x="172046" y="187523"/>
                  <a:pt x="180975" y="197644"/>
                </a:cubicBezTo>
                <a:cubicBezTo>
                  <a:pt x="189111" y="188119"/>
                  <a:pt x="199926" y="173831"/>
                  <a:pt x="213420" y="154781"/>
                </a:cubicBezTo>
                <a:cubicBezTo>
                  <a:pt x="230486" y="130969"/>
                  <a:pt x="239018" y="116582"/>
                  <a:pt x="239018" y="111621"/>
                </a:cubicBezTo>
                <a:cubicBezTo>
                  <a:pt x="239018" y="101699"/>
                  <a:pt x="238274" y="86668"/>
                  <a:pt x="236786" y="66526"/>
                </a:cubicBezTo>
                <a:cubicBezTo>
                  <a:pt x="235298" y="46385"/>
                  <a:pt x="234554" y="31353"/>
                  <a:pt x="234554" y="21431"/>
                </a:cubicBezTo>
                <a:cubicBezTo>
                  <a:pt x="234554" y="17264"/>
                  <a:pt x="235447" y="14883"/>
                  <a:pt x="237232" y="14288"/>
                </a:cubicBezTo>
                <a:cubicBezTo>
                  <a:pt x="237232" y="14288"/>
                  <a:pt x="239713" y="14288"/>
                  <a:pt x="244674" y="14288"/>
                </a:cubicBezTo>
                <a:cubicBezTo>
                  <a:pt x="256580" y="14288"/>
                  <a:pt x="274489" y="13742"/>
                  <a:pt x="298401" y="12650"/>
                </a:cubicBezTo>
                <a:cubicBezTo>
                  <a:pt x="322313" y="11559"/>
                  <a:pt x="340321" y="11013"/>
                  <a:pt x="352425" y="11013"/>
                </a:cubicBezTo>
                <a:cubicBezTo>
                  <a:pt x="356394" y="11013"/>
                  <a:pt x="358379" y="15280"/>
                  <a:pt x="358379" y="23813"/>
                </a:cubicBezTo>
                <a:cubicBezTo>
                  <a:pt x="358379" y="34330"/>
                  <a:pt x="358577" y="50155"/>
                  <a:pt x="358974" y="71289"/>
                </a:cubicBezTo>
                <a:cubicBezTo>
                  <a:pt x="359371" y="92422"/>
                  <a:pt x="359569" y="108347"/>
                  <a:pt x="359569" y="119063"/>
                </a:cubicBezTo>
                <a:cubicBezTo>
                  <a:pt x="359569" y="127595"/>
                  <a:pt x="357982" y="135037"/>
                  <a:pt x="354807" y="141387"/>
                </a:cubicBezTo>
                <a:cubicBezTo>
                  <a:pt x="328811" y="192782"/>
                  <a:pt x="293390" y="246856"/>
                  <a:pt x="248543" y="303609"/>
                </a:cubicBezTo>
                <a:cubicBezTo>
                  <a:pt x="242193" y="311944"/>
                  <a:pt x="239018" y="319484"/>
                  <a:pt x="239018" y="326231"/>
                </a:cubicBezTo>
                <a:cubicBezTo>
                  <a:pt x="239018" y="336748"/>
                  <a:pt x="239614" y="352524"/>
                  <a:pt x="240804" y="373559"/>
                </a:cubicBezTo>
                <a:cubicBezTo>
                  <a:pt x="241995" y="394593"/>
                  <a:pt x="242590" y="410270"/>
                  <a:pt x="242590" y="420588"/>
                </a:cubicBezTo>
                <a:cubicBezTo>
                  <a:pt x="242590" y="424160"/>
                  <a:pt x="241797" y="426343"/>
                  <a:pt x="240209" y="427137"/>
                </a:cubicBezTo>
                <a:cubicBezTo>
                  <a:pt x="239812" y="427335"/>
                  <a:pt x="237133" y="427831"/>
                  <a:pt x="232172" y="428625"/>
                </a:cubicBezTo>
                <a:cubicBezTo>
                  <a:pt x="225029" y="429816"/>
                  <a:pt x="207169" y="430411"/>
                  <a:pt x="178594" y="430411"/>
                </a:cubicBezTo>
                <a:cubicBezTo>
                  <a:pt x="149821" y="430411"/>
                  <a:pt x="131465" y="429816"/>
                  <a:pt x="123528" y="428625"/>
                </a:cubicBezTo>
                <a:cubicBezTo>
                  <a:pt x="117972" y="427831"/>
                  <a:pt x="115193" y="424954"/>
                  <a:pt x="115193" y="419993"/>
                </a:cubicBezTo>
                <a:cubicBezTo>
                  <a:pt x="115193" y="409476"/>
                  <a:pt x="116086" y="393452"/>
                  <a:pt x="117872" y="371922"/>
                </a:cubicBezTo>
                <a:cubicBezTo>
                  <a:pt x="119658" y="350391"/>
                  <a:pt x="120551" y="334268"/>
                  <a:pt x="120551" y="323552"/>
                </a:cubicBezTo>
                <a:cubicBezTo>
                  <a:pt x="120551" y="317202"/>
                  <a:pt x="118170" y="310356"/>
                  <a:pt x="113408" y="303014"/>
                </a:cubicBezTo>
                <a:cubicBezTo>
                  <a:pt x="89397" y="269081"/>
                  <a:pt x="55067" y="217091"/>
                  <a:pt x="10418" y="147042"/>
                </a:cubicBezTo>
                <a:cubicBezTo>
                  <a:pt x="5854" y="139303"/>
                  <a:pt x="3572" y="132953"/>
                  <a:pt x="3572" y="127992"/>
                </a:cubicBezTo>
                <a:cubicBezTo>
                  <a:pt x="3572" y="116086"/>
                  <a:pt x="2977" y="98227"/>
                  <a:pt x="1786" y="74414"/>
                </a:cubicBezTo>
                <a:cubicBezTo>
                  <a:pt x="596" y="50602"/>
                  <a:pt x="0" y="32742"/>
                  <a:pt x="0" y="20836"/>
                </a:cubicBezTo>
                <a:cubicBezTo>
                  <a:pt x="0" y="14288"/>
                  <a:pt x="1985" y="11013"/>
                  <a:pt x="5954" y="11013"/>
                </a:cubicBezTo>
                <a:close/>
                <a:moveTo>
                  <a:pt x="2405956" y="1191"/>
                </a:moveTo>
                <a:cubicBezTo>
                  <a:pt x="2436118" y="1191"/>
                  <a:pt x="2464495" y="6945"/>
                  <a:pt x="2491086" y="18455"/>
                </a:cubicBezTo>
                <a:cubicBezTo>
                  <a:pt x="2519859" y="31155"/>
                  <a:pt x="2542481" y="49014"/>
                  <a:pt x="2558951" y="72033"/>
                </a:cubicBezTo>
                <a:cubicBezTo>
                  <a:pt x="2562325" y="76795"/>
                  <a:pt x="2564011" y="80169"/>
                  <a:pt x="2564011" y="82153"/>
                </a:cubicBezTo>
                <a:cubicBezTo>
                  <a:pt x="2564011" y="88503"/>
                  <a:pt x="2555131" y="102741"/>
                  <a:pt x="2537371" y="124867"/>
                </a:cubicBezTo>
                <a:cubicBezTo>
                  <a:pt x="2519611" y="146993"/>
                  <a:pt x="2508151" y="158056"/>
                  <a:pt x="2502992" y="158056"/>
                </a:cubicBezTo>
                <a:cubicBezTo>
                  <a:pt x="2501801" y="158056"/>
                  <a:pt x="2497237" y="153988"/>
                  <a:pt x="2489300" y="145852"/>
                </a:cubicBezTo>
                <a:cubicBezTo>
                  <a:pt x="2479576" y="136128"/>
                  <a:pt x="2469654" y="128588"/>
                  <a:pt x="2459534" y="123230"/>
                </a:cubicBezTo>
                <a:cubicBezTo>
                  <a:pt x="2444453" y="115094"/>
                  <a:pt x="2427784" y="111026"/>
                  <a:pt x="2409528" y="111026"/>
                </a:cubicBezTo>
                <a:cubicBezTo>
                  <a:pt x="2379762" y="111026"/>
                  <a:pt x="2356148" y="122138"/>
                  <a:pt x="2338686" y="144363"/>
                </a:cubicBezTo>
                <a:cubicBezTo>
                  <a:pt x="2322414" y="164802"/>
                  <a:pt x="2314278" y="190302"/>
                  <a:pt x="2314278" y="220861"/>
                </a:cubicBezTo>
                <a:cubicBezTo>
                  <a:pt x="2314278" y="253206"/>
                  <a:pt x="2322712" y="278805"/>
                  <a:pt x="2339579" y="297656"/>
                </a:cubicBezTo>
                <a:cubicBezTo>
                  <a:pt x="2357041" y="317103"/>
                  <a:pt x="2381746" y="326827"/>
                  <a:pt x="2413695" y="326827"/>
                </a:cubicBezTo>
                <a:cubicBezTo>
                  <a:pt x="2433936" y="326827"/>
                  <a:pt x="2456558" y="321766"/>
                  <a:pt x="2481561" y="311646"/>
                </a:cubicBezTo>
                <a:cubicBezTo>
                  <a:pt x="2480965" y="305098"/>
                  <a:pt x="2479179" y="288429"/>
                  <a:pt x="2476203" y="261640"/>
                </a:cubicBezTo>
                <a:cubicBezTo>
                  <a:pt x="2473623" y="241002"/>
                  <a:pt x="2472333" y="224334"/>
                  <a:pt x="2472333" y="211634"/>
                </a:cubicBezTo>
                <a:cubicBezTo>
                  <a:pt x="2472333" y="207863"/>
                  <a:pt x="2473623" y="205581"/>
                  <a:pt x="2476203" y="204788"/>
                </a:cubicBezTo>
                <a:cubicBezTo>
                  <a:pt x="2477195" y="204391"/>
                  <a:pt x="2478783" y="204192"/>
                  <a:pt x="2480965" y="204192"/>
                </a:cubicBezTo>
                <a:cubicBezTo>
                  <a:pt x="2486720" y="204192"/>
                  <a:pt x="2495402" y="204738"/>
                  <a:pt x="2507010" y="205829"/>
                </a:cubicBezTo>
                <a:cubicBezTo>
                  <a:pt x="2518619" y="206921"/>
                  <a:pt x="2527400" y="207466"/>
                  <a:pt x="2533353" y="207466"/>
                </a:cubicBezTo>
                <a:cubicBezTo>
                  <a:pt x="2539703" y="207466"/>
                  <a:pt x="2549228" y="207020"/>
                  <a:pt x="2561928" y="206127"/>
                </a:cubicBezTo>
                <a:cubicBezTo>
                  <a:pt x="2574628" y="205234"/>
                  <a:pt x="2584153" y="204788"/>
                  <a:pt x="2590503" y="204788"/>
                </a:cubicBezTo>
                <a:cubicBezTo>
                  <a:pt x="2595464" y="204788"/>
                  <a:pt x="2597944" y="208062"/>
                  <a:pt x="2597944" y="214610"/>
                </a:cubicBezTo>
                <a:cubicBezTo>
                  <a:pt x="2597944" y="224135"/>
                  <a:pt x="2597399" y="238522"/>
                  <a:pt x="2596307" y="257770"/>
                </a:cubicBezTo>
                <a:cubicBezTo>
                  <a:pt x="2595216" y="277019"/>
                  <a:pt x="2594670" y="291406"/>
                  <a:pt x="2594670" y="300931"/>
                </a:cubicBezTo>
                <a:cubicBezTo>
                  <a:pt x="2594670" y="326529"/>
                  <a:pt x="2596555" y="364827"/>
                  <a:pt x="2600326" y="415826"/>
                </a:cubicBezTo>
                <a:lnTo>
                  <a:pt x="2600623" y="419100"/>
                </a:lnTo>
                <a:cubicBezTo>
                  <a:pt x="2601020" y="424458"/>
                  <a:pt x="2598242" y="427137"/>
                  <a:pt x="2592289" y="427137"/>
                </a:cubicBezTo>
                <a:cubicBezTo>
                  <a:pt x="2588518" y="427137"/>
                  <a:pt x="2577654" y="424954"/>
                  <a:pt x="2559695" y="420588"/>
                </a:cubicBezTo>
                <a:cubicBezTo>
                  <a:pt x="2541737" y="416223"/>
                  <a:pt x="2530674" y="413246"/>
                  <a:pt x="2526507" y="411659"/>
                </a:cubicBezTo>
                <a:cubicBezTo>
                  <a:pt x="2485033" y="427931"/>
                  <a:pt x="2445247" y="436067"/>
                  <a:pt x="2407147" y="436067"/>
                </a:cubicBezTo>
                <a:cubicBezTo>
                  <a:pt x="2345829" y="436067"/>
                  <a:pt x="2295526" y="415627"/>
                  <a:pt x="2256235" y="374749"/>
                </a:cubicBezTo>
                <a:cubicBezTo>
                  <a:pt x="2217341" y="334466"/>
                  <a:pt x="2197894" y="283567"/>
                  <a:pt x="2197894" y="222052"/>
                </a:cubicBezTo>
                <a:cubicBezTo>
                  <a:pt x="2197894" y="159147"/>
                  <a:pt x="2216746" y="106958"/>
                  <a:pt x="2254449" y="65484"/>
                </a:cubicBezTo>
                <a:cubicBezTo>
                  <a:pt x="2293343" y="22622"/>
                  <a:pt x="2343845" y="1191"/>
                  <a:pt x="2405956" y="1191"/>
                </a:cubicBezTo>
                <a:close/>
                <a:moveTo>
                  <a:pt x="2848273" y="0"/>
                </a:moveTo>
                <a:cubicBezTo>
                  <a:pt x="2909194" y="0"/>
                  <a:pt x="2959993" y="21531"/>
                  <a:pt x="3000673" y="64591"/>
                </a:cubicBezTo>
                <a:cubicBezTo>
                  <a:pt x="3040559" y="107057"/>
                  <a:pt x="3060502" y="158948"/>
                  <a:pt x="3060502" y="220266"/>
                </a:cubicBezTo>
                <a:cubicBezTo>
                  <a:pt x="3060502" y="282178"/>
                  <a:pt x="3040758" y="334070"/>
                  <a:pt x="3001268" y="375940"/>
                </a:cubicBezTo>
                <a:cubicBezTo>
                  <a:pt x="2960986" y="418406"/>
                  <a:pt x="2909987" y="439638"/>
                  <a:pt x="2848273" y="439638"/>
                </a:cubicBezTo>
                <a:cubicBezTo>
                  <a:pt x="2786956" y="439638"/>
                  <a:pt x="2736057" y="418207"/>
                  <a:pt x="2695576" y="375345"/>
                </a:cubicBezTo>
                <a:cubicBezTo>
                  <a:pt x="2655888" y="333474"/>
                  <a:pt x="2636044" y="281781"/>
                  <a:pt x="2636044" y="220266"/>
                </a:cubicBezTo>
                <a:cubicBezTo>
                  <a:pt x="2636044" y="158552"/>
                  <a:pt x="2655888" y="106660"/>
                  <a:pt x="2695576" y="64591"/>
                </a:cubicBezTo>
                <a:cubicBezTo>
                  <a:pt x="2736057" y="21531"/>
                  <a:pt x="2786956" y="0"/>
                  <a:pt x="2848273" y="0"/>
                </a:cubicBezTo>
                <a:close/>
                <a:moveTo>
                  <a:pt x="1952923" y="0"/>
                </a:moveTo>
                <a:cubicBezTo>
                  <a:pt x="2013843" y="0"/>
                  <a:pt x="2064644" y="21531"/>
                  <a:pt x="2105323" y="64591"/>
                </a:cubicBezTo>
                <a:cubicBezTo>
                  <a:pt x="2145209" y="107057"/>
                  <a:pt x="2165152" y="158948"/>
                  <a:pt x="2165152" y="220266"/>
                </a:cubicBezTo>
                <a:cubicBezTo>
                  <a:pt x="2165152" y="282178"/>
                  <a:pt x="2145408" y="334070"/>
                  <a:pt x="2105918" y="375940"/>
                </a:cubicBezTo>
                <a:cubicBezTo>
                  <a:pt x="2065636" y="418406"/>
                  <a:pt x="2014637" y="439638"/>
                  <a:pt x="1952923" y="439638"/>
                </a:cubicBezTo>
                <a:cubicBezTo>
                  <a:pt x="1891606" y="439638"/>
                  <a:pt x="1840707" y="418207"/>
                  <a:pt x="1800226" y="375345"/>
                </a:cubicBezTo>
                <a:cubicBezTo>
                  <a:pt x="1760538" y="333474"/>
                  <a:pt x="1740694" y="281781"/>
                  <a:pt x="1740694" y="220266"/>
                </a:cubicBezTo>
                <a:cubicBezTo>
                  <a:pt x="1740694" y="158552"/>
                  <a:pt x="1760538" y="106660"/>
                  <a:pt x="1800226" y="64591"/>
                </a:cubicBezTo>
                <a:cubicBezTo>
                  <a:pt x="1840707" y="21531"/>
                  <a:pt x="1891606" y="0"/>
                  <a:pt x="1952923" y="0"/>
                </a:cubicBezTo>
                <a:close/>
                <a:moveTo>
                  <a:pt x="600373" y="0"/>
                </a:moveTo>
                <a:cubicBezTo>
                  <a:pt x="661293" y="0"/>
                  <a:pt x="712094" y="21531"/>
                  <a:pt x="752773" y="64591"/>
                </a:cubicBezTo>
                <a:cubicBezTo>
                  <a:pt x="792659" y="107057"/>
                  <a:pt x="812602" y="158948"/>
                  <a:pt x="812602" y="220266"/>
                </a:cubicBezTo>
                <a:cubicBezTo>
                  <a:pt x="812602" y="282178"/>
                  <a:pt x="792858" y="334070"/>
                  <a:pt x="753368" y="375940"/>
                </a:cubicBezTo>
                <a:cubicBezTo>
                  <a:pt x="713086" y="418406"/>
                  <a:pt x="662087" y="439638"/>
                  <a:pt x="600373" y="439638"/>
                </a:cubicBezTo>
                <a:cubicBezTo>
                  <a:pt x="539056" y="439638"/>
                  <a:pt x="488157" y="418207"/>
                  <a:pt x="447675" y="375345"/>
                </a:cubicBezTo>
                <a:cubicBezTo>
                  <a:pt x="407988" y="333474"/>
                  <a:pt x="388144" y="281781"/>
                  <a:pt x="388144" y="220266"/>
                </a:cubicBezTo>
                <a:cubicBezTo>
                  <a:pt x="388144" y="158552"/>
                  <a:pt x="407988" y="106660"/>
                  <a:pt x="447675" y="64591"/>
                </a:cubicBezTo>
                <a:cubicBezTo>
                  <a:pt x="488157" y="21531"/>
                  <a:pt x="539056" y="0"/>
                  <a:pt x="600373" y="0"/>
                </a:cubicBezTo>
                <a:close/>
              </a:path>
            </a:pathLst>
          </a:custGeom>
          <a:solidFill>
            <a:srgbClr val="6600CC"/>
          </a:solidFill>
          <a:ln>
            <a:solidFill>
              <a:srgbClr val="EC206C"/>
            </a:solidFill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  <a:scene3d>
              <a:camera prst="orthographicFront"/>
              <a:lightRig rig="threePt" dir="t"/>
            </a:scene3d>
            <a:sp3d contourW="12700"/>
          </a:bodyPr>
          <a:lstStyle/>
          <a:p>
            <a:endParaRPr lang="zh-CN" altLang="en-US" sz="4800" dirty="0">
              <a:solidFill>
                <a:srgbClr val="0070C0"/>
              </a:solidFill>
              <a:latin typeface="Berlin Sans FB Demi" panose="020E0802020502020306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图片占位符 6"/>
          <p:cNvSpPr>
            <a:spLocks noGrp="1"/>
          </p:cNvSpPr>
          <p:nvPr>
            <p:ph type="pic" sz="quarter" idx="11"/>
          </p:nvPr>
        </p:nvSpPr>
        <p:spPr>
          <a:xfrm>
            <a:off x="874712" y="1722936"/>
            <a:ext cx="4258613" cy="4421778"/>
          </a:xfrm>
          <a:custGeom>
            <a:avLst/>
            <a:gdLst>
              <a:gd name="connsiteX0" fmla="*/ 0 w 4258613"/>
              <a:gd name="connsiteY0" fmla="*/ 0 h 4421778"/>
              <a:gd name="connsiteX1" fmla="*/ 4258613 w 4258613"/>
              <a:gd name="connsiteY1" fmla="*/ 0 h 4421778"/>
              <a:gd name="connsiteX2" fmla="*/ 4258613 w 4258613"/>
              <a:gd name="connsiteY2" fmla="*/ 4421778 h 4421778"/>
              <a:gd name="connsiteX3" fmla="*/ 0 w 4258613"/>
              <a:gd name="connsiteY3" fmla="*/ 4421778 h 44217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58613" h="4421778">
                <a:moveTo>
                  <a:pt x="0" y="0"/>
                </a:moveTo>
                <a:lnTo>
                  <a:pt x="4258613" y="0"/>
                </a:lnTo>
                <a:lnTo>
                  <a:pt x="4258613" y="4421778"/>
                </a:lnTo>
                <a:lnTo>
                  <a:pt x="0" y="442177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8" name="图片占位符 7"/>
          <p:cNvSpPr>
            <a:spLocks noGrp="1"/>
          </p:cNvSpPr>
          <p:nvPr>
            <p:ph type="pic" sz="quarter" idx="12"/>
          </p:nvPr>
        </p:nvSpPr>
        <p:spPr>
          <a:xfrm>
            <a:off x="5231224" y="1722936"/>
            <a:ext cx="6086064" cy="4421778"/>
          </a:xfrm>
          <a:custGeom>
            <a:avLst/>
            <a:gdLst>
              <a:gd name="connsiteX0" fmla="*/ 0 w 6086064"/>
              <a:gd name="connsiteY0" fmla="*/ 0 h 4421778"/>
              <a:gd name="connsiteX1" fmla="*/ 6086064 w 6086064"/>
              <a:gd name="connsiteY1" fmla="*/ 0 h 4421778"/>
              <a:gd name="connsiteX2" fmla="*/ 6086064 w 6086064"/>
              <a:gd name="connsiteY2" fmla="*/ 4421778 h 4421778"/>
              <a:gd name="connsiteX3" fmla="*/ 0 w 6086064"/>
              <a:gd name="connsiteY3" fmla="*/ 4421778 h 44217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86064" h="4421778">
                <a:moveTo>
                  <a:pt x="0" y="0"/>
                </a:moveTo>
                <a:lnTo>
                  <a:pt x="6086064" y="0"/>
                </a:lnTo>
                <a:lnTo>
                  <a:pt x="6086064" y="4421778"/>
                </a:lnTo>
                <a:lnTo>
                  <a:pt x="0" y="442177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cxnSp>
        <p:nvCxnSpPr>
          <p:cNvPr id="9" name="直接连接符 8"/>
          <p:cNvCxnSpPr/>
          <p:nvPr userDrawn="1"/>
        </p:nvCxnSpPr>
        <p:spPr>
          <a:xfrm>
            <a:off x="0" y="925513"/>
            <a:ext cx="12192000" cy="0"/>
          </a:xfrm>
          <a:prstGeom prst="line">
            <a:avLst/>
          </a:prstGeom>
          <a:ln w="19050">
            <a:solidFill>
              <a:srgbClr val="EC206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 userDrawn="1"/>
        </p:nvSpPr>
        <p:spPr>
          <a:xfrm>
            <a:off x="657506" y="487746"/>
            <a:ext cx="1619714" cy="232670"/>
          </a:xfrm>
          <a:custGeom>
            <a:avLst/>
            <a:gdLst/>
            <a:ahLst/>
            <a:cxnLst/>
            <a:rect l="l" t="t" r="r" b="b"/>
            <a:pathLst>
              <a:path w="3060502" h="439638">
                <a:moveTo>
                  <a:pt x="2848273" y="111026"/>
                </a:moveTo>
                <a:cubicBezTo>
                  <a:pt x="2820293" y="111026"/>
                  <a:pt x="2796580" y="122337"/>
                  <a:pt x="2777133" y="144959"/>
                </a:cubicBezTo>
                <a:cubicBezTo>
                  <a:pt x="2758282" y="166787"/>
                  <a:pt x="2748856" y="191889"/>
                  <a:pt x="2748856" y="220266"/>
                </a:cubicBezTo>
                <a:cubicBezTo>
                  <a:pt x="2748856" y="250627"/>
                  <a:pt x="2757687" y="275927"/>
                  <a:pt x="2775347" y="296168"/>
                </a:cubicBezTo>
                <a:cubicBezTo>
                  <a:pt x="2794001" y="317401"/>
                  <a:pt x="2818309" y="328017"/>
                  <a:pt x="2848273" y="328017"/>
                </a:cubicBezTo>
                <a:cubicBezTo>
                  <a:pt x="2876253" y="328017"/>
                  <a:pt x="2900065" y="316806"/>
                  <a:pt x="2919711" y="294382"/>
                </a:cubicBezTo>
                <a:cubicBezTo>
                  <a:pt x="2938364" y="272951"/>
                  <a:pt x="2947690" y="248047"/>
                  <a:pt x="2947690" y="219670"/>
                </a:cubicBezTo>
                <a:cubicBezTo>
                  <a:pt x="2947690" y="189905"/>
                  <a:pt x="2938662" y="164604"/>
                  <a:pt x="2920604" y="143768"/>
                </a:cubicBezTo>
                <a:cubicBezTo>
                  <a:pt x="2901752" y="121940"/>
                  <a:pt x="2877642" y="111026"/>
                  <a:pt x="2848273" y="111026"/>
                </a:cubicBezTo>
                <a:close/>
                <a:moveTo>
                  <a:pt x="1952923" y="111026"/>
                </a:moveTo>
                <a:cubicBezTo>
                  <a:pt x="1924944" y="111026"/>
                  <a:pt x="1901230" y="122337"/>
                  <a:pt x="1881783" y="144959"/>
                </a:cubicBezTo>
                <a:cubicBezTo>
                  <a:pt x="1862932" y="166787"/>
                  <a:pt x="1853506" y="191889"/>
                  <a:pt x="1853506" y="220266"/>
                </a:cubicBezTo>
                <a:cubicBezTo>
                  <a:pt x="1853506" y="250627"/>
                  <a:pt x="1862336" y="275927"/>
                  <a:pt x="1879997" y="296168"/>
                </a:cubicBezTo>
                <a:cubicBezTo>
                  <a:pt x="1898651" y="317401"/>
                  <a:pt x="1922959" y="328017"/>
                  <a:pt x="1952923" y="328017"/>
                </a:cubicBezTo>
                <a:cubicBezTo>
                  <a:pt x="1980903" y="328017"/>
                  <a:pt x="2004715" y="316806"/>
                  <a:pt x="2024361" y="294382"/>
                </a:cubicBezTo>
                <a:cubicBezTo>
                  <a:pt x="2043014" y="272951"/>
                  <a:pt x="2052340" y="248047"/>
                  <a:pt x="2052340" y="219670"/>
                </a:cubicBezTo>
                <a:cubicBezTo>
                  <a:pt x="2052340" y="189905"/>
                  <a:pt x="2043311" y="164604"/>
                  <a:pt x="2025254" y="143768"/>
                </a:cubicBezTo>
                <a:cubicBezTo>
                  <a:pt x="2006402" y="121940"/>
                  <a:pt x="1982292" y="111026"/>
                  <a:pt x="1952923" y="111026"/>
                </a:cubicBezTo>
                <a:close/>
                <a:moveTo>
                  <a:pt x="600373" y="111026"/>
                </a:moveTo>
                <a:cubicBezTo>
                  <a:pt x="572394" y="111026"/>
                  <a:pt x="548680" y="122337"/>
                  <a:pt x="529233" y="144959"/>
                </a:cubicBezTo>
                <a:cubicBezTo>
                  <a:pt x="510382" y="166787"/>
                  <a:pt x="500956" y="191889"/>
                  <a:pt x="500956" y="220266"/>
                </a:cubicBezTo>
                <a:cubicBezTo>
                  <a:pt x="500956" y="250627"/>
                  <a:pt x="509786" y="275927"/>
                  <a:pt x="527447" y="296168"/>
                </a:cubicBezTo>
                <a:cubicBezTo>
                  <a:pt x="546101" y="317401"/>
                  <a:pt x="570409" y="328017"/>
                  <a:pt x="600373" y="328017"/>
                </a:cubicBezTo>
                <a:cubicBezTo>
                  <a:pt x="628353" y="328017"/>
                  <a:pt x="652165" y="316806"/>
                  <a:pt x="671811" y="294382"/>
                </a:cubicBezTo>
                <a:cubicBezTo>
                  <a:pt x="690464" y="272951"/>
                  <a:pt x="699790" y="248047"/>
                  <a:pt x="699790" y="219670"/>
                </a:cubicBezTo>
                <a:cubicBezTo>
                  <a:pt x="699790" y="189905"/>
                  <a:pt x="690761" y="164604"/>
                  <a:pt x="672704" y="143768"/>
                </a:cubicBezTo>
                <a:cubicBezTo>
                  <a:pt x="653852" y="121940"/>
                  <a:pt x="629742" y="111026"/>
                  <a:pt x="600373" y="111026"/>
                </a:cubicBezTo>
                <a:close/>
                <a:moveTo>
                  <a:pt x="1540669" y="11311"/>
                </a:moveTo>
                <a:cubicBezTo>
                  <a:pt x="1543646" y="11311"/>
                  <a:pt x="1545035" y="13196"/>
                  <a:pt x="1544837" y="16966"/>
                </a:cubicBezTo>
                <a:lnTo>
                  <a:pt x="1544539" y="20836"/>
                </a:lnTo>
                <a:cubicBezTo>
                  <a:pt x="1542158" y="58142"/>
                  <a:pt x="1539479" y="114201"/>
                  <a:pt x="1536502" y="189012"/>
                </a:cubicBezTo>
                <a:lnTo>
                  <a:pt x="1536204" y="267593"/>
                </a:lnTo>
                <a:cubicBezTo>
                  <a:pt x="1536204" y="292993"/>
                  <a:pt x="1536304" y="311547"/>
                  <a:pt x="1536502" y="323255"/>
                </a:cubicBezTo>
                <a:cubicBezTo>
                  <a:pt x="1536701" y="325636"/>
                  <a:pt x="1536899" y="328017"/>
                  <a:pt x="1537097" y="330398"/>
                </a:cubicBezTo>
                <a:cubicBezTo>
                  <a:pt x="1537296" y="332780"/>
                  <a:pt x="1538784" y="334268"/>
                  <a:pt x="1541562" y="334863"/>
                </a:cubicBezTo>
                <a:cubicBezTo>
                  <a:pt x="1541761" y="334863"/>
                  <a:pt x="1544340" y="334863"/>
                  <a:pt x="1549301" y="334863"/>
                </a:cubicBezTo>
                <a:cubicBezTo>
                  <a:pt x="1567161" y="334863"/>
                  <a:pt x="1593900" y="333921"/>
                  <a:pt x="1629520" y="332036"/>
                </a:cubicBezTo>
                <a:cubicBezTo>
                  <a:pt x="1665139" y="330150"/>
                  <a:pt x="1691879" y="329208"/>
                  <a:pt x="1709738" y="329208"/>
                </a:cubicBezTo>
                <a:cubicBezTo>
                  <a:pt x="1715096" y="329208"/>
                  <a:pt x="1717775" y="331490"/>
                  <a:pt x="1717775" y="336054"/>
                </a:cubicBezTo>
                <a:cubicBezTo>
                  <a:pt x="1717775" y="369987"/>
                  <a:pt x="1715294" y="399256"/>
                  <a:pt x="1710333" y="423863"/>
                </a:cubicBezTo>
                <a:cubicBezTo>
                  <a:pt x="1709341" y="429022"/>
                  <a:pt x="1707258" y="432098"/>
                  <a:pt x="1704083" y="433090"/>
                </a:cubicBezTo>
                <a:cubicBezTo>
                  <a:pt x="1703090" y="433487"/>
                  <a:pt x="1699022" y="433685"/>
                  <a:pt x="1691879" y="433685"/>
                </a:cubicBezTo>
                <a:cubicBezTo>
                  <a:pt x="1674813" y="433685"/>
                  <a:pt x="1652588" y="433288"/>
                  <a:pt x="1625204" y="432495"/>
                </a:cubicBezTo>
                <a:cubicBezTo>
                  <a:pt x="1589485" y="431701"/>
                  <a:pt x="1567260" y="431205"/>
                  <a:pt x="1558529" y="431006"/>
                </a:cubicBezTo>
                <a:lnTo>
                  <a:pt x="1469529" y="429816"/>
                </a:lnTo>
                <a:cubicBezTo>
                  <a:pt x="1460600" y="430014"/>
                  <a:pt x="1447800" y="429617"/>
                  <a:pt x="1431132" y="428625"/>
                </a:cubicBezTo>
                <a:cubicBezTo>
                  <a:pt x="1425377" y="427633"/>
                  <a:pt x="1422500" y="424557"/>
                  <a:pt x="1422500" y="419398"/>
                </a:cubicBezTo>
                <a:cubicBezTo>
                  <a:pt x="1422500" y="397768"/>
                  <a:pt x="1422847" y="365373"/>
                  <a:pt x="1423541" y="322213"/>
                </a:cubicBezTo>
                <a:cubicBezTo>
                  <a:pt x="1424236" y="279053"/>
                  <a:pt x="1424583" y="246658"/>
                  <a:pt x="1424583" y="225028"/>
                </a:cubicBezTo>
                <a:cubicBezTo>
                  <a:pt x="1424583" y="202009"/>
                  <a:pt x="1423889" y="167531"/>
                  <a:pt x="1422500" y="121593"/>
                </a:cubicBezTo>
                <a:cubicBezTo>
                  <a:pt x="1421111" y="75654"/>
                  <a:pt x="1420416" y="41176"/>
                  <a:pt x="1420416" y="18157"/>
                </a:cubicBezTo>
                <a:cubicBezTo>
                  <a:pt x="1420416" y="13791"/>
                  <a:pt x="1423393" y="11609"/>
                  <a:pt x="1429346" y="11609"/>
                </a:cubicBezTo>
                <a:cubicBezTo>
                  <a:pt x="1435299" y="11609"/>
                  <a:pt x="1444179" y="11906"/>
                  <a:pt x="1455986" y="12502"/>
                </a:cubicBezTo>
                <a:cubicBezTo>
                  <a:pt x="1467793" y="13097"/>
                  <a:pt x="1476574" y="13395"/>
                  <a:pt x="1482329" y="13395"/>
                </a:cubicBezTo>
                <a:cubicBezTo>
                  <a:pt x="1488877" y="13395"/>
                  <a:pt x="1498601" y="13047"/>
                  <a:pt x="1511499" y="12353"/>
                </a:cubicBezTo>
                <a:cubicBezTo>
                  <a:pt x="1524398" y="11658"/>
                  <a:pt x="1534121" y="11311"/>
                  <a:pt x="1540669" y="11311"/>
                </a:cubicBezTo>
                <a:close/>
                <a:moveTo>
                  <a:pt x="861120" y="11013"/>
                </a:moveTo>
                <a:cubicBezTo>
                  <a:pt x="873225" y="11013"/>
                  <a:pt x="891531" y="11509"/>
                  <a:pt x="916038" y="12502"/>
                </a:cubicBezTo>
                <a:cubicBezTo>
                  <a:pt x="940545" y="13494"/>
                  <a:pt x="958850" y="13990"/>
                  <a:pt x="970955" y="13990"/>
                </a:cubicBezTo>
                <a:cubicBezTo>
                  <a:pt x="975916" y="13990"/>
                  <a:pt x="978396" y="16173"/>
                  <a:pt x="978396" y="20538"/>
                </a:cubicBezTo>
                <a:cubicBezTo>
                  <a:pt x="978396" y="46732"/>
                  <a:pt x="977553" y="85973"/>
                  <a:pt x="975866" y="138261"/>
                </a:cubicBezTo>
                <a:cubicBezTo>
                  <a:pt x="974180" y="190550"/>
                  <a:pt x="973337" y="229791"/>
                  <a:pt x="973337" y="255984"/>
                </a:cubicBezTo>
                <a:cubicBezTo>
                  <a:pt x="973337" y="287139"/>
                  <a:pt x="976611" y="308173"/>
                  <a:pt x="983159" y="319088"/>
                </a:cubicBezTo>
                <a:cubicBezTo>
                  <a:pt x="991890" y="333970"/>
                  <a:pt x="1010147" y="341412"/>
                  <a:pt x="1037928" y="341412"/>
                </a:cubicBezTo>
                <a:cubicBezTo>
                  <a:pt x="1078608" y="341412"/>
                  <a:pt x="1098947" y="321667"/>
                  <a:pt x="1098947" y="282178"/>
                </a:cubicBezTo>
                <a:cubicBezTo>
                  <a:pt x="1098947" y="253405"/>
                  <a:pt x="1098253" y="210245"/>
                  <a:pt x="1096864" y="152698"/>
                </a:cubicBezTo>
                <a:cubicBezTo>
                  <a:pt x="1095475" y="95151"/>
                  <a:pt x="1094780" y="51991"/>
                  <a:pt x="1094780" y="23217"/>
                </a:cubicBezTo>
                <a:cubicBezTo>
                  <a:pt x="1094780" y="17066"/>
                  <a:pt x="1097261" y="13990"/>
                  <a:pt x="1102221" y="13990"/>
                </a:cubicBezTo>
                <a:cubicBezTo>
                  <a:pt x="1113929" y="13990"/>
                  <a:pt x="1131590" y="13494"/>
                  <a:pt x="1155204" y="12502"/>
                </a:cubicBezTo>
                <a:cubicBezTo>
                  <a:pt x="1178818" y="11509"/>
                  <a:pt x="1196479" y="11013"/>
                  <a:pt x="1208187" y="11013"/>
                </a:cubicBezTo>
                <a:cubicBezTo>
                  <a:pt x="1213942" y="11013"/>
                  <a:pt x="1216819" y="13395"/>
                  <a:pt x="1216819" y="18157"/>
                </a:cubicBezTo>
                <a:cubicBezTo>
                  <a:pt x="1216819" y="40977"/>
                  <a:pt x="1215877" y="75406"/>
                  <a:pt x="1213991" y="121444"/>
                </a:cubicBezTo>
                <a:cubicBezTo>
                  <a:pt x="1212106" y="167481"/>
                  <a:pt x="1211164" y="202009"/>
                  <a:pt x="1211164" y="225028"/>
                </a:cubicBezTo>
                <a:cubicBezTo>
                  <a:pt x="1211164" y="231378"/>
                  <a:pt x="1211263" y="240953"/>
                  <a:pt x="1211462" y="253752"/>
                </a:cubicBezTo>
                <a:cubicBezTo>
                  <a:pt x="1211660" y="266551"/>
                  <a:pt x="1211759" y="276126"/>
                  <a:pt x="1211759" y="282476"/>
                </a:cubicBezTo>
                <a:cubicBezTo>
                  <a:pt x="1211759" y="333077"/>
                  <a:pt x="1205707" y="367605"/>
                  <a:pt x="1193602" y="386060"/>
                </a:cubicBezTo>
                <a:cubicBezTo>
                  <a:pt x="1171377" y="419795"/>
                  <a:pt x="1115914" y="436662"/>
                  <a:pt x="1027212" y="436662"/>
                </a:cubicBezTo>
                <a:cubicBezTo>
                  <a:pt x="987128" y="436662"/>
                  <a:pt x="956271" y="433586"/>
                  <a:pt x="934641" y="427434"/>
                </a:cubicBezTo>
                <a:cubicBezTo>
                  <a:pt x="900113" y="417513"/>
                  <a:pt x="877690" y="398562"/>
                  <a:pt x="867371" y="370582"/>
                </a:cubicBezTo>
                <a:cubicBezTo>
                  <a:pt x="862211" y="356890"/>
                  <a:pt x="859632" y="332482"/>
                  <a:pt x="859632" y="297359"/>
                </a:cubicBezTo>
                <a:cubicBezTo>
                  <a:pt x="859632" y="289223"/>
                  <a:pt x="859929" y="277118"/>
                  <a:pt x="860525" y="261045"/>
                </a:cubicBezTo>
                <a:cubicBezTo>
                  <a:pt x="861120" y="244971"/>
                  <a:pt x="861418" y="232966"/>
                  <a:pt x="861418" y="225028"/>
                </a:cubicBezTo>
                <a:cubicBezTo>
                  <a:pt x="861418" y="202009"/>
                  <a:pt x="860326" y="167481"/>
                  <a:pt x="858144" y="121444"/>
                </a:cubicBezTo>
                <a:cubicBezTo>
                  <a:pt x="855961" y="75406"/>
                  <a:pt x="854869" y="40977"/>
                  <a:pt x="854869" y="18157"/>
                </a:cubicBezTo>
                <a:cubicBezTo>
                  <a:pt x="854869" y="13395"/>
                  <a:pt x="856953" y="11013"/>
                  <a:pt x="861120" y="11013"/>
                </a:cubicBezTo>
                <a:close/>
                <a:moveTo>
                  <a:pt x="5954" y="11013"/>
                </a:moveTo>
                <a:cubicBezTo>
                  <a:pt x="18058" y="11013"/>
                  <a:pt x="36414" y="11509"/>
                  <a:pt x="61020" y="12502"/>
                </a:cubicBezTo>
                <a:cubicBezTo>
                  <a:pt x="85626" y="13494"/>
                  <a:pt x="104081" y="13990"/>
                  <a:pt x="116384" y="13990"/>
                </a:cubicBezTo>
                <a:cubicBezTo>
                  <a:pt x="120948" y="13990"/>
                  <a:pt x="123230" y="15478"/>
                  <a:pt x="123230" y="18455"/>
                </a:cubicBezTo>
                <a:cubicBezTo>
                  <a:pt x="123230" y="28575"/>
                  <a:pt x="122784" y="43805"/>
                  <a:pt x="121891" y="64145"/>
                </a:cubicBezTo>
                <a:cubicBezTo>
                  <a:pt x="120998" y="84485"/>
                  <a:pt x="120551" y="99715"/>
                  <a:pt x="120551" y="109835"/>
                </a:cubicBezTo>
                <a:cubicBezTo>
                  <a:pt x="120551" y="115788"/>
                  <a:pt x="129283" y="130671"/>
                  <a:pt x="146745" y="154484"/>
                </a:cubicBezTo>
                <a:cubicBezTo>
                  <a:pt x="160636" y="173137"/>
                  <a:pt x="172046" y="187523"/>
                  <a:pt x="180975" y="197644"/>
                </a:cubicBezTo>
                <a:cubicBezTo>
                  <a:pt x="189111" y="188119"/>
                  <a:pt x="199926" y="173831"/>
                  <a:pt x="213420" y="154781"/>
                </a:cubicBezTo>
                <a:cubicBezTo>
                  <a:pt x="230486" y="130969"/>
                  <a:pt x="239018" y="116582"/>
                  <a:pt x="239018" y="111621"/>
                </a:cubicBezTo>
                <a:cubicBezTo>
                  <a:pt x="239018" y="101699"/>
                  <a:pt x="238274" y="86668"/>
                  <a:pt x="236786" y="66526"/>
                </a:cubicBezTo>
                <a:cubicBezTo>
                  <a:pt x="235298" y="46385"/>
                  <a:pt x="234554" y="31353"/>
                  <a:pt x="234554" y="21431"/>
                </a:cubicBezTo>
                <a:cubicBezTo>
                  <a:pt x="234554" y="17264"/>
                  <a:pt x="235447" y="14883"/>
                  <a:pt x="237232" y="14288"/>
                </a:cubicBezTo>
                <a:cubicBezTo>
                  <a:pt x="237232" y="14288"/>
                  <a:pt x="239713" y="14288"/>
                  <a:pt x="244674" y="14288"/>
                </a:cubicBezTo>
                <a:cubicBezTo>
                  <a:pt x="256580" y="14288"/>
                  <a:pt x="274489" y="13742"/>
                  <a:pt x="298401" y="12650"/>
                </a:cubicBezTo>
                <a:cubicBezTo>
                  <a:pt x="322313" y="11559"/>
                  <a:pt x="340321" y="11013"/>
                  <a:pt x="352425" y="11013"/>
                </a:cubicBezTo>
                <a:cubicBezTo>
                  <a:pt x="356394" y="11013"/>
                  <a:pt x="358379" y="15280"/>
                  <a:pt x="358379" y="23813"/>
                </a:cubicBezTo>
                <a:cubicBezTo>
                  <a:pt x="358379" y="34330"/>
                  <a:pt x="358577" y="50155"/>
                  <a:pt x="358974" y="71289"/>
                </a:cubicBezTo>
                <a:cubicBezTo>
                  <a:pt x="359371" y="92422"/>
                  <a:pt x="359569" y="108347"/>
                  <a:pt x="359569" y="119063"/>
                </a:cubicBezTo>
                <a:cubicBezTo>
                  <a:pt x="359569" y="127595"/>
                  <a:pt x="357982" y="135037"/>
                  <a:pt x="354807" y="141387"/>
                </a:cubicBezTo>
                <a:cubicBezTo>
                  <a:pt x="328811" y="192782"/>
                  <a:pt x="293390" y="246856"/>
                  <a:pt x="248543" y="303609"/>
                </a:cubicBezTo>
                <a:cubicBezTo>
                  <a:pt x="242193" y="311944"/>
                  <a:pt x="239018" y="319484"/>
                  <a:pt x="239018" y="326231"/>
                </a:cubicBezTo>
                <a:cubicBezTo>
                  <a:pt x="239018" y="336748"/>
                  <a:pt x="239614" y="352524"/>
                  <a:pt x="240804" y="373559"/>
                </a:cubicBezTo>
                <a:cubicBezTo>
                  <a:pt x="241995" y="394593"/>
                  <a:pt x="242590" y="410270"/>
                  <a:pt x="242590" y="420588"/>
                </a:cubicBezTo>
                <a:cubicBezTo>
                  <a:pt x="242590" y="424160"/>
                  <a:pt x="241797" y="426343"/>
                  <a:pt x="240209" y="427137"/>
                </a:cubicBezTo>
                <a:cubicBezTo>
                  <a:pt x="239812" y="427335"/>
                  <a:pt x="237133" y="427831"/>
                  <a:pt x="232172" y="428625"/>
                </a:cubicBezTo>
                <a:cubicBezTo>
                  <a:pt x="225029" y="429816"/>
                  <a:pt x="207169" y="430411"/>
                  <a:pt x="178594" y="430411"/>
                </a:cubicBezTo>
                <a:cubicBezTo>
                  <a:pt x="149821" y="430411"/>
                  <a:pt x="131465" y="429816"/>
                  <a:pt x="123528" y="428625"/>
                </a:cubicBezTo>
                <a:cubicBezTo>
                  <a:pt x="117972" y="427831"/>
                  <a:pt x="115193" y="424954"/>
                  <a:pt x="115193" y="419993"/>
                </a:cubicBezTo>
                <a:cubicBezTo>
                  <a:pt x="115193" y="409476"/>
                  <a:pt x="116086" y="393452"/>
                  <a:pt x="117872" y="371922"/>
                </a:cubicBezTo>
                <a:cubicBezTo>
                  <a:pt x="119658" y="350391"/>
                  <a:pt x="120551" y="334268"/>
                  <a:pt x="120551" y="323552"/>
                </a:cubicBezTo>
                <a:cubicBezTo>
                  <a:pt x="120551" y="317202"/>
                  <a:pt x="118170" y="310356"/>
                  <a:pt x="113408" y="303014"/>
                </a:cubicBezTo>
                <a:cubicBezTo>
                  <a:pt x="89397" y="269081"/>
                  <a:pt x="55067" y="217091"/>
                  <a:pt x="10418" y="147042"/>
                </a:cubicBezTo>
                <a:cubicBezTo>
                  <a:pt x="5854" y="139303"/>
                  <a:pt x="3572" y="132953"/>
                  <a:pt x="3572" y="127992"/>
                </a:cubicBezTo>
                <a:cubicBezTo>
                  <a:pt x="3572" y="116086"/>
                  <a:pt x="2977" y="98227"/>
                  <a:pt x="1786" y="74414"/>
                </a:cubicBezTo>
                <a:cubicBezTo>
                  <a:pt x="596" y="50602"/>
                  <a:pt x="0" y="32742"/>
                  <a:pt x="0" y="20836"/>
                </a:cubicBezTo>
                <a:cubicBezTo>
                  <a:pt x="0" y="14288"/>
                  <a:pt x="1985" y="11013"/>
                  <a:pt x="5954" y="11013"/>
                </a:cubicBezTo>
                <a:close/>
                <a:moveTo>
                  <a:pt x="2405956" y="1191"/>
                </a:moveTo>
                <a:cubicBezTo>
                  <a:pt x="2436118" y="1191"/>
                  <a:pt x="2464495" y="6945"/>
                  <a:pt x="2491086" y="18455"/>
                </a:cubicBezTo>
                <a:cubicBezTo>
                  <a:pt x="2519859" y="31155"/>
                  <a:pt x="2542481" y="49014"/>
                  <a:pt x="2558951" y="72033"/>
                </a:cubicBezTo>
                <a:cubicBezTo>
                  <a:pt x="2562325" y="76795"/>
                  <a:pt x="2564011" y="80169"/>
                  <a:pt x="2564011" y="82153"/>
                </a:cubicBezTo>
                <a:cubicBezTo>
                  <a:pt x="2564011" y="88503"/>
                  <a:pt x="2555131" y="102741"/>
                  <a:pt x="2537371" y="124867"/>
                </a:cubicBezTo>
                <a:cubicBezTo>
                  <a:pt x="2519611" y="146993"/>
                  <a:pt x="2508151" y="158056"/>
                  <a:pt x="2502992" y="158056"/>
                </a:cubicBezTo>
                <a:cubicBezTo>
                  <a:pt x="2501801" y="158056"/>
                  <a:pt x="2497237" y="153988"/>
                  <a:pt x="2489300" y="145852"/>
                </a:cubicBezTo>
                <a:cubicBezTo>
                  <a:pt x="2479576" y="136128"/>
                  <a:pt x="2469654" y="128588"/>
                  <a:pt x="2459534" y="123230"/>
                </a:cubicBezTo>
                <a:cubicBezTo>
                  <a:pt x="2444453" y="115094"/>
                  <a:pt x="2427784" y="111026"/>
                  <a:pt x="2409528" y="111026"/>
                </a:cubicBezTo>
                <a:cubicBezTo>
                  <a:pt x="2379762" y="111026"/>
                  <a:pt x="2356148" y="122138"/>
                  <a:pt x="2338686" y="144363"/>
                </a:cubicBezTo>
                <a:cubicBezTo>
                  <a:pt x="2322414" y="164802"/>
                  <a:pt x="2314278" y="190302"/>
                  <a:pt x="2314278" y="220861"/>
                </a:cubicBezTo>
                <a:cubicBezTo>
                  <a:pt x="2314278" y="253206"/>
                  <a:pt x="2322712" y="278805"/>
                  <a:pt x="2339579" y="297656"/>
                </a:cubicBezTo>
                <a:cubicBezTo>
                  <a:pt x="2357041" y="317103"/>
                  <a:pt x="2381746" y="326827"/>
                  <a:pt x="2413695" y="326827"/>
                </a:cubicBezTo>
                <a:cubicBezTo>
                  <a:pt x="2433936" y="326827"/>
                  <a:pt x="2456558" y="321766"/>
                  <a:pt x="2481561" y="311646"/>
                </a:cubicBezTo>
                <a:cubicBezTo>
                  <a:pt x="2480965" y="305098"/>
                  <a:pt x="2479179" y="288429"/>
                  <a:pt x="2476203" y="261640"/>
                </a:cubicBezTo>
                <a:cubicBezTo>
                  <a:pt x="2473623" y="241002"/>
                  <a:pt x="2472333" y="224334"/>
                  <a:pt x="2472333" y="211634"/>
                </a:cubicBezTo>
                <a:cubicBezTo>
                  <a:pt x="2472333" y="207863"/>
                  <a:pt x="2473623" y="205581"/>
                  <a:pt x="2476203" y="204788"/>
                </a:cubicBezTo>
                <a:cubicBezTo>
                  <a:pt x="2477195" y="204391"/>
                  <a:pt x="2478783" y="204192"/>
                  <a:pt x="2480965" y="204192"/>
                </a:cubicBezTo>
                <a:cubicBezTo>
                  <a:pt x="2486720" y="204192"/>
                  <a:pt x="2495402" y="204738"/>
                  <a:pt x="2507010" y="205829"/>
                </a:cubicBezTo>
                <a:cubicBezTo>
                  <a:pt x="2518619" y="206921"/>
                  <a:pt x="2527400" y="207466"/>
                  <a:pt x="2533353" y="207466"/>
                </a:cubicBezTo>
                <a:cubicBezTo>
                  <a:pt x="2539703" y="207466"/>
                  <a:pt x="2549228" y="207020"/>
                  <a:pt x="2561928" y="206127"/>
                </a:cubicBezTo>
                <a:cubicBezTo>
                  <a:pt x="2574628" y="205234"/>
                  <a:pt x="2584153" y="204788"/>
                  <a:pt x="2590503" y="204788"/>
                </a:cubicBezTo>
                <a:cubicBezTo>
                  <a:pt x="2595464" y="204788"/>
                  <a:pt x="2597944" y="208062"/>
                  <a:pt x="2597944" y="214610"/>
                </a:cubicBezTo>
                <a:cubicBezTo>
                  <a:pt x="2597944" y="224135"/>
                  <a:pt x="2597399" y="238522"/>
                  <a:pt x="2596307" y="257770"/>
                </a:cubicBezTo>
                <a:cubicBezTo>
                  <a:pt x="2595216" y="277019"/>
                  <a:pt x="2594670" y="291406"/>
                  <a:pt x="2594670" y="300931"/>
                </a:cubicBezTo>
                <a:cubicBezTo>
                  <a:pt x="2594670" y="326529"/>
                  <a:pt x="2596555" y="364827"/>
                  <a:pt x="2600326" y="415826"/>
                </a:cubicBezTo>
                <a:lnTo>
                  <a:pt x="2600623" y="419100"/>
                </a:lnTo>
                <a:cubicBezTo>
                  <a:pt x="2601020" y="424458"/>
                  <a:pt x="2598242" y="427137"/>
                  <a:pt x="2592289" y="427137"/>
                </a:cubicBezTo>
                <a:cubicBezTo>
                  <a:pt x="2588518" y="427137"/>
                  <a:pt x="2577654" y="424954"/>
                  <a:pt x="2559695" y="420588"/>
                </a:cubicBezTo>
                <a:cubicBezTo>
                  <a:pt x="2541737" y="416223"/>
                  <a:pt x="2530674" y="413246"/>
                  <a:pt x="2526507" y="411659"/>
                </a:cubicBezTo>
                <a:cubicBezTo>
                  <a:pt x="2485033" y="427931"/>
                  <a:pt x="2445247" y="436067"/>
                  <a:pt x="2407147" y="436067"/>
                </a:cubicBezTo>
                <a:cubicBezTo>
                  <a:pt x="2345829" y="436067"/>
                  <a:pt x="2295526" y="415627"/>
                  <a:pt x="2256235" y="374749"/>
                </a:cubicBezTo>
                <a:cubicBezTo>
                  <a:pt x="2217341" y="334466"/>
                  <a:pt x="2197894" y="283567"/>
                  <a:pt x="2197894" y="222052"/>
                </a:cubicBezTo>
                <a:cubicBezTo>
                  <a:pt x="2197894" y="159147"/>
                  <a:pt x="2216746" y="106958"/>
                  <a:pt x="2254449" y="65484"/>
                </a:cubicBezTo>
                <a:cubicBezTo>
                  <a:pt x="2293343" y="22622"/>
                  <a:pt x="2343845" y="1191"/>
                  <a:pt x="2405956" y="1191"/>
                </a:cubicBezTo>
                <a:close/>
                <a:moveTo>
                  <a:pt x="2848273" y="0"/>
                </a:moveTo>
                <a:cubicBezTo>
                  <a:pt x="2909194" y="0"/>
                  <a:pt x="2959993" y="21531"/>
                  <a:pt x="3000673" y="64591"/>
                </a:cubicBezTo>
                <a:cubicBezTo>
                  <a:pt x="3040559" y="107057"/>
                  <a:pt x="3060502" y="158948"/>
                  <a:pt x="3060502" y="220266"/>
                </a:cubicBezTo>
                <a:cubicBezTo>
                  <a:pt x="3060502" y="282178"/>
                  <a:pt x="3040758" y="334070"/>
                  <a:pt x="3001268" y="375940"/>
                </a:cubicBezTo>
                <a:cubicBezTo>
                  <a:pt x="2960986" y="418406"/>
                  <a:pt x="2909987" y="439638"/>
                  <a:pt x="2848273" y="439638"/>
                </a:cubicBezTo>
                <a:cubicBezTo>
                  <a:pt x="2786956" y="439638"/>
                  <a:pt x="2736057" y="418207"/>
                  <a:pt x="2695576" y="375345"/>
                </a:cubicBezTo>
                <a:cubicBezTo>
                  <a:pt x="2655888" y="333474"/>
                  <a:pt x="2636044" y="281781"/>
                  <a:pt x="2636044" y="220266"/>
                </a:cubicBezTo>
                <a:cubicBezTo>
                  <a:pt x="2636044" y="158552"/>
                  <a:pt x="2655888" y="106660"/>
                  <a:pt x="2695576" y="64591"/>
                </a:cubicBezTo>
                <a:cubicBezTo>
                  <a:pt x="2736057" y="21531"/>
                  <a:pt x="2786956" y="0"/>
                  <a:pt x="2848273" y="0"/>
                </a:cubicBezTo>
                <a:close/>
                <a:moveTo>
                  <a:pt x="1952923" y="0"/>
                </a:moveTo>
                <a:cubicBezTo>
                  <a:pt x="2013843" y="0"/>
                  <a:pt x="2064644" y="21531"/>
                  <a:pt x="2105323" y="64591"/>
                </a:cubicBezTo>
                <a:cubicBezTo>
                  <a:pt x="2145209" y="107057"/>
                  <a:pt x="2165152" y="158948"/>
                  <a:pt x="2165152" y="220266"/>
                </a:cubicBezTo>
                <a:cubicBezTo>
                  <a:pt x="2165152" y="282178"/>
                  <a:pt x="2145408" y="334070"/>
                  <a:pt x="2105918" y="375940"/>
                </a:cubicBezTo>
                <a:cubicBezTo>
                  <a:pt x="2065636" y="418406"/>
                  <a:pt x="2014637" y="439638"/>
                  <a:pt x="1952923" y="439638"/>
                </a:cubicBezTo>
                <a:cubicBezTo>
                  <a:pt x="1891606" y="439638"/>
                  <a:pt x="1840707" y="418207"/>
                  <a:pt x="1800226" y="375345"/>
                </a:cubicBezTo>
                <a:cubicBezTo>
                  <a:pt x="1760538" y="333474"/>
                  <a:pt x="1740694" y="281781"/>
                  <a:pt x="1740694" y="220266"/>
                </a:cubicBezTo>
                <a:cubicBezTo>
                  <a:pt x="1740694" y="158552"/>
                  <a:pt x="1760538" y="106660"/>
                  <a:pt x="1800226" y="64591"/>
                </a:cubicBezTo>
                <a:cubicBezTo>
                  <a:pt x="1840707" y="21531"/>
                  <a:pt x="1891606" y="0"/>
                  <a:pt x="1952923" y="0"/>
                </a:cubicBezTo>
                <a:close/>
                <a:moveTo>
                  <a:pt x="600373" y="0"/>
                </a:moveTo>
                <a:cubicBezTo>
                  <a:pt x="661293" y="0"/>
                  <a:pt x="712094" y="21531"/>
                  <a:pt x="752773" y="64591"/>
                </a:cubicBezTo>
                <a:cubicBezTo>
                  <a:pt x="792659" y="107057"/>
                  <a:pt x="812602" y="158948"/>
                  <a:pt x="812602" y="220266"/>
                </a:cubicBezTo>
                <a:cubicBezTo>
                  <a:pt x="812602" y="282178"/>
                  <a:pt x="792858" y="334070"/>
                  <a:pt x="753368" y="375940"/>
                </a:cubicBezTo>
                <a:cubicBezTo>
                  <a:pt x="713086" y="418406"/>
                  <a:pt x="662087" y="439638"/>
                  <a:pt x="600373" y="439638"/>
                </a:cubicBezTo>
                <a:cubicBezTo>
                  <a:pt x="539056" y="439638"/>
                  <a:pt x="488157" y="418207"/>
                  <a:pt x="447675" y="375345"/>
                </a:cubicBezTo>
                <a:cubicBezTo>
                  <a:pt x="407988" y="333474"/>
                  <a:pt x="388144" y="281781"/>
                  <a:pt x="388144" y="220266"/>
                </a:cubicBezTo>
                <a:cubicBezTo>
                  <a:pt x="388144" y="158552"/>
                  <a:pt x="407988" y="106660"/>
                  <a:pt x="447675" y="64591"/>
                </a:cubicBezTo>
                <a:cubicBezTo>
                  <a:pt x="488157" y="21531"/>
                  <a:pt x="539056" y="0"/>
                  <a:pt x="600373" y="0"/>
                </a:cubicBezTo>
                <a:close/>
              </a:path>
            </a:pathLst>
          </a:custGeom>
          <a:solidFill>
            <a:srgbClr val="6600CC"/>
          </a:solidFill>
          <a:ln>
            <a:solidFill>
              <a:srgbClr val="EC206C"/>
            </a:solidFill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  <a:scene3d>
              <a:camera prst="orthographicFront"/>
              <a:lightRig rig="threePt" dir="t"/>
            </a:scene3d>
            <a:sp3d contourW="12700"/>
          </a:bodyPr>
          <a:lstStyle/>
          <a:p>
            <a:endParaRPr lang="zh-CN" altLang="en-US" sz="4800" dirty="0">
              <a:solidFill>
                <a:srgbClr val="0070C0"/>
              </a:solidFill>
              <a:latin typeface="Berlin Sans FB Demi" panose="020E0802020502020306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图片占位符 13"/>
          <p:cNvSpPr>
            <a:spLocks noGrp="1"/>
          </p:cNvSpPr>
          <p:nvPr>
            <p:ph type="pic" sz="quarter" idx="11"/>
          </p:nvPr>
        </p:nvSpPr>
        <p:spPr>
          <a:xfrm>
            <a:off x="874712" y="1676400"/>
            <a:ext cx="2053601" cy="3192863"/>
          </a:xfrm>
          <a:custGeom>
            <a:avLst/>
            <a:gdLst>
              <a:gd name="connsiteX0" fmla="*/ 1026801 w 2053601"/>
              <a:gd name="connsiteY0" fmla="*/ 0 h 3192863"/>
              <a:gd name="connsiteX1" fmla="*/ 2053601 w 2053601"/>
              <a:gd name="connsiteY1" fmla="*/ 316473 h 3192863"/>
              <a:gd name="connsiteX2" fmla="*/ 2053601 w 2053601"/>
              <a:gd name="connsiteY2" fmla="*/ 2876390 h 3192863"/>
              <a:gd name="connsiteX3" fmla="*/ 1026801 w 2053601"/>
              <a:gd name="connsiteY3" fmla="*/ 3192863 h 3192863"/>
              <a:gd name="connsiteX4" fmla="*/ 0 w 2053601"/>
              <a:gd name="connsiteY4" fmla="*/ 2876390 h 3192863"/>
              <a:gd name="connsiteX5" fmla="*/ 0 w 2053601"/>
              <a:gd name="connsiteY5" fmla="*/ 316473 h 31928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53601" h="3192863">
                <a:moveTo>
                  <a:pt x="1026801" y="0"/>
                </a:moveTo>
                <a:lnTo>
                  <a:pt x="2053601" y="316473"/>
                </a:lnTo>
                <a:lnTo>
                  <a:pt x="2053601" y="2876390"/>
                </a:lnTo>
                <a:lnTo>
                  <a:pt x="1026801" y="3192863"/>
                </a:lnTo>
                <a:lnTo>
                  <a:pt x="0" y="2876390"/>
                </a:lnTo>
                <a:lnTo>
                  <a:pt x="0" y="31647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5" name="图片占位符 14"/>
          <p:cNvSpPr>
            <a:spLocks noGrp="1"/>
          </p:cNvSpPr>
          <p:nvPr>
            <p:ph type="pic" sz="quarter" idx="12"/>
          </p:nvPr>
        </p:nvSpPr>
        <p:spPr>
          <a:xfrm>
            <a:off x="2972300" y="1676400"/>
            <a:ext cx="2052226" cy="3192863"/>
          </a:xfrm>
          <a:custGeom>
            <a:avLst/>
            <a:gdLst>
              <a:gd name="connsiteX0" fmla="*/ 1026113 w 2052226"/>
              <a:gd name="connsiteY0" fmla="*/ 0 h 3192863"/>
              <a:gd name="connsiteX1" fmla="*/ 2052226 w 2052226"/>
              <a:gd name="connsiteY1" fmla="*/ 316473 h 3192863"/>
              <a:gd name="connsiteX2" fmla="*/ 2052226 w 2052226"/>
              <a:gd name="connsiteY2" fmla="*/ 2876390 h 3192863"/>
              <a:gd name="connsiteX3" fmla="*/ 1026113 w 2052226"/>
              <a:gd name="connsiteY3" fmla="*/ 3192863 h 3192863"/>
              <a:gd name="connsiteX4" fmla="*/ 0 w 2052226"/>
              <a:gd name="connsiteY4" fmla="*/ 2876390 h 3192863"/>
              <a:gd name="connsiteX5" fmla="*/ 0 w 2052226"/>
              <a:gd name="connsiteY5" fmla="*/ 316473 h 31928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52226" h="3192863">
                <a:moveTo>
                  <a:pt x="1026113" y="0"/>
                </a:moveTo>
                <a:lnTo>
                  <a:pt x="2052226" y="316473"/>
                </a:lnTo>
                <a:lnTo>
                  <a:pt x="2052226" y="2876390"/>
                </a:lnTo>
                <a:lnTo>
                  <a:pt x="1026113" y="3192863"/>
                </a:lnTo>
                <a:lnTo>
                  <a:pt x="0" y="2876390"/>
                </a:lnTo>
                <a:lnTo>
                  <a:pt x="0" y="31647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6" name="图片占位符 15"/>
          <p:cNvSpPr>
            <a:spLocks noGrp="1"/>
          </p:cNvSpPr>
          <p:nvPr>
            <p:ph type="pic" sz="quarter" idx="13"/>
          </p:nvPr>
        </p:nvSpPr>
        <p:spPr>
          <a:xfrm>
            <a:off x="5068513" y="1676400"/>
            <a:ext cx="2053601" cy="3192863"/>
          </a:xfrm>
          <a:custGeom>
            <a:avLst/>
            <a:gdLst>
              <a:gd name="connsiteX0" fmla="*/ 1026801 w 2053601"/>
              <a:gd name="connsiteY0" fmla="*/ 0 h 3192863"/>
              <a:gd name="connsiteX1" fmla="*/ 2053601 w 2053601"/>
              <a:gd name="connsiteY1" fmla="*/ 316473 h 3192863"/>
              <a:gd name="connsiteX2" fmla="*/ 2053601 w 2053601"/>
              <a:gd name="connsiteY2" fmla="*/ 2876390 h 3192863"/>
              <a:gd name="connsiteX3" fmla="*/ 1026801 w 2053601"/>
              <a:gd name="connsiteY3" fmla="*/ 3192863 h 3192863"/>
              <a:gd name="connsiteX4" fmla="*/ 0 w 2053601"/>
              <a:gd name="connsiteY4" fmla="*/ 2876390 h 3192863"/>
              <a:gd name="connsiteX5" fmla="*/ 0 w 2053601"/>
              <a:gd name="connsiteY5" fmla="*/ 316473 h 31928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53601" h="3192863">
                <a:moveTo>
                  <a:pt x="1026801" y="0"/>
                </a:moveTo>
                <a:lnTo>
                  <a:pt x="2053601" y="316473"/>
                </a:lnTo>
                <a:lnTo>
                  <a:pt x="2053601" y="2876390"/>
                </a:lnTo>
                <a:lnTo>
                  <a:pt x="1026801" y="3192863"/>
                </a:lnTo>
                <a:lnTo>
                  <a:pt x="0" y="2876390"/>
                </a:lnTo>
                <a:lnTo>
                  <a:pt x="0" y="31647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7" name="图片占位符 16"/>
          <p:cNvSpPr>
            <a:spLocks noGrp="1"/>
          </p:cNvSpPr>
          <p:nvPr>
            <p:ph type="pic" sz="quarter" idx="14"/>
          </p:nvPr>
        </p:nvSpPr>
        <p:spPr>
          <a:xfrm>
            <a:off x="7166101" y="1676400"/>
            <a:ext cx="2053601" cy="3192863"/>
          </a:xfrm>
          <a:custGeom>
            <a:avLst/>
            <a:gdLst>
              <a:gd name="connsiteX0" fmla="*/ 1026801 w 2053601"/>
              <a:gd name="connsiteY0" fmla="*/ 0 h 3192863"/>
              <a:gd name="connsiteX1" fmla="*/ 2053601 w 2053601"/>
              <a:gd name="connsiteY1" fmla="*/ 316473 h 3192863"/>
              <a:gd name="connsiteX2" fmla="*/ 2053601 w 2053601"/>
              <a:gd name="connsiteY2" fmla="*/ 2876390 h 3192863"/>
              <a:gd name="connsiteX3" fmla="*/ 1026801 w 2053601"/>
              <a:gd name="connsiteY3" fmla="*/ 3192863 h 3192863"/>
              <a:gd name="connsiteX4" fmla="*/ 0 w 2053601"/>
              <a:gd name="connsiteY4" fmla="*/ 2876390 h 3192863"/>
              <a:gd name="connsiteX5" fmla="*/ 0 w 2053601"/>
              <a:gd name="connsiteY5" fmla="*/ 316473 h 31928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53601" h="3192863">
                <a:moveTo>
                  <a:pt x="1026801" y="0"/>
                </a:moveTo>
                <a:lnTo>
                  <a:pt x="2053601" y="316473"/>
                </a:lnTo>
                <a:lnTo>
                  <a:pt x="2053601" y="2876390"/>
                </a:lnTo>
                <a:lnTo>
                  <a:pt x="1026801" y="3192863"/>
                </a:lnTo>
                <a:lnTo>
                  <a:pt x="0" y="2876390"/>
                </a:lnTo>
                <a:lnTo>
                  <a:pt x="0" y="31647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8" name="图片占位符 17"/>
          <p:cNvSpPr>
            <a:spLocks noGrp="1"/>
          </p:cNvSpPr>
          <p:nvPr>
            <p:ph type="pic" sz="quarter" idx="15"/>
          </p:nvPr>
        </p:nvSpPr>
        <p:spPr>
          <a:xfrm>
            <a:off x="9263686" y="1676400"/>
            <a:ext cx="2053601" cy="3192863"/>
          </a:xfrm>
          <a:custGeom>
            <a:avLst/>
            <a:gdLst>
              <a:gd name="connsiteX0" fmla="*/ 1026800 w 2053601"/>
              <a:gd name="connsiteY0" fmla="*/ 0 h 3192863"/>
              <a:gd name="connsiteX1" fmla="*/ 2053601 w 2053601"/>
              <a:gd name="connsiteY1" fmla="*/ 316473 h 3192863"/>
              <a:gd name="connsiteX2" fmla="*/ 2053601 w 2053601"/>
              <a:gd name="connsiteY2" fmla="*/ 2876390 h 3192863"/>
              <a:gd name="connsiteX3" fmla="*/ 1026800 w 2053601"/>
              <a:gd name="connsiteY3" fmla="*/ 3192863 h 3192863"/>
              <a:gd name="connsiteX4" fmla="*/ 0 w 2053601"/>
              <a:gd name="connsiteY4" fmla="*/ 2876390 h 3192863"/>
              <a:gd name="connsiteX5" fmla="*/ 0 w 2053601"/>
              <a:gd name="connsiteY5" fmla="*/ 316473 h 31928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53601" h="3192863">
                <a:moveTo>
                  <a:pt x="1026800" y="0"/>
                </a:moveTo>
                <a:lnTo>
                  <a:pt x="2053601" y="316473"/>
                </a:lnTo>
                <a:lnTo>
                  <a:pt x="2053601" y="2876390"/>
                </a:lnTo>
                <a:lnTo>
                  <a:pt x="1026800" y="3192863"/>
                </a:lnTo>
                <a:lnTo>
                  <a:pt x="0" y="2876390"/>
                </a:lnTo>
                <a:lnTo>
                  <a:pt x="0" y="31647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cxnSp>
        <p:nvCxnSpPr>
          <p:cNvPr id="10" name="直接连接符 9"/>
          <p:cNvCxnSpPr/>
          <p:nvPr userDrawn="1"/>
        </p:nvCxnSpPr>
        <p:spPr>
          <a:xfrm>
            <a:off x="0" y="925513"/>
            <a:ext cx="12192000" cy="0"/>
          </a:xfrm>
          <a:prstGeom prst="line">
            <a:avLst/>
          </a:prstGeom>
          <a:ln w="19050">
            <a:solidFill>
              <a:srgbClr val="EC206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/>
          <p:cNvSpPr txBox="1"/>
          <p:nvPr userDrawn="1"/>
        </p:nvSpPr>
        <p:spPr>
          <a:xfrm>
            <a:off x="657506" y="487746"/>
            <a:ext cx="1619714" cy="232670"/>
          </a:xfrm>
          <a:custGeom>
            <a:avLst/>
            <a:gdLst/>
            <a:ahLst/>
            <a:cxnLst/>
            <a:rect l="l" t="t" r="r" b="b"/>
            <a:pathLst>
              <a:path w="3060502" h="439638">
                <a:moveTo>
                  <a:pt x="2848273" y="111026"/>
                </a:moveTo>
                <a:cubicBezTo>
                  <a:pt x="2820293" y="111026"/>
                  <a:pt x="2796580" y="122337"/>
                  <a:pt x="2777133" y="144959"/>
                </a:cubicBezTo>
                <a:cubicBezTo>
                  <a:pt x="2758282" y="166787"/>
                  <a:pt x="2748856" y="191889"/>
                  <a:pt x="2748856" y="220266"/>
                </a:cubicBezTo>
                <a:cubicBezTo>
                  <a:pt x="2748856" y="250627"/>
                  <a:pt x="2757687" y="275927"/>
                  <a:pt x="2775347" y="296168"/>
                </a:cubicBezTo>
                <a:cubicBezTo>
                  <a:pt x="2794001" y="317401"/>
                  <a:pt x="2818309" y="328017"/>
                  <a:pt x="2848273" y="328017"/>
                </a:cubicBezTo>
                <a:cubicBezTo>
                  <a:pt x="2876253" y="328017"/>
                  <a:pt x="2900065" y="316806"/>
                  <a:pt x="2919711" y="294382"/>
                </a:cubicBezTo>
                <a:cubicBezTo>
                  <a:pt x="2938364" y="272951"/>
                  <a:pt x="2947690" y="248047"/>
                  <a:pt x="2947690" y="219670"/>
                </a:cubicBezTo>
                <a:cubicBezTo>
                  <a:pt x="2947690" y="189905"/>
                  <a:pt x="2938662" y="164604"/>
                  <a:pt x="2920604" y="143768"/>
                </a:cubicBezTo>
                <a:cubicBezTo>
                  <a:pt x="2901752" y="121940"/>
                  <a:pt x="2877642" y="111026"/>
                  <a:pt x="2848273" y="111026"/>
                </a:cubicBezTo>
                <a:close/>
                <a:moveTo>
                  <a:pt x="1952923" y="111026"/>
                </a:moveTo>
                <a:cubicBezTo>
                  <a:pt x="1924944" y="111026"/>
                  <a:pt x="1901230" y="122337"/>
                  <a:pt x="1881783" y="144959"/>
                </a:cubicBezTo>
                <a:cubicBezTo>
                  <a:pt x="1862932" y="166787"/>
                  <a:pt x="1853506" y="191889"/>
                  <a:pt x="1853506" y="220266"/>
                </a:cubicBezTo>
                <a:cubicBezTo>
                  <a:pt x="1853506" y="250627"/>
                  <a:pt x="1862336" y="275927"/>
                  <a:pt x="1879997" y="296168"/>
                </a:cubicBezTo>
                <a:cubicBezTo>
                  <a:pt x="1898651" y="317401"/>
                  <a:pt x="1922959" y="328017"/>
                  <a:pt x="1952923" y="328017"/>
                </a:cubicBezTo>
                <a:cubicBezTo>
                  <a:pt x="1980903" y="328017"/>
                  <a:pt x="2004715" y="316806"/>
                  <a:pt x="2024361" y="294382"/>
                </a:cubicBezTo>
                <a:cubicBezTo>
                  <a:pt x="2043014" y="272951"/>
                  <a:pt x="2052340" y="248047"/>
                  <a:pt x="2052340" y="219670"/>
                </a:cubicBezTo>
                <a:cubicBezTo>
                  <a:pt x="2052340" y="189905"/>
                  <a:pt x="2043311" y="164604"/>
                  <a:pt x="2025254" y="143768"/>
                </a:cubicBezTo>
                <a:cubicBezTo>
                  <a:pt x="2006402" y="121940"/>
                  <a:pt x="1982292" y="111026"/>
                  <a:pt x="1952923" y="111026"/>
                </a:cubicBezTo>
                <a:close/>
                <a:moveTo>
                  <a:pt x="600373" y="111026"/>
                </a:moveTo>
                <a:cubicBezTo>
                  <a:pt x="572394" y="111026"/>
                  <a:pt x="548680" y="122337"/>
                  <a:pt x="529233" y="144959"/>
                </a:cubicBezTo>
                <a:cubicBezTo>
                  <a:pt x="510382" y="166787"/>
                  <a:pt x="500956" y="191889"/>
                  <a:pt x="500956" y="220266"/>
                </a:cubicBezTo>
                <a:cubicBezTo>
                  <a:pt x="500956" y="250627"/>
                  <a:pt x="509786" y="275927"/>
                  <a:pt x="527447" y="296168"/>
                </a:cubicBezTo>
                <a:cubicBezTo>
                  <a:pt x="546101" y="317401"/>
                  <a:pt x="570409" y="328017"/>
                  <a:pt x="600373" y="328017"/>
                </a:cubicBezTo>
                <a:cubicBezTo>
                  <a:pt x="628353" y="328017"/>
                  <a:pt x="652165" y="316806"/>
                  <a:pt x="671811" y="294382"/>
                </a:cubicBezTo>
                <a:cubicBezTo>
                  <a:pt x="690464" y="272951"/>
                  <a:pt x="699790" y="248047"/>
                  <a:pt x="699790" y="219670"/>
                </a:cubicBezTo>
                <a:cubicBezTo>
                  <a:pt x="699790" y="189905"/>
                  <a:pt x="690761" y="164604"/>
                  <a:pt x="672704" y="143768"/>
                </a:cubicBezTo>
                <a:cubicBezTo>
                  <a:pt x="653852" y="121940"/>
                  <a:pt x="629742" y="111026"/>
                  <a:pt x="600373" y="111026"/>
                </a:cubicBezTo>
                <a:close/>
                <a:moveTo>
                  <a:pt x="1540669" y="11311"/>
                </a:moveTo>
                <a:cubicBezTo>
                  <a:pt x="1543646" y="11311"/>
                  <a:pt x="1545035" y="13196"/>
                  <a:pt x="1544837" y="16966"/>
                </a:cubicBezTo>
                <a:lnTo>
                  <a:pt x="1544539" y="20836"/>
                </a:lnTo>
                <a:cubicBezTo>
                  <a:pt x="1542158" y="58142"/>
                  <a:pt x="1539479" y="114201"/>
                  <a:pt x="1536502" y="189012"/>
                </a:cubicBezTo>
                <a:lnTo>
                  <a:pt x="1536204" y="267593"/>
                </a:lnTo>
                <a:cubicBezTo>
                  <a:pt x="1536204" y="292993"/>
                  <a:pt x="1536304" y="311547"/>
                  <a:pt x="1536502" y="323255"/>
                </a:cubicBezTo>
                <a:cubicBezTo>
                  <a:pt x="1536701" y="325636"/>
                  <a:pt x="1536899" y="328017"/>
                  <a:pt x="1537097" y="330398"/>
                </a:cubicBezTo>
                <a:cubicBezTo>
                  <a:pt x="1537296" y="332780"/>
                  <a:pt x="1538784" y="334268"/>
                  <a:pt x="1541562" y="334863"/>
                </a:cubicBezTo>
                <a:cubicBezTo>
                  <a:pt x="1541761" y="334863"/>
                  <a:pt x="1544340" y="334863"/>
                  <a:pt x="1549301" y="334863"/>
                </a:cubicBezTo>
                <a:cubicBezTo>
                  <a:pt x="1567161" y="334863"/>
                  <a:pt x="1593900" y="333921"/>
                  <a:pt x="1629520" y="332036"/>
                </a:cubicBezTo>
                <a:cubicBezTo>
                  <a:pt x="1665139" y="330150"/>
                  <a:pt x="1691879" y="329208"/>
                  <a:pt x="1709738" y="329208"/>
                </a:cubicBezTo>
                <a:cubicBezTo>
                  <a:pt x="1715096" y="329208"/>
                  <a:pt x="1717775" y="331490"/>
                  <a:pt x="1717775" y="336054"/>
                </a:cubicBezTo>
                <a:cubicBezTo>
                  <a:pt x="1717775" y="369987"/>
                  <a:pt x="1715294" y="399256"/>
                  <a:pt x="1710333" y="423863"/>
                </a:cubicBezTo>
                <a:cubicBezTo>
                  <a:pt x="1709341" y="429022"/>
                  <a:pt x="1707258" y="432098"/>
                  <a:pt x="1704083" y="433090"/>
                </a:cubicBezTo>
                <a:cubicBezTo>
                  <a:pt x="1703090" y="433487"/>
                  <a:pt x="1699022" y="433685"/>
                  <a:pt x="1691879" y="433685"/>
                </a:cubicBezTo>
                <a:cubicBezTo>
                  <a:pt x="1674813" y="433685"/>
                  <a:pt x="1652588" y="433288"/>
                  <a:pt x="1625204" y="432495"/>
                </a:cubicBezTo>
                <a:cubicBezTo>
                  <a:pt x="1589485" y="431701"/>
                  <a:pt x="1567260" y="431205"/>
                  <a:pt x="1558529" y="431006"/>
                </a:cubicBezTo>
                <a:lnTo>
                  <a:pt x="1469529" y="429816"/>
                </a:lnTo>
                <a:cubicBezTo>
                  <a:pt x="1460600" y="430014"/>
                  <a:pt x="1447800" y="429617"/>
                  <a:pt x="1431132" y="428625"/>
                </a:cubicBezTo>
                <a:cubicBezTo>
                  <a:pt x="1425377" y="427633"/>
                  <a:pt x="1422500" y="424557"/>
                  <a:pt x="1422500" y="419398"/>
                </a:cubicBezTo>
                <a:cubicBezTo>
                  <a:pt x="1422500" y="397768"/>
                  <a:pt x="1422847" y="365373"/>
                  <a:pt x="1423541" y="322213"/>
                </a:cubicBezTo>
                <a:cubicBezTo>
                  <a:pt x="1424236" y="279053"/>
                  <a:pt x="1424583" y="246658"/>
                  <a:pt x="1424583" y="225028"/>
                </a:cubicBezTo>
                <a:cubicBezTo>
                  <a:pt x="1424583" y="202009"/>
                  <a:pt x="1423889" y="167531"/>
                  <a:pt x="1422500" y="121593"/>
                </a:cubicBezTo>
                <a:cubicBezTo>
                  <a:pt x="1421111" y="75654"/>
                  <a:pt x="1420416" y="41176"/>
                  <a:pt x="1420416" y="18157"/>
                </a:cubicBezTo>
                <a:cubicBezTo>
                  <a:pt x="1420416" y="13791"/>
                  <a:pt x="1423393" y="11609"/>
                  <a:pt x="1429346" y="11609"/>
                </a:cubicBezTo>
                <a:cubicBezTo>
                  <a:pt x="1435299" y="11609"/>
                  <a:pt x="1444179" y="11906"/>
                  <a:pt x="1455986" y="12502"/>
                </a:cubicBezTo>
                <a:cubicBezTo>
                  <a:pt x="1467793" y="13097"/>
                  <a:pt x="1476574" y="13395"/>
                  <a:pt x="1482329" y="13395"/>
                </a:cubicBezTo>
                <a:cubicBezTo>
                  <a:pt x="1488877" y="13395"/>
                  <a:pt x="1498601" y="13047"/>
                  <a:pt x="1511499" y="12353"/>
                </a:cubicBezTo>
                <a:cubicBezTo>
                  <a:pt x="1524398" y="11658"/>
                  <a:pt x="1534121" y="11311"/>
                  <a:pt x="1540669" y="11311"/>
                </a:cubicBezTo>
                <a:close/>
                <a:moveTo>
                  <a:pt x="861120" y="11013"/>
                </a:moveTo>
                <a:cubicBezTo>
                  <a:pt x="873225" y="11013"/>
                  <a:pt x="891531" y="11509"/>
                  <a:pt x="916038" y="12502"/>
                </a:cubicBezTo>
                <a:cubicBezTo>
                  <a:pt x="940545" y="13494"/>
                  <a:pt x="958850" y="13990"/>
                  <a:pt x="970955" y="13990"/>
                </a:cubicBezTo>
                <a:cubicBezTo>
                  <a:pt x="975916" y="13990"/>
                  <a:pt x="978396" y="16173"/>
                  <a:pt x="978396" y="20538"/>
                </a:cubicBezTo>
                <a:cubicBezTo>
                  <a:pt x="978396" y="46732"/>
                  <a:pt x="977553" y="85973"/>
                  <a:pt x="975866" y="138261"/>
                </a:cubicBezTo>
                <a:cubicBezTo>
                  <a:pt x="974180" y="190550"/>
                  <a:pt x="973337" y="229791"/>
                  <a:pt x="973337" y="255984"/>
                </a:cubicBezTo>
                <a:cubicBezTo>
                  <a:pt x="973337" y="287139"/>
                  <a:pt x="976611" y="308173"/>
                  <a:pt x="983159" y="319088"/>
                </a:cubicBezTo>
                <a:cubicBezTo>
                  <a:pt x="991890" y="333970"/>
                  <a:pt x="1010147" y="341412"/>
                  <a:pt x="1037928" y="341412"/>
                </a:cubicBezTo>
                <a:cubicBezTo>
                  <a:pt x="1078608" y="341412"/>
                  <a:pt x="1098947" y="321667"/>
                  <a:pt x="1098947" y="282178"/>
                </a:cubicBezTo>
                <a:cubicBezTo>
                  <a:pt x="1098947" y="253405"/>
                  <a:pt x="1098253" y="210245"/>
                  <a:pt x="1096864" y="152698"/>
                </a:cubicBezTo>
                <a:cubicBezTo>
                  <a:pt x="1095475" y="95151"/>
                  <a:pt x="1094780" y="51991"/>
                  <a:pt x="1094780" y="23217"/>
                </a:cubicBezTo>
                <a:cubicBezTo>
                  <a:pt x="1094780" y="17066"/>
                  <a:pt x="1097261" y="13990"/>
                  <a:pt x="1102221" y="13990"/>
                </a:cubicBezTo>
                <a:cubicBezTo>
                  <a:pt x="1113929" y="13990"/>
                  <a:pt x="1131590" y="13494"/>
                  <a:pt x="1155204" y="12502"/>
                </a:cubicBezTo>
                <a:cubicBezTo>
                  <a:pt x="1178818" y="11509"/>
                  <a:pt x="1196479" y="11013"/>
                  <a:pt x="1208187" y="11013"/>
                </a:cubicBezTo>
                <a:cubicBezTo>
                  <a:pt x="1213942" y="11013"/>
                  <a:pt x="1216819" y="13395"/>
                  <a:pt x="1216819" y="18157"/>
                </a:cubicBezTo>
                <a:cubicBezTo>
                  <a:pt x="1216819" y="40977"/>
                  <a:pt x="1215877" y="75406"/>
                  <a:pt x="1213991" y="121444"/>
                </a:cubicBezTo>
                <a:cubicBezTo>
                  <a:pt x="1212106" y="167481"/>
                  <a:pt x="1211164" y="202009"/>
                  <a:pt x="1211164" y="225028"/>
                </a:cubicBezTo>
                <a:cubicBezTo>
                  <a:pt x="1211164" y="231378"/>
                  <a:pt x="1211263" y="240953"/>
                  <a:pt x="1211462" y="253752"/>
                </a:cubicBezTo>
                <a:cubicBezTo>
                  <a:pt x="1211660" y="266551"/>
                  <a:pt x="1211759" y="276126"/>
                  <a:pt x="1211759" y="282476"/>
                </a:cubicBezTo>
                <a:cubicBezTo>
                  <a:pt x="1211759" y="333077"/>
                  <a:pt x="1205707" y="367605"/>
                  <a:pt x="1193602" y="386060"/>
                </a:cubicBezTo>
                <a:cubicBezTo>
                  <a:pt x="1171377" y="419795"/>
                  <a:pt x="1115914" y="436662"/>
                  <a:pt x="1027212" y="436662"/>
                </a:cubicBezTo>
                <a:cubicBezTo>
                  <a:pt x="987128" y="436662"/>
                  <a:pt x="956271" y="433586"/>
                  <a:pt x="934641" y="427434"/>
                </a:cubicBezTo>
                <a:cubicBezTo>
                  <a:pt x="900113" y="417513"/>
                  <a:pt x="877690" y="398562"/>
                  <a:pt x="867371" y="370582"/>
                </a:cubicBezTo>
                <a:cubicBezTo>
                  <a:pt x="862211" y="356890"/>
                  <a:pt x="859632" y="332482"/>
                  <a:pt x="859632" y="297359"/>
                </a:cubicBezTo>
                <a:cubicBezTo>
                  <a:pt x="859632" y="289223"/>
                  <a:pt x="859929" y="277118"/>
                  <a:pt x="860525" y="261045"/>
                </a:cubicBezTo>
                <a:cubicBezTo>
                  <a:pt x="861120" y="244971"/>
                  <a:pt x="861418" y="232966"/>
                  <a:pt x="861418" y="225028"/>
                </a:cubicBezTo>
                <a:cubicBezTo>
                  <a:pt x="861418" y="202009"/>
                  <a:pt x="860326" y="167481"/>
                  <a:pt x="858144" y="121444"/>
                </a:cubicBezTo>
                <a:cubicBezTo>
                  <a:pt x="855961" y="75406"/>
                  <a:pt x="854869" y="40977"/>
                  <a:pt x="854869" y="18157"/>
                </a:cubicBezTo>
                <a:cubicBezTo>
                  <a:pt x="854869" y="13395"/>
                  <a:pt x="856953" y="11013"/>
                  <a:pt x="861120" y="11013"/>
                </a:cubicBezTo>
                <a:close/>
                <a:moveTo>
                  <a:pt x="5954" y="11013"/>
                </a:moveTo>
                <a:cubicBezTo>
                  <a:pt x="18058" y="11013"/>
                  <a:pt x="36414" y="11509"/>
                  <a:pt x="61020" y="12502"/>
                </a:cubicBezTo>
                <a:cubicBezTo>
                  <a:pt x="85626" y="13494"/>
                  <a:pt x="104081" y="13990"/>
                  <a:pt x="116384" y="13990"/>
                </a:cubicBezTo>
                <a:cubicBezTo>
                  <a:pt x="120948" y="13990"/>
                  <a:pt x="123230" y="15478"/>
                  <a:pt x="123230" y="18455"/>
                </a:cubicBezTo>
                <a:cubicBezTo>
                  <a:pt x="123230" y="28575"/>
                  <a:pt x="122784" y="43805"/>
                  <a:pt x="121891" y="64145"/>
                </a:cubicBezTo>
                <a:cubicBezTo>
                  <a:pt x="120998" y="84485"/>
                  <a:pt x="120551" y="99715"/>
                  <a:pt x="120551" y="109835"/>
                </a:cubicBezTo>
                <a:cubicBezTo>
                  <a:pt x="120551" y="115788"/>
                  <a:pt x="129283" y="130671"/>
                  <a:pt x="146745" y="154484"/>
                </a:cubicBezTo>
                <a:cubicBezTo>
                  <a:pt x="160636" y="173137"/>
                  <a:pt x="172046" y="187523"/>
                  <a:pt x="180975" y="197644"/>
                </a:cubicBezTo>
                <a:cubicBezTo>
                  <a:pt x="189111" y="188119"/>
                  <a:pt x="199926" y="173831"/>
                  <a:pt x="213420" y="154781"/>
                </a:cubicBezTo>
                <a:cubicBezTo>
                  <a:pt x="230486" y="130969"/>
                  <a:pt x="239018" y="116582"/>
                  <a:pt x="239018" y="111621"/>
                </a:cubicBezTo>
                <a:cubicBezTo>
                  <a:pt x="239018" y="101699"/>
                  <a:pt x="238274" y="86668"/>
                  <a:pt x="236786" y="66526"/>
                </a:cubicBezTo>
                <a:cubicBezTo>
                  <a:pt x="235298" y="46385"/>
                  <a:pt x="234554" y="31353"/>
                  <a:pt x="234554" y="21431"/>
                </a:cubicBezTo>
                <a:cubicBezTo>
                  <a:pt x="234554" y="17264"/>
                  <a:pt x="235447" y="14883"/>
                  <a:pt x="237232" y="14288"/>
                </a:cubicBezTo>
                <a:cubicBezTo>
                  <a:pt x="237232" y="14288"/>
                  <a:pt x="239713" y="14288"/>
                  <a:pt x="244674" y="14288"/>
                </a:cubicBezTo>
                <a:cubicBezTo>
                  <a:pt x="256580" y="14288"/>
                  <a:pt x="274489" y="13742"/>
                  <a:pt x="298401" y="12650"/>
                </a:cubicBezTo>
                <a:cubicBezTo>
                  <a:pt x="322313" y="11559"/>
                  <a:pt x="340321" y="11013"/>
                  <a:pt x="352425" y="11013"/>
                </a:cubicBezTo>
                <a:cubicBezTo>
                  <a:pt x="356394" y="11013"/>
                  <a:pt x="358379" y="15280"/>
                  <a:pt x="358379" y="23813"/>
                </a:cubicBezTo>
                <a:cubicBezTo>
                  <a:pt x="358379" y="34330"/>
                  <a:pt x="358577" y="50155"/>
                  <a:pt x="358974" y="71289"/>
                </a:cubicBezTo>
                <a:cubicBezTo>
                  <a:pt x="359371" y="92422"/>
                  <a:pt x="359569" y="108347"/>
                  <a:pt x="359569" y="119063"/>
                </a:cubicBezTo>
                <a:cubicBezTo>
                  <a:pt x="359569" y="127595"/>
                  <a:pt x="357982" y="135037"/>
                  <a:pt x="354807" y="141387"/>
                </a:cubicBezTo>
                <a:cubicBezTo>
                  <a:pt x="328811" y="192782"/>
                  <a:pt x="293390" y="246856"/>
                  <a:pt x="248543" y="303609"/>
                </a:cubicBezTo>
                <a:cubicBezTo>
                  <a:pt x="242193" y="311944"/>
                  <a:pt x="239018" y="319484"/>
                  <a:pt x="239018" y="326231"/>
                </a:cubicBezTo>
                <a:cubicBezTo>
                  <a:pt x="239018" y="336748"/>
                  <a:pt x="239614" y="352524"/>
                  <a:pt x="240804" y="373559"/>
                </a:cubicBezTo>
                <a:cubicBezTo>
                  <a:pt x="241995" y="394593"/>
                  <a:pt x="242590" y="410270"/>
                  <a:pt x="242590" y="420588"/>
                </a:cubicBezTo>
                <a:cubicBezTo>
                  <a:pt x="242590" y="424160"/>
                  <a:pt x="241797" y="426343"/>
                  <a:pt x="240209" y="427137"/>
                </a:cubicBezTo>
                <a:cubicBezTo>
                  <a:pt x="239812" y="427335"/>
                  <a:pt x="237133" y="427831"/>
                  <a:pt x="232172" y="428625"/>
                </a:cubicBezTo>
                <a:cubicBezTo>
                  <a:pt x="225029" y="429816"/>
                  <a:pt x="207169" y="430411"/>
                  <a:pt x="178594" y="430411"/>
                </a:cubicBezTo>
                <a:cubicBezTo>
                  <a:pt x="149821" y="430411"/>
                  <a:pt x="131465" y="429816"/>
                  <a:pt x="123528" y="428625"/>
                </a:cubicBezTo>
                <a:cubicBezTo>
                  <a:pt x="117972" y="427831"/>
                  <a:pt x="115193" y="424954"/>
                  <a:pt x="115193" y="419993"/>
                </a:cubicBezTo>
                <a:cubicBezTo>
                  <a:pt x="115193" y="409476"/>
                  <a:pt x="116086" y="393452"/>
                  <a:pt x="117872" y="371922"/>
                </a:cubicBezTo>
                <a:cubicBezTo>
                  <a:pt x="119658" y="350391"/>
                  <a:pt x="120551" y="334268"/>
                  <a:pt x="120551" y="323552"/>
                </a:cubicBezTo>
                <a:cubicBezTo>
                  <a:pt x="120551" y="317202"/>
                  <a:pt x="118170" y="310356"/>
                  <a:pt x="113408" y="303014"/>
                </a:cubicBezTo>
                <a:cubicBezTo>
                  <a:pt x="89397" y="269081"/>
                  <a:pt x="55067" y="217091"/>
                  <a:pt x="10418" y="147042"/>
                </a:cubicBezTo>
                <a:cubicBezTo>
                  <a:pt x="5854" y="139303"/>
                  <a:pt x="3572" y="132953"/>
                  <a:pt x="3572" y="127992"/>
                </a:cubicBezTo>
                <a:cubicBezTo>
                  <a:pt x="3572" y="116086"/>
                  <a:pt x="2977" y="98227"/>
                  <a:pt x="1786" y="74414"/>
                </a:cubicBezTo>
                <a:cubicBezTo>
                  <a:pt x="596" y="50602"/>
                  <a:pt x="0" y="32742"/>
                  <a:pt x="0" y="20836"/>
                </a:cubicBezTo>
                <a:cubicBezTo>
                  <a:pt x="0" y="14288"/>
                  <a:pt x="1985" y="11013"/>
                  <a:pt x="5954" y="11013"/>
                </a:cubicBezTo>
                <a:close/>
                <a:moveTo>
                  <a:pt x="2405956" y="1191"/>
                </a:moveTo>
                <a:cubicBezTo>
                  <a:pt x="2436118" y="1191"/>
                  <a:pt x="2464495" y="6945"/>
                  <a:pt x="2491086" y="18455"/>
                </a:cubicBezTo>
                <a:cubicBezTo>
                  <a:pt x="2519859" y="31155"/>
                  <a:pt x="2542481" y="49014"/>
                  <a:pt x="2558951" y="72033"/>
                </a:cubicBezTo>
                <a:cubicBezTo>
                  <a:pt x="2562325" y="76795"/>
                  <a:pt x="2564011" y="80169"/>
                  <a:pt x="2564011" y="82153"/>
                </a:cubicBezTo>
                <a:cubicBezTo>
                  <a:pt x="2564011" y="88503"/>
                  <a:pt x="2555131" y="102741"/>
                  <a:pt x="2537371" y="124867"/>
                </a:cubicBezTo>
                <a:cubicBezTo>
                  <a:pt x="2519611" y="146993"/>
                  <a:pt x="2508151" y="158056"/>
                  <a:pt x="2502992" y="158056"/>
                </a:cubicBezTo>
                <a:cubicBezTo>
                  <a:pt x="2501801" y="158056"/>
                  <a:pt x="2497237" y="153988"/>
                  <a:pt x="2489300" y="145852"/>
                </a:cubicBezTo>
                <a:cubicBezTo>
                  <a:pt x="2479576" y="136128"/>
                  <a:pt x="2469654" y="128588"/>
                  <a:pt x="2459534" y="123230"/>
                </a:cubicBezTo>
                <a:cubicBezTo>
                  <a:pt x="2444453" y="115094"/>
                  <a:pt x="2427784" y="111026"/>
                  <a:pt x="2409528" y="111026"/>
                </a:cubicBezTo>
                <a:cubicBezTo>
                  <a:pt x="2379762" y="111026"/>
                  <a:pt x="2356148" y="122138"/>
                  <a:pt x="2338686" y="144363"/>
                </a:cubicBezTo>
                <a:cubicBezTo>
                  <a:pt x="2322414" y="164802"/>
                  <a:pt x="2314278" y="190302"/>
                  <a:pt x="2314278" y="220861"/>
                </a:cubicBezTo>
                <a:cubicBezTo>
                  <a:pt x="2314278" y="253206"/>
                  <a:pt x="2322712" y="278805"/>
                  <a:pt x="2339579" y="297656"/>
                </a:cubicBezTo>
                <a:cubicBezTo>
                  <a:pt x="2357041" y="317103"/>
                  <a:pt x="2381746" y="326827"/>
                  <a:pt x="2413695" y="326827"/>
                </a:cubicBezTo>
                <a:cubicBezTo>
                  <a:pt x="2433936" y="326827"/>
                  <a:pt x="2456558" y="321766"/>
                  <a:pt x="2481561" y="311646"/>
                </a:cubicBezTo>
                <a:cubicBezTo>
                  <a:pt x="2480965" y="305098"/>
                  <a:pt x="2479179" y="288429"/>
                  <a:pt x="2476203" y="261640"/>
                </a:cubicBezTo>
                <a:cubicBezTo>
                  <a:pt x="2473623" y="241002"/>
                  <a:pt x="2472333" y="224334"/>
                  <a:pt x="2472333" y="211634"/>
                </a:cubicBezTo>
                <a:cubicBezTo>
                  <a:pt x="2472333" y="207863"/>
                  <a:pt x="2473623" y="205581"/>
                  <a:pt x="2476203" y="204788"/>
                </a:cubicBezTo>
                <a:cubicBezTo>
                  <a:pt x="2477195" y="204391"/>
                  <a:pt x="2478783" y="204192"/>
                  <a:pt x="2480965" y="204192"/>
                </a:cubicBezTo>
                <a:cubicBezTo>
                  <a:pt x="2486720" y="204192"/>
                  <a:pt x="2495402" y="204738"/>
                  <a:pt x="2507010" y="205829"/>
                </a:cubicBezTo>
                <a:cubicBezTo>
                  <a:pt x="2518619" y="206921"/>
                  <a:pt x="2527400" y="207466"/>
                  <a:pt x="2533353" y="207466"/>
                </a:cubicBezTo>
                <a:cubicBezTo>
                  <a:pt x="2539703" y="207466"/>
                  <a:pt x="2549228" y="207020"/>
                  <a:pt x="2561928" y="206127"/>
                </a:cubicBezTo>
                <a:cubicBezTo>
                  <a:pt x="2574628" y="205234"/>
                  <a:pt x="2584153" y="204788"/>
                  <a:pt x="2590503" y="204788"/>
                </a:cubicBezTo>
                <a:cubicBezTo>
                  <a:pt x="2595464" y="204788"/>
                  <a:pt x="2597944" y="208062"/>
                  <a:pt x="2597944" y="214610"/>
                </a:cubicBezTo>
                <a:cubicBezTo>
                  <a:pt x="2597944" y="224135"/>
                  <a:pt x="2597399" y="238522"/>
                  <a:pt x="2596307" y="257770"/>
                </a:cubicBezTo>
                <a:cubicBezTo>
                  <a:pt x="2595216" y="277019"/>
                  <a:pt x="2594670" y="291406"/>
                  <a:pt x="2594670" y="300931"/>
                </a:cubicBezTo>
                <a:cubicBezTo>
                  <a:pt x="2594670" y="326529"/>
                  <a:pt x="2596555" y="364827"/>
                  <a:pt x="2600326" y="415826"/>
                </a:cubicBezTo>
                <a:lnTo>
                  <a:pt x="2600623" y="419100"/>
                </a:lnTo>
                <a:cubicBezTo>
                  <a:pt x="2601020" y="424458"/>
                  <a:pt x="2598242" y="427137"/>
                  <a:pt x="2592289" y="427137"/>
                </a:cubicBezTo>
                <a:cubicBezTo>
                  <a:pt x="2588518" y="427137"/>
                  <a:pt x="2577654" y="424954"/>
                  <a:pt x="2559695" y="420588"/>
                </a:cubicBezTo>
                <a:cubicBezTo>
                  <a:pt x="2541737" y="416223"/>
                  <a:pt x="2530674" y="413246"/>
                  <a:pt x="2526507" y="411659"/>
                </a:cubicBezTo>
                <a:cubicBezTo>
                  <a:pt x="2485033" y="427931"/>
                  <a:pt x="2445247" y="436067"/>
                  <a:pt x="2407147" y="436067"/>
                </a:cubicBezTo>
                <a:cubicBezTo>
                  <a:pt x="2345829" y="436067"/>
                  <a:pt x="2295526" y="415627"/>
                  <a:pt x="2256235" y="374749"/>
                </a:cubicBezTo>
                <a:cubicBezTo>
                  <a:pt x="2217341" y="334466"/>
                  <a:pt x="2197894" y="283567"/>
                  <a:pt x="2197894" y="222052"/>
                </a:cubicBezTo>
                <a:cubicBezTo>
                  <a:pt x="2197894" y="159147"/>
                  <a:pt x="2216746" y="106958"/>
                  <a:pt x="2254449" y="65484"/>
                </a:cubicBezTo>
                <a:cubicBezTo>
                  <a:pt x="2293343" y="22622"/>
                  <a:pt x="2343845" y="1191"/>
                  <a:pt x="2405956" y="1191"/>
                </a:cubicBezTo>
                <a:close/>
                <a:moveTo>
                  <a:pt x="2848273" y="0"/>
                </a:moveTo>
                <a:cubicBezTo>
                  <a:pt x="2909194" y="0"/>
                  <a:pt x="2959993" y="21531"/>
                  <a:pt x="3000673" y="64591"/>
                </a:cubicBezTo>
                <a:cubicBezTo>
                  <a:pt x="3040559" y="107057"/>
                  <a:pt x="3060502" y="158948"/>
                  <a:pt x="3060502" y="220266"/>
                </a:cubicBezTo>
                <a:cubicBezTo>
                  <a:pt x="3060502" y="282178"/>
                  <a:pt x="3040758" y="334070"/>
                  <a:pt x="3001268" y="375940"/>
                </a:cubicBezTo>
                <a:cubicBezTo>
                  <a:pt x="2960986" y="418406"/>
                  <a:pt x="2909987" y="439638"/>
                  <a:pt x="2848273" y="439638"/>
                </a:cubicBezTo>
                <a:cubicBezTo>
                  <a:pt x="2786956" y="439638"/>
                  <a:pt x="2736057" y="418207"/>
                  <a:pt x="2695576" y="375345"/>
                </a:cubicBezTo>
                <a:cubicBezTo>
                  <a:pt x="2655888" y="333474"/>
                  <a:pt x="2636044" y="281781"/>
                  <a:pt x="2636044" y="220266"/>
                </a:cubicBezTo>
                <a:cubicBezTo>
                  <a:pt x="2636044" y="158552"/>
                  <a:pt x="2655888" y="106660"/>
                  <a:pt x="2695576" y="64591"/>
                </a:cubicBezTo>
                <a:cubicBezTo>
                  <a:pt x="2736057" y="21531"/>
                  <a:pt x="2786956" y="0"/>
                  <a:pt x="2848273" y="0"/>
                </a:cubicBezTo>
                <a:close/>
                <a:moveTo>
                  <a:pt x="1952923" y="0"/>
                </a:moveTo>
                <a:cubicBezTo>
                  <a:pt x="2013843" y="0"/>
                  <a:pt x="2064644" y="21531"/>
                  <a:pt x="2105323" y="64591"/>
                </a:cubicBezTo>
                <a:cubicBezTo>
                  <a:pt x="2145209" y="107057"/>
                  <a:pt x="2165152" y="158948"/>
                  <a:pt x="2165152" y="220266"/>
                </a:cubicBezTo>
                <a:cubicBezTo>
                  <a:pt x="2165152" y="282178"/>
                  <a:pt x="2145408" y="334070"/>
                  <a:pt x="2105918" y="375940"/>
                </a:cubicBezTo>
                <a:cubicBezTo>
                  <a:pt x="2065636" y="418406"/>
                  <a:pt x="2014637" y="439638"/>
                  <a:pt x="1952923" y="439638"/>
                </a:cubicBezTo>
                <a:cubicBezTo>
                  <a:pt x="1891606" y="439638"/>
                  <a:pt x="1840707" y="418207"/>
                  <a:pt x="1800226" y="375345"/>
                </a:cubicBezTo>
                <a:cubicBezTo>
                  <a:pt x="1760538" y="333474"/>
                  <a:pt x="1740694" y="281781"/>
                  <a:pt x="1740694" y="220266"/>
                </a:cubicBezTo>
                <a:cubicBezTo>
                  <a:pt x="1740694" y="158552"/>
                  <a:pt x="1760538" y="106660"/>
                  <a:pt x="1800226" y="64591"/>
                </a:cubicBezTo>
                <a:cubicBezTo>
                  <a:pt x="1840707" y="21531"/>
                  <a:pt x="1891606" y="0"/>
                  <a:pt x="1952923" y="0"/>
                </a:cubicBezTo>
                <a:close/>
                <a:moveTo>
                  <a:pt x="600373" y="0"/>
                </a:moveTo>
                <a:cubicBezTo>
                  <a:pt x="661293" y="0"/>
                  <a:pt x="712094" y="21531"/>
                  <a:pt x="752773" y="64591"/>
                </a:cubicBezTo>
                <a:cubicBezTo>
                  <a:pt x="792659" y="107057"/>
                  <a:pt x="812602" y="158948"/>
                  <a:pt x="812602" y="220266"/>
                </a:cubicBezTo>
                <a:cubicBezTo>
                  <a:pt x="812602" y="282178"/>
                  <a:pt x="792858" y="334070"/>
                  <a:pt x="753368" y="375940"/>
                </a:cubicBezTo>
                <a:cubicBezTo>
                  <a:pt x="713086" y="418406"/>
                  <a:pt x="662087" y="439638"/>
                  <a:pt x="600373" y="439638"/>
                </a:cubicBezTo>
                <a:cubicBezTo>
                  <a:pt x="539056" y="439638"/>
                  <a:pt x="488157" y="418207"/>
                  <a:pt x="447675" y="375345"/>
                </a:cubicBezTo>
                <a:cubicBezTo>
                  <a:pt x="407988" y="333474"/>
                  <a:pt x="388144" y="281781"/>
                  <a:pt x="388144" y="220266"/>
                </a:cubicBezTo>
                <a:cubicBezTo>
                  <a:pt x="388144" y="158552"/>
                  <a:pt x="407988" y="106660"/>
                  <a:pt x="447675" y="64591"/>
                </a:cubicBezTo>
                <a:cubicBezTo>
                  <a:pt x="488157" y="21531"/>
                  <a:pt x="539056" y="0"/>
                  <a:pt x="600373" y="0"/>
                </a:cubicBezTo>
                <a:close/>
              </a:path>
            </a:pathLst>
          </a:custGeom>
          <a:solidFill>
            <a:srgbClr val="6600CC"/>
          </a:solidFill>
          <a:ln>
            <a:solidFill>
              <a:srgbClr val="EC206C"/>
            </a:solidFill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  <a:scene3d>
              <a:camera prst="orthographicFront"/>
              <a:lightRig rig="threePt" dir="t"/>
            </a:scene3d>
            <a:sp3d contourW="12700"/>
          </a:bodyPr>
          <a:lstStyle/>
          <a:p>
            <a:endParaRPr lang="zh-CN" altLang="en-US" sz="4800" dirty="0">
              <a:solidFill>
                <a:srgbClr val="0070C0"/>
              </a:solidFill>
              <a:latin typeface="Berlin Sans FB Demi" panose="020E0802020502020306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图片占位符 4"/>
          <p:cNvSpPr>
            <a:spLocks noGrp="1"/>
          </p:cNvSpPr>
          <p:nvPr>
            <p:ph type="pic" sz="quarter" idx="11"/>
          </p:nvPr>
        </p:nvSpPr>
        <p:spPr>
          <a:xfrm>
            <a:off x="1532731" y="1565319"/>
            <a:ext cx="9126537" cy="4486187"/>
          </a:xfrm>
          <a:custGeom>
            <a:avLst/>
            <a:gdLst>
              <a:gd name="connsiteX0" fmla="*/ 7575800 w 9126537"/>
              <a:gd name="connsiteY0" fmla="*/ 3052458 h 4486187"/>
              <a:gd name="connsiteX1" fmla="*/ 9012297 w 9126537"/>
              <a:gd name="connsiteY1" fmla="*/ 3052458 h 4486187"/>
              <a:gd name="connsiteX2" fmla="*/ 9126537 w 9126537"/>
              <a:gd name="connsiteY2" fmla="*/ 3166698 h 4486187"/>
              <a:gd name="connsiteX3" fmla="*/ 9126537 w 9126537"/>
              <a:gd name="connsiteY3" fmla="*/ 4371948 h 4486187"/>
              <a:gd name="connsiteX4" fmla="*/ 9012297 w 9126537"/>
              <a:gd name="connsiteY4" fmla="*/ 4486187 h 4486187"/>
              <a:gd name="connsiteX5" fmla="*/ 7575800 w 9126537"/>
              <a:gd name="connsiteY5" fmla="*/ 4486187 h 4486187"/>
              <a:gd name="connsiteX6" fmla="*/ 7461561 w 9126537"/>
              <a:gd name="connsiteY6" fmla="*/ 4371948 h 4486187"/>
              <a:gd name="connsiteX7" fmla="*/ 7461561 w 9126537"/>
              <a:gd name="connsiteY7" fmla="*/ 3166698 h 4486187"/>
              <a:gd name="connsiteX8" fmla="*/ 7575800 w 9126537"/>
              <a:gd name="connsiteY8" fmla="*/ 3052458 h 4486187"/>
              <a:gd name="connsiteX9" fmla="*/ 5710410 w 9126537"/>
              <a:gd name="connsiteY9" fmla="*/ 3052458 h 4486187"/>
              <a:gd name="connsiteX10" fmla="*/ 7146907 w 9126537"/>
              <a:gd name="connsiteY10" fmla="*/ 3052458 h 4486187"/>
              <a:gd name="connsiteX11" fmla="*/ 7261147 w 9126537"/>
              <a:gd name="connsiteY11" fmla="*/ 3166698 h 4486187"/>
              <a:gd name="connsiteX12" fmla="*/ 7261147 w 9126537"/>
              <a:gd name="connsiteY12" fmla="*/ 4371948 h 4486187"/>
              <a:gd name="connsiteX13" fmla="*/ 7146907 w 9126537"/>
              <a:gd name="connsiteY13" fmla="*/ 4486187 h 4486187"/>
              <a:gd name="connsiteX14" fmla="*/ 5710410 w 9126537"/>
              <a:gd name="connsiteY14" fmla="*/ 4486187 h 4486187"/>
              <a:gd name="connsiteX15" fmla="*/ 5596171 w 9126537"/>
              <a:gd name="connsiteY15" fmla="*/ 4371948 h 4486187"/>
              <a:gd name="connsiteX16" fmla="*/ 5596171 w 9126537"/>
              <a:gd name="connsiteY16" fmla="*/ 3166698 h 4486187"/>
              <a:gd name="connsiteX17" fmla="*/ 5710410 w 9126537"/>
              <a:gd name="connsiteY17" fmla="*/ 3052458 h 4486187"/>
              <a:gd name="connsiteX18" fmla="*/ 7575800 w 9126537"/>
              <a:gd name="connsiteY18" fmla="*/ 1526229 h 4486187"/>
              <a:gd name="connsiteX19" fmla="*/ 9012297 w 9126537"/>
              <a:gd name="connsiteY19" fmla="*/ 1526229 h 4486187"/>
              <a:gd name="connsiteX20" fmla="*/ 9126537 w 9126537"/>
              <a:gd name="connsiteY20" fmla="*/ 1640469 h 4486187"/>
              <a:gd name="connsiteX21" fmla="*/ 9126537 w 9126537"/>
              <a:gd name="connsiteY21" fmla="*/ 2845719 h 4486187"/>
              <a:gd name="connsiteX22" fmla="*/ 9012297 w 9126537"/>
              <a:gd name="connsiteY22" fmla="*/ 2959958 h 4486187"/>
              <a:gd name="connsiteX23" fmla="*/ 7575800 w 9126537"/>
              <a:gd name="connsiteY23" fmla="*/ 2959958 h 4486187"/>
              <a:gd name="connsiteX24" fmla="*/ 7461561 w 9126537"/>
              <a:gd name="connsiteY24" fmla="*/ 2845719 h 4486187"/>
              <a:gd name="connsiteX25" fmla="*/ 7461561 w 9126537"/>
              <a:gd name="connsiteY25" fmla="*/ 1640469 h 4486187"/>
              <a:gd name="connsiteX26" fmla="*/ 7575800 w 9126537"/>
              <a:gd name="connsiteY26" fmla="*/ 1526229 h 4486187"/>
              <a:gd name="connsiteX27" fmla="*/ 5710410 w 9126537"/>
              <a:gd name="connsiteY27" fmla="*/ 1526229 h 4486187"/>
              <a:gd name="connsiteX28" fmla="*/ 7146907 w 9126537"/>
              <a:gd name="connsiteY28" fmla="*/ 1526229 h 4486187"/>
              <a:gd name="connsiteX29" fmla="*/ 7261147 w 9126537"/>
              <a:gd name="connsiteY29" fmla="*/ 1640469 h 4486187"/>
              <a:gd name="connsiteX30" fmla="*/ 7261147 w 9126537"/>
              <a:gd name="connsiteY30" fmla="*/ 2845719 h 4486187"/>
              <a:gd name="connsiteX31" fmla="*/ 7146907 w 9126537"/>
              <a:gd name="connsiteY31" fmla="*/ 2959958 h 4486187"/>
              <a:gd name="connsiteX32" fmla="*/ 5710410 w 9126537"/>
              <a:gd name="connsiteY32" fmla="*/ 2959958 h 4486187"/>
              <a:gd name="connsiteX33" fmla="*/ 5596171 w 9126537"/>
              <a:gd name="connsiteY33" fmla="*/ 2845719 h 4486187"/>
              <a:gd name="connsiteX34" fmla="*/ 5596171 w 9126537"/>
              <a:gd name="connsiteY34" fmla="*/ 1640469 h 4486187"/>
              <a:gd name="connsiteX35" fmla="*/ 5710410 w 9126537"/>
              <a:gd name="connsiteY35" fmla="*/ 1526229 h 4486187"/>
              <a:gd name="connsiteX36" fmla="*/ 3845020 w 9126537"/>
              <a:gd name="connsiteY36" fmla="*/ 1526229 h 4486187"/>
              <a:gd name="connsiteX37" fmla="*/ 5281517 w 9126537"/>
              <a:gd name="connsiteY37" fmla="*/ 1526229 h 4486187"/>
              <a:gd name="connsiteX38" fmla="*/ 5395757 w 9126537"/>
              <a:gd name="connsiteY38" fmla="*/ 1640469 h 4486187"/>
              <a:gd name="connsiteX39" fmla="*/ 5395757 w 9126537"/>
              <a:gd name="connsiteY39" fmla="*/ 2845719 h 4486187"/>
              <a:gd name="connsiteX40" fmla="*/ 5281517 w 9126537"/>
              <a:gd name="connsiteY40" fmla="*/ 2959958 h 4486187"/>
              <a:gd name="connsiteX41" fmla="*/ 3845020 w 9126537"/>
              <a:gd name="connsiteY41" fmla="*/ 2959958 h 4486187"/>
              <a:gd name="connsiteX42" fmla="*/ 3730780 w 9126537"/>
              <a:gd name="connsiteY42" fmla="*/ 2845719 h 4486187"/>
              <a:gd name="connsiteX43" fmla="*/ 3730780 w 9126537"/>
              <a:gd name="connsiteY43" fmla="*/ 1640469 h 4486187"/>
              <a:gd name="connsiteX44" fmla="*/ 3845020 w 9126537"/>
              <a:gd name="connsiteY44" fmla="*/ 1526229 h 4486187"/>
              <a:gd name="connsiteX45" fmla="*/ 1979630 w 9126537"/>
              <a:gd name="connsiteY45" fmla="*/ 1526229 h 4486187"/>
              <a:gd name="connsiteX46" fmla="*/ 3416127 w 9126537"/>
              <a:gd name="connsiteY46" fmla="*/ 1526229 h 4486187"/>
              <a:gd name="connsiteX47" fmla="*/ 3530367 w 9126537"/>
              <a:gd name="connsiteY47" fmla="*/ 1640469 h 4486187"/>
              <a:gd name="connsiteX48" fmla="*/ 3530367 w 9126537"/>
              <a:gd name="connsiteY48" fmla="*/ 2845719 h 4486187"/>
              <a:gd name="connsiteX49" fmla="*/ 3416127 w 9126537"/>
              <a:gd name="connsiteY49" fmla="*/ 2959958 h 4486187"/>
              <a:gd name="connsiteX50" fmla="*/ 1979630 w 9126537"/>
              <a:gd name="connsiteY50" fmla="*/ 2959958 h 4486187"/>
              <a:gd name="connsiteX51" fmla="*/ 1865390 w 9126537"/>
              <a:gd name="connsiteY51" fmla="*/ 2845719 h 4486187"/>
              <a:gd name="connsiteX52" fmla="*/ 1865390 w 9126537"/>
              <a:gd name="connsiteY52" fmla="*/ 1640469 h 4486187"/>
              <a:gd name="connsiteX53" fmla="*/ 1979630 w 9126537"/>
              <a:gd name="connsiteY53" fmla="*/ 1526229 h 4486187"/>
              <a:gd name="connsiteX54" fmla="*/ 114240 w 9126537"/>
              <a:gd name="connsiteY54" fmla="*/ 1526229 h 4486187"/>
              <a:gd name="connsiteX55" fmla="*/ 1550737 w 9126537"/>
              <a:gd name="connsiteY55" fmla="*/ 1526229 h 4486187"/>
              <a:gd name="connsiteX56" fmla="*/ 1664977 w 9126537"/>
              <a:gd name="connsiteY56" fmla="*/ 1640469 h 4486187"/>
              <a:gd name="connsiteX57" fmla="*/ 1664977 w 9126537"/>
              <a:gd name="connsiteY57" fmla="*/ 2845719 h 4486187"/>
              <a:gd name="connsiteX58" fmla="*/ 1550737 w 9126537"/>
              <a:gd name="connsiteY58" fmla="*/ 2959958 h 4486187"/>
              <a:gd name="connsiteX59" fmla="*/ 114240 w 9126537"/>
              <a:gd name="connsiteY59" fmla="*/ 2959958 h 4486187"/>
              <a:gd name="connsiteX60" fmla="*/ 0 w 9126537"/>
              <a:gd name="connsiteY60" fmla="*/ 2845719 h 4486187"/>
              <a:gd name="connsiteX61" fmla="*/ 0 w 9126537"/>
              <a:gd name="connsiteY61" fmla="*/ 1640469 h 4486187"/>
              <a:gd name="connsiteX62" fmla="*/ 114240 w 9126537"/>
              <a:gd name="connsiteY62" fmla="*/ 1526229 h 4486187"/>
              <a:gd name="connsiteX63" fmla="*/ 7575800 w 9126537"/>
              <a:gd name="connsiteY63" fmla="*/ 0 h 4486187"/>
              <a:gd name="connsiteX64" fmla="*/ 9012297 w 9126537"/>
              <a:gd name="connsiteY64" fmla="*/ 0 h 4486187"/>
              <a:gd name="connsiteX65" fmla="*/ 9126537 w 9126537"/>
              <a:gd name="connsiteY65" fmla="*/ 114240 h 4486187"/>
              <a:gd name="connsiteX66" fmla="*/ 9126537 w 9126537"/>
              <a:gd name="connsiteY66" fmla="*/ 1319490 h 4486187"/>
              <a:gd name="connsiteX67" fmla="*/ 9012297 w 9126537"/>
              <a:gd name="connsiteY67" fmla="*/ 1433729 h 4486187"/>
              <a:gd name="connsiteX68" fmla="*/ 7575800 w 9126537"/>
              <a:gd name="connsiteY68" fmla="*/ 1433729 h 4486187"/>
              <a:gd name="connsiteX69" fmla="*/ 7461561 w 9126537"/>
              <a:gd name="connsiteY69" fmla="*/ 1319490 h 4486187"/>
              <a:gd name="connsiteX70" fmla="*/ 7461561 w 9126537"/>
              <a:gd name="connsiteY70" fmla="*/ 114240 h 4486187"/>
              <a:gd name="connsiteX71" fmla="*/ 7575800 w 9126537"/>
              <a:gd name="connsiteY71" fmla="*/ 0 h 4486187"/>
              <a:gd name="connsiteX72" fmla="*/ 5710410 w 9126537"/>
              <a:gd name="connsiteY72" fmla="*/ 0 h 4486187"/>
              <a:gd name="connsiteX73" fmla="*/ 7146907 w 9126537"/>
              <a:gd name="connsiteY73" fmla="*/ 0 h 4486187"/>
              <a:gd name="connsiteX74" fmla="*/ 7261147 w 9126537"/>
              <a:gd name="connsiteY74" fmla="*/ 114240 h 4486187"/>
              <a:gd name="connsiteX75" fmla="*/ 7261147 w 9126537"/>
              <a:gd name="connsiteY75" fmla="*/ 1319490 h 4486187"/>
              <a:gd name="connsiteX76" fmla="*/ 7146907 w 9126537"/>
              <a:gd name="connsiteY76" fmla="*/ 1433729 h 4486187"/>
              <a:gd name="connsiteX77" fmla="*/ 5710410 w 9126537"/>
              <a:gd name="connsiteY77" fmla="*/ 1433729 h 4486187"/>
              <a:gd name="connsiteX78" fmla="*/ 5596171 w 9126537"/>
              <a:gd name="connsiteY78" fmla="*/ 1319490 h 4486187"/>
              <a:gd name="connsiteX79" fmla="*/ 5596171 w 9126537"/>
              <a:gd name="connsiteY79" fmla="*/ 114240 h 4486187"/>
              <a:gd name="connsiteX80" fmla="*/ 5710410 w 9126537"/>
              <a:gd name="connsiteY80" fmla="*/ 0 h 4486187"/>
              <a:gd name="connsiteX81" fmla="*/ 3845020 w 9126537"/>
              <a:gd name="connsiteY81" fmla="*/ 0 h 4486187"/>
              <a:gd name="connsiteX82" fmla="*/ 5281517 w 9126537"/>
              <a:gd name="connsiteY82" fmla="*/ 0 h 4486187"/>
              <a:gd name="connsiteX83" fmla="*/ 5395757 w 9126537"/>
              <a:gd name="connsiteY83" fmla="*/ 114240 h 4486187"/>
              <a:gd name="connsiteX84" fmla="*/ 5395757 w 9126537"/>
              <a:gd name="connsiteY84" fmla="*/ 1319490 h 4486187"/>
              <a:gd name="connsiteX85" fmla="*/ 5281517 w 9126537"/>
              <a:gd name="connsiteY85" fmla="*/ 1433729 h 4486187"/>
              <a:gd name="connsiteX86" fmla="*/ 3845020 w 9126537"/>
              <a:gd name="connsiteY86" fmla="*/ 1433729 h 4486187"/>
              <a:gd name="connsiteX87" fmla="*/ 3730780 w 9126537"/>
              <a:gd name="connsiteY87" fmla="*/ 1319490 h 4486187"/>
              <a:gd name="connsiteX88" fmla="*/ 3730780 w 9126537"/>
              <a:gd name="connsiteY88" fmla="*/ 114240 h 4486187"/>
              <a:gd name="connsiteX89" fmla="*/ 3845020 w 9126537"/>
              <a:gd name="connsiteY89" fmla="*/ 0 h 4486187"/>
              <a:gd name="connsiteX90" fmla="*/ 1979630 w 9126537"/>
              <a:gd name="connsiteY90" fmla="*/ 0 h 4486187"/>
              <a:gd name="connsiteX91" fmla="*/ 3416127 w 9126537"/>
              <a:gd name="connsiteY91" fmla="*/ 0 h 4486187"/>
              <a:gd name="connsiteX92" fmla="*/ 3530367 w 9126537"/>
              <a:gd name="connsiteY92" fmla="*/ 114240 h 4486187"/>
              <a:gd name="connsiteX93" fmla="*/ 3530367 w 9126537"/>
              <a:gd name="connsiteY93" fmla="*/ 1319490 h 4486187"/>
              <a:gd name="connsiteX94" fmla="*/ 3416127 w 9126537"/>
              <a:gd name="connsiteY94" fmla="*/ 1433729 h 4486187"/>
              <a:gd name="connsiteX95" fmla="*/ 1979630 w 9126537"/>
              <a:gd name="connsiteY95" fmla="*/ 1433729 h 4486187"/>
              <a:gd name="connsiteX96" fmla="*/ 1865390 w 9126537"/>
              <a:gd name="connsiteY96" fmla="*/ 1319490 h 4486187"/>
              <a:gd name="connsiteX97" fmla="*/ 1865390 w 9126537"/>
              <a:gd name="connsiteY97" fmla="*/ 114240 h 4486187"/>
              <a:gd name="connsiteX98" fmla="*/ 1979630 w 9126537"/>
              <a:gd name="connsiteY98" fmla="*/ 0 h 4486187"/>
              <a:gd name="connsiteX99" fmla="*/ 114240 w 9126537"/>
              <a:gd name="connsiteY99" fmla="*/ 0 h 4486187"/>
              <a:gd name="connsiteX100" fmla="*/ 1550737 w 9126537"/>
              <a:gd name="connsiteY100" fmla="*/ 0 h 4486187"/>
              <a:gd name="connsiteX101" fmla="*/ 1664977 w 9126537"/>
              <a:gd name="connsiteY101" fmla="*/ 114240 h 4486187"/>
              <a:gd name="connsiteX102" fmla="*/ 1664977 w 9126537"/>
              <a:gd name="connsiteY102" fmla="*/ 1319490 h 4486187"/>
              <a:gd name="connsiteX103" fmla="*/ 1550737 w 9126537"/>
              <a:gd name="connsiteY103" fmla="*/ 1433729 h 4486187"/>
              <a:gd name="connsiteX104" fmla="*/ 114240 w 9126537"/>
              <a:gd name="connsiteY104" fmla="*/ 1433729 h 4486187"/>
              <a:gd name="connsiteX105" fmla="*/ 0 w 9126537"/>
              <a:gd name="connsiteY105" fmla="*/ 1319490 h 4486187"/>
              <a:gd name="connsiteX106" fmla="*/ 0 w 9126537"/>
              <a:gd name="connsiteY106" fmla="*/ 114240 h 4486187"/>
              <a:gd name="connsiteX107" fmla="*/ 114240 w 9126537"/>
              <a:gd name="connsiteY107" fmla="*/ 0 h 44861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</a:cxnLst>
            <a:rect l="l" t="t" r="r" b="b"/>
            <a:pathLst>
              <a:path w="9126537" h="4486187">
                <a:moveTo>
                  <a:pt x="7575800" y="3052458"/>
                </a:moveTo>
                <a:lnTo>
                  <a:pt x="9012297" y="3052458"/>
                </a:lnTo>
                <a:cubicBezTo>
                  <a:pt x="9075391" y="3052458"/>
                  <a:pt x="9126537" y="3103604"/>
                  <a:pt x="9126537" y="3166698"/>
                </a:cubicBezTo>
                <a:lnTo>
                  <a:pt x="9126537" y="4371948"/>
                </a:lnTo>
                <a:cubicBezTo>
                  <a:pt x="9126537" y="4435041"/>
                  <a:pt x="9075391" y="4486187"/>
                  <a:pt x="9012297" y="4486187"/>
                </a:cubicBezTo>
                <a:lnTo>
                  <a:pt x="7575800" y="4486187"/>
                </a:lnTo>
                <a:cubicBezTo>
                  <a:pt x="7512707" y="4486187"/>
                  <a:pt x="7461561" y="4435041"/>
                  <a:pt x="7461561" y="4371948"/>
                </a:cubicBezTo>
                <a:lnTo>
                  <a:pt x="7461561" y="3166698"/>
                </a:lnTo>
                <a:cubicBezTo>
                  <a:pt x="7461561" y="3103604"/>
                  <a:pt x="7512707" y="3052458"/>
                  <a:pt x="7575800" y="3052458"/>
                </a:cubicBezTo>
                <a:close/>
                <a:moveTo>
                  <a:pt x="5710410" y="3052458"/>
                </a:moveTo>
                <a:lnTo>
                  <a:pt x="7146907" y="3052458"/>
                </a:lnTo>
                <a:cubicBezTo>
                  <a:pt x="7210001" y="3052458"/>
                  <a:pt x="7261147" y="3103604"/>
                  <a:pt x="7261147" y="3166698"/>
                </a:cubicBezTo>
                <a:lnTo>
                  <a:pt x="7261147" y="4371948"/>
                </a:lnTo>
                <a:cubicBezTo>
                  <a:pt x="7261147" y="4435041"/>
                  <a:pt x="7210001" y="4486187"/>
                  <a:pt x="7146907" y="4486187"/>
                </a:cubicBezTo>
                <a:lnTo>
                  <a:pt x="5710410" y="4486187"/>
                </a:lnTo>
                <a:cubicBezTo>
                  <a:pt x="5647317" y="4486187"/>
                  <a:pt x="5596171" y="4435041"/>
                  <a:pt x="5596171" y="4371948"/>
                </a:cubicBezTo>
                <a:lnTo>
                  <a:pt x="5596171" y="3166698"/>
                </a:lnTo>
                <a:cubicBezTo>
                  <a:pt x="5596171" y="3103604"/>
                  <a:pt x="5647317" y="3052458"/>
                  <a:pt x="5710410" y="3052458"/>
                </a:cubicBezTo>
                <a:close/>
                <a:moveTo>
                  <a:pt x="7575800" y="1526229"/>
                </a:moveTo>
                <a:lnTo>
                  <a:pt x="9012297" y="1526229"/>
                </a:lnTo>
                <a:cubicBezTo>
                  <a:pt x="9075391" y="1526229"/>
                  <a:pt x="9126537" y="1577375"/>
                  <a:pt x="9126537" y="1640469"/>
                </a:cubicBezTo>
                <a:lnTo>
                  <a:pt x="9126537" y="2845719"/>
                </a:lnTo>
                <a:cubicBezTo>
                  <a:pt x="9126537" y="2908812"/>
                  <a:pt x="9075391" y="2959958"/>
                  <a:pt x="9012297" y="2959958"/>
                </a:cubicBezTo>
                <a:lnTo>
                  <a:pt x="7575800" y="2959958"/>
                </a:lnTo>
                <a:cubicBezTo>
                  <a:pt x="7512707" y="2959958"/>
                  <a:pt x="7461561" y="2908812"/>
                  <a:pt x="7461561" y="2845719"/>
                </a:cubicBezTo>
                <a:lnTo>
                  <a:pt x="7461561" y="1640469"/>
                </a:lnTo>
                <a:cubicBezTo>
                  <a:pt x="7461561" y="1577375"/>
                  <a:pt x="7512707" y="1526229"/>
                  <a:pt x="7575800" y="1526229"/>
                </a:cubicBezTo>
                <a:close/>
                <a:moveTo>
                  <a:pt x="5710410" y="1526229"/>
                </a:moveTo>
                <a:lnTo>
                  <a:pt x="7146907" y="1526229"/>
                </a:lnTo>
                <a:cubicBezTo>
                  <a:pt x="7210001" y="1526229"/>
                  <a:pt x="7261147" y="1577375"/>
                  <a:pt x="7261147" y="1640469"/>
                </a:cubicBezTo>
                <a:lnTo>
                  <a:pt x="7261147" y="2845719"/>
                </a:lnTo>
                <a:cubicBezTo>
                  <a:pt x="7261147" y="2908812"/>
                  <a:pt x="7210001" y="2959958"/>
                  <a:pt x="7146907" y="2959958"/>
                </a:cubicBezTo>
                <a:lnTo>
                  <a:pt x="5710410" y="2959958"/>
                </a:lnTo>
                <a:cubicBezTo>
                  <a:pt x="5647317" y="2959958"/>
                  <a:pt x="5596171" y="2908812"/>
                  <a:pt x="5596171" y="2845719"/>
                </a:cubicBezTo>
                <a:lnTo>
                  <a:pt x="5596171" y="1640469"/>
                </a:lnTo>
                <a:cubicBezTo>
                  <a:pt x="5596171" y="1577375"/>
                  <a:pt x="5647317" y="1526229"/>
                  <a:pt x="5710410" y="1526229"/>
                </a:cubicBezTo>
                <a:close/>
                <a:moveTo>
                  <a:pt x="3845020" y="1526229"/>
                </a:moveTo>
                <a:lnTo>
                  <a:pt x="5281517" y="1526229"/>
                </a:lnTo>
                <a:cubicBezTo>
                  <a:pt x="5344611" y="1526229"/>
                  <a:pt x="5395757" y="1577375"/>
                  <a:pt x="5395757" y="1640469"/>
                </a:cubicBezTo>
                <a:lnTo>
                  <a:pt x="5395757" y="2845719"/>
                </a:lnTo>
                <a:cubicBezTo>
                  <a:pt x="5395757" y="2908812"/>
                  <a:pt x="5344611" y="2959958"/>
                  <a:pt x="5281517" y="2959958"/>
                </a:cubicBezTo>
                <a:lnTo>
                  <a:pt x="3845020" y="2959958"/>
                </a:lnTo>
                <a:cubicBezTo>
                  <a:pt x="3781927" y="2959958"/>
                  <a:pt x="3730780" y="2908812"/>
                  <a:pt x="3730780" y="2845719"/>
                </a:cubicBezTo>
                <a:lnTo>
                  <a:pt x="3730780" y="1640469"/>
                </a:lnTo>
                <a:cubicBezTo>
                  <a:pt x="3730780" y="1577375"/>
                  <a:pt x="3781927" y="1526229"/>
                  <a:pt x="3845020" y="1526229"/>
                </a:cubicBezTo>
                <a:close/>
                <a:moveTo>
                  <a:pt x="1979630" y="1526229"/>
                </a:moveTo>
                <a:lnTo>
                  <a:pt x="3416127" y="1526229"/>
                </a:lnTo>
                <a:cubicBezTo>
                  <a:pt x="3479220" y="1526229"/>
                  <a:pt x="3530367" y="1577375"/>
                  <a:pt x="3530367" y="1640469"/>
                </a:cubicBezTo>
                <a:lnTo>
                  <a:pt x="3530367" y="2845719"/>
                </a:lnTo>
                <a:cubicBezTo>
                  <a:pt x="3530367" y="2908812"/>
                  <a:pt x="3479220" y="2959958"/>
                  <a:pt x="3416127" y="2959958"/>
                </a:cubicBezTo>
                <a:lnTo>
                  <a:pt x="1979630" y="2959958"/>
                </a:lnTo>
                <a:cubicBezTo>
                  <a:pt x="1916537" y="2959958"/>
                  <a:pt x="1865390" y="2908812"/>
                  <a:pt x="1865390" y="2845719"/>
                </a:cubicBezTo>
                <a:lnTo>
                  <a:pt x="1865390" y="1640469"/>
                </a:lnTo>
                <a:cubicBezTo>
                  <a:pt x="1865390" y="1577375"/>
                  <a:pt x="1916537" y="1526229"/>
                  <a:pt x="1979630" y="1526229"/>
                </a:cubicBezTo>
                <a:close/>
                <a:moveTo>
                  <a:pt x="114240" y="1526229"/>
                </a:moveTo>
                <a:lnTo>
                  <a:pt x="1550737" y="1526229"/>
                </a:lnTo>
                <a:cubicBezTo>
                  <a:pt x="1613830" y="1526229"/>
                  <a:pt x="1664977" y="1577375"/>
                  <a:pt x="1664977" y="1640469"/>
                </a:cubicBezTo>
                <a:lnTo>
                  <a:pt x="1664977" y="2845719"/>
                </a:lnTo>
                <a:cubicBezTo>
                  <a:pt x="1664977" y="2908812"/>
                  <a:pt x="1613830" y="2959958"/>
                  <a:pt x="1550737" y="2959958"/>
                </a:cubicBezTo>
                <a:lnTo>
                  <a:pt x="114240" y="2959958"/>
                </a:lnTo>
                <a:cubicBezTo>
                  <a:pt x="51147" y="2959958"/>
                  <a:pt x="0" y="2908812"/>
                  <a:pt x="0" y="2845719"/>
                </a:cubicBezTo>
                <a:lnTo>
                  <a:pt x="0" y="1640469"/>
                </a:lnTo>
                <a:cubicBezTo>
                  <a:pt x="0" y="1577375"/>
                  <a:pt x="51147" y="1526229"/>
                  <a:pt x="114240" y="1526229"/>
                </a:cubicBezTo>
                <a:close/>
                <a:moveTo>
                  <a:pt x="7575800" y="0"/>
                </a:moveTo>
                <a:lnTo>
                  <a:pt x="9012297" y="0"/>
                </a:lnTo>
                <a:cubicBezTo>
                  <a:pt x="9075391" y="0"/>
                  <a:pt x="9126537" y="51146"/>
                  <a:pt x="9126537" y="114240"/>
                </a:cubicBezTo>
                <a:lnTo>
                  <a:pt x="9126537" y="1319490"/>
                </a:lnTo>
                <a:cubicBezTo>
                  <a:pt x="9126537" y="1382583"/>
                  <a:pt x="9075391" y="1433729"/>
                  <a:pt x="9012297" y="1433729"/>
                </a:cubicBezTo>
                <a:lnTo>
                  <a:pt x="7575800" y="1433729"/>
                </a:lnTo>
                <a:cubicBezTo>
                  <a:pt x="7512707" y="1433729"/>
                  <a:pt x="7461561" y="1382583"/>
                  <a:pt x="7461561" y="1319490"/>
                </a:cubicBezTo>
                <a:lnTo>
                  <a:pt x="7461561" y="114240"/>
                </a:lnTo>
                <a:cubicBezTo>
                  <a:pt x="7461561" y="51146"/>
                  <a:pt x="7512707" y="0"/>
                  <a:pt x="7575800" y="0"/>
                </a:cubicBezTo>
                <a:close/>
                <a:moveTo>
                  <a:pt x="5710410" y="0"/>
                </a:moveTo>
                <a:lnTo>
                  <a:pt x="7146907" y="0"/>
                </a:lnTo>
                <a:cubicBezTo>
                  <a:pt x="7210001" y="0"/>
                  <a:pt x="7261147" y="51146"/>
                  <a:pt x="7261147" y="114240"/>
                </a:cubicBezTo>
                <a:lnTo>
                  <a:pt x="7261147" y="1319490"/>
                </a:lnTo>
                <a:cubicBezTo>
                  <a:pt x="7261147" y="1382583"/>
                  <a:pt x="7210001" y="1433729"/>
                  <a:pt x="7146907" y="1433729"/>
                </a:cubicBezTo>
                <a:lnTo>
                  <a:pt x="5710410" y="1433729"/>
                </a:lnTo>
                <a:cubicBezTo>
                  <a:pt x="5647317" y="1433729"/>
                  <a:pt x="5596171" y="1382583"/>
                  <a:pt x="5596171" y="1319490"/>
                </a:cubicBezTo>
                <a:lnTo>
                  <a:pt x="5596171" y="114240"/>
                </a:lnTo>
                <a:cubicBezTo>
                  <a:pt x="5596171" y="51146"/>
                  <a:pt x="5647317" y="0"/>
                  <a:pt x="5710410" y="0"/>
                </a:cubicBezTo>
                <a:close/>
                <a:moveTo>
                  <a:pt x="3845020" y="0"/>
                </a:moveTo>
                <a:lnTo>
                  <a:pt x="5281517" y="0"/>
                </a:lnTo>
                <a:cubicBezTo>
                  <a:pt x="5344611" y="0"/>
                  <a:pt x="5395757" y="51146"/>
                  <a:pt x="5395757" y="114240"/>
                </a:cubicBezTo>
                <a:lnTo>
                  <a:pt x="5395757" y="1319490"/>
                </a:lnTo>
                <a:cubicBezTo>
                  <a:pt x="5395757" y="1382583"/>
                  <a:pt x="5344611" y="1433729"/>
                  <a:pt x="5281517" y="1433729"/>
                </a:cubicBezTo>
                <a:lnTo>
                  <a:pt x="3845020" y="1433729"/>
                </a:lnTo>
                <a:cubicBezTo>
                  <a:pt x="3781927" y="1433729"/>
                  <a:pt x="3730780" y="1382583"/>
                  <a:pt x="3730780" y="1319490"/>
                </a:cubicBezTo>
                <a:lnTo>
                  <a:pt x="3730780" y="114240"/>
                </a:lnTo>
                <a:cubicBezTo>
                  <a:pt x="3730780" y="51146"/>
                  <a:pt x="3781927" y="0"/>
                  <a:pt x="3845020" y="0"/>
                </a:cubicBezTo>
                <a:close/>
                <a:moveTo>
                  <a:pt x="1979630" y="0"/>
                </a:moveTo>
                <a:lnTo>
                  <a:pt x="3416127" y="0"/>
                </a:lnTo>
                <a:cubicBezTo>
                  <a:pt x="3479220" y="0"/>
                  <a:pt x="3530367" y="51146"/>
                  <a:pt x="3530367" y="114240"/>
                </a:cubicBezTo>
                <a:lnTo>
                  <a:pt x="3530367" y="1319490"/>
                </a:lnTo>
                <a:cubicBezTo>
                  <a:pt x="3530367" y="1382583"/>
                  <a:pt x="3479220" y="1433729"/>
                  <a:pt x="3416127" y="1433729"/>
                </a:cubicBezTo>
                <a:lnTo>
                  <a:pt x="1979630" y="1433729"/>
                </a:lnTo>
                <a:cubicBezTo>
                  <a:pt x="1916537" y="1433729"/>
                  <a:pt x="1865390" y="1382583"/>
                  <a:pt x="1865390" y="1319490"/>
                </a:cubicBezTo>
                <a:lnTo>
                  <a:pt x="1865390" y="114240"/>
                </a:lnTo>
                <a:cubicBezTo>
                  <a:pt x="1865390" y="51146"/>
                  <a:pt x="1916537" y="0"/>
                  <a:pt x="1979630" y="0"/>
                </a:cubicBezTo>
                <a:close/>
                <a:moveTo>
                  <a:pt x="114240" y="0"/>
                </a:moveTo>
                <a:lnTo>
                  <a:pt x="1550737" y="0"/>
                </a:lnTo>
                <a:cubicBezTo>
                  <a:pt x="1613830" y="0"/>
                  <a:pt x="1664977" y="51146"/>
                  <a:pt x="1664977" y="114240"/>
                </a:cubicBezTo>
                <a:lnTo>
                  <a:pt x="1664977" y="1319490"/>
                </a:lnTo>
                <a:cubicBezTo>
                  <a:pt x="1664977" y="1382583"/>
                  <a:pt x="1613830" y="1433729"/>
                  <a:pt x="1550737" y="1433729"/>
                </a:cubicBezTo>
                <a:lnTo>
                  <a:pt x="114240" y="1433729"/>
                </a:lnTo>
                <a:cubicBezTo>
                  <a:pt x="51147" y="1433729"/>
                  <a:pt x="0" y="1382583"/>
                  <a:pt x="0" y="1319490"/>
                </a:cubicBezTo>
                <a:lnTo>
                  <a:pt x="0" y="114240"/>
                </a:lnTo>
                <a:cubicBezTo>
                  <a:pt x="0" y="51146"/>
                  <a:pt x="51147" y="0"/>
                  <a:pt x="11424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cxnSp>
        <p:nvCxnSpPr>
          <p:cNvPr id="7" name="直接连接符 6"/>
          <p:cNvCxnSpPr/>
          <p:nvPr userDrawn="1"/>
        </p:nvCxnSpPr>
        <p:spPr>
          <a:xfrm>
            <a:off x="0" y="925513"/>
            <a:ext cx="12192000" cy="0"/>
          </a:xfrm>
          <a:prstGeom prst="line">
            <a:avLst/>
          </a:prstGeom>
          <a:ln w="19050">
            <a:solidFill>
              <a:srgbClr val="EC206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/>
          <p:cNvSpPr txBox="1"/>
          <p:nvPr userDrawn="1"/>
        </p:nvSpPr>
        <p:spPr>
          <a:xfrm>
            <a:off x="657506" y="487746"/>
            <a:ext cx="1619714" cy="232670"/>
          </a:xfrm>
          <a:custGeom>
            <a:avLst/>
            <a:gdLst/>
            <a:ahLst/>
            <a:cxnLst/>
            <a:rect l="l" t="t" r="r" b="b"/>
            <a:pathLst>
              <a:path w="3060502" h="439638">
                <a:moveTo>
                  <a:pt x="2848273" y="111026"/>
                </a:moveTo>
                <a:cubicBezTo>
                  <a:pt x="2820293" y="111026"/>
                  <a:pt x="2796580" y="122337"/>
                  <a:pt x="2777133" y="144959"/>
                </a:cubicBezTo>
                <a:cubicBezTo>
                  <a:pt x="2758282" y="166787"/>
                  <a:pt x="2748856" y="191889"/>
                  <a:pt x="2748856" y="220266"/>
                </a:cubicBezTo>
                <a:cubicBezTo>
                  <a:pt x="2748856" y="250627"/>
                  <a:pt x="2757687" y="275927"/>
                  <a:pt x="2775347" y="296168"/>
                </a:cubicBezTo>
                <a:cubicBezTo>
                  <a:pt x="2794001" y="317401"/>
                  <a:pt x="2818309" y="328017"/>
                  <a:pt x="2848273" y="328017"/>
                </a:cubicBezTo>
                <a:cubicBezTo>
                  <a:pt x="2876253" y="328017"/>
                  <a:pt x="2900065" y="316806"/>
                  <a:pt x="2919711" y="294382"/>
                </a:cubicBezTo>
                <a:cubicBezTo>
                  <a:pt x="2938364" y="272951"/>
                  <a:pt x="2947690" y="248047"/>
                  <a:pt x="2947690" y="219670"/>
                </a:cubicBezTo>
                <a:cubicBezTo>
                  <a:pt x="2947690" y="189905"/>
                  <a:pt x="2938662" y="164604"/>
                  <a:pt x="2920604" y="143768"/>
                </a:cubicBezTo>
                <a:cubicBezTo>
                  <a:pt x="2901752" y="121940"/>
                  <a:pt x="2877642" y="111026"/>
                  <a:pt x="2848273" y="111026"/>
                </a:cubicBezTo>
                <a:close/>
                <a:moveTo>
                  <a:pt x="1952923" y="111026"/>
                </a:moveTo>
                <a:cubicBezTo>
                  <a:pt x="1924944" y="111026"/>
                  <a:pt x="1901230" y="122337"/>
                  <a:pt x="1881783" y="144959"/>
                </a:cubicBezTo>
                <a:cubicBezTo>
                  <a:pt x="1862932" y="166787"/>
                  <a:pt x="1853506" y="191889"/>
                  <a:pt x="1853506" y="220266"/>
                </a:cubicBezTo>
                <a:cubicBezTo>
                  <a:pt x="1853506" y="250627"/>
                  <a:pt x="1862336" y="275927"/>
                  <a:pt x="1879997" y="296168"/>
                </a:cubicBezTo>
                <a:cubicBezTo>
                  <a:pt x="1898651" y="317401"/>
                  <a:pt x="1922959" y="328017"/>
                  <a:pt x="1952923" y="328017"/>
                </a:cubicBezTo>
                <a:cubicBezTo>
                  <a:pt x="1980903" y="328017"/>
                  <a:pt x="2004715" y="316806"/>
                  <a:pt x="2024361" y="294382"/>
                </a:cubicBezTo>
                <a:cubicBezTo>
                  <a:pt x="2043014" y="272951"/>
                  <a:pt x="2052340" y="248047"/>
                  <a:pt x="2052340" y="219670"/>
                </a:cubicBezTo>
                <a:cubicBezTo>
                  <a:pt x="2052340" y="189905"/>
                  <a:pt x="2043311" y="164604"/>
                  <a:pt x="2025254" y="143768"/>
                </a:cubicBezTo>
                <a:cubicBezTo>
                  <a:pt x="2006402" y="121940"/>
                  <a:pt x="1982292" y="111026"/>
                  <a:pt x="1952923" y="111026"/>
                </a:cubicBezTo>
                <a:close/>
                <a:moveTo>
                  <a:pt x="600373" y="111026"/>
                </a:moveTo>
                <a:cubicBezTo>
                  <a:pt x="572394" y="111026"/>
                  <a:pt x="548680" y="122337"/>
                  <a:pt x="529233" y="144959"/>
                </a:cubicBezTo>
                <a:cubicBezTo>
                  <a:pt x="510382" y="166787"/>
                  <a:pt x="500956" y="191889"/>
                  <a:pt x="500956" y="220266"/>
                </a:cubicBezTo>
                <a:cubicBezTo>
                  <a:pt x="500956" y="250627"/>
                  <a:pt x="509786" y="275927"/>
                  <a:pt x="527447" y="296168"/>
                </a:cubicBezTo>
                <a:cubicBezTo>
                  <a:pt x="546101" y="317401"/>
                  <a:pt x="570409" y="328017"/>
                  <a:pt x="600373" y="328017"/>
                </a:cubicBezTo>
                <a:cubicBezTo>
                  <a:pt x="628353" y="328017"/>
                  <a:pt x="652165" y="316806"/>
                  <a:pt x="671811" y="294382"/>
                </a:cubicBezTo>
                <a:cubicBezTo>
                  <a:pt x="690464" y="272951"/>
                  <a:pt x="699790" y="248047"/>
                  <a:pt x="699790" y="219670"/>
                </a:cubicBezTo>
                <a:cubicBezTo>
                  <a:pt x="699790" y="189905"/>
                  <a:pt x="690761" y="164604"/>
                  <a:pt x="672704" y="143768"/>
                </a:cubicBezTo>
                <a:cubicBezTo>
                  <a:pt x="653852" y="121940"/>
                  <a:pt x="629742" y="111026"/>
                  <a:pt x="600373" y="111026"/>
                </a:cubicBezTo>
                <a:close/>
                <a:moveTo>
                  <a:pt x="1540669" y="11311"/>
                </a:moveTo>
                <a:cubicBezTo>
                  <a:pt x="1543646" y="11311"/>
                  <a:pt x="1545035" y="13196"/>
                  <a:pt x="1544837" y="16966"/>
                </a:cubicBezTo>
                <a:lnTo>
                  <a:pt x="1544539" y="20836"/>
                </a:lnTo>
                <a:cubicBezTo>
                  <a:pt x="1542158" y="58142"/>
                  <a:pt x="1539479" y="114201"/>
                  <a:pt x="1536502" y="189012"/>
                </a:cubicBezTo>
                <a:lnTo>
                  <a:pt x="1536204" y="267593"/>
                </a:lnTo>
                <a:cubicBezTo>
                  <a:pt x="1536204" y="292993"/>
                  <a:pt x="1536304" y="311547"/>
                  <a:pt x="1536502" y="323255"/>
                </a:cubicBezTo>
                <a:cubicBezTo>
                  <a:pt x="1536701" y="325636"/>
                  <a:pt x="1536899" y="328017"/>
                  <a:pt x="1537097" y="330398"/>
                </a:cubicBezTo>
                <a:cubicBezTo>
                  <a:pt x="1537296" y="332780"/>
                  <a:pt x="1538784" y="334268"/>
                  <a:pt x="1541562" y="334863"/>
                </a:cubicBezTo>
                <a:cubicBezTo>
                  <a:pt x="1541761" y="334863"/>
                  <a:pt x="1544340" y="334863"/>
                  <a:pt x="1549301" y="334863"/>
                </a:cubicBezTo>
                <a:cubicBezTo>
                  <a:pt x="1567161" y="334863"/>
                  <a:pt x="1593900" y="333921"/>
                  <a:pt x="1629520" y="332036"/>
                </a:cubicBezTo>
                <a:cubicBezTo>
                  <a:pt x="1665139" y="330150"/>
                  <a:pt x="1691879" y="329208"/>
                  <a:pt x="1709738" y="329208"/>
                </a:cubicBezTo>
                <a:cubicBezTo>
                  <a:pt x="1715096" y="329208"/>
                  <a:pt x="1717775" y="331490"/>
                  <a:pt x="1717775" y="336054"/>
                </a:cubicBezTo>
                <a:cubicBezTo>
                  <a:pt x="1717775" y="369987"/>
                  <a:pt x="1715294" y="399256"/>
                  <a:pt x="1710333" y="423863"/>
                </a:cubicBezTo>
                <a:cubicBezTo>
                  <a:pt x="1709341" y="429022"/>
                  <a:pt x="1707258" y="432098"/>
                  <a:pt x="1704083" y="433090"/>
                </a:cubicBezTo>
                <a:cubicBezTo>
                  <a:pt x="1703090" y="433487"/>
                  <a:pt x="1699022" y="433685"/>
                  <a:pt x="1691879" y="433685"/>
                </a:cubicBezTo>
                <a:cubicBezTo>
                  <a:pt x="1674813" y="433685"/>
                  <a:pt x="1652588" y="433288"/>
                  <a:pt x="1625204" y="432495"/>
                </a:cubicBezTo>
                <a:cubicBezTo>
                  <a:pt x="1589485" y="431701"/>
                  <a:pt x="1567260" y="431205"/>
                  <a:pt x="1558529" y="431006"/>
                </a:cubicBezTo>
                <a:lnTo>
                  <a:pt x="1469529" y="429816"/>
                </a:lnTo>
                <a:cubicBezTo>
                  <a:pt x="1460600" y="430014"/>
                  <a:pt x="1447800" y="429617"/>
                  <a:pt x="1431132" y="428625"/>
                </a:cubicBezTo>
                <a:cubicBezTo>
                  <a:pt x="1425377" y="427633"/>
                  <a:pt x="1422500" y="424557"/>
                  <a:pt x="1422500" y="419398"/>
                </a:cubicBezTo>
                <a:cubicBezTo>
                  <a:pt x="1422500" y="397768"/>
                  <a:pt x="1422847" y="365373"/>
                  <a:pt x="1423541" y="322213"/>
                </a:cubicBezTo>
                <a:cubicBezTo>
                  <a:pt x="1424236" y="279053"/>
                  <a:pt x="1424583" y="246658"/>
                  <a:pt x="1424583" y="225028"/>
                </a:cubicBezTo>
                <a:cubicBezTo>
                  <a:pt x="1424583" y="202009"/>
                  <a:pt x="1423889" y="167531"/>
                  <a:pt x="1422500" y="121593"/>
                </a:cubicBezTo>
                <a:cubicBezTo>
                  <a:pt x="1421111" y="75654"/>
                  <a:pt x="1420416" y="41176"/>
                  <a:pt x="1420416" y="18157"/>
                </a:cubicBezTo>
                <a:cubicBezTo>
                  <a:pt x="1420416" y="13791"/>
                  <a:pt x="1423393" y="11609"/>
                  <a:pt x="1429346" y="11609"/>
                </a:cubicBezTo>
                <a:cubicBezTo>
                  <a:pt x="1435299" y="11609"/>
                  <a:pt x="1444179" y="11906"/>
                  <a:pt x="1455986" y="12502"/>
                </a:cubicBezTo>
                <a:cubicBezTo>
                  <a:pt x="1467793" y="13097"/>
                  <a:pt x="1476574" y="13395"/>
                  <a:pt x="1482329" y="13395"/>
                </a:cubicBezTo>
                <a:cubicBezTo>
                  <a:pt x="1488877" y="13395"/>
                  <a:pt x="1498601" y="13047"/>
                  <a:pt x="1511499" y="12353"/>
                </a:cubicBezTo>
                <a:cubicBezTo>
                  <a:pt x="1524398" y="11658"/>
                  <a:pt x="1534121" y="11311"/>
                  <a:pt x="1540669" y="11311"/>
                </a:cubicBezTo>
                <a:close/>
                <a:moveTo>
                  <a:pt x="861120" y="11013"/>
                </a:moveTo>
                <a:cubicBezTo>
                  <a:pt x="873225" y="11013"/>
                  <a:pt x="891531" y="11509"/>
                  <a:pt x="916038" y="12502"/>
                </a:cubicBezTo>
                <a:cubicBezTo>
                  <a:pt x="940545" y="13494"/>
                  <a:pt x="958850" y="13990"/>
                  <a:pt x="970955" y="13990"/>
                </a:cubicBezTo>
                <a:cubicBezTo>
                  <a:pt x="975916" y="13990"/>
                  <a:pt x="978396" y="16173"/>
                  <a:pt x="978396" y="20538"/>
                </a:cubicBezTo>
                <a:cubicBezTo>
                  <a:pt x="978396" y="46732"/>
                  <a:pt x="977553" y="85973"/>
                  <a:pt x="975866" y="138261"/>
                </a:cubicBezTo>
                <a:cubicBezTo>
                  <a:pt x="974180" y="190550"/>
                  <a:pt x="973337" y="229791"/>
                  <a:pt x="973337" y="255984"/>
                </a:cubicBezTo>
                <a:cubicBezTo>
                  <a:pt x="973337" y="287139"/>
                  <a:pt x="976611" y="308173"/>
                  <a:pt x="983159" y="319088"/>
                </a:cubicBezTo>
                <a:cubicBezTo>
                  <a:pt x="991890" y="333970"/>
                  <a:pt x="1010147" y="341412"/>
                  <a:pt x="1037928" y="341412"/>
                </a:cubicBezTo>
                <a:cubicBezTo>
                  <a:pt x="1078608" y="341412"/>
                  <a:pt x="1098947" y="321667"/>
                  <a:pt x="1098947" y="282178"/>
                </a:cubicBezTo>
                <a:cubicBezTo>
                  <a:pt x="1098947" y="253405"/>
                  <a:pt x="1098253" y="210245"/>
                  <a:pt x="1096864" y="152698"/>
                </a:cubicBezTo>
                <a:cubicBezTo>
                  <a:pt x="1095475" y="95151"/>
                  <a:pt x="1094780" y="51991"/>
                  <a:pt x="1094780" y="23217"/>
                </a:cubicBezTo>
                <a:cubicBezTo>
                  <a:pt x="1094780" y="17066"/>
                  <a:pt x="1097261" y="13990"/>
                  <a:pt x="1102221" y="13990"/>
                </a:cubicBezTo>
                <a:cubicBezTo>
                  <a:pt x="1113929" y="13990"/>
                  <a:pt x="1131590" y="13494"/>
                  <a:pt x="1155204" y="12502"/>
                </a:cubicBezTo>
                <a:cubicBezTo>
                  <a:pt x="1178818" y="11509"/>
                  <a:pt x="1196479" y="11013"/>
                  <a:pt x="1208187" y="11013"/>
                </a:cubicBezTo>
                <a:cubicBezTo>
                  <a:pt x="1213942" y="11013"/>
                  <a:pt x="1216819" y="13395"/>
                  <a:pt x="1216819" y="18157"/>
                </a:cubicBezTo>
                <a:cubicBezTo>
                  <a:pt x="1216819" y="40977"/>
                  <a:pt x="1215877" y="75406"/>
                  <a:pt x="1213991" y="121444"/>
                </a:cubicBezTo>
                <a:cubicBezTo>
                  <a:pt x="1212106" y="167481"/>
                  <a:pt x="1211164" y="202009"/>
                  <a:pt x="1211164" y="225028"/>
                </a:cubicBezTo>
                <a:cubicBezTo>
                  <a:pt x="1211164" y="231378"/>
                  <a:pt x="1211263" y="240953"/>
                  <a:pt x="1211462" y="253752"/>
                </a:cubicBezTo>
                <a:cubicBezTo>
                  <a:pt x="1211660" y="266551"/>
                  <a:pt x="1211759" y="276126"/>
                  <a:pt x="1211759" y="282476"/>
                </a:cubicBezTo>
                <a:cubicBezTo>
                  <a:pt x="1211759" y="333077"/>
                  <a:pt x="1205707" y="367605"/>
                  <a:pt x="1193602" y="386060"/>
                </a:cubicBezTo>
                <a:cubicBezTo>
                  <a:pt x="1171377" y="419795"/>
                  <a:pt x="1115914" y="436662"/>
                  <a:pt x="1027212" y="436662"/>
                </a:cubicBezTo>
                <a:cubicBezTo>
                  <a:pt x="987128" y="436662"/>
                  <a:pt x="956271" y="433586"/>
                  <a:pt x="934641" y="427434"/>
                </a:cubicBezTo>
                <a:cubicBezTo>
                  <a:pt x="900113" y="417513"/>
                  <a:pt x="877690" y="398562"/>
                  <a:pt x="867371" y="370582"/>
                </a:cubicBezTo>
                <a:cubicBezTo>
                  <a:pt x="862211" y="356890"/>
                  <a:pt x="859632" y="332482"/>
                  <a:pt x="859632" y="297359"/>
                </a:cubicBezTo>
                <a:cubicBezTo>
                  <a:pt x="859632" y="289223"/>
                  <a:pt x="859929" y="277118"/>
                  <a:pt x="860525" y="261045"/>
                </a:cubicBezTo>
                <a:cubicBezTo>
                  <a:pt x="861120" y="244971"/>
                  <a:pt x="861418" y="232966"/>
                  <a:pt x="861418" y="225028"/>
                </a:cubicBezTo>
                <a:cubicBezTo>
                  <a:pt x="861418" y="202009"/>
                  <a:pt x="860326" y="167481"/>
                  <a:pt x="858144" y="121444"/>
                </a:cubicBezTo>
                <a:cubicBezTo>
                  <a:pt x="855961" y="75406"/>
                  <a:pt x="854869" y="40977"/>
                  <a:pt x="854869" y="18157"/>
                </a:cubicBezTo>
                <a:cubicBezTo>
                  <a:pt x="854869" y="13395"/>
                  <a:pt x="856953" y="11013"/>
                  <a:pt x="861120" y="11013"/>
                </a:cubicBezTo>
                <a:close/>
                <a:moveTo>
                  <a:pt x="5954" y="11013"/>
                </a:moveTo>
                <a:cubicBezTo>
                  <a:pt x="18058" y="11013"/>
                  <a:pt x="36414" y="11509"/>
                  <a:pt x="61020" y="12502"/>
                </a:cubicBezTo>
                <a:cubicBezTo>
                  <a:pt x="85626" y="13494"/>
                  <a:pt x="104081" y="13990"/>
                  <a:pt x="116384" y="13990"/>
                </a:cubicBezTo>
                <a:cubicBezTo>
                  <a:pt x="120948" y="13990"/>
                  <a:pt x="123230" y="15478"/>
                  <a:pt x="123230" y="18455"/>
                </a:cubicBezTo>
                <a:cubicBezTo>
                  <a:pt x="123230" y="28575"/>
                  <a:pt x="122784" y="43805"/>
                  <a:pt x="121891" y="64145"/>
                </a:cubicBezTo>
                <a:cubicBezTo>
                  <a:pt x="120998" y="84485"/>
                  <a:pt x="120551" y="99715"/>
                  <a:pt x="120551" y="109835"/>
                </a:cubicBezTo>
                <a:cubicBezTo>
                  <a:pt x="120551" y="115788"/>
                  <a:pt x="129283" y="130671"/>
                  <a:pt x="146745" y="154484"/>
                </a:cubicBezTo>
                <a:cubicBezTo>
                  <a:pt x="160636" y="173137"/>
                  <a:pt x="172046" y="187523"/>
                  <a:pt x="180975" y="197644"/>
                </a:cubicBezTo>
                <a:cubicBezTo>
                  <a:pt x="189111" y="188119"/>
                  <a:pt x="199926" y="173831"/>
                  <a:pt x="213420" y="154781"/>
                </a:cubicBezTo>
                <a:cubicBezTo>
                  <a:pt x="230486" y="130969"/>
                  <a:pt x="239018" y="116582"/>
                  <a:pt x="239018" y="111621"/>
                </a:cubicBezTo>
                <a:cubicBezTo>
                  <a:pt x="239018" y="101699"/>
                  <a:pt x="238274" y="86668"/>
                  <a:pt x="236786" y="66526"/>
                </a:cubicBezTo>
                <a:cubicBezTo>
                  <a:pt x="235298" y="46385"/>
                  <a:pt x="234554" y="31353"/>
                  <a:pt x="234554" y="21431"/>
                </a:cubicBezTo>
                <a:cubicBezTo>
                  <a:pt x="234554" y="17264"/>
                  <a:pt x="235447" y="14883"/>
                  <a:pt x="237232" y="14288"/>
                </a:cubicBezTo>
                <a:cubicBezTo>
                  <a:pt x="237232" y="14288"/>
                  <a:pt x="239713" y="14288"/>
                  <a:pt x="244674" y="14288"/>
                </a:cubicBezTo>
                <a:cubicBezTo>
                  <a:pt x="256580" y="14288"/>
                  <a:pt x="274489" y="13742"/>
                  <a:pt x="298401" y="12650"/>
                </a:cubicBezTo>
                <a:cubicBezTo>
                  <a:pt x="322313" y="11559"/>
                  <a:pt x="340321" y="11013"/>
                  <a:pt x="352425" y="11013"/>
                </a:cubicBezTo>
                <a:cubicBezTo>
                  <a:pt x="356394" y="11013"/>
                  <a:pt x="358379" y="15280"/>
                  <a:pt x="358379" y="23813"/>
                </a:cubicBezTo>
                <a:cubicBezTo>
                  <a:pt x="358379" y="34330"/>
                  <a:pt x="358577" y="50155"/>
                  <a:pt x="358974" y="71289"/>
                </a:cubicBezTo>
                <a:cubicBezTo>
                  <a:pt x="359371" y="92422"/>
                  <a:pt x="359569" y="108347"/>
                  <a:pt x="359569" y="119063"/>
                </a:cubicBezTo>
                <a:cubicBezTo>
                  <a:pt x="359569" y="127595"/>
                  <a:pt x="357982" y="135037"/>
                  <a:pt x="354807" y="141387"/>
                </a:cubicBezTo>
                <a:cubicBezTo>
                  <a:pt x="328811" y="192782"/>
                  <a:pt x="293390" y="246856"/>
                  <a:pt x="248543" y="303609"/>
                </a:cubicBezTo>
                <a:cubicBezTo>
                  <a:pt x="242193" y="311944"/>
                  <a:pt x="239018" y="319484"/>
                  <a:pt x="239018" y="326231"/>
                </a:cubicBezTo>
                <a:cubicBezTo>
                  <a:pt x="239018" y="336748"/>
                  <a:pt x="239614" y="352524"/>
                  <a:pt x="240804" y="373559"/>
                </a:cubicBezTo>
                <a:cubicBezTo>
                  <a:pt x="241995" y="394593"/>
                  <a:pt x="242590" y="410270"/>
                  <a:pt x="242590" y="420588"/>
                </a:cubicBezTo>
                <a:cubicBezTo>
                  <a:pt x="242590" y="424160"/>
                  <a:pt x="241797" y="426343"/>
                  <a:pt x="240209" y="427137"/>
                </a:cubicBezTo>
                <a:cubicBezTo>
                  <a:pt x="239812" y="427335"/>
                  <a:pt x="237133" y="427831"/>
                  <a:pt x="232172" y="428625"/>
                </a:cubicBezTo>
                <a:cubicBezTo>
                  <a:pt x="225029" y="429816"/>
                  <a:pt x="207169" y="430411"/>
                  <a:pt x="178594" y="430411"/>
                </a:cubicBezTo>
                <a:cubicBezTo>
                  <a:pt x="149821" y="430411"/>
                  <a:pt x="131465" y="429816"/>
                  <a:pt x="123528" y="428625"/>
                </a:cubicBezTo>
                <a:cubicBezTo>
                  <a:pt x="117972" y="427831"/>
                  <a:pt x="115193" y="424954"/>
                  <a:pt x="115193" y="419993"/>
                </a:cubicBezTo>
                <a:cubicBezTo>
                  <a:pt x="115193" y="409476"/>
                  <a:pt x="116086" y="393452"/>
                  <a:pt x="117872" y="371922"/>
                </a:cubicBezTo>
                <a:cubicBezTo>
                  <a:pt x="119658" y="350391"/>
                  <a:pt x="120551" y="334268"/>
                  <a:pt x="120551" y="323552"/>
                </a:cubicBezTo>
                <a:cubicBezTo>
                  <a:pt x="120551" y="317202"/>
                  <a:pt x="118170" y="310356"/>
                  <a:pt x="113408" y="303014"/>
                </a:cubicBezTo>
                <a:cubicBezTo>
                  <a:pt x="89397" y="269081"/>
                  <a:pt x="55067" y="217091"/>
                  <a:pt x="10418" y="147042"/>
                </a:cubicBezTo>
                <a:cubicBezTo>
                  <a:pt x="5854" y="139303"/>
                  <a:pt x="3572" y="132953"/>
                  <a:pt x="3572" y="127992"/>
                </a:cubicBezTo>
                <a:cubicBezTo>
                  <a:pt x="3572" y="116086"/>
                  <a:pt x="2977" y="98227"/>
                  <a:pt x="1786" y="74414"/>
                </a:cubicBezTo>
                <a:cubicBezTo>
                  <a:pt x="596" y="50602"/>
                  <a:pt x="0" y="32742"/>
                  <a:pt x="0" y="20836"/>
                </a:cubicBezTo>
                <a:cubicBezTo>
                  <a:pt x="0" y="14288"/>
                  <a:pt x="1985" y="11013"/>
                  <a:pt x="5954" y="11013"/>
                </a:cubicBezTo>
                <a:close/>
                <a:moveTo>
                  <a:pt x="2405956" y="1191"/>
                </a:moveTo>
                <a:cubicBezTo>
                  <a:pt x="2436118" y="1191"/>
                  <a:pt x="2464495" y="6945"/>
                  <a:pt x="2491086" y="18455"/>
                </a:cubicBezTo>
                <a:cubicBezTo>
                  <a:pt x="2519859" y="31155"/>
                  <a:pt x="2542481" y="49014"/>
                  <a:pt x="2558951" y="72033"/>
                </a:cubicBezTo>
                <a:cubicBezTo>
                  <a:pt x="2562325" y="76795"/>
                  <a:pt x="2564011" y="80169"/>
                  <a:pt x="2564011" y="82153"/>
                </a:cubicBezTo>
                <a:cubicBezTo>
                  <a:pt x="2564011" y="88503"/>
                  <a:pt x="2555131" y="102741"/>
                  <a:pt x="2537371" y="124867"/>
                </a:cubicBezTo>
                <a:cubicBezTo>
                  <a:pt x="2519611" y="146993"/>
                  <a:pt x="2508151" y="158056"/>
                  <a:pt x="2502992" y="158056"/>
                </a:cubicBezTo>
                <a:cubicBezTo>
                  <a:pt x="2501801" y="158056"/>
                  <a:pt x="2497237" y="153988"/>
                  <a:pt x="2489300" y="145852"/>
                </a:cubicBezTo>
                <a:cubicBezTo>
                  <a:pt x="2479576" y="136128"/>
                  <a:pt x="2469654" y="128588"/>
                  <a:pt x="2459534" y="123230"/>
                </a:cubicBezTo>
                <a:cubicBezTo>
                  <a:pt x="2444453" y="115094"/>
                  <a:pt x="2427784" y="111026"/>
                  <a:pt x="2409528" y="111026"/>
                </a:cubicBezTo>
                <a:cubicBezTo>
                  <a:pt x="2379762" y="111026"/>
                  <a:pt x="2356148" y="122138"/>
                  <a:pt x="2338686" y="144363"/>
                </a:cubicBezTo>
                <a:cubicBezTo>
                  <a:pt x="2322414" y="164802"/>
                  <a:pt x="2314278" y="190302"/>
                  <a:pt x="2314278" y="220861"/>
                </a:cubicBezTo>
                <a:cubicBezTo>
                  <a:pt x="2314278" y="253206"/>
                  <a:pt x="2322712" y="278805"/>
                  <a:pt x="2339579" y="297656"/>
                </a:cubicBezTo>
                <a:cubicBezTo>
                  <a:pt x="2357041" y="317103"/>
                  <a:pt x="2381746" y="326827"/>
                  <a:pt x="2413695" y="326827"/>
                </a:cubicBezTo>
                <a:cubicBezTo>
                  <a:pt x="2433936" y="326827"/>
                  <a:pt x="2456558" y="321766"/>
                  <a:pt x="2481561" y="311646"/>
                </a:cubicBezTo>
                <a:cubicBezTo>
                  <a:pt x="2480965" y="305098"/>
                  <a:pt x="2479179" y="288429"/>
                  <a:pt x="2476203" y="261640"/>
                </a:cubicBezTo>
                <a:cubicBezTo>
                  <a:pt x="2473623" y="241002"/>
                  <a:pt x="2472333" y="224334"/>
                  <a:pt x="2472333" y="211634"/>
                </a:cubicBezTo>
                <a:cubicBezTo>
                  <a:pt x="2472333" y="207863"/>
                  <a:pt x="2473623" y="205581"/>
                  <a:pt x="2476203" y="204788"/>
                </a:cubicBezTo>
                <a:cubicBezTo>
                  <a:pt x="2477195" y="204391"/>
                  <a:pt x="2478783" y="204192"/>
                  <a:pt x="2480965" y="204192"/>
                </a:cubicBezTo>
                <a:cubicBezTo>
                  <a:pt x="2486720" y="204192"/>
                  <a:pt x="2495402" y="204738"/>
                  <a:pt x="2507010" y="205829"/>
                </a:cubicBezTo>
                <a:cubicBezTo>
                  <a:pt x="2518619" y="206921"/>
                  <a:pt x="2527400" y="207466"/>
                  <a:pt x="2533353" y="207466"/>
                </a:cubicBezTo>
                <a:cubicBezTo>
                  <a:pt x="2539703" y="207466"/>
                  <a:pt x="2549228" y="207020"/>
                  <a:pt x="2561928" y="206127"/>
                </a:cubicBezTo>
                <a:cubicBezTo>
                  <a:pt x="2574628" y="205234"/>
                  <a:pt x="2584153" y="204788"/>
                  <a:pt x="2590503" y="204788"/>
                </a:cubicBezTo>
                <a:cubicBezTo>
                  <a:pt x="2595464" y="204788"/>
                  <a:pt x="2597944" y="208062"/>
                  <a:pt x="2597944" y="214610"/>
                </a:cubicBezTo>
                <a:cubicBezTo>
                  <a:pt x="2597944" y="224135"/>
                  <a:pt x="2597399" y="238522"/>
                  <a:pt x="2596307" y="257770"/>
                </a:cubicBezTo>
                <a:cubicBezTo>
                  <a:pt x="2595216" y="277019"/>
                  <a:pt x="2594670" y="291406"/>
                  <a:pt x="2594670" y="300931"/>
                </a:cubicBezTo>
                <a:cubicBezTo>
                  <a:pt x="2594670" y="326529"/>
                  <a:pt x="2596555" y="364827"/>
                  <a:pt x="2600326" y="415826"/>
                </a:cubicBezTo>
                <a:lnTo>
                  <a:pt x="2600623" y="419100"/>
                </a:lnTo>
                <a:cubicBezTo>
                  <a:pt x="2601020" y="424458"/>
                  <a:pt x="2598242" y="427137"/>
                  <a:pt x="2592289" y="427137"/>
                </a:cubicBezTo>
                <a:cubicBezTo>
                  <a:pt x="2588518" y="427137"/>
                  <a:pt x="2577654" y="424954"/>
                  <a:pt x="2559695" y="420588"/>
                </a:cubicBezTo>
                <a:cubicBezTo>
                  <a:pt x="2541737" y="416223"/>
                  <a:pt x="2530674" y="413246"/>
                  <a:pt x="2526507" y="411659"/>
                </a:cubicBezTo>
                <a:cubicBezTo>
                  <a:pt x="2485033" y="427931"/>
                  <a:pt x="2445247" y="436067"/>
                  <a:pt x="2407147" y="436067"/>
                </a:cubicBezTo>
                <a:cubicBezTo>
                  <a:pt x="2345829" y="436067"/>
                  <a:pt x="2295526" y="415627"/>
                  <a:pt x="2256235" y="374749"/>
                </a:cubicBezTo>
                <a:cubicBezTo>
                  <a:pt x="2217341" y="334466"/>
                  <a:pt x="2197894" y="283567"/>
                  <a:pt x="2197894" y="222052"/>
                </a:cubicBezTo>
                <a:cubicBezTo>
                  <a:pt x="2197894" y="159147"/>
                  <a:pt x="2216746" y="106958"/>
                  <a:pt x="2254449" y="65484"/>
                </a:cubicBezTo>
                <a:cubicBezTo>
                  <a:pt x="2293343" y="22622"/>
                  <a:pt x="2343845" y="1191"/>
                  <a:pt x="2405956" y="1191"/>
                </a:cubicBezTo>
                <a:close/>
                <a:moveTo>
                  <a:pt x="2848273" y="0"/>
                </a:moveTo>
                <a:cubicBezTo>
                  <a:pt x="2909194" y="0"/>
                  <a:pt x="2959993" y="21531"/>
                  <a:pt x="3000673" y="64591"/>
                </a:cubicBezTo>
                <a:cubicBezTo>
                  <a:pt x="3040559" y="107057"/>
                  <a:pt x="3060502" y="158948"/>
                  <a:pt x="3060502" y="220266"/>
                </a:cubicBezTo>
                <a:cubicBezTo>
                  <a:pt x="3060502" y="282178"/>
                  <a:pt x="3040758" y="334070"/>
                  <a:pt x="3001268" y="375940"/>
                </a:cubicBezTo>
                <a:cubicBezTo>
                  <a:pt x="2960986" y="418406"/>
                  <a:pt x="2909987" y="439638"/>
                  <a:pt x="2848273" y="439638"/>
                </a:cubicBezTo>
                <a:cubicBezTo>
                  <a:pt x="2786956" y="439638"/>
                  <a:pt x="2736057" y="418207"/>
                  <a:pt x="2695576" y="375345"/>
                </a:cubicBezTo>
                <a:cubicBezTo>
                  <a:pt x="2655888" y="333474"/>
                  <a:pt x="2636044" y="281781"/>
                  <a:pt x="2636044" y="220266"/>
                </a:cubicBezTo>
                <a:cubicBezTo>
                  <a:pt x="2636044" y="158552"/>
                  <a:pt x="2655888" y="106660"/>
                  <a:pt x="2695576" y="64591"/>
                </a:cubicBezTo>
                <a:cubicBezTo>
                  <a:pt x="2736057" y="21531"/>
                  <a:pt x="2786956" y="0"/>
                  <a:pt x="2848273" y="0"/>
                </a:cubicBezTo>
                <a:close/>
                <a:moveTo>
                  <a:pt x="1952923" y="0"/>
                </a:moveTo>
                <a:cubicBezTo>
                  <a:pt x="2013843" y="0"/>
                  <a:pt x="2064644" y="21531"/>
                  <a:pt x="2105323" y="64591"/>
                </a:cubicBezTo>
                <a:cubicBezTo>
                  <a:pt x="2145209" y="107057"/>
                  <a:pt x="2165152" y="158948"/>
                  <a:pt x="2165152" y="220266"/>
                </a:cubicBezTo>
                <a:cubicBezTo>
                  <a:pt x="2165152" y="282178"/>
                  <a:pt x="2145408" y="334070"/>
                  <a:pt x="2105918" y="375940"/>
                </a:cubicBezTo>
                <a:cubicBezTo>
                  <a:pt x="2065636" y="418406"/>
                  <a:pt x="2014637" y="439638"/>
                  <a:pt x="1952923" y="439638"/>
                </a:cubicBezTo>
                <a:cubicBezTo>
                  <a:pt x="1891606" y="439638"/>
                  <a:pt x="1840707" y="418207"/>
                  <a:pt x="1800226" y="375345"/>
                </a:cubicBezTo>
                <a:cubicBezTo>
                  <a:pt x="1760538" y="333474"/>
                  <a:pt x="1740694" y="281781"/>
                  <a:pt x="1740694" y="220266"/>
                </a:cubicBezTo>
                <a:cubicBezTo>
                  <a:pt x="1740694" y="158552"/>
                  <a:pt x="1760538" y="106660"/>
                  <a:pt x="1800226" y="64591"/>
                </a:cubicBezTo>
                <a:cubicBezTo>
                  <a:pt x="1840707" y="21531"/>
                  <a:pt x="1891606" y="0"/>
                  <a:pt x="1952923" y="0"/>
                </a:cubicBezTo>
                <a:close/>
                <a:moveTo>
                  <a:pt x="600373" y="0"/>
                </a:moveTo>
                <a:cubicBezTo>
                  <a:pt x="661293" y="0"/>
                  <a:pt x="712094" y="21531"/>
                  <a:pt x="752773" y="64591"/>
                </a:cubicBezTo>
                <a:cubicBezTo>
                  <a:pt x="792659" y="107057"/>
                  <a:pt x="812602" y="158948"/>
                  <a:pt x="812602" y="220266"/>
                </a:cubicBezTo>
                <a:cubicBezTo>
                  <a:pt x="812602" y="282178"/>
                  <a:pt x="792858" y="334070"/>
                  <a:pt x="753368" y="375940"/>
                </a:cubicBezTo>
                <a:cubicBezTo>
                  <a:pt x="713086" y="418406"/>
                  <a:pt x="662087" y="439638"/>
                  <a:pt x="600373" y="439638"/>
                </a:cubicBezTo>
                <a:cubicBezTo>
                  <a:pt x="539056" y="439638"/>
                  <a:pt x="488157" y="418207"/>
                  <a:pt x="447675" y="375345"/>
                </a:cubicBezTo>
                <a:cubicBezTo>
                  <a:pt x="407988" y="333474"/>
                  <a:pt x="388144" y="281781"/>
                  <a:pt x="388144" y="220266"/>
                </a:cubicBezTo>
                <a:cubicBezTo>
                  <a:pt x="388144" y="158552"/>
                  <a:pt x="407988" y="106660"/>
                  <a:pt x="447675" y="64591"/>
                </a:cubicBezTo>
                <a:cubicBezTo>
                  <a:pt x="488157" y="21531"/>
                  <a:pt x="539056" y="0"/>
                  <a:pt x="600373" y="0"/>
                </a:cubicBezTo>
                <a:close/>
              </a:path>
            </a:pathLst>
          </a:custGeom>
          <a:solidFill>
            <a:srgbClr val="6600CC"/>
          </a:solidFill>
          <a:ln>
            <a:solidFill>
              <a:srgbClr val="EC206C"/>
            </a:solidFill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  <a:scene3d>
              <a:camera prst="orthographicFront"/>
              <a:lightRig rig="threePt" dir="t"/>
            </a:scene3d>
            <a:sp3d contourW="12700"/>
          </a:bodyPr>
          <a:lstStyle/>
          <a:p>
            <a:endParaRPr lang="zh-CN" altLang="en-US" sz="4800" dirty="0">
              <a:solidFill>
                <a:srgbClr val="0070C0"/>
              </a:solidFill>
              <a:latin typeface="Berlin Sans FB Demi" panose="020E0802020502020306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图片占位符 11"/>
          <p:cNvSpPr>
            <a:spLocks noGrp="1"/>
          </p:cNvSpPr>
          <p:nvPr>
            <p:ph type="pic" sz="quarter" idx="11"/>
          </p:nvPr>
        </p:nvSpPr>
        <p:spPr>
          <a:xfrm>
            <a:off x="2122969" y="1981157"/>
            <a:ext cx="3973031" cy="1803183"/>
          </a:xfrm>
          <a:custGeom>
            <a:avLst/>
            <a:gdLst>
              <a:gd name="connsiteX0" fmla="*/ 378319 w 3973031"/>
              <a:gd name="connsiteY0" fmla="*/ 0 h 1803183"/>
              <a:gd name="connsiteX1" fmla="*/ 1925340 w 3973031"/>
              <a:gd name="connsiteY1" fmla="*/ 0 h 1803183"/>
              <a:gd name="connsiteX2" fmla="*/ 2426010 w 3973031"/>
              <a:gd name="connsiteY2" fmla="*/ 0 h 1803183"/>
              <a:gd name="connsiteX3" fmla="*/ 3973031 w 3973031"/>
              <a:gd name="connsiteY3" fmla="*/ 0 h 1803183"/>
              <a:gd name="connsiteX4" fmla="*/ 3973031 w 3973031"/>
              <a:gd name="connsiteY4" fmla="*/ 1803183 h 1803183"/>
              <a:gd name="connsiteX5" fmla="*/ 2426010 w 3973031"/>
              <a:gd name="connsiteY5" fmla="*/ 1803183 h 1803183"/>
              <a:gd name="connsiteX6" fmla="*/ 1547021 w 3973031"/>
              <a:gd name="connsiteY6" fmla="*/ 1803183 h 1803183"/>
              <a:gd name="connsiteX7" fmla="*/ 0 w 3973031"/>
              <a:gd name="connsiteY7" fmla="*/ 1803183 h 1803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973031" h="1803183">
                <a:moveTo>
                  <a:pt x="378319" y="0"/>
                </a:moveTo>
                <a:lnTo>
                  <a:pt x="1925340" y="0"/>
                </a:lnTo>
                <a:lnTo>
                  <a:pt x="2426010" y="0"/>
                </a:lnTo>
                <a:lnTo>
                  <a:pt x="3973031" y="0"/>
                </a:lnTo>
                <a:lnTo>
                  <a:pt x="3973031" y="1803183"/>
                </a:lnTo>
                <a:lnTo>
                  <a:pt x="2426010" y="1803183"/>
                </a:lnTo>
                <a:lnTo>
                  <a:pt x="1547021" y="1803183"/>
                </a:lnTo>
                <a:lnTo>
                  <a:pt x="0" y="180318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1" name="图片占位符 10"/>
          <p:cNvSpPr>
            <a:spLocks noGrp="1"/>
          </p:cNvSpPr>
          <p:nvPr>
            <p:ph type="pic" sz="quarter" idx="12"/>
          </p:nvPr>
        </p:nvSpPr>
        <p:spPr>
          <a:xfrm>
            <a:off x="6096000" y="1981157"/>
            <a:ext cx="4234217" cy="1803183"/>
          </a:xfrm>
          <a:custGeom>
            <a:avLst/>
            <a:gdLst>
              <a:gd name="connsiteX0" fmla="*/ 0 w 4234217"/>
              <a:gd name="connsiteY0" fmla="*/ 0 h 1803183"/>
              <a:gd name="connsiteX1" fmla="*/ 1547021 w 4234217"/>
              <a:gd name="connsiteY1" fmla="*/ 0 h 1803183"/>
              <a:gd name="connsiteX2" fmla="*/ 2360204 w 4234217"/>
              <a:gd name="connsiteY2" fmla="*/ 0 h 1803183"/>
              <a:gd name="connsiteX3" fmla="*/ 3907225 w 4234217"/>
              <a:gd name="connsiteY3" fmla="*/ 0 h 1803183"/>
              <a:gd name="connsiteX4" fmla="*/ 4234217 w 4234217"/>
              <a:gd name="connsiteY4" fmla="*/ 566358 h 1803183"/>
              <a:gd name="connsiteX5" fmla="*/ 3974753 w 4234217"/>
              <a:gd name="connsiteY5" fmla="*/ 1803183 h 1803183"/>
              <a:gd name="connsiteX6" fmla="*/ 2427731 w 4234217"/>
              <a:gd name="connsiteY6" fmla="*/ 1803183 h 1803183"/>
              <a:gd name="connsiteX7" fmla="*/ 1547021 w 4234217"/>
              <a:gd name="connsiteY7" fmla="*/ 1803183 h 1803183"/>
              <a:gd name="connsiteX8" fmla="*/ 0 w 4234217"/>
              <a:gd name="connsiteY8" fmla="*/ 1803183 h 1803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234217" h="1803183">
                <a:moveTo>
                  <a:pt x="0" y="0"/>
                </a:moveTo>
                <a:lnTo>
                  <a:pt x="1547021" y="0"/>
                </a:lnTo>
                <a:lnTo>
                  <a:pt x="2360204" y="0"/>
                </a:lnTo>
                <a:lnTo>
                  <a:pt x="3907225" y="0"/>
                </a:lnTo>
                <a:lnTo>
                  <a:pt x="4234217" y="566358"/>
                </a:lnTo>
                <a:lnTo>
                  <a:pt x="3974753" y="1803183"/>
                </a:lnTo>
                <a:lnTo>
                  <a:pt x="2427731" y="1803183"/>
                </a:lnTo>
                <a:lnTo>
                  <a:pt x="1547021" y="1803183"/>
                </a:lnTo>
                <a:lnTo>
                  <a:pt x="0" y="180318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4" name="图片占位符 13"/>
          <p:cNvSpPr>
            <a:spLocks noGrp="1"/>
          </p:cNvSpPr>
          <p:nvPr>
            <p:ph type="pic" sz="quarter" idx="13"/>
          </p:nvPr>
        </p:nvSpPr>
        <p:spPr>
          <a:xfrm>
            <a:off x="6096000" y="3784861"/>
            <a:ext cx="3973031" cy="1803183"/>
          </a:xfrm>
          <a:custGeom>
            <a:avLst/>
            <a:gdLst>
              <a:gd name="connsiteX0" fmla="*/ 0 w 3973031"/>
              <a:gd name="connsiteY0" fmla="*/ 0 h 1803183"/>
              <a:gd name="connsiteX1" fmla="*/ 1547021 w 3973031"/>
              <a:gd name="connsiteY1" fmla="*/ 0 h 1803183"/>
              <a:gd name="connsiteX2" fmla="*/ 2426010 w 3973031"/>
              <a:gd name="connsiteY2" fmla="*/ 0 h 1803183"/>
              <a:gd name="connsiteX3" fmla="*/ 3973031 w 3973031"/>
              <a:gd name="connsiteY3" fmla="*/ 0 h 1803183"/>
              <a:gd name="connsiteX4" fmla="*/ 3594712 w 3973031"/>
              <a:gd name="connsiteY4" fmla="*/ 1803183 h 1803183"/>
              <a:gd name="connsiteX5" fmla="*/ 2047692 w 3973031"/>
              <a:gd name="connsiteY5" fmla="*/ 1803183 h 1803183"/>
              <a:gd name="connsiteX6" fmla="*/ 1547021 w 3973031"/>
              <a:gd name="connsiteY6" fmla="*/ 1803183 h 1803183"/>
              <a:gd name="connsiteX7" fmla="*/ 0 w 3973031"/>
              <a:gd name="connsiteY7" fmla="*/ 1803183 h 1803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973031" h="1803183">
                <a:moveTo>
                  <a:pt x="0" y="0"/>
                </a:moveTo>
                <a:lnTo>
                  <a:pt x="1547021" y="0"/>
                </a:lnTo>
                <a:lnTo>
                  <a:pt x="2426010" y="0"/>
                </a:lnTo>
                <a:lnTo>
                  <a:pt x="3973031" y="0"/>
                </a:lnTo>
                <a:lnTo>
                  <a:pt x="3594712" y="1803183"/>
                </a:lnTo>
                <a:lnTo>
                  <a:pt x="2047692" y="1803183"/>
                </a:lnTo>
                <a:lnTo>
                  <a:pt x="1547021" y="1803183"/>
                </a:lnTo>
                <a:lnTo>
                  <a:pt x="0" y="180318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3" name="图片占位符 12"/>
          <p:cNvSpPr>
            <a:spLocks noGrp="1"/>
          </p:cNvSpPr>
          <p:nvPr>
            <p:ph type="pic" sz="quarter" idx="14"/>
          </p:nvPr>
        </p:nvSpPr>
        <p:spPr>
          <a:xfrm>
            <a:off x="1861783" y="3784861"/>
            <a:ext cx="4234217" cy="1803183"/>
          </a:xfrm>
          <a:custGeom>
            <a:avLst/>
            <a:gdLst>
              <a:gd name="connsiteX0" fmla="*/ 259464 w 4234217"/>
              <a:gd name="connsiteY0" fmla="*/ 0 h 1803183"/>
              <a:gd name="connsiteX1" fmla="*/ 1806486 w 4234217"/>
              <a:gd name="connsiteY1" fmla="*/ 0 h 1803183"/>
              <a:gd name="connsiteX2" fmla="*/ 2687196 w 4234217"/>
              <a:gd name="connsiteY2" fmla="*/ 0 h 1803183"/>
              <a:gd name="connsiteX3" fmla="*/ 4234217 w 4234217"/>
              <a:gd name="connsiteY3" fmla="*/ 0 h 1803183"/>
              <a:gd name="connsiteX4" fmla="*/ 4234217 w 4234217"/>
              <a:gd name="connsiteY4" fmla="*/ 1803183 h 1803183"/>
              <a:gd name="connsiteX5" fmla="*/ 2687196 w 4234217"/>
              <a:gd name="connsiteY5" fmla="*/ 1803183 h 1803183"/>
              <a:gd name="connsiteX6" fmla="*/ 1874014 w 4234217"/>
              <a:gd name="connsiteY6" fmla="*/ 1803183 h 1803183"/>
              <a:gd name="connsiteX7" fmla="*/ 326992 w 4234217"/>
              <a:gd name="connsiteY7" fmla="*/ 1803183 h 1803183"/>
              <a:gd name="connsiteX8" fmla="*/ 0 w 4234217"/>
              <a:gd name="connsiteY8" fmla="*/ 1236826 h 1803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234217" h="1803183">
                <a:moveTo>
                  <a:pt x="259464" y="0"/>
                </a:moveTo>
                <a:lnTo>
                  <a:pt x="1806486" y="0"/>
                </a:lnTo>
                <a:lnTo>
                  <a:pt x="2687196" y="0"/>
                </a:lnTo>
                <a:lnTo>
                  <a:pt x="4234217" y="0"/>
                </a:lnTo>
                <a:lnTo>
                  <a:pt x="4234217" y="1803183"/>
                </a:lnTo>
                <a:lnTo>
                  <a:pt x="2687196" y="1803183"/>
                </a:lnTo>
                <a:lnTo>
                  <a:pt x="1874014" y="1803183"/>
                </a:lnTo>
                <a:lnTo>
                  <a:pt x="326992" y="1803183"/>
                </a:lnTo>
                <a:lnTo>
                  <a:pt x="0" y="123682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 dirty="0"/>
          </a:p>
        </p:txBody>
      </p:sp>
      <p:cxnSp>
        <p:nvCxnSpPr>
          <p:cNvPr id="9" name="直接连接符 8"/>
          <p:cNvCxnSpPr/>
          <p:nvPr userDrawn="1"/>
        </p:nvCxnSpPr>
        <p:spPr>
          <a:xfrm>
            <a:off x="0" y="925513"/>
            <a:ext cx="12192000" cy="0"/>
          </a:xfrm>
          <a:prstGeom prst="line">
            <a:avLst/>
          </a:prstGeom>
          <a:ln w="19050">
            <a:solidFill>
              <a:srgbClr val="EC206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 userDrawn="1"/>
        </p:nvSpPr>
        <p:spPr>
          <a:xfrm>
            <a:off x="657506" y="487746"/>
            <a:ext cx="1619714" cy="232670"/>
          </a:xfrm>
          <a:custGeom>
            <a:avLst/>
            <a:gdLst/>
            <a:ahLst/>
            <a:cxnLst/>
            <a:rect l="l" t="t" r="r" b="b"/>
            <a:pathLst>
              <a:path w="3060502" h="439638">
                <a:moveTo>
                  <a:pt x="2848273" y="111026"/>
                </a:moveTo>
                <a:cubicBezTo>
                  <a:pt x="2820293" y="111026"/>
                  <a:pt x="2796580" y="122337"/>
                  <a:pt x="2777133" y="144959"/>
                </a:cubicBezTo>
                <a:cubicBezTo>
                  <a:pt x="2758282" y="166787"/>
                  <a:pt x="2748856" y="191889"/>
                  <a:pt x="2748856" y="220266"/>
                </a:cubicBezTo>
                <a:cubicBezTo>
                  <a:pt x="2748856" y="250627"/>
                  <a:pt x="2757687" y="275927"/>
                  <a:pt x="2775347" y="296168"/>
                </a:cubicBezTo>
                <a:cubicBezTo>
                  <a:pt x="2794001" y="317401"/>
                  <a:pt x="2818309" y="328017"/>
                  <a:pt x="2848273" y="328017"/>
                </a:cubicBezTo>
                <a:cubicBezTo>
                  <a:pt x="2876253" y="328017"/>
                  <a:pt x="2900065" y="316806"/>
                  <a:pt x="2919711" y="294382"/>
                </a:cubicBezTo>
                <a:cubicBezTo>
                  <a:pt x="2938364" y="272951"/>
                  <a:pt x="2947690" y="248047"/>
                  <a:pt x="2947690" y="219670"/>
                </a:cubicBezTo>
                <a:cubicBezTo>
                  <a:pt x="2947690" y="189905"/>
                  <a:pt x="2938662" y="164604"/>
                  <a:pt x="2920604" y="143768"/>
                </a:cubicBezTo>
                <a:cubicBezTo>
                  <a:pt x="2901752" y="121940"/>
                  <a:pt x="2877642" y="111026"/>
                  <a:pt x="2848273" y="111026"/>
                </a:cubicBezTo>
                <a:close/>
                <a:moveTo>
                  <a:pt x="1952923" y="111026"/>
                </a:moveTo>
                <a:cubicBezTo>
                  <a:pt x="1924944" y="111026"/>
                  <a:pt x="1901230" y="122337"/>
                  <a:pt x="1881783" y="144959"/>
                </a:cubicBezTo>
                <a:cubicBezTo>
                  <a:pt x="1862932" y="166787"/>
                  <a:pt x="1853506" y="191889"/>
                  <a:pt x="1853506" y="220266"/>
                </a:cubicBezTo>
                <a:cubicBezTo>
                  <a:pt x="1853506" y="250627"/>
                  <a:pt x="1862336" y="275927"/>
                  <a:pt x="1879997" y="296168"/>
                </a:cubicBezTo>
                <a:cubicBezTo>
                  <a:pt x="1898651" y="317401"/>
                  <a:pt x="1922959" y="328017"/>
                  <a:pt x="1952923" y="328017"/>
                </a:cubicBezTo>
                <a:cubicBezTo>
                  <a:pt x="1980903" y="328017"/>
                  <a:pt x="2004715" y="316806"/>
                  <a:pt x="2024361" y="294382"/>
                </a:cubicBezTo>
                <a:cubicBezTo>
                  <a:pt x="2043014" y="272951"/>
                  <a:pt x="2052340" y="248047"/>
                  <a:pt x="2052340" y="219670"/>
                </a:cubicBezTo>
                <a:cubicBezTo>
                  <a:pt x="2052340" y="189905"/>
                  <a:pt x="2043311" y="164604"/>
                  <a:pt x="2025254" y="143768"/>
                </a:cubicBezTo>
                <a:cubicBezTo>
                  <a:pt x="2006402" y="121940"/>
                  <a:pt x="1982292" y="111026"/>
                  <a:pt x="1952923" y="111026"/>
                </a:cubicBezTo>
                <a:close/>
                <a:moveTo>
                  <a:pt x="600373" y="111026"/>
                </a:moveTo>
                <a:cubicBezTo>
                  <a:pt x="572394" y="111026"/>
                  <a:pt x="548680" y="122337"/>
                  <a:pt x="529233" y="144959"/>
                </a:cubicBezTo>
                <a:cubicBezTo>
                  <a:pt x="510382" y="166787"/>
                  <a:pt x="500956" y="191889"/>
                  <a:pt x="500956" y="220266"/>
                </a:cubicBezTo>
                <a:cubicBezTo>
                  <a:pt x="500956" y="250627"/>
                  <a:pt x="509786" y="275927"/>
                  <a:pt x="527447" y="296168"/>
                </a:cubicBezTo>
                <a:cubicBezTo>
                  <a:pt x="546101" y="317401"/>
                  <a:pt x="570409" y="328017"/>
                  <a:pt x="600373" y="328017"/>
                </a:cubicBezTo>
                <a:cubicBezTo>
                  <a:pt x="628353" y="328017"/>
                  <a:pt x="652165" y="316806"/>
                  <a:pt x="671811" y="294382"/>
                </a:cubicBezTo>
                <a:cubicBezTo>
                  <a:pt x="690464" y="272951"/>
                  <a:pt x="699790" y="248047"/>
                  <a:pt x="699790" y="219670"/>
                </a:cubicBezTo>
                <a:cubicBezTo>
                  <a:pt x="699790" y="189905"/>
                  <a:pt x="690761" y="164604"/>
                  <a:pt x="672704" y="143768"/>
                </a:cubicBezTo>
                <a:cubicBezTo>
                  <a:pt x="653852" y="121940"/>
                  <a:pt x="629742" y="111026"/>
                  <a:pt x="600373" y="111026"/>
                </a:cubicBezTo>
                <a:close/>
                <a:moveTo>
                  <a:pt x="1540669" y="11311"/>
                </a:moveTo>
                <a:cubicBezTo>
                  <a:pt x="1543646" y="11311"/>
                  <a:pt x="1545035" y="13196"/>
                  <a:pt x="1544837" y="16966"/>
                </a:cubicBezTo>
                <a:lnTo>
                  <a:pt x="1544539" y="20836"/>
                </a:lnTo>
                <a:cubicBezTo>
                  <a:pt x="1542158" y="58142"/>
                  <a:pt x="1539479" y="114201"/>
                  <a:pt x="1536502" y="189012"/>
                </a:cubicBezTo>
                <a:lnTo>
                  <a:pt x="1536204" y="267593"/>
                </a:lnTo>
                <a:cubicBezTo>
                  <a:pt x="1536204" y="292993"/>
                  <a:pt x="1536304" y="311547"/>
                  <a:pt x="1536502" y="323255"/>
                </a:cubicBezTo>
                <a:cubicBezTo>
                  <a:pt x="1536701" y="325636"/>
                  <a:pt x="1536899" y="328017"/>
                  <a:pt x="1537097" y="330398"/>
                </a:cubicBezTo>
                <a:cubicBezTo>
                  <a:pt x="1537296" y="332780"/>
                  <a:pt x="1538784" y="334268"/>
                  <a:pt x="1541562" y="334863"/>
                </a:cubicBezTo>
                <a:cubicBezTo>
                  <a:pt x="1541761" y="334863"/>
                  <a:pt x="1544340" y="334863"/>
                  <a:pt x="1549301" y="334863"/>
                </a:cubicBezTo>
                <a:cubicBezTo>
                  <a:pt x="1567161" y="334863"/>
                  <a:pt x="1593900" y="333921"/>
                  <a:pt x="1629520" y="332036"/>
                </a:cubicBezTo>
                <a:cubicBezTo>
                  <a:pt x="1665139" y="330150"/>
                  <a:pt x="1691879" y="329208"/>
                  <a:pt x="1709738" y="329208"/>
                </a:cubicBezTo>
                <a:cubicBezTo>
                  <a:pt x="1715096" y="329208"/>
                  <a:pt x="1717775" y="331490"/>
                  <a:pt x="1717775" y="336054"/>
                </a:cubicBezTo>
                <a:cubicBezTo>
                  <a:pt x="1717775" y="369987"/>
                  <a:pt x="1715294" y="399256"/>
                  <a:pt x="1710333" y="423863"/>
                </a:cubicBezTo>
                <a:cubicBezTo>
                  <a:pt x="1709341" y="429022"/>
                  <a:pt x="1707258" y="432098"/>
                  <a:pt x="1704083" y="433090"/>
                </a:cubicBezTo>
                <a:cubicBezTo>
                  <a:pt x="1703090" y="433487"/>
                  <a:pt x="1699022" y="433685"/>
                  <a:pt x="1691879" y="433685"/>
                </a:cubicBezTo>
                <a:cubicBezTo>
                  <a:pt x="1674813" y="433685"/>
                  <a:pt x="1652588" y="433288"/>
                  <a:pt x="1625204" y="432495"/>
                </a:cubicBezTo>
                <a:cubicBezTo>
                  <a:pt x="1589485" y="431701"/>
                  <a:pt x="1567260" y="431205"/>
                  <a:pt x="1558529" y="431006"/>
                </a:cubicBezTo>
                <a:lnTo>
                  <a:pt x="1469529" y="429816"/>
                </a:lnTo>
                <a:cubicBezTo>
                  <a:pt x="1460600" y="430014"/>
                  <a:pt x="1447800" y="429617"/>
                  <a:pt x="1431132" y="428625"/>
                </a:cubicBezTo>
                <a:cubicBezTo>
                  <a:pt x="1425377" y="427633"/>
                  <a:pt x="1422500" y="424557"/>
                  <a:pt x="1422500" y="419398"/>
                </a:cubicBezTo>
                <a:cubicBezTo>
                  <a:pt x="1422500" y="397768"/>
                  <a:pt x="1422847" y="365373"/>
                  <a:pt x="1423541" y="322213"/>
                </a:cubicBezTo>
                <a:cubicBezTo>
                  <a:pt x="1424236" y="279053"/>
                  <a:pt x="1424583" y="246658"/>
                  <a:pt x="1424583" y="225028"/>
                </a:cubicBezTo>
                <a:cubicBezTo>
                  <a:pt x="1424583" y="202009"/>
                  <a:pt x="1423889" y="167531"/>
                  <a:pt x="1422500" y="121593"/>
                </a:cubicBezTo>
                <a:cubicBezTo>
                  <a:pt x="1421111" y="75654"/>
                  <a:pt x="1420416" y="41176"/>
                  <a:pt x="1420416" y="18157"/>
                </a:cubicBezTo>
                <a:cubicBezTo>
                  <a:pt x="1420416" y="13791"/>
                  <a:pt x="1423393" y="11609"/>
                  <a:pt x="1429346" y="11609"/>
                </a:cubicBezTo>
                <a:cubicBezTo>
                  <a:pt x="1435299" y="11609"/>
                  <a:pt x="1444179" y="11906"/>
                  <a:pt x="1455986" y="12502"/>
                </a:cubicBezTo>
                <a:cubicBezTo>
                  <a:pt x="1467793" y="13097"/>
                  <a:pt x="1476574" y="13395"/>
                  <a:pt x="1482329" y="13395"/>
                </a:cubicBezTo>
                <a:cubicBezTo>
                  <a:pt x="1488877" y="13395"/>
                  <a:pt x="1498601" y="13047"/>
                  <a:pt x="1511499" y="12353"/>
                </a:cubicBezTo>
                <a:cubicBezTo>
                  <a:pt x="1524398" y="11658"/>
                  <a:pt x="1534121" y="11311"/>
                  <a:pt x="1540669" y="11311"/>
                </a:cubicBezTo>
                <a:close/>
                <a:moveTo>
                  <a:pt x="861120" y="11013"/>
                </a:moveTo>
                <a:cubicBezTo>
                  <a:pt x="873225" y="11013"/>
                  <a:pt x="891531" y="11509"/>
                  <a:pt x="916038" y="12502"/>
                </a:cubicBezTo>
                <a:cubicBezTo>
                  <a:pt x="940545" y="13494"/>
                  <a:pt x="958850" y="13990"/>
                  <a:pt x="970955" y="13990"/>
                </a:cubicBezTo>
                <a:cubicBezTo>
                  <a:pt x="975916" y="13990"/>
                  <a:pt x="978396" y="16173"/>
                  <a:pt x="978396" y="20538"/>
                </a:cubicBezTo>
                <a:cubicBezTo>
                  <a:pt x="978396" y="46732"/>
                  <a:pt x="977553" y="85973"/>
                  <a:pt x="975866" y="138261"/>
                </a:cubicBezTo>
                <a:cubicBezTo>
                  <a:pt x="974180" y="190550"/>
                  <a:pt x="973337" y="229791"/>
                  <a:pt x="973337" y="255984"/>
                </a:cubicBezTo>
                <a:cubicBezTo>
                  <a:pt x="973337" y="287139"/>
                  <a:pt x="976611" y="308173"/>
                  <a:pt x="983159" y="319088"/>
                </a:cubicBezTo>
                <a:cubicBezTo>
                  <a:pt x="991890" y="333970"/>
                  <a:pt x="1010147" y="341412"/>
                  <a:pt x="1037928" y="341412"/>
                </a:cubicBezTo>
                <a:cubicBezTo>
                  <a:pt x="1078608" y="341412"/>
                  <a:pt x="1098947" y="321667"/>
                  <a:pt x="1098947" y="282178"/>
                </a:cubicBezTo>
                <a:cubicBezTo>
                  <a:pt x="1098947" y="253405"/>
                  <a:pt x="1098253" y="210245"/>
                  <a:pt x="1096864" y="152698"/>
                </a:cubicBezTo>
                <a:cubicBezTo>
                  <a:pt x="1095475" y="95151"/>
                  <a:pt x="1094780" y="51991"/>
                  <a:pt x="1094780" y="23217"/>
                </a:cubicBezTo>
                <a:cubicBezTo>
                  <a:pt x="1094780" y="17066"/>
                  <a:pt x="1097261" y="13990"/>
                  <a:pt x="1102221" y="13990"/>
                </a:cubicBezTo>
                <a:cubicBezTo>
                  <a:pt x="1113929" y="13990"/>
                  <a:pt x="1131590" y="13494"/>
                  <a:pt x="1155204" y="12502"/>
                </a:cubicBezTo>
                <a:cubicBezTo>
                  <a:pt x="1178818" y="11509"/>
                  <a:pt x="1196479" y="11013"/>
                  <a:pt x="1208187" y="11013"/>
                </a:cubicBezTo>
                <a:cubicBezTo>
                  <a:pt x="1213942" y="11013"/>
                  <a:pt x="1216819" y="13395"/>
                  <a:pt x="1216819" y="18157"/>
                </a:cubicBezTo>
                <a:cubicBezTo>
                  <a:pt x="1216819" y="40977"/>
                  <a:pt x="1215877" y="75406"/>
                  <a:pt x="1213991" y="121444"/>
                </a:cubicBezTo>
                <a:cubicBezTo>
                  <a:pt x="1212106" y="167481"/>
                  <a:pt x="1211164" y="202009"/>
                  <a:pt x="1211164" y="225028"/>
                </a:cubicBezTo>
                <a:cubicBezTo>
                  <a:pt x="1211164" y="231378"/>
                  <a:pt x="1211263" y="240953"/>
                  <a:pt x="1211462" y="253752"/>
                </a:cubicBezTo>
                <a:cubicBezTo>
                  <a:pt x="1211660" y="266551"/>
                  <a:pt x="1211759" y="276126"/>
                  <a:pt x="1211759" y="282476"/>
                </a:cubicBezTo>
                <a:cubicBezTo>
                  <a:pt x="1211759" y="333077"/>
                  <a:pt x="1205707" y="367605"/>
                  <a:pt x="1193602" y="386060"/>
                </a:cubicBezTo>
                <a:cubicBezTo>
                  <a:pt x="1171377" y="419795"/>
                  <a:pt x="1115914" y="436662"/>
                  <a:pt x="1027212" y="436662"/>
                </a:cubicBezTo>
                <a:cubicBezTo>
                  <a:pt x="987128" y="436662"/>
                  <a:pt x="956271" y="433586"/>
                  <a:pt x="934641" y="427434"/>
                </a:cubicBezTo>
                <a:cubicBezTo>
                  <a:pt x="900113" y="417513"/>
                  <a:pt x="877690" y="398562"/>
                  <a:pt x="867371" y="370582"/>
                </a:cubicBezTo>
                <a:cubicBezTo>
                  <a:pt x="862211" y="356890"/>
                  <a:pt x="859632" y="332482"/>
                  <a:pt x="859632" y="297359"/>
                </a:cubicBezTo>
                <a:cubicBezTo>
                  <a:pt x="859632" y="289223"/>
                  <a:pt x="859929" y="277118"/>
                  <a:pt x="860525" y="261045"/>
                </a:cubicBezTo>
                <a:cubicBezTo>
                  <a:pt x="861120" y="244971"/>
                  <a:pt x="861418" y="232966"/>
                  <a:pt x="861418" y="225028"/>
                </a:cubicBezTo>
                <a:cubicBezTo>
                  <a:pt x="861418" y="202009"/>
                  <a:pt x="860326" y="167481"/>
                  <a:pt x="858144" y="121444"/>
                </a:cubicBezTo>
                <a:cubicBezTo>
                  <a:pt x="855961" y="75406"/>
                  <a:pt x="854869" y="40977"/>
                  <a:pt x="854869" y="18157"/>
                </a:cubicBezTo>
                <a:cubicBezTo>
                  <a:pt x="854869" y="13395"/>
                  <a:pt x="856953" y="11013"/>
                  <a:pt x="861120" y="11013"/>
                </a:cubicBezTo>
                <a:close/>
                <a:moveTo>
                  <a:pt x="5954" y="11013"/>
                </a:moveTo>
                <a:cubicBezTo>
                  <a:pt x="18058" y="11013"/>
                  <a:pt x="36414" y="11509"/>
                  <a:pt x="61020" y="12502"/>
                </a:cubicBezTo>
                <a:cubicBezTo>
                  <a:pt x="85626" y="13494"/>
                  <a:pt x="104081" y="13990"/>
                  <a:pt x="116384" y="13990"/>
                </a:cubicBezTo>
                <a:cubicBezTo>
                  <a:pt x="120948" y="13990"/>
                  <a:pt x="123230" y="15478"/>
                  <a:pt x="123230" y="18455"/>
                </a:cubicBezTo>
                <a:cubicBezTo>
                  <a:pt x="123230" y="28575"/>
                  <a:pt x="122784" y="43805"/>
                  <a:pt x="121891" y="64145"/>
                </a:cubicBezTo>
                <a:cubicBezTo>
                  <a:pt x="120998" y="84485"/>
                  <a:pt x="120551" y="99715"/>
                  <a:pt x="120551" y="109835"/>
                </a:cubicBezTo>
                <a:cubicBezTo>
                  <a:pt x="120551" y="115788"/>
                  <a:pt x="129283" y="130671"/>
                  <a:pt x="146745" y="154484"/>
                </a:cubicBezTo>
                <a:cubicBezTo>
                  <a:pt x="160636" y="173137"/>
                  <a:pt x="172046" y="187523"/>
                  <a:pt x="180975" y="197644"/>
                </a:cubicBezTo>
                <a:cubicBezTo>
                  <a:pt x="189111" y="188119"/>
                  <a:pt x="199926" y="173831"/>
                  <a:pt x="213420" y="154781"/>
                </a:cubicBezTo>
                <a:cubicBezTo>
                  <a:pt x="230486" y="130969"/>
                  <a:pt x="239018" y="116582"/>
                  <a:pt x="239018" y="111621"/>
                </a:cubicBezTo>
                <a:cubicBezTo>
                  <a:pt x="239018" y="101699"/>
                  <a:pt x="238274" y="86668"/>
                  <a:pt x="236786" y="66526"/>
                </a:cubicBezTo>
                <a:cubicBezTo>
                  <a:pt x="235298" y="46385"/>
                  <a:pt x="234554" y="31353"/>
                  <a:pt x="234554" y="21431"/>
                </a:cubicBezTo>
                <a:cubicBezTo>
                  <a:pt x="234554" y="17264"/>
                  <a:pt x="235447" y="14883"/>
                  <a:pt x="237232" y="14288"/>
                </a:cubicBezTo>
                <a:cubicBezTo>
                  <a:pt x="237232" y="14288"/>
                  <a:pt x="239713" y="14288"/>
                  <a:pt x="244674" y="14288"/>
                </a:cubicBezTo>
                <a:cubicBezTo>
                  <a:pt x="256580" y="14288"/>
                  <a:pt x="274489" y="13742"/>
                  <a:pt x="298401" y="12650"/>
                </a:cubicBezTo>
                <a:cubicBezTo>
                  <a:pt x="322313" y="11559"/>
                  <a:pt x="340321" y="11013"/>
                  <a:pt x="352425" y="11013"/>
                </a:cubicBezTo>
                <a:cubicBezTo>
                  <a:pt x="356394" y="11013"/>
                  <a:pt x="358379" y="15280"/>
                  <a:pt x="358379" y="23813"/>
                </a:cubicBezTo>
                <a:cubicBezTo>
                  <a:pt x="358379" y="34330"/>
                  <a:pt x="358577" y="50155"/>
                  <a:pt x="358974" y="71289"/>
                </a:cubicBezTo>
                <a:cubicBezTo>
                  <a:pt x="359371" y="92422"/>
                  <a:pt x="359569" y="108347"/>
                  <a:pt x="359569" y="119063"/>
                </a:cubicBezTo>
                <a:cubicBezTo>
                  <a:pt x="359569" y="127595"/>
                  <a:pt x="357982" y="135037"/>
                  <a:pt x="354807" y="141387"/>
                </a:cubicBezTo>
                <a:cubicBezTo>
                  <a:pt x="328811" y="192782"/>
                  <a:pt x="293390" y="246856"/>
                  <a:pt x="248543" y="303609"/>
                </a:cubicBezTo>
                <a:cubicBezTo>
                  <a:pt x="242193" y="311944"/>
                  <a:pt x="239018" y="319484"/>
                  <a:pt x="239018" y="326231"/>
                </a:cubicBezTo>
                <a:cubicBezTo>
                  <a:pt x="239018" y="336748"/>
                  <a:pt x="239614" y="352524"/>
                  <a:pt x="240804" y="373559"/>
                </a:cubicBezTo>
                <a:cubicBezTo>
                  <a:pt x="241995" y="394593"/>
                  <a:pt x="242590" y="410270"/>
                  <a:pt x="242590" y="420588"/>
                </a:cubicBezTo>
                <a:cubicBezTo>
                  <a:pt x="242590" y="424160"/>
                  <a:pt x="241797" y="426343"/>
                  <a:pt x="240209" y="427137"/>
                </a:cubicBezTo>
                <a:cubicBezTo>
                  <a:pt x="239812" y="427335"/>
                  <a:pt x="237133" y="427831"/>
                  <a:pt x="232172" y="428625"/>
                </a:cubicBezTo>
                <a:cubicBezTo>
                  <a:pt x="225029" y="429816"/>
                  <a:pt x="207169" y="430411"/>
                  <a:pt x="178594" y="430411"/>
                </a:cubicBezTo>
                <a:cubicBezTo>
                  <a:pt x="149821" y="430411"/>
                  <a:pt x="131465" y="429816"/>
                  <a:pt x="123528" y="428625"/>
                </a:cubicBezTo>
                <a:cubicBezTo>
                  <a:pt x="117972" y="427831"/>
                  <a:pt x="115193" y="424954"/>
                  <a:pt x="115193" y="419993"/>
                </a:cubicBezTo>
                <a:cubicBezTo>
                  <a:pt x="115193" y="409476"/>
                  <a:pt x="116086" y="393452"/>
                  <a:pt x="117872" y="371922"/>
                </a:cubicBezTo>
                <a:cubicBezTo>
                  <a:pt x="119658" y="350391"/>
                  <a:pt x="120551" y="334268"/>
                  <a:pt x="120551" y="323552"/>
                </a:cubicBezTo>
                <a:cubicBezTo>
                  <a:pt x="120551" y="317202"/>
                  <a:pt x="118170" y="310356"/>
                  <a:pt x="113408" y="303014"/>
                </a:cubicBezTo>
                <a:cubicBezTo>
                  <a:pt x="89397" y="269081"/>
                  <a:pt x="55067" y="217091"/>
                  <a:pt x="10418" y="147042"/>
                </a:cubicBezTo>
                <a:cubicBezTo>
                  <a:pt x="5854" y="139303"/>
                  <a:pt x="3572" y="132953"/>
                  <a:pt x="3572" y="127992"/>
                </a:cubicBezTo>
                <a:cubicBezTo>
                  <a:pt x="3572" y="116086"/>
                  <a:pt x="2977" y="98227"/>
                  <a:pt x="1786" y="74414"/>
                </a:cubicBezTo>
                <a:cubicBezTo>
                  <a:pt x="596" y="50602"/>
                  <a:pt x="0" y="32742"/>
                  <a:pt x="0" y="20836"/>
                </a:cubicBezTo>
                <a:cubicBezTo>
                  <a:pt x="0" y="14288"/>
                  <a:pt x="1985" y="11013"/>
                  <a:pt x="5954" y="11013"/>
                </a:cubicBezTo>
                <a:close/>
                <a:moveTo>
                  <a:pt x="2405956" y="1191"/>
                </a:moveTo>
                <a:cubicBezTo>
                  <a:pt x="2436118" y="1191"/>
                  <a:pt x="2464495" y="6945"/>
                  <a:pt x="2491086" y="18455"/>
                </a:cubicBezTo>
                <a:cubicBezTo>
                  <a:pt x="2519859" y="31155"/>
                  <a:pt x="2542481" y="49014"/>
                  <a:pt x="2558951" y="72033"/>
                </a:cubicBezTo>
                <a:cubicBezTo>
                  <a:pt x="2562325" y="76795"/>
                  <a:pt x="2564011" y="80169"/>
                  <a:pt x="2564011" y="82153"/>
                </a:cubicBezTo>
                <a:cubicBezTo>
                  <a:pt x="2564011" y="88503"/>
                  <a:pt x="2555131" y="102741"/>
                  <a:pt x="2537371" y="124867"/>
                </a:cubicBezTo>
                <a:cubicBezTo>
                  <a:pt x="2519611" y="146993"/>
                  <a:pt x="2508151" y="158056"/>
                  <a:pt x="2502992" y="158056"/>
                </a:cubicBezTo>
                <a:cubicBezTo>
                  <a:pt x="2501801" y="158056"/>
                  <a:pt x="2497237" y="153988"/>
                  <a:pt x="2489300" y="145852"/>
                </a:cubicBezTo>
                <a:cubicBezTo>
                  <a:pt x="2479576" y="136128"/>
                  <a:pt x="2469654" y="128588"/>
                  <a:pt x="2459534" y="123230"/>
                </a:cubicBezTo>
                <a:cubicBezTo>
                  <a:pt x="2444453" y="115094"/>
                  <a:pt x="2427784" y="111026"/>
                  <a:pt x="2409528" y="111026"/>
                </a:cubicBezTo>
                <a:cubicBezTo>
                  <a:pt x="2379762" y="111026"/>
                  <a:pt x="2356148" y="122138"/>
                  <a:pt x="2338686" y="144363"/>
                </a:cubicBezTo>
                <a:cubicBezTo>
                  <a:pt x="2322414" y="164802"/>
                  <a:pt x="2314278" y="190302"/>
                  <a:pt x="2314278" y="220861"/>
                </a:cubicBezTo>
                <a:cubicBezTo>
                  <a:pt x="2314278" y="253206"/>
                  <a:pt x="2322712" y="278805"/>
                  <a:pt x="2339579" y="297656"/>
                </a:cubicBezTo>
                <a:cubicBezTo>
                  <a:pt x="2357041" y="317103"/>
                  <a:pt x="2381746" y="326827"/>
                  <a:pt x="2413695" y="326827"/>
                </a:cubicBezTo>
                <a:cubicBezTo>
                  <a:pt x="2433936" y="326827"/>
                  <a:pt x="2456558" y="321766"/>
                  <a:pt x="2481561" y="311646"/>
                </a:cubicBezTo>
                <a:cubicBezTo>
                  <a:pt x="2480965" y="305098"/>
                  <a:pt x="2479179" y="288429"/>
                  <a:pt x="2476203" y="261640"/>
                </a:cubicBezTo>
                <a:cubicBezTo>
                  <a:pt x="2473623" y="241002"/>
                  <a:pt x="2472333" y="224334"/>
                  <a:pt x="2472333" y="211634"/>
                </a:cubicBezTo>
                <a:cubicBezTo>
                  <a:pt x="2472333" y="207863"/>
                  <a:pt x="2473623" y="205581"/>
                  <a:pt x="2476203" y="204788"/>
                </a:cubicBezTo>
                <a:cubicBezTo>
                  <a:pt x="2477195" y="204391"/>
                  <a:pt x="2478783" y="204192"/>
                  <a:pt x="2480965" y="204192"/>
                </a:cubicBezTo>
                <a:cubicBezTo>
                  <a:pt x="2486720" y="204192"/>
                  <a:pt x="2495402" y="204738"/>
                  <a:pt x="2507010" y="205829"/>
                </a:cubicBezTo>
                <a:cubicBezTo>
                  <a:pt x="2518619" y="206921"/>
                  <a:pt x="2527400" y="207466"/>
                  <a:pt x="2533353" y="207466"/>
                </a:cubicBezTo>
                <a:cubicBezTo>
                  <a:pt x="2539703" y="207466"/>
                  <a:pt x="2549228" y="207020"/>
                  <a:pt x="2561928" y="206127"/>
                </a:cubicBezTo>
                <a:cubicBezTo>
                  <a:pt x="2574628" y="205234"/>
                  <a:pt x="2584153" y="204788"/>
                  <a:pt x="2590503" y="204788"/>
                </a:cubicBezTo>
                <a:cubicBezTo>
                  <a:pt x="2595464" y="204788"/>
                  <a:pt x="2597944" y="208062"/>
                  <a:pt x="2597944" y="214610"/>
                </a:cubicBezTo>
                <a:cubicBezTo>
                  <a:pt x="2597944" y="224135"/>
                  <a:pt x="2597399" y="238522"/>
                  <a:pt x="2596307" y="257770"/>
                </a:cubicBezTo>
                <a:cubicBezTo>
                  <a:pt x="2595216" y="277019"/>
                  <a:pt x="2594670" y="291406"/>
                  <a:pt x="2594670" y="300931"/>
                </a:cubicBezTo>
                <a:cubicBezTo>
                  <a:pt x="2594670" y="326529"/>
                  <a:pt x="2596555" y="364827"/>
                  <a:pt x="2600326" y="415826"/>
                </a:cubicBezTo>
                <a:lnTo>
                  <a:pt x="2600623" y="419100"/>
                </a:lnTo>
                <a:cubicBezTo>
                  <a:pt x="2601020" y="424458"/>
                  <a:pt x="2598242" y="427137"/>
                  <a:pt x="2592289" y="427137"/>
                </a:cubicBezTo>
                <a:cubicBezTo>
                  <a:pt x="2588518" y="427137"/>
                  <a:pt x="2577654" y="424954"/>
                  <a:pt x="2559695" y="420588"/>
                </a:cubicBezTo>
                <a:cubicBezTo>
                  <a:pt x="2541737" y="416223"/>
                  <a:pt x="2530674" y="413246"/>
                  <a:pt x="2526507" y="411659"/>
                </a:cubicBezTo>
                <a:cubicBezTo>
                  <a:pt x="2485033" y="427931"/>
                  <a:pt x="2445247" y="436067"/>
                  <a:pt x="2407147" y="436067"/>
                </a:cubicBezTo>
                <a:cubicBezTo>
                  <a:pt x="2345829" y="436067"/>
                  <a:pt x="2295526" y="415627"/>
                  <a:pt x="2256235" y="374749"/>
                </a:cubicBezTo>
                <a:cubicBezTo>
                  <a:pt x="2217341" y="334466"/>
                  <a:pt x="2197894" y="283567"/>
                  <a:pt x="2197894" y="222052"/>
                </a:cubicBezTo>
                <a:cubicBezTo>
                  <a:pt x="2197894" y="159147"/>
                  <a:pt x="2216746" y="106958"/>
                  <a:pt x="2254449" y="65484"/>
                </a:cubicBezTo>
                <a:cubicBezTo>
                  <a:pt x="2293343" y="22622"/>
                  <a:pt x="2343845" y="1191"/>
                  <a:pt x="2405956" y="1191"/>
                </a:cubicBezTo>
                <a:close/>
                <a:moveTo>
                  <a:pt x="2848273" y="0"/>
                </a:moveTo>
                <a:cubicBezTo>
                  <a:pt x="2909194" y="0"/>
                  <a:pt x="2959993" y="21531"/>
                  <a:pt x="3000673" y="64591"/>
                </a:cubicBezTo>
                <a:cubicBezTo>
                  <a:pt x="3040559" y="107057"/>
                  <a:pt x="3060502" y="158948"/>
                  <a:pt x="3060502" y="220266"/>
                </a:cubicBezTo>
                <a:cubicBezTo>
                  <a:pt x="3060502" y="282178"/>
                  <a:pt x="3040758" y="334070"/>
                  <a:pt x="3001268" y="375940"/>
                </a:cubicBezTo>
                <a:cubicBezTo>
                  <a:pt x="2960986" y="418406"/>
                  <a:pt x="2909987" y="439638"/>
                  <a:pt x="2848273" y="439638"/>
                </a:cubicBezTo>
                <a:cubicBezTo>
                  <a:pt x="2786956" y="439638"/>
                  <a:pt x="2736057" y="418207"/>
                  <a:pt x="2695576" y="375345"/>
                </a:cubicBezTo>
                <a:cubicBezTo>
                  <a:pt x="2655888" y="333474"/>
                  <a:pt x="2636044" y="281781"/>
                  <a:pt x="2636044" y="220266"/>
                </a:cubicBezTo>
                <a:cubicBezTo>
                  <a:pt x="2636044" y="158552"/>
                  <a:pt x="2655888" y="106660"/>
                  <a:pt x="2695576" y="64591"/>
                </a:cubicBezTo>
                <a:cubicBezTo>
                  <a:pt x="2736057" y="21531"/>
                  <a:pt x="2786956" y="0"/>
                  <a:pt x="2848273" y="0"/>
                </a:cubicBezTo>
                <a:close/>
                <a:moveTo>
                  <a:pt x="1952923" y="0"/>
                </a:moveTo>
                <a:cubicBezTo>
                  <a:pt x="2013843" y="0"/>
                  <a:pt x="2064644" y="21531"/>
                  <a:pt x="2105323" y="64591"/>
                </a:cubicBezTo>
                <a:cubicBezTo>
                  <a:pt x="2145209" y="107057"/>
                  <a:pt x="2165152" y="158948"/>
                  <a:pt x="2165152" y="220266"/>
                </a:cubicBezTo>
                <a:cubicBezTo>
                  <a:pt x="2165152" y="282178"/>
                  <a:pt x="2145408" y="334070"/>
                  <a:pt x="2105918" y="375940"/>
                </a:cubicBezTo>
                <a:cubicBezTo>
                  <a:pt x="2065636" y="418406"/>
                  <a:pt x="2014637" y="439638"/>
                  <a:pt x="1952923" y="439638"/>
                </a:cubicBezTo>
                <a:cubicBezTo>
                  <a:pt x="1891606" y="439638"/>
                  <a:pt x="1840707" y="418207"/>
                  <a:pt x="1800226" y="375345"/>
                </a:cubicBezTo>
                <a:cubicBezTo>
                  <a:pt x="1760538" y="333474"/>
                  <a:pt x="1740694" y="281781"/>
                  <a:pt x="1740694" y="220266"/>
                </a:cubicBezTo>
                <a:cubicBezTo>
                  <a:pt x="1740694" y="158552"/>
                  <a:pt x="1760538" y="106660"/>
                  <a:pt x="1800226" y="64591"/>
                </a:cubicBezTo>
                <a:cubicBezTo>
                  <a:pt x="1840707" y="21531"/>
                  <a:pt x="1891606" y="0"/>
                  <a:pt x="1952923" y="0"/>
                </a:cubicBezTo>
                <a:close/>
                <a:moveTo>
                  <a:pt x="600373" y="0"/>
                </a:moveTo>
                <a:cubicBezTo>
                  <a:pt x="661293" y="0"/>
                  <a:pt x="712094" y="21531"/>
                  <a:pt x="752773" y="64591"/>
                </a:cubicBezTo>
                <a:cubicBezTo>
                  <a:pt x="792659" y="107057"/>
                  <a:pt x="812602" y="158948"/>
                  <a:pt x="812602" y="220266"/>
                </a:cubicBezTo>
                <a:cubicBezTo>
                  <a:pt x="812602" y="282178"/>
                  <a:pt x="792858" y="334070"/>
                  <a:pt x="753368" y="375940"/>
                </a:cubicBezTo>
                <a:cubicBezTo>
                  <a:pt x="713086" y="418406"/>
                  <a:pt x="662087" y="439638"/>
                  <a:pt x="600373" y="439638"/>
                </a:cubicBezTo>
                <a:cubicBezTo>
                  <a:pt x="539056" y="439638"/>
                  <a:pt x="488157" y="418207"/>
                  <a:pt x="447675" y="375345"/>
                </a:cubicBezTo>
                <a:cubicBezTo>
                  <a:pt x="407988" y="333474"/>
                  <a:pt x="388144" y="281781"/>
                  <a:pt x="388144" y="220266"/>
                </a:cubicBezTo>
                <a:cubicBezTo>
                  <a:pt x="388144" y="158552"/>
                  <a:pt x="407988" y="106660"/>
                  <a:pt x="447675" y="64591"/>
                </a:cubicBezTo>
                <a:cubicBezTo>
                  <a:pt x="488157" y="21531"/>
                  <a:pt x="539056" y="0"/>
                  <a:pt x="600373" y="0"/>
                </a:cubicBezTo>
                <a:close/>
              </a:path>
            </a:pathLst>
          </a:custGeom>
          <a:solidFill>
            <a:srgbClr val="6600CC"/>
          </a:solidFill>
          <a:ln>
            <a:solidFill>
              <a:srgbClr val="EC206C"/>
            </a:solidFill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  <a:scene3d>
              <a:camera prst="orthographicFront"/>
              <a:lightRig rig="threePt" dir="t"/>
            </a:scene3d>
            <a:sp3d contourW="12700"/>
          </a:bodyPr>
          <a:lstStyle/>
          <a:p>
            <a:endParaRPr lang="zh-CN" altLang="en-US" sz="4800" dirty="0">
              <a:solidFill>
                <a:srgbClr val="0070C0"/>
              </a:solidFill>
              <a:latin typeface="Berlin Sans FB Demi" panose="020E0802020502020306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图片占位符 8"/>
          <p:cNvSpPr>
            <a:spLocks noGrp="1"/>
          </p:cNvSpPr>
          <p:nvPr>
            <p:ph type="pic" sz="quarter" idx="11"/>
          </p:nvPr>
        </p:nvSpPr>
        <p:spPr>
          <a:xfrm>
            <a:off x="874713" y="1587501"/>
            <a:ext cx="6924790" cy="3905371"/>
          </a:xfrm>
          <a:custGeom>
            <a:avLst/>
            <a:gdLst>
              <a:gd name="connsiteX0" fmla="*/ 0 w 6924790"/>
              <a:gd name="connsiteY0" fmla="*/ 0 h 3905371"/>
              <a:gd name="connsiteX1" fmla="*/ 6924790 w 6924790"/>
              <a:gd name="connsiteY1" fmla="*/ 0 h 3905371"/>
              <a:gd name="connsiteX2" fmla="*/ 6924790 w 6924790"/>
              <a:gd name="connsiteY2" fmla="*/ 3905371 h 3905371"/>
              <a:gd name="connsiteX3" fmla="*/ 0 w 6924790"/>
              <a:gd name="connsiteY3" fmla="*/ 3905371 h 3905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4790" h="3905371">
                <a:moveTo>
                  <a:pt x="0" y="0"/>
                </a:moveTo>
                <a:lnTo>
                  <a:pt x="6924790" y="0"/>
                </a:lnTo>
                <a:lnTo>
                  <a:pt x="6924790" y="3905371"/>
                </a:lnTo>
                <a:lnTo>
                  <a:pt x="0" y="390537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0" name="图片占位符 9"/>
          <p:cNvSpPr>
            <a:spLocks noGrp="1"/>
          </p:cNvSpPr>
          <p:nvPr>
            <p:ph type="pic" sz="quarter" idx="12"/>
          </p:nvPr>
        </p:nvSpPr>
        <p:spPr>
          <a:xfrm>
            <a:off x="8119302" y="1587501"/>
            <a:ext cx="3197986" cy="1671733"/>
          </a:xfrm>
          <a:custGeom>
            <a:avLst/>
            <a:gdLst>
              <a:gd name="connsiteX0" fmla="*/ 0 w 3197986"/>
              <a:gd name="connsiteY0" fmla="*/ 0 h 1671733"/>
              <a:gd name="connsiteX1" fmla="*/ 3197986 w 3197986"/>
              <a:gd name="connsiteY1" fmla="*/ 0 h 1671733"/>
              <a:gd name="connsiteX2" fmla="*/ 3197986 w 3197986"/>
              <a:gd name="connsiteY2" fmla="*/ 1671733 h 1671733"/>
              <a:gd name="connsiteX3" fmla="*/ 0 w 3197986"/>
              <a:gd name="connsiteY3" fmla="*/ 1671733 h 16717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97986" h="1671733">
                <a:moveTo>
                  <a:pt x="0" y="0"/>
                </a:moveTo>
                <a:lnTo>
                  <a:pt x="3197986" y="0"/>
                </a:lnTo>
                <a:lnTo>
                  <a:pt x="3197986" y="1671733"/>
                </a:lnTo>
                <a:lnTo>
                  <a:pt x="0" y="167173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1" name="图片占位符 10"/>
          <p:cNvSpPr>
            <a:spLocks noGrp="1"/>
          </p:cNvSpPr>
          <p:nvPr>
            <p:ph type="pic" sz="quarter" idx="13"/>
          </p:nvPr>
        </p:nvSpPr>
        <p:spPr>
          <a:xfrm>
            <a:off x="8119302" y="3824528"/>
            <a:ext cx="3197986" cy="1671733"/>
          </a:xfrm>
          <a:custGeom>
            <a:avLst/>
            <a:gdLst>
              <a:gd name="connsiteX0" fmla="*/ 0 w 3197986"/>
              <a:gd name="connsiteY0" fmla="*/ 0 h 1671733"/>
              <a:gd name="connsiteX1" fmla="*/ 3197986 w 3197986"/>
              <a:gd name="connsiteY1" fmla="*/ 0 h 1671733"/>
              <a:gd name="connsiteX2" fmla="*/ 3197986 w 3197986"/>
              <a:gd name="connsiteY2" fmla="*/ 1671733 h 1671733"/>
              <a:gd name="connsiteX3" fmla="*/ 0 w 3197986"/>
              <a:gd name="connsiteY3" fmla="*/ 1671733 h 16717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97986" h="1671733">
                <a:moveTo>
                  <a:pt x="0" y="0"/>
                </a:moveTo>
                <a:lnTo>
                  <a:pt x="3197986" y="0"/>
                </a:lnTo>
                <a:lnTo>
                  <a:pt x="3197986" y="1671733"/>
                </a:lnTo>
                <a:lnTo>
                  <a:pt x="0" y="167173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cxnSp>
        <p:nvCxnSpPr>
          <p:cNvPr id="8" name="直接连接符 7"/>
          <p:cNvCxnSpPr/>
          <p:nvPr userDrawn="1"/>
        </p:nvCxnSpPr>
        <p:spPr>
          <a:xfrm>
            <a:off x="0" y="925513"/>
            <a:ext cx="12192000" cy="0"/>
          </a:xfrm>
          <a:prstGeom prst="line">
            <a:avLst/>
          </a:prstGeom>
          <a:ln w="19050">
            <a:solidFill>
              <a:srgbClr val="EC206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11"/>
          <p:cNvSpPr txBox="1"/>
          <p:nvPr userDrawn="1"/>
        </p:nvSpPr>
        <p:spPr>
          <a:xfrm>
            <a:off x="657506" y="487746"/>
            <a:ext cx="1619714" cy="232670"/>
          </a:xfrm>
          <a:custGeom>
            <a:avLst/>
            <a:gdLst/>
            <a:ahLst/>
            <a:cxnLst/>
            <a:rect l="l" t="t" r="r" b="b"/>
            <a:pathLst>
              <a:path w="3060502" h="439638">
                <a:moveTo>
                  <a:pt x="2848273" y="111026"/>
                </a:moveTo>
                <a:cubicBezTo>
                  <a:pt x="2820293" y="111026"/>
                  <a:pt x="2796580" y="122337"/>
                  <a:pt x="2777133" y="144959"/>
                </a:cubicBezTo>
                <a:cubicBezTo>
                  <a:pt x="2758282" y="166787"/>
                  <a:pt x="2748856" y="191889"/>
                  <a:pt x="2748856" y="220266"/>
                </a:cubicBezTo>
                <a:cubicBezTo>
                  <a:pt x="2748856" y="250627"/>
                  <a:pt x="2757687" y="275927"/>
                  <a:pt x="2775347" y="296168"/>
                </a:cubicBezTo>
                <a:cubicBezTo>
                  <a:pt x="2794001" y="317401"/>
                  <a:pt x="2818309" y="328017"/>
                  <a:pt x="2848273" y="328017"/>
                </a:cubicBezTo>
                <a:cubicBezTo>
                  <a:pt x="2876253" y="328017"/>
                  <a:pt x="2900065" y="316806"/>
                  <a:pt x="2919711" y="294382"/>
                </a:cubicBezTo>
                <a:cubicBezTo>
                  <a:pt x="2938364" y="272951"/>
                  <a:pt x="2947690" y="248047"/>
                  <a:pt x="2947690" y="219670"/>
                </a:cubicBezTo>
                <a:cubicBezTo>
                  <a:pt x="2947690" y="189905"/>
                  <a:pt x="2938662" y="164604"/>
                  <a:pt x="2920604" y="143768"/>
                </a:cubicBezTo>
                <a:cubicBezTo>
                  <a:pt x="2901752" y="121940"/>
                  <a:pt x="2877642" y="111026"/>
                  <a:pt x="2848273" y="111026"/>
                </a:cubicBezTo>
                <a:close/>
                <a:moveTo>
                  <a:pt x="1952923" y="111026"/>
                </a:moveTo>
                <a:cubicBezTo>
                  <a:pt x="1924944" y="111026"/>
                  <a:pt x="1901230" y="122337"/>
                  <a:pt x="1881783" y="144959"/>
                </a:cubicBezTo>
                <a:cubicBezTo>
                  <a:pt x="1862932" y="166787"/>
                  <a:pt x="1853506" y="191889"/>
                  <a:pt x="1853506" y="220266"/>
                </a:cubicBezTo>
                <a:cubicBezTo>
                  <a:pt x="1853506" y="250627"/>
                  <a:pt x="1862336" y="275927"/>
                  <a:pt x="1879997" y="296168"/>
                </a:cubicBezTo>
                <a:cubicBezTo>
                  <a:pt x="1898651" y="317401"/>
                  <a:pt x="1922959" y="328017"/>
                  <a:pt x="1952923" y="328017"/>
                </a:cubicBezTo>
                <a:cubicBezTo>
                  <a:pt x="1980903" y="328017"/>
                  <a:pt x="2004715" y="316806"/>
                  <a:pt x="2024361" y="294382"/>
                </a:cubicBezTo>
                <a:cubicBezTo>
                  <a:pt x="2043014" y="272951"/>
                  <a:pt x="2052340" y="248047"/>
                  <a:pt x="2052340" y="219670"/>
                </a:cubicBezTo>
                <a:cubicBezTo>
                  <a:pt x="2052340" y="189905"/>
                  <a:pt x="2043311" y="164604"/>
                  <a:pt x="2025254" y="143768"/>
                </a:cubicBezTo>
                <a:cubicBezTo>
                  <a:pt x="2006402" y="121940"/>
                  <a:pt x="1982292" y="111026"/>
                  <a:pt x="1952923" y="111026"/>
                </a:cubicBezTo>
                <a:close/>
                <a:moveTo>
                  <a:pt x="600373" y="111026"/>
                </a:moveTo>
                <a:cubicBezTo>
                  <a:pt x="572394" y="111026"/>
                  <a:pt x="548680" y="122337"/>
                  <a:pt x="529233" y="144959"/>
                </a:cubicBezTo>
                <a:cubicBezTo>
                  <a:pt x="510382" y="166787"/>
                  <a:pt x="500956" y="191889"/>
                  <a:pt x="500956" y="220266"/>
                </a:cubicBezTo>
                <a:cubicBezTo>
                  <a:pt x="500956" y="250627"/>
                  <a:pt x="509786" y="275927"/>
                  <a:pt x="527447" y="296168"/>
                </a:cubicBezTo>
                <a:cubicBezTo>
                  <a:pt x="546101" y="317401"/>
                  <a:pt x="570409" y="328017"/>
                  <a:pt x="600373" y="328017"/>
                </a:cubicBezTo>
                <a:cubicBezTo>
                  <a:pt x="628353" y="328017"/>
                  <a:pt x="652165" y="316806"/>
                  <a:pt x="671811" y="294382"/>
                </a:cubicBezTo>
                <a:cubicBezTo>
                  <a:pt x="690464" y="272951"/>
                  <a:pt x="699790" y="248047"/>
                  <a:pt x="699790" y="219670"/>
                </a:cubicBezTo>
                <a:cubicBezTo>
                  <a:pt x="699790" y="189905"/>
                  <a:pt x="690761" y="164604"/>
                  <a:pt x="672704" y="143768"/>
                </a:cubicBezTo>
                <a:cubicBezTo>
                  <a:pt x="653852" y="121940"/>
                  <a:pt x="629742" y="111026"/>
                  <a:pt x="600373" y="111026"/>
                </a:cubicBezTo>
                <a:close/>
                <a:moveTo>
                  <a:pt x="1540669" y="11311"/>
                </a:moveTo>
                <a:cubicBezTo>
                  <a:pt x="1543646" y="11311"/>
                  <a:pt x="1545035" y="13196"/>
                  <a:pt x="1544837" y="16966"/>
                </a:cubicBezTo>
                <a:lnTo>
                  <a:pt x="1544539" y="20836"/>
                </a:lnTo>
                <a:cubicBezTo>
                  <a:pt x="1542158" y="58142"/>
                  <a:pt x="1539479" y="114201"/>
                  <a:pt x="1536502" y="189012"/>
                </a:cubicBezTo>
                <a:lnTo>
                  <a:pt x="1536204" y="267593"/>
                </a:lnTo>
                <a:cubicBezTo>
                  <a:pt x="1536204" y="292993"/>
                  <a:pt x="1536304" y="311547"/>
                  <a:pt x="1536502" y="323255"/>
                </a:cubicBezTo>
                <a:cubicBezTo>
                  <a:pt x="1536701" y="325636"/>
                  <a:pt x="1536899" y="328017"/>
                  <a:pt x="1537097" y="330398"/>
                </a:cubicBezTo>
                <a:cubicBezTo>
                  <a:pt x="1537296" y="332780"/>
                  <a:pt x="1538784" y="334268"/>
                  <a:pt x="1541562" y="334863"/>
                </a:cubicBezTo>
                <a:cubicBezTo>
                  <a:pt x="1541761" y="334863"/>
                  <a:pt x="1544340" y="334863"/>
                  <a:pt x="1549301" y="334863"/>
                </a:cubicBezTo>
                <a:cubicBezTo>
                  <a:pt x="1567161" y="334863"/>
                  <a:pt x="1593900" y="333921"/>
                  <a:pt x="1629520" y="332036"/>
                </a:cubicBezTo>
                <a:cubicBezTo>
                  <a:pt x="1665139" y="330150"/>
                  <a:pt x="1691879" y="329208"/>
                  <a:pt x="1709738" y="329208"/>
                </a:cubicBezTo>
                <a:cubicBezTo>
                  <a:pt x="1715096" y="329208"/>
                  <a:pt x="1717775" y="331490"/>
                  <a:pt x="1717775" y="336054"/>
                </a:cubicBezTo>
                <a:cubicBezTo>
                  <a:pt x="1717775" y="369987"/>
                  <a:pt x="1715294" y="399256"/>
                  <a:pt x="1710333" y="423863"/>
                </a:cubicBezTo>
                <a:cubicBezTo>
                  <a:pt x="1709341" y="429022"/>
                  <a:pt x="1707258" y="432098"/>
                  <a:pt x="1704083" y="433090"/>
                </a:cubicBezTo>
                <a:cubicBezTo>
                  <a:pt x="1703090" y="433487"/>
                  <a:pt x="1699022" y="433685"/>
                  <a:pt x="1691879" y="433685"/>
                </a:cubicBezTo>
                <a:cubicBezTo>
                  <a:pt x="1674813" y="433685"/>
                  <a:pt x="1652588" y="433288"/>
                  <a:pt x="1625204" y="432495"/>
                </a:cubicBezTo>
                <a:cubicBezTo>
                  <a:pt x="1589485" y="431701"/>
                  <a:pt x="1567260" y="431205"/>
                  <a:pt x="1558529" y="431006"/>
                </a:cubicBezTo>
                <a:lnTo>
                  <a:pt x="1469529" y="429816"/>
                </a:lnTo>
                <a:cubicBezTo>
                  <a:pt x="1460600" y="430014"/>
                  <a:pt x="1447800" y="429617"/>
                  <a:pt x="1431132" y="428625"/>
                </a:cubicBezTo>
                <a:cubicBezTo>
                  <a:pt x="1425377" y="427633"/>
                  <a:pt x="1422500" y="424557"/>
                  <a:pt x="1422500" y="419398"/>
                </a:cubicBezTo>
                <a:cubicBezTo>
                  <a:pt x="1422500" y="397768"/>
                  <a:pt x="1422847" y="365373"/>
                  <a:pt x="1423541" y="322213"/>
                </a:cubicBezTo>
                <a:cubicBezTo>
                  <a:pt x="1424236" y="279053"/>
                  <a:pt x="1424583" y="246658"/>
                  <a:pt x="1424583" y="225028"/>
                </a:cubicBezTo>
                <a:cubicBezTo>
                  <a:pt x="1424583" y="202009"/>
                  <a:pt x="1423889" y="167531"/>
                  <a:pt x="1422500" y="121593"/>
                </a:cubicBezTo>
                <a:cubicBezTo>
                  <a:pt x="1421111" y="75654"/>
                  <a:pt x="1420416" y="41176"/>
                  <a:pt x="1420416" y="18157"/>
                </a:cubicBezTo>
                <a:cubicBezTo>
                  <a:pt x="1420416" y="13791"/>
                  <a:pt x="1423393" y="11609"/>
                  <a:pt x="1429346" y="11609"/>
                </a:cubicBezTo>
                <a:cubicBezTo>
                  <a:pt x="1435299" y="11609"/>
                  <a:pt x="1444179" y="11906"/>
                  <a:pt x="1455986" y="12502"/>
                </a:cubicBezTo>
                <a:cubicBezTo>
                  <a:pt x="1467793" y="13097"/>
                  <a:pt x="1476574" y="13395"/>
                  <a:pt x="1482329" y="13395"/>
                </a:cubicBezTo>
                <a:cubicBezTo>
                  <a:pt x="1488877" y="13395"/>
                  <a:pt x="1498601" y="13047"/>
                  <a:pt x="1511499" y="12353"/>
                </a:cubicBezTo>
                <a:cubicBezTo>
                  <a:pt x="1524398" y="11658"/>
                  <a:pt x="1534121" y="11311"/>
                  <a:pt x="1540669" y="11311"/>
                </a:cubicBezTo>
                <a:close/>
                <a:moveTo>
                  <a:pt x="861120" y="11013"/>
                </a:moveTo>
                <a:cubicBezTo>
                  <a:pt x="873225" y="11013"/>
                  <a:pt x="891531" y="11509"/>
                  <a:pt x="916038" y="12502"/>
                </a:cubicBezTo>
                <a:cubicBezTo>
                  <a:pt x="940545" y="13494"/>
                  <a:pt x="958850" y="13990"/>
                  <a:pt x="970955" y="13990"/>
                </a:cubicBezTo>
                <a:cubicBezTo>
                  <a:pt x="975916" y="13990"/>
                  <a:pt x="978396" y="16173"/>
                  <a:pt x="978396" y="20538"/>
                </a:cubicBezTo>
                <a:cubicBezTo>
                  <a:pt x="978396" y="46732"/>
                  <a:pt x="977553" y="85973"/>
                  <a:pt x="975866" y="138261"/>
                </a:cubicBezTo>
                <a:cubicBezTo>
                  <a:pt x="974180" y="190550"/>
                  <a:pt x="973337" y="229791"/>
                  <a:pt x="973337" y="255984"/>
                </a:cubicBezTo>
                <a:cubicBezTo>
                  <a:pt x="973337" y="287139"/>
                  <a:pt x="976611" y="308173"/>
                  <a:pt x="983159" y="319088"/>
                </a:cubicBezTo>
                <a:cubicBezTo>
                  <a:pt x="991890" y="333970"/>
                  <a:pt x="1010147" y="341412"/>
                  <a:pt x="1037928" y="341412"/>
                </a:cubicBezTo>
                <a:cubicBezTo>
                  <a:pt x="1078608" y="341412"/>
                  <a:pt x="1098947" y="321667"/>
                  <a:pt x="1098947" y="282178"/>
                </a:cubicBezTo>
                <a:cubicBezTo>
                  <a:pt x="1098947" y="253405"/>
                  <a:pt x="1098253" y="210245"/>
                  <a:pt x="1096864" y="152698"/>
                </a:cubicBezTo>
                <a:cubicBezTo>
                  <a:pt x="1095475" y="95151"/>
                  <a:pt x="1094780" y="51991"/>
                  <a:pt x="1094780" y="23217"/>
                </a:cubicBezTo>
                <a:cubicBezTo>
                  <a:pt x="1094780" y="17066"/>
                  <a:pt x="1097261" y="13990"/>
                  <a:pt x="1102221" y="13990"/>
                </a:cubicBezTo>
                <a:cubicBezTo>
                  <a:pt x="1113929" y="13990"/>
                  <a:pt x="1131590" y="13494"/>
                  <a:pt x="1155204" y="12502"/>
                </a:cubicBezTo>
                <a:cubicBezTo>
                  <a:pt x="1178818" y="11509"/>
                  <a:pt x="1196479" y="11013"/>
                  <a:pt x="1208187" y="11013"/>
                </a:cubicBezTo>
                <a:cubicBezTo>
                  <a:pt x="1213942" y="11013"/>
                  <a:pt x="1216819" y="13395"/>
                  <a:pt x="1216819" y="18157"/>
                </a:cubicBezTo>
                <a:cubicBezTo>
                  <a:pt x="1216819" y="40977"/>
                  <a:pt x="1215877" y="75406"/>
                  <a:pt x="1213991" y="121444"/>
                </a:cubicBezTo>
                <a:cubicBezTo>
                  <a:pt x="1212106" y="167481"/>
                  <a:pt x="1211164" y="202009"/>
                  <a:pt x="1211164" y="225028"/>
                </a:cubicBezTo>
                <a:cubicBezTo>
                  <a:pt x="1211164" y="231378"/>
                  <a:pt x="1211263" y="240953"/>
                  <a:pt x="1211462" y="253752"/>
                </a:cubicBezTo>
                <a:cubicBezTo>
                  <a:pt x="1211660" y="266551"/>
                  <a:pt x="1211759" y="276126"/>
                  <a:pt x="1211759" y="282476"/>
                </a:cubicBezTo>
                <a:cubicBezTo>
                  <a:pt x="1211759" y="333077"/>
                  <a:pt x="1205707" y="367605"/>
                  <a:pt x="1193602" y="386060"/>
                </a:cubicBezTo>
                <a:cubicBezTo>
                  <a:pt x="1171377" y="419795"/>
                  <a:pt x="1115914" y="436662"/>
                  <a:pt x="1027212" y="436662"/>
                </a:cubicBezTo>
                <a:cubicBezTo>
                  <a:pt x="987128" y="436662"/>
                  <a:pt x="956271" y="433586"/>
                  <a:pt x="934641" y="427434"/>
                </a:cubicBezTo>
                <a:cubicBezTo>
                  <a:pt x="900113" y="417513"/>
                  <a:pt x="877690" y="398562"/>
                  <a:pt x="867371" y="370582"/>
                </a:cubicBezTo>
                <a:cubicBezTo>
                  <a:pt x="862211" y="356890"/>
                  <a:pt x="859632" y="332482"/>
                  <a:pt x="859632" y="297359"/>
                </a:cubicBezTo>
                <a:cubicBezTo>
                  <a:pt x="859632" y="289223"/>
                  <a:pt x="859929" y="277118"/>
                  <a:pt x="860525" y="261045"/>
                </a:cubicBezTo>
                <a:cubicBezTo>
                  <a:pt x="861120" y="244971"/>
                  <a:pt x="861418" y="232966"/>
                  <a:pt x="861418" y="225028"/>
                </a:cubicBezTo>
                <a:cubicBezTo>
                  <a:pt x="861418" y="202009"/>
                  <a:pt x="860326" y="167481"/>
                  <a:pt x="858144" y="121444"/>
                </a:cubicBezTo>
                <a:cubicBezTo>
                  <a:pt x="855961" y="75406"/>
                  <a:pt x="854869" y="40977"/>
                  <a:pt x="854869" y="18157"/>
                </a:cubicBezTo>
                <a:cubicBezTo>
                  <a:pt x="854869" y="13395"/>
                  <a:pt x="856953" y="11013"/>
                  <a:pt x="861120" y="11013"/>
                </a:cubicBezTo>
                <a:close/>
                <a:moveTo>
                  <a:pt x="5954" y="11013"/>
                </a:moveTo>
                <a:cubicBezTo>
                  <a:pt x="18058" y="11013"/>
                  <a:pt x="36414" y="11509"/>
                  <a:pt x="61020" y="12502"/>
                </a:cubicBezTo>
                <a:cubicBezTo>
                  <a:pt x="85626" y="13494"/>
                  <a:pt x="104081" y="13990"/>
                  <a:pt x="116384" y="13990"/>
                </a:cubicBezTo>
                <a:cubicBezTo>
                  <a:pt x="120948" y="13990"/>
                  <a:pt x="123230" y="15478"/>
                  <a:pt x="123230" y="18455"/>
                </a:cubicBezTo>
                <a:cubicBezTo>
                  <a:pt x="123230" y="28575"/>
                  <a:pt x="122784" y="43805"/>
                  <a:pt x="121891" y="64145"/>
                </a:cubicBezTo>
                <a:cubicBezTo>
                  <a:pt x="120998" y="84485"/>
                  <a:pt x="120551" y="99715"/>
                  <a:pt x="120551" y="109835"/>
                </a:cubicBezTo>
                <a:cubicBezTo>
                  <a:pt x="120551" y="115788"/>
                  <a:pt x="129283" y="130671"/>
                  <a:pt x="146745" y="154484"/>
                </a:cubicBezTo>
                <a:cubicBezTo>
                  <a:pt x="160636" y="173137"/>
                  <a:pt x="172046" y="187523"/>
                  <a:pt x="180975" y="197644"/>
                </a:cubicBezTo>
                <a:cubicBezTo>
                  <a:pt x="189111" y="188119"/>
                  <a:pt x="199926" y="173831"/>
                  <a:pt x="213420" y="154781"/>
                </a:cubicBezTo>
                <a:cubicBezTo>
                  <a:pt x="230486" y="130969"/>
                  <a:pt x="239018" y="116582"/>
                  <a:pt x="239018" y="111621"/>
                </a:cubicBezTo>
                <a:cubicBezTo>
                  <a:pt x="239018" y="101699"/>
                  <a:pt x="238274" y="86668"/>
                  <a:pt x="236786" y="66526"/>
                </a:cubicBezTo>
                <a:cubicBezTo>
                  <a:pt x="235298" y="46385"/>
                  <a:pt x="234554" y="31353"/>
                  <a:pt x="234554" y="21431"/>
                </a:cubicBezTo>
                <a:cubicBezTo>
                  <a:pt x="234554" y="17264"/>
                  <a:pt x="235447" y="14883"/>
                  <a:pt x="237232" y="14288"/>
                </a:cubicBezTo>
                <a:cubicBezTo>
                  <a:pt x="237232" y="14288"/>
                  <a:pt x="239713" y="14288"/>
                  <a:pt x="244674" y="14288"/>
                </a:cubicBezTo>
                <a:cubicBezTo>
                  <a:pt x="256580" y="14288"/>
                  <a:pt x="274489" y="13742"/>
                  <a:pt x="298401" y="12650"/>
                </a:cubicBezTo>
                <a:cubicBezTo>
                  <a:pt x="322313" y="11559"/>
                  <a:pt x="340321" y="11013"/>
                  <a:pt x="352425" y="11013"/>
                </a:cubicBezTo>
                <a:cubicBezTo>
                  <a:pt x="356394" y="11013"/>
                  <a:pt x="358379" y="15280"/>
                  <a:pt x="358379" y="23813"/>
                </a:cubicBezTo>
                <a:cubicBezTo>
                  <a:pt x="358379" y="34330"/>
                  <a:pt x="358577" y="50155"/>
                  <a:pt x="358974" y="71289"/>
                </a:cubicBezTo>
                <a:cubicBezTo>
                  <a:pt x="359371" y="92422"/>
                  <a:pt x="359569" y="108347"/>
                  <a:pt x="359569" y="119063"/>
                </a:cubicBezTo>
                <a:cubicBezTo>
                  <a:pt x="359569" y="127595"/>
                  <a:pt x="357982" y="135037"/>
                  <a:pt x="354807" y="141387"/>
                </a:cubicBezTo>
                <a:cubicBezTo>
                  <a:pt x="328811" y="192782"/>
                  <a:pt x="293390" y="246856"/>
                  <a:pt x="248543" y="303609"/>
                </a:cubicBezTo>
                <a:cubicBezTo>
                  <a:pt x="242193" y="311944"/>
                  <a:pt x="239018" y="319484"/>
                  <a:pt x="239018" y="326231"/>
                </a:cubicBezTo>
                <a:cubicBezTo>
                  <a:pt x="239018" y="336748"/>
                  <a:pt x="239614" y="352524"/>
                  <a:pt x="240804" y="373559"/>
                </a:cubicBezTo>
                <a:cubicBezTo>
                  <a:pt x="241995" y="394593"/>
                  <a:pt x="242590" y="410270"/>
                  <a:pt x="242590" y="420588"/>
                </a:cubicBezTo>
                <a:cubicBezTo>
                  <a:pt x="242590" y="424160"/>
                  <a:pt x="241797" y="426343"/>
                  <a:pt x="240209" y="427137"/>
                </a:cubicBezTo>
                <a:cubicBezTo>
                  <a:pt x="239812" y="427335"/>
                  <a:pt x="237133" y="427831"/>
                  <a:pt x="232172" y="428625"/>
                </a:cubicBezTo>
                <a:cubicBezTo>
                  <a:pt x="225029" y="429816"/>
                  <a:pt x="207169" y="430411"/>
                  <a:pt x="178594" y="430411"/>
                </a:cubicBezTo>
                <a:cubicBezTo>
                  <a:pt x="149821" y="430411"/>
                  <a:pt x="131465" y="429816"/>
                  <a:pt x="123528" y="428625"/>
                </a:cubicBezTo>
                <a:cubicBezTo>
                  <a:pt x="117972" y="427831"/>
                  <a:pt x="115193" y="424954"/>
                  <a:pt x="115193" y="419993"/>
                </a:cubicBezTo>
                <a:cubicBezTo>
                  <a:pt x="115193" y="409476"/>
                  <a:pt x="116086" y="393452"/>
                  <a:pt x="117872" y="371922"/>
                </a:cubicBezTo>
                <a:cubicBezTo>
                  <a:pt x="119658" y="350391"/>
                  <a:pt x="120551" y="334268"/>
                  <a:pt x="120551" y="323552"/>
                </a:cubicBezTo>
                <a:cubicBezTo>
                  <a:pt x="120551" y="317202"/>
                  <a:pt x="118170" y="310356"/>
                  <a:pt x="113408" y="303014"/>
                </a:cubicBezTo>
                <a:cubicBezTo>
                  <a:pt x="89397" y="269081"/>
                  <a:pt x="55067" y="217091"/>
                  <a:pt x="10418" y="147042"/>
                </a:cubicBezTo>
                <a:cubicBezTo>
                  <a:pt x="5854" y="139303"/>
                  <a:pt x="3572" y="132953"/>
                  <a:pt x="3572" y="127992"/>
                </a:cubicBezTo>
                <a:cubicBezTo>
                  <a:pt x="3572" y="116086"/>
                  <a:pt x="2977" y="98227"/>
                  <a:pt x="1786" y="74414"/>
                </a:cubicBezTo>
                <a:cubicBezTo>
                  <a:pt x="596" y="50602"/>
                  <a:pt x="0" y="32742"/>
                  <a:pt x="0" y="20836"/>
                </a:cubicBezTo>
                <a:cubicBezTo>
                  <a:pt x="0" y="14288"/>
                  <a:pt x="1985" y="11013"/>
                  <a:pt x="5954" y="11013"/>
                </a:cubicBezTo>
                <a:close/>
                <a:moveTo>
                  <a:pt x="2405956" y="1191"/>
                </a:moveTo>
                <a:cubicBezTo>
                  <a:pt x="2436118" y="1191"/>
                  <a:pt x="2464495" y="6945"/>
                  <a:pt x="2491086" y="18455"/>
                </a:cubicBezTo>
                <a:cubicBezTo>
                  <a:pt x="2519859" y="31155"/>
                  <a:pt x="2542481" y="49014"/>
                  <a:pt x="2558951" y="72033"/>
                </a:cubicBezTo>
                <a:cubicBezTo>
                  <a:pt x="2562325" y="76795"/>
                  <a:pt x="2564011" y="80169"/>
                  <a:pt x="2564011" y="82153"/>
                </a:cubicBezTo>
                <a:cubicBezTo>
                  <a:pt x="2564011" y="88503"/>
                  <a:pt x="2555131" y="102741"/>
                  <a:pt x="2537371" y="124867"/>
                </a:cubicBezTo>
                <a:cubicBezTo>
                  <a:pt x="2519611" y="146993"/>
                  <a:pt x="2508151" y="158056"/>
                  <a:pt x="2502992" y="158056"/>
                </a:cubicBezTo>
                <a:cubicBezTo>
                  <a:pt x="2501801" y="158056"/>
                  <a:pt x="2497237" y="153988"/>
                  <a:pt x="2489300" y="145852"/>
                </a:cubicBezTo>
                <a:cubicBezTo>
                  <a:pt x="2479576" y="136128"/>
                  <a:pt x="2469654" y="128588"/>
                  <a:pt x="2459534" y="123230"/>
                </a:cubicBezTo>
                <a:cubicBezTo>
                  <a:pt x="2444453" y="115094"/>
                  <a:pt x="2427784" y="111026"/>
                  <a:pt x="2409528" y="111026"/>
                </a:cubicBezTo>
                <a:cubicBezTo>
                  <a:pt x="2379762" y="111026"/>
                  <a:pt x="2356148" y="122138"/>
                  <a:pt x="2338686" y="144363"/>
                </a:cubicBezTo>
                <a:cubicBezTo>
                  <a:pt x="2322414" y="164802"/>
                  <a:pt x="2314278" y="190302"/>
                  <a:pt x="2314278" y="220861"/>
                </a:cubicBezTo>
                <a:cubicBezTo>
                  <a:pt x="2314278" y="253206"/>
                  <a:pt x="2322712" y="278805"/>
                  <a:pt x="2339579" y="297656"/>
                </a:cubicBezTo>
                <a:cubicBezTo>
                  <a:pt x="2357041" y="317103"/>
                  <a:pt x="2381746" y="326827"/>
                  <a:pt x="2413695" y="326827"/>
                </a:cubicBezTo>
                <a:cubicBezTo>
                  <a:pt x="2433936" y="326827"/>
                  <a:pt x="2456558" y="321766"/>
                  <a:pt x="2481561" y="311646"/>
                </a:cubicBezTo>
                <a:cubicBezTo>
                  <a:pt x="2480965" y="305098"/>
                  <a:pt x="2479179" y="288429"/>
                  <a:pt x="2476203" y="261640"/>
                </a:cubicBezTo>
                <a:cubicBezTo>
                  <a:pt x="2473623" y="241002"/>
                  <a:pt x="2472333" y="224334"/>
                  <a:pt x="2472333" y="211634"/>
                </a:cubicBezTo>
                <a:cubicBezTo>
                  <a:pt x="2472333" y="207863"/>
                  <a:pt x="2473623" y="205581"/>
                  <a:pt x="2476203" y="204788"/>
                </a:cubicBezTo>
                <a:cubicBezTo>
                  <a:pt x="2477195" y="204391"/>
                  <a:pt x="2478783" y="204192"/>
                  <a:pt x="2480965" y="204192"/>
                </a:cubicBezTo>
                <a:cubicBezTo>
                  <a:pt x="2486720" y="204192"/>
                  <a:pt x="2495402" y="204738"/>
                  <a:pt x="2507010" y="205829"/>
                </a:cubicBezTo>
                <a:cubicBezTo>
                  <a:pt x="2518619" y="206921"/>
                  <a:pt x="2527400" y="207466"/>
                  <a:pt x="2533353" y="207466"/>
                </a:cubicBezTo>
                <a:cubicBezTo>
                  <a:pt x="2539703" y="207466"/>
                  <a:pt x="2549228" y="207020"/>
                  <a:pt x="2561928" y="206127"/>
                </a:cubicBezTo>
                <a:cubicBezTo>
                  <a:pt x="2574628" y="205234"/>
                  <a:pt x="2584153" y="204788"/>
                  <a:pt x="2590503" y="204788"/>
                </a:cubicBezTo>
                <a:cubicBezTo>
                  <a:pt x="2595464" y="204788"/>
                  <a:pt x="2597944" y="208062"/>
                  <a:pt x="2597944" y="214610"/>
                </a:cubicBezTo>
                <a:cubicBezTo>
                  <a:pt x="2597944" y="224135"/>
                  <a:pt x="2597399" y="238522"/>
                  <a:pt x="2596307" y="257770"/>
                </a:cubicBezTo>
                <a:cubicBezTo>
                  <a:pt x="2595216" y="277019"/>
                  <a:pt x="2594670" y="291406"/>
                  <a:pt x="2594670" y="300931"/>
                </a:cubicBezTo>
                <a:cubicBezTo>
                  <a:pt x="2594670" y="326529"/>
                  <a:pt x="2596555" y="364827"/>
                  <a:pt x="2600326" y="415826"/>
                </a:cubicBezTo>
                <a:lnTo>
                  <a:pt x="2600623" y="419100"/>
                </a:lnTo>
                <a:cubicBezTo>
                  <a:pt x="2601020" y="424458"/>
                  <a:pt x="2598242" y="427137"/>
                  <a:pt x="2592289" y="427137"/>
                </a:cubicBezTo>
                <a:cubicBezTo>
                  <a:pt x="2588518" y="427137"/>
                  <a:pt x="2577654" y="424954"/>
                  <a:pt x="2559695" y="420588"/>
                </a:cubicBezTo>
                <a:cubicBezTo>
                  <a:pt x="2541737" y="416223"/>
                  <a:pt x="2530674" y="413246"/>
                  <a:pt x="2526507" y="411659"/>
                </a:cubicBezTo>
                <a:cubicBezTo>
                  <a:pt x="2485033" y="427931"/>
                  <a:pt x="2445247" y="436067"/>
                  <a:pt x="2407147" y="436067"/>
                </a:cubicBezTo>
                <a:cubicBezTo>
                  <a:pt x="2345829" y="436067"/>
                  <a:pt x="2295526" y="415627"/>
                  <a:pt x="2256235" y="374749"/>
                </a:cubicBezTo>
                <a:cubicBezTo>
                  <a:pt x="2217341" y="334466"/>
                  <a:pt x="2197894" y="283567"/>
                  <a:pt x="2197894" y="222052"/>
                </a:cubicBezTo>
                <a:cubicBezTo>
                  <a:pt x="2197894" y="159147"/>
                  <a:pt x="2216746" y="106958"/>
                  <a:pt x="2254449" y="65484"/>
                </a:cubicBezTo>
                <a:cubicBezTo>
                  <a:pt x="2293343" y="22622"/>
                  <a:pt x="2343845" y="1191"/>
                  <a:pt x="2405956" y="1191"/>
                </a:cubicBezTo>
                <a:close/>
                <a:moveTo>
                  <a:pt x="2848273" y="0"/>
                </a:moveTo>
                <a:cubicBezTo>
                  <a:pt x="2909194" y="0"/>
                  <a:pt x="2959993" y="21531"/>
                  <a:pt x="3000673" y="64591"/>
                </a:cubicBezTo>
                <a:cubicBezTo>
                  <a:pt x="3040559" y="107057"/>
                  <a:pt x="3060502" y="158948"/>
                  <a:pt x="3060502" y="220266"/>
                </a:cubicBezTo>
                <a:cubicBezTo>
                  <a:pt x="3060502" y="282178"/>
                  <a:pt x="3040758" y="334070"/>
                  <a:pt x="3001268" y="375940"/>
                </a:cubicBezTo>
                <a:cubicBezTo>
                  <a:pt x="2960986" y="418406"/>
                  <a:pt x="2909987" y="439638"/>
                  <a:pt x="2848273" y="439638"/>
                </a:cubicBezTo>
                <a:cubicBezTo>
                  <a:pt x="2786956" y="439638"/>
                  <a:pt x="2736057" y="418207"/>
                  <a:pt x="2695576" y="375345"/>
                </a:cubicBezTo>
                <a:cubicBezTo>
                  <a:pt x="2655888" y="333474"/>
                  <a:pt x="2636044" y="281781"/>
                  <a:pt x="2636044" y="220266"/>
                </a:cubicBezTo>
                <a:cubicBezTo>
                  <a:pt x="2636044" y="158552"/>
                  <a:pt x="2655888" y="106660"/>
                  <a:pt x="2695576" y="64591"/>
                </a:cubicBezTo>
                <a:cubicBezTo>
                  <a:pt x="2736057" y="21531"/>
                  <a:pt x="2786956" y="0"/>
                  <a:pt x="2848273" y="0"/>
                </a:cubicBezTo>
                <a:close/>
                <a:moveTo>
                  <a:pt x="1952923" y="0"/>
                </a:moveTo>
                <a:cubicBezTo>
                  <a:pt x="2013843" y="0"/>
                  <a:pt x="2064644" y="21531"/>
                  <a:pt x="2105323" y="64591"/>
                </a:cubicBezTo>
                <a:cubicBezTo>
                  <a:pt x="2145209" y="107057"/>
                  <a:pt x="2165152" y="158948"/>
                  <a:pt x="2165152" y="220266"/>
                </a:cubicBezTo>
                <a:cubicBezTo>
                  <a:pt x="2165152" y="282178"/>
                  <a:pt x="2145408" y="334070"/>
                  <a:pt x="2105918" y="375940"/>
                </a:cubicBezTo>
                <a:cubicBezTo>
                  <a:pt x="2065636" y="418406"/>
                  <a:pt x="2014637" y="439638"/>
                  <a:pt x="1952923" y="439638"/>
                </a:cubicBezTo>
                <a:cubicBezTo>
                  <a:pt x="1891606" y="439638"/>
                  <a:pt x="1840707" y="418207"/>
                  <a:pt x="1800226" y="375345"/>
                </a:cubicBezTo>
                <a:cubicBezTo>
                  <a:pt x="1760538" y="333474"/>
                  <a:pt x="1740694" y="281781"/>
                  <a:pt x="1740694" y="220266"/>
                </a:cubicBezTo>
                <a:cubicBezTo>
                  <a:pt x="1740694" y="158552"/>
                  <a:pt x="1760538" y="106660"/>
                  <a:pt x="1800226" y="64591"/>
                </a:cubicBezTo>
                <a:cubicBezTo>
                  <a:pt x="1840707" y="21531"/>
                  <a:pt x="1891606" y="0"/>
                  <a:pt x="1952923" y="0"/>
                </a:cubicBezTo>
                <a:close/>
                <a:moveTo>
                  <a:pt x="600373" y="0"/>
                </a:moveTo>
                <a:cubicBezTo>
                  <a:pt x="661293" y="0"/>
                  <a:pt x="712094" y="21531"/>
                  <a:pt x="752773" y="64591"/>
                </a:cubicBezTo>
                <a:cubicBezTo>
                  <a:pt x="792659" y="107057"/>
                  <a:pt x="812602" y="158948"/>
                  <a:pt x="812602" y="220266"/>
                </a:cubicBezTo>
                <a:cubicBezTo>
                  <a:pt x="812602" y="282178"/>
                  <a:pt x="792858" y="334070"/>
                  <a:pt x="753368" y="375940"/>
                </a:cubicBezTo>
                <a:cubicBezTo>
                  <a:pt x="713086" y="418406"/>
                  <a:pt x="662087" y="439638"/>
                  <a:pt x="600373" y="439638"/>
                </a:cubicBezTo>
                <a:cubicBezTo>
                  <a:pt x="539056" y="439638"/>
                  <a:pt x="488157" y="418207"/>
                  <a:pt x="447675" y="375345"/>
                </a:cubicBezTo>
                <a:cubicBezTo>
                  <a:pt x="407988" y="333474"/>
                  <a:pt x="388144" y="281781"/>
                  <a:pt x="388144" y="220266"/>
                </a:cubicBezTo>
                <a:cubicBezTo>
                  <a:pt x="388144" y="158552"/>
                  <a:pt x="407988" y="106660"/>
                  <a:pt x="447675" y="64591"/>
                </a:cubicBezTo>
                <a:cubicBezTo>
                  <a:pt x="488157" y="21531"/>
                  <a:pt x="539056" y="0"/>
                  <a:pt x="600373" y="0"/>
                </a:cubicBezTo>
                <a:close/>
              </a:path>
            </a:pathLst>
          </a:custGeom>
          <a:solidFill>
            <a:srgbClr val="6600CC"/>
          </a:solidFill>
          <a:ln>
            <a:solidFill>
              <a:srgbClr val="EC206C"/>
            </a:solidFill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  <a:scene3d>
              <a:camera prst="orthographicFront"/>
              <a:lightRig rig="threePt" dir="t"/>
            </a:scene3d>
            <a:sp3d contourW="12700"/>
          </a:bodyPr>
          <a:lstStyle/>
          <a:p>
            <a:endParaRPr lang="zh-CN" altLang="en-US" sz="4800" dirty="0">
              <a:solidFill>
                <a:srgbClr val="0070C0"/>
              </a:solidFill>
              <a:latin typeface="Berlin Sans FB Demi" panose="020E0802020502020306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图片占位符 6"/>
          <p:cNvSpPr>
            <a:spLocks noGrp="1"/>
          </p:cNvSpPr>
          <p:nvPr>
            <p:ph type="pic" sz="quarter" idx="11"/>
          </p:nvPr>
        </p:nvSpPr>
        <p:spPr>
          <a:xfrm>
            <a:off x="874713" y="3478213"/>
            <a:ext cx="4814887" cy="2501900"/>
          </a:xfrm>
          <a:custGeom>
            <a:avLst/>
            <a:gdLst>
              <a:gd name="connsiteX0" fmla="*/ 0 w 4814887"/>
              <a:gd name="connsiteY0" fmla="*/ 0 h 2501900"/>
              <a:gd name="connsiteX1" fmla="*/ 4814887 w 4814887"/>
              <a:gd name="connsiteY1" fmla="*/ 0 h 2501900"/>
              <a:gd name="connsiteX2" fmla="*/ 4814887 w 4814887"/>
              <a:gd name="connsiteY2" fmla="*/ 2501900 h 2501900"/>
              <a:gd name="connsiteX3" fmla="*/ 0 w 4814887"/>
              <a:gd name="connsiteY3" fmla="*/ 2501900 h 2501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14887" h="2501900">
                <a:moveTo>
                  <a:pt x="0" y="0"/>
                </a:moveTo>
                <a:lnTo>
                  <a:pt x="4814887" y="0"/>
                </a:lnTo>
                <a:lnTo>
                  <a:pt x="4814887" y="2501900"/>
                </a:lnTo>
                <a:lnTo>
                  <a:pt x="0" y="25019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8" name="图片占位符 7"/>
          <p:cNvSpPr>
            <a:spLocks noGrp="1"/>
          </p:cNvSpPr>
          <p:nvPr>
            <p:ph type="pic" sz="quarter" idx="12"/>
          </p:nvPr>
        </p:nvSpPr>
        <p:spPr>
          <a:xfrm>
            <a:off x="6610350" y="1830387"/>
            <a:ext cx="4706938" cy="3816350"/>
          </a:xfrm>
          <a:custGeom>
            <a:avLst/>
            <a:gdLst>
              <a:gd name="connsiteX0" fmla="*/ 0 w 4706938"/>
              <a:gd name="connsiteY0" fmla="*/ 0 h 3816350"/>
              <a:gd name="connsiteX1" fmla="*/ 4706938 w 4706938"/>
              <a:gd name="connsiteY1" fmla="*/ 0 h 3816350"/>
              <a:gd name="connsiteX2" fmla="*/ 4706938 w 4706938"/>
              <a:gd name="connsiteY2" fmla="*/ 3816350 h 3816350"/>
              <a:gd name="connsiteX3" fmla="*/ 0 w 4706938"/>
              <a:gd name="connsiteY3" fmla="*/ 3816350 h 3816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06938" h="3816350">
                <a:moveTo>
                  <a:pt x="0" y="0"/>
                </a:moveTo>
                <a:lnTo>
                  <a:pt x="4706938" y="0"/>
                </a:lnTo>
                <a:lnTo>
                  <a:pt x="4706938" y="3816350"/>
                </a:lnTo>
                <a:lnTo>
                  <a:pt x="0" y="381635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cxnSp>
        <p:nvCxnSpPr>
          <p:cNvPr id="9" name="直接连接符 8"/>
          <p:cNvCxnSpPr/>
          <p:nvPr userDrawn="1"/>
        </p:nvCxnSpPr>
        <p:spPr>
          <a:xfrm>
            <a:off x="0" y="925513"/>
            <a:ext cx="12192000" cy="0"/>
          </a:xfrm>
          <a:prstGeom prst="line">
            <a:avLst/>
          </a:prstGeom>
          <a:ln w="19050">
            <a:solidFill>
              <a:srgbClr val="EC206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 userDrawn="1"/>
        </p:nvSpPr>
        <p:spPr>
          <a:xfrm>
            <a:off x="657506" y="487746"/>
            <a:ext cx="1619714" cy="232670"/>
          </a:xfrm>
          <a:custGeom>
            <a:avLst/>
            <a:gdLst/>
            <a:ahLst/>
            <a:cxnLst/>
            <a:rect l="l" t="t" r="r" b="b"/>
            <a:pathLst>
              <a:path w="3060502" h="439638">
                <a:moveTo>
                  <a:pt x="2848273" y="111026"/>
                </a:moveTo>
                <a:cubicBezTo>
                  <a:pt x="2820293" y="111026"/>
                  <a:pt x="2796580" y="122337"/>
                  <a:pt x="2777133" y="144959"/>
                </a:cubicBezTo>
                <a:cubicBezTo>
                  <a:pt x="2758282" y="166787"/>
                  <a:pt x="2748856" y="191889"/>
                  <a:pt x="2748856" y="220266"/>
                </a:cubicBezTo>
                <a:cubicBezTo>
                  <a:pt x="2748856" y="250627"/>
                  <a:pt x="2757687" y="275927"/>
                  <a:pt x="2775347" y="296168"/>
                </a:cubicBezTo>
                <a:cubicBezTo>
                  <a:pt x="2794001" y="317401"/>
                  <a:pt x="2818309" y="328017"/>
                  <a:pt x="2848273" y="328017"/>
                </a:cubicBezTo>
                <a:cubicBezTo>
                  <a:pt x="2876253" y="328017"/>
                  <a:pt x="2900065" y="316806"/>
                  <a:pt x="2919711" y="294382"/>
                </a:cubicBezTo>
                <a:cubicBezTo>
                  <a:pt x="2938364" y="272951"/>
                  <a:pt x="2947690" y="248047"/>
                  <a:pt x="2947690" y="219670"/>
                </a:cubicBezTo>
                <a:cubicBezTo>
                  <a:pt x="2947690" y="189905"/>
                  <a:pt x="2938662" y="164604"/>
                  <a:pt x="2920604" y="143768"/>
                </a:cubicBezTo>
                <a:cubicBezTo>
                  <a:pt x="2901752" y="121940"/>
                  <a:pt x="2877642" y="111026"/>
                  <a:pt x="2848273" y="111026"/>
                </a:cubicBezTo>
                <a:close/>
                <a:moveTo>
                  <a:pt x="1952923" y="111026"/>
                </a:moveTo>
                <a:cubicBezTo>
                  <a:pt x="1924944" y="111026"/>
                  <a:pt x="1901230" y="122337"/>
                  <a:pt x="1881783" y="144959"/>
                </a:cubicBezTo>
                <a:cubicBezTo>
                  <a:pt x="1862932" y="166787"/>
                  <a:pt x="1853506" y="191889"/>
                  <a:pt x="1853506" y="220266"/>
                </a:cubicBezTo>
                <a:cubicBezTo>
                  <a:pt x="1853506" y="250627"/>
                  <a:pt x="1862336" y="275927"/>
                  <a:pt x="1879997" y="296168"/>
                </a:cubicBezTo>
                <a:cubicBezTo>
                  <a:pt x="1898651" y="317401"/>
                  <a:pt x="1922959" y="328017"/>
                  <a:pt x="1952923" y="328017"/>
                </a:cubicBezTo>
                <a:cubicBezTo>
                  <a:pt x="1980903" y="328017"/>
                  <a:pt x="2004715" y="316806"/>
                  <a:pt x="2024361" y="294382"/>
                </a:cubicBezTo>
                <a:cubicBezTo>
                  <a:pt x="2043014" y="272951"/>
                  <a:pt x="2052340" y="248047"/>
                  <a:pt x="2052340" y="219670"/>
                </a:cubicBezTo>
                <a:cubicBezTo>
                  <a:pt x="2052340" y="189905"/>
                  <a:pt x="2043311" y="164604"/>
                  <a:pt x="2025254" y="143768"/>
                </a:cubicBezTo>
                <a:cubicBezTo>
                  <a:pt x="2006402" y="121940"/>
                  <a:pt x="1982292" y="111026"/>
                  <a:pt x="1952923" y="111026"/>
                </a:cubicBezTo>
                <a:close/>
                <a:moveTo>
                  <a:pt x="600373" y="111026"/>
                </a:moveTo>
                <a:cubicBezTo>
                  <a:pt x="572394" y="111026"/>
                  <a:pt x="548680" y="122337"/>
                  <a:pt x="529233" y="144959"/>
                </a:cubicBezTo>
                <a:cubicBezTo>
                  <a:pt x="510382" y="166787"/>
                  <a:pt x="500956" y="191889"/>
                  <a:pt x="500956" y="220266"/>
                </a:cubicBezTo>
                <a:cubicBezTo>
                  <a:pt x="500956" y="250627"/>
                  <a:pt x="509786" y="275927"/>
                  <a:pt x="527447" y="296168"/>
                </a:cubicBezTo>
                <a:cubicBezTo>
                  <a:pt x="546101" y="317401"/>
                  <a:pt x="570409" y="328017"/>
                  <a:pt x="600373" y="328017"/>
                </a:cubicBezTo>
                <a:cubicBezTo>
                  <a:pt x="628353" y="328017"/>
                  <a:pt x="652165" y="316806"/>
                  <a:pt x="671811" y="294382"/>
                </a:cubicBezTo>
                <a:cubicBezTo>
                  <a:pt x="690464" y="272951"/>
                  <a:pt x="699790" y="248047"/>
                  <a:pt x="699790" y="219670"/>
                </a:cubicBezTo>
                <a:cubicBezTo>
                  <a:pt x="699790" y="189905"/>
                  <a:pt x="690761" y="164604"/>
                  <a:pt x="672704" y="143768"/>
                </a:cubicBezTo>
                <a:cubicBezTo>
                  <a:pt x="653852" y="121940"/>
                  <a:pt x="629742" y="111026"/>
                  <a:pt x="600373" y="111026"/>
                </a:cubicBezTo>
                <a:close/>
                <a:moveTo>
                  <a:pt x="1540669" y="11311"/>
                </a:moveTo>
                <a:cubicBezTo>
                  <a:pt x="1543646" y="11311"/>
                  <a:pt x="1545035" y="13196"/>
                  <a:pt x="1544837" y="16966"/>
                </a:cubicBezTo>
                <a:lnTo>
                  <a:pt x="1544539" y="20836"/>
                </a:lnTo>
                <a:cubicBezTo>
                  <a:pt x="1542158" y="58142"/>
                  <a:pt x="1539479" y="114201"/>
                  <a:pt x="1536502" y="189012"/>
                </a:cubicBezTo>
                <a:lnTo>
                  <a:pt x="1536204" y="267593"/>
                </a:lnTo>
                <a:cubicBezTo>
                  <a:pt x="1536204" y="292993"/>
                  <a:pt x="1536304" y="311547"/>
                  <a:pt x="1536502" y="323255"/>
                </a:cubicBezTo>
                <a:cubicBezTo>
                  <a:pt x="1536701" y="325636"/>
                  <a:pt x="1536899" y="328017"/>
                  <a:pt x="1537097" y="330398"/>
                </a:cubicBezTo>
                <a:cubicBezTo>
                  <a:pt x="1537296" y="332780"/>
                  <a:pt x="1538784" y="334268"/>
                  <a:pt x="1541562" y="334863"/>
                </a:cubicBezTo>
                <a:cubicBezTo>
                  <a:pt x="1541761" y="334863"/>
                  <a:pt x="1544340" y="334863"/>
                  <a:pt x="1549301" y="334863"/>
                </a:cubicBezTo>
                <a:cubicBezTo>
                  <a:pt x="1567161" y="334863"/>
                  <a:pt x="1593900" y="333921"/>
                  <a:pt x="1629520" y="332036"/>
                </a:cubicBezTo>
                <a:cubicBezTo>
                  <a:pt x="1665139" y="330150"/>
                  <a:pt x="1691879" y="329208"/>
                  <a:pt x="1709738" y="329208"/>
                </a:cubicBezTo>
                <a:cubicBezTo>
                  <a:pt x="1715096" y="329208"/>
                  <a:pt x="1717775" y="331490"/>
                  <a:pt x="1717775" y="336054"/>
                </a:cubicBezTo>
                <a:cubicBezTo>
                  <a:pt x="1717775" y="369987"/>
                  <a:pt x="1715294" y="399256"/>
                  <a:pt x="1710333" y="423863"/>
                </a:cubicBezTo>
                <a:cubicBezTo>
                  <a:pt x="1709341" y="429022"/>
                  <a:pt x="1707258" y="432098"/>
                  <a:pt x="1704083" y="433090"/>
                </a:cubicBezTo>
                <a:cubicBezTo>
                  <a:pt x="1703090" y="433487"/>
                  <a:pt x="1699022" y="433685"/>
                  <a:pt x="1691879" y="433685"/>
                </a:cubicBezTo>
                <a:cubicBezTo>
                  <a:pt x="1674813" y="433685"/>
                  <a:pt x="1652588" y="433288"/>
                  <a:pt x="1625204" y="432495"/>
                </a:cubicBezTo>
                <a:cubicBezTo>
                  <a:pt x="1589485" y="431701"/>
                  <a:pt x="1567260" y="431205"/>
                  <a:pt x="1558529" y="431006"/>
                </a:cubicBezTo>
                <a:lnTo>
                  <a:pt x="1469529" y="429816"/>
                </a:lnTo>
                <a:cubicBezTo>
                  <a:pt x="1460600" y="430014"/>
                  <a:pt x="1447800" y="429617"/>
                  <a:pt x="1431132" y="428625"/>
                </a:cubicBezTo>
                <a:cubicBezTo>
                  <a:pt x="1425377" y="427633"/>
                  <a:pt x="1422500" y="424557"/>
                  <a:pt x="1422500" y="419398"/>
                </a:cubicBezTo>
                <a:cubicBezTo>
                  <a:pt x="1422500" y="397768"/>
                  <a:pt x="1422847" y="365373"/>
                  <a:pt x="1423541" y="322213"/>
                </a:cubicBezTo>
                <a:cubicBezTo>
                  <a:pt x="1424236" y="279053"/>
                  <a:pt x="1424583" y="246658"/>
                  <a:pt x="1424583" y="225028"/>
                </a:cubicBezTo>
                <a:cubicBezTo>
                  <a:pt x="1424583" y="202009"/>
                  <a:pt x="1423889" y="167531"/>
                  <a:pt x="1422500" y="121593"/>
                </a:cubicBezTo>
                <a:cubicBezTo>
                  <a:pt x="1421111" y="75654"/>
                  <a:pt x="1420416" y="41176"/>
                  <a:pt x="1420416" y="18157"/>
                </a:cubicBezTo>
                <a:cubicBezTo>
                  <a:pt x="1420416" y="13791"/>
                  <a:pt x="1423393" y="11609"/>
                  <a:pt x="1429346" y="11609"/>
                </a:cubicBezTo>
                <a:cubicBezTo>
                  <a:pt x="1435299" y="11609"/>
                  <a:pt x="1444179" y="11906"/>
                  <a:pt x="1455986" y="12502"/>
                </a:cubicBezTo>
                <a:cubicBezTo>
                  <a:pt x="1467793" y="13097"/>
                  <a:pt x="1476574" y="13395"/>
                  <a:pt x="1482329" y="13395"/>
                </a:cubicBezTo>
                <a:cubicBezTo>
                  <a:pt x="1488877" y="13395"/>
                  <a:pt x="1498601" y="13047"/>
                  <a:pt x="1511499" y="12353"/>
                </a:cubicBezTo>
                <a:cubicBezTo>
                  <a:pt x="1524398" y="11658"/>
                  <a:pt x="1534121" y="11311"/>
                  <a:pt x="1540669" y="11311"/>
                </a:cubicBezTo>
                <a:close/>
                <a:moveTo>
                  <a:pt x="861120" y="11013"/>
                </a:moveTo>
                <a:cubicBezTo>
                  <a:pt x="873225" y="11013"/>
                  <a:pt x="891531" y="11509"/>
                  <a:pt x="916038" y="12502"/>
                </a:cubicBezTo>
                <a:cubicBezTo>
                  <a:pt x="940545" y="13494"/>
                  <a:pt x="958850" y="13990"/>
                  <a:pt x="970955" y="13990"/>
                </a:cubicBezTo>
                <a:cubicBezTo>
                  <a:pt x="975916" y="13990"/>
                  <a:pt x="978396" y="16173"/>
                  <a:pt x="978396" y="20538"/>
                </a:cubicBezTo>
                <a:cubicBezTo>
                  <a:pt x="978396" y="46732"/>
                  <a:pt x="977553" y="85973"/>
                  <a:pt x="975866" y="138261"/>
                </a:cubicBezTo>
                <a:cubicBezTo>
                  <a:pt x="974180" y="190550"/>
                  <a:pt x="973337" y="229791"/>
                  <a:pt x="973337" y="255984"/>
                </a:cubicBezTo>
                <a:cubicBezTo>
                  <a:pt x="973337" y="287139"/>
                  <a:pt x="976611" y="308173"/>
                  <a:pt x="983159" y="319088"/>
                </a:cubicBezTo>
                <a:cubicBezTo>
                  <a:pt x="991890" y="333970"/>
                  <a:pt x="1010147" y="341412"/>
                  <a:pt x="1037928" y="341412"/>
                </a:cubicBezTo>
                <a:cubicBezTo>
                  <a:pt x="1078608" y="341412"/>
                  <a:pt x="1098947" y="321667"/>
                  <a:pt x="1098947" y="282178"/>
                </a:cubicBezTo>
                <a:cubicBezTo>
                  <a:pt x="1098947" y="253405"/>
                  <a:pt x="1098253" y="210245"/>
                  <a:pt x="1096864" y="152698"/>
                </a:cubicBezTo>
                <a:cubicBezTo>
                  <a:pt x="1095475" y="95151"/>
                  <a:pt x="1094780" y="51991"/>
                  <a:pt x="1094780" y="23217"/>
                </a:cubicBezTo>
                <a:cubicBezTo>
                  <a:pt x="1094780" y="17066"/>
                  <a:pt x="1097261" y="13990"/>
                  <a:pt x="1102221" y="13990"/>
                </a:cubicBezTo>
                <a:cubicBezTo>
                  <a:pt x="1113929" y="13990"/>
                  <a:pt x="1131590" y="13494"/>
                  <a:pt x="1155204" y="12502"/>
                </a:cubicBezTo>
                <a:cubicBezTo>
                  <a:pt x="1178818" y="11509"/>
                  <a:pt x="1196479" y="11013"/>
                  <a:pt x="1208187" y="11013"/>
                </a:cubicBezTo>
                <a:cubicBezTo>
                  <a:pt x="1213942" y="11013"/>
                  <a:pt x="1216819" y="13395"/>
                  <a:pt x="1216819" y="18157"/>
                </a:cubicBezTo>
                <a:cubicBezTo>
                  <a:pt x="1216819" y="40977"/>
                  <a:pt x="1215877" y="75406"/>
                  <a:pt x="1213991" y="121444"/>
                </a:cubicBezTo>
                <a:cubicBezTo>
                  <a:pt x="1212106" y="167481"/>
                  <a:pt x="1211164" y="202009"/>
                  <a:pt x="1211164" y="225028"/>
                </a:cubicBezTo>
                <a:cubicBezTo>
                  <a:pt x="1211164" y="231378"/>
                  <a:pt x="1211263" y="240953"/>
                  <a:pt x="1211462" y="253752"/>
                </a:cubicBezTo>
                <a:cubicBezTo>
                  <a:pt x="1211660" y="266551"/>
                  <a:pt x="1211759" y="276126"/>
                  <a:pt x="1211759" y="282476"/>
                </a:cubicBezTo>
                <a:cubicBezTo>
                  <a:pt x="1211759" y="333077"/>
                  <a:pt x="1205707" y="367605"/>
                  <a:pt x="1193602" y="386060"/>
                </a:cubicBezTo>
                <a:cubicBezTo>
                  <a:pt x="1171377" y="419795"/>
                  <a:pt x="1115914" y="436662"/>
                  <a:pt x="1027212" y="436662"/>
                </a:cubicBezTo>
                <a:cubicBezTo>
                  <a:pt x="987128" y="436662"/>
                  <a:pt x="956271" y="433586"/>
                  <a:pt x="934641" y="427434"/>
                </a:cubicBezTo>
                <a:cubicBezTo>
                  <a:pt x="900113" y="417513"/>
                  <a:pt x="877690" y="398562"/>
                  <a:pt x="867371" y="370582"/>
                </a:cubicBezTo>
                <a:cubicBezTo>
                  <a:pt x="862211" y="356890"/>
                  <a:pt x="859632" y="332482"/>
                  <a:pt x="859632" y="297359"/>
                </a:cubicBezTo>
                <a:cubicBezTo>
                  <a:pt x="859632" y="289223"/>
                  <a:pt x="859929" y="277118"/>
                  <a:pt x="860525" y="261045"/>
                </a:cubicBezTo>
                <a:cubicBezTo>
                  <a:pt x="861120" y="244971"/>
                  <a:pt x="861418" y="232966"/>
                  <a:pt x="861418" y="225028"/>
                </a:cubicBezTo>
                <a:cubicBezTo>
                  <a:pt x="861418" y="202009"/>
                  <a:pt x="860326" y="167481"/>
                  <a:pt x="858144" y="121444"/>
                </a:cubicBezTo>
                <a:cubicBezTo>
                  <a:pt x="855961" y="75406"/>
                  <a:pt x="854869" y="40977"/>
                  <a:pt x="854869" y="18157"/>
                </a:cubicBezTo>
                <a:cubicBezTo>
                  <a:pt x="854869" y="13395"/>
                  <a:pt x="856953" y="11013"/>
                  <a:pt x="861120" y="11013"/>
                </a:cubicBezTo>
                <a:close/>
                <a:moveTo>
                  <a:pt x="5954" y="11013"/>
                </a:moveTo>
                <a:cubicBezTo>
                  <a:pt x="18058" y="11013"/>
                  <a:pt x="36414" y="11509"/>
                  <a:pt x="61020" y="12502"/>
                </a:cubicBezTo>
                <a:cubicBezTo>
                  <a:pt x="85626" y="13494"/>
                  <a:pt x="104081" y="13990"/>
                  <a:pt x="116384" y="13990"/>
                </a:cubicBezTo>
                <a:cubicBezTo>
                  <a:pt x="120948" y="13990"/>
                  <a:pt x="123230" y="15478"/>
                  <a:pt x="123230" y="18455"/>
                </a:cubicBezTo>
                <a:cubicBezTo>
                  <a:pt x="123230" y="28575"/>
                  <a:pt x="122784" y="43805"/>
                  <a:pt x="121891" y="64145"/>
                </a:cubicBezTo>
                <a:cubicBezTo>
                  <a:pt x="120998" y="84485"/>
                  <a:pt x="120551" y="99715"/>
                  <a:pt x="120551" y="109835"/>
                </a:cubicBezTo>
                <a:cubicBezTo>
                  <a:pt x="120551" y="115788"/>
                  <a:pt x="129283" y="130671"/>
                  <a:pt x="146745" y="154484"/>
                </a:cubicBezTo>
                <a:cubicBezTo>
                  <a:pt x="160636" y="173137"/>
                  <a:pt x="172046" y="187523"/>
                  <a:pt x="180975" y="197644"/>
                </a:cubicBezTo>
                <a:cubicBezTo>
                  <a:pt x="189111" y="188119"/>
                  <a:pt x="199926" y="173831"/>
                  <a:pt x="213420" y="154781"/>
                </a:cubicBezTo>
                <a:cubicBezTo>
                  <a:pt x="230486" y="130969"/>
                  <a:pt x="239018" y="116582"/>
                  <a:pt x="239018" y="111621"/>
                </a:cubicBezTo>
                <a:cubicBezTo>
                  <a:pt x="239018" y="101699"/>
                  <a:pt x="238274" y="86668"/>
                  <a:pt x="236786" y="66526"/>
                </a:cubicBezTo>
                <a:cubicBezTo>
                  <a:pt x="235298" y="46385"/>
                  <a:pt x="234554" y="31353"/>
                  <a:pt x="234554" y="21431"/>
                </a:cubicBezTo>
                <a:cubicBezTo>
                  <a:pt x="234554" y="17264"/>
                  <a:pt x="235447" y="14883"/>
                  <a:pt x="237232" y="14288"/>
                </a:cubicBezTo>
                <a:cubicBezTo>
                  <a:pt x="237232" y="14288"/>
                  <a:pt x="239713" y="14288"/>
                  <a:pt x="244674" y="14288"/>
                </a:cubicBezTo>
                <a:cubicBezTo>
                  <a:pt x="256580" y="14288"/>
                  <a:pt x="274489" y="13742"/>
                  <a:pt x="298401" y="12650"/>
                </a:cubicBezTo>
                <a:cubicBezTo>
                  <a:pt x="322313" y="11559"/>
                  <a:pt x="340321" y="11013"/>
                  <a:pt x="352425" y="11013"/>
                </a:cubicBezTo>
                <a:cubicBezTo>
                  <a:pt x="356394" y="11013"/>
                  <a:pt x="358379" y="15280"/>
                  <a:pt x="358379" y="23813"/>
                </a:cubicBezTo>
                <a:cubicBezTo>
                  <a:pt x="358379" y="34330"/>
                  <a:pt x="358577" y="50155"/>
                  <a:pt x="358974" y="71289"/>
                </a:cubicBezTo>
                <a:cubicBezTo>
                  <a:pt x="359371" y="92422"/>
                  <a:pt x="359569" y="108347"/>
                  <a:pt x="359569" y="119063"/>
                </a:cubicBezTo>
                <a:cubicBezTo>
                  <a:pt x="359569" y="127595"/>
                  <a:pt x="357982" y="135037"/>
                  <a:pt x="354807" y="141387"/>
                </a:cubicBezTo>
                <a:cubicBezTo>
                  <a:pt x="328811" y="192782"/>
                  <a:pt x="293390" y="246856"/>
                  <a:pt x="248543" y="303609"/>
                </a:cubicBezTo>
                <a:cubicBezTo>
                  <a:pt x="242193" y="311944"/>
                  <a:pt x="239018" y="319484"/>
                  <a:pt x="239018" y="326231"/>
                </a:cubicBezTo>
                <a:cubicBezTo>
                  <a:pt x="239018" y="336748"/>
                  <a:pt x="239614" y="352524"/>
                  <a:pt x="240804" y="373559"/>
                </a:cubicBezTo>
                <a:cubicBezTo>
                  <a:pt x="241995" y="394593"/>
                  <a:pt x="242590" y="410270"/>
                  <a:pt x="242590" y="420588"/>
                </a:cubicBezTo>
                <a:cubicBezTo>
                  <a:pt x="242590" y="424160"/>
                  <a:pt x="241797" y="426343"/>
                  <a:pt x="240209" y="427137"/>
                </a:cubicBezTo>
                <a:cubicBezTo>
                  <a:pt x="239812" y="427335"/>
                  <a:pt x="237133" y="427831"/>
                  <a:pt x="232172" y="428625"/>
                </a:cubicBezTo>
                <a:cubicBezTo>
                  <a:pt x="225029" y="429816"/>
                  <a:pt x="207169" y="430411"/>
                  <a:pt x="178594" y="430411"/>
                </a:cubicBezTo>
                <a:cubicBezTo>
                  <a:pt x="149821" y="430411"/>
                  <a:pt x="131465" y="429816"/>
                  <a:pt x="123528" y="428625"/>
                </a:cubicBezTo>
                <a:cubicBezTo>
                  <a:pt x="117972" y="427831"/>
                  <a:pt x="115193" y="424954"/>
                  <a:pt x="115193" y="419993"/>
                </a:cubicBezTo>
                <a:cubicBezTo>
                  <a:pt x="115193" y="409476"/>
                  <a:pt x="116086" y="393452"/>
                  <a:pt x="117872" y="371922"/>
                </a:cubicBezTo>
                <a:cubicBezTo>
                  <a:pt x="119658" y="350391"/>
                  <a:pt x="120551" y="334268"/>
                  <a:pt x="120551" y="323552"/>
                </a:cubicBezTo>
                <a:cubicBezTo>
                  <a:pt x="120551" y="317202"/>
                  <a:pt x="118170" y="310356"/>
                  <a:pt x="113408" y="303014"/>
                </a:cubicBezTo>
                <a:cubicBezTo>
                  <a:pt x="89397" y="269081"/>
                  <a:pt x="55067" y="217091"/>
                  <a:pt x="10418" y="147042"/>
                </a:cubicBezTo>
                <a:cubicBezTo>
                  <a:pt x="5854" y="139303"/>
                  <a:pt x="3572" y="132953"/>
                  <a:pt x="3572" y="127992"/>
                </a:cubicBezTo>
                <a:cubicBezTo>
                  <a:pt x="3572" y="116086"/>
                  <a:pt x="2977" y="98227"/>
                  <a:pt x="1786" y="74414"/>
                </a:cubicBezTo>
                <a:cubicBezTo>
                  <a:pt x="596" y="50602"/>
                  <a:pt x="0" y="32742"/>
                  <a:pt x="0" y="20836"/>
                </a:cubicBezTo>
                <a:cubicBezTo>
                  <a:pt x="0" y="14288"/>
                  <a:pt x="1985" y="11013"/>
                  <a:pt x="5954" y="11013"/>
                </a:cubicBezTo>
                <a:close/>
                <a:moveTo>
                  <a:pt x="2405956" y="1191"/>
                </a:moveTo>
                <a:cubicBezTo>
                  <a:pt x="2436118" y="1191"/>
                  <a:pt x="2464495" y="6945"/>
                  <a:pt x="2491086" y="18455"/>
                </a:cubicBezTo>
                <a:cubicBezTo>
                  <a:pt x="2519859" y="31155"/>
                  <a:pt x="2542481" y="49014"/>
                  <a:pt x="2558951" y="72033"/>
                </a:cubicBezTo>
                <a:cubicBezTo>
                  <a:pt x="2562325" y="76795"/>
                  <a:pt x="2564011" y="80169"/>
                  <a:pt x="2564011" y="82153"/>
                </a:cubicBezTo>
                <a:cubicBezTo>
                  <a:pt x="2564011" y="88503"/>
                  <a:pt x="2555131" y="102741"/>
                  <a:pt x="2537371" y="124867"/>
                </a:cubicBezTo>
                <a:cubicBezTo>
                  <a:pt x="2519611" y="146993"/>
                  <a:pt x="2508151" y="158056"/>
                  <a:pt x="2502992" y="158056"/>
                </a:cubicBezTo>
                <a:cubicBezTo>
                  <a:pt x="2501801" y="158056"/>
                  <a:pt x="2497237" y="153988"/>
                  <a:pt x="2489300" y="145852"/>
                </a:cubicBezTo>
                <a:cubicBezTo>
                  <a:pt x="2479576" y="136128"/>
                  <a:pt x="2469654" y="128588"/>
                  <a:pt x="2459534" y="123230"/>
                </a:cubicBezTo>
                <a:cubicBezTo>
                  <a:pt x="2444453" y="115094"/>
                  <a:pt x="2427784" y="111026"/>
                  <a:pt x="2409528" y="111026"/>
                </a:cubicBezTo>
                <a:cubicBezTo>
                  <a:pt x="2379762" y="111026"/>
                  <a:pt x="2356148" y="122138"/>
                  <a:pt x="2338686" y="144363"/>
                </a:cubicBezTo>
                <a:cubicBezTo>
                  <a:pt x="2322414" y="164802"/>
                  <a:pt x="2314278" y="190302"/>
                  <a:pt x="2314278" y="220861"/>
                </a:cubicBezTo>
                <a:cubicBezTo>
                  <a:pt x="2314278" y="253206"/>
                  <a:pt x="2322712" y="278805"/>
                  <a:pt x="2339579" y="297656"/>
                </a:cubicBezTo>
                <a:cubicBezTo>
                  <a:pt x="2357041" y="317103"/>
                  <a:pt x="2381746" y="326827"/>
                  <a:pt x="2413695" y="326827"/>
                </a:cubicBezTo>
                <a:cubicBezTo>
                  <a:pt x="2433936" y="326827"/>
                  <a:pt x="2456558" y="321766"/>
                  <a:pt x="2481561" y="311646"/>
                </a:cubicBezTo>
                <a:cubicBezTo>
                  <a:pt x="2480965" y="305098"/>
                  <a:pt x="2479179" y="288429"/>
                  <a:pt x="2476203" y="261640"/>
                </a:cubicBezTo>
                <a:cubicBezTo>
                  <a:pt x="2473623" y="241002"/>
                  <a:pt x="2472333" y="224334"/>
                  <a:pt x="2472333" y="211634"/>
                </a:cubicBezTo>
                <a:cubicBezTo>
                  <a:pt x="2472333" y="207863"/>
                  <a:pt x="2473623" y="205581"/>
                  <a:pt x="2476203" y="204788"/>
                </a:cubicBezTo>
                <a:cubicBezTo>
                  <a:pt x="2477195" y="204391"/>
                  <a:pt x="2478783" y="204192"/>
                  <a:pt x="2480965" y="204192"/>
                </a:cubicBezTo>
                <a:cubicBezTo>
                  <a:pt x="2486720" y="204192"/>
                  <a:pt x="2495402" y="204738"/>
                  <a:pt x="2507010" y="205829"/>
                </a:cubicBezTo>
                <a:cubicBezTo>
                  <a:pt x="2518619" y="206921"/>
                  <a:pt x="2527400" y="207466"/>
                  <a:pt x="2533353" y="207466"/>
                </a:cubicBezTo>
                <a:cubicBezTo>
                  <a:pt x="2539703" y="207466"/>
                  <a:pt x="2549228" y="207020"/>
                  <a:pt x="2561928" y="206127"/>
                </a:cubicBezTo>
                <a:cubicBezTo>
                  <a:pt x="2574628" y="205234"/>
                  <a:pt x="2584153" y="204788"/>
                  <a:pt x="2590503" y="204788"/>
                </a:cubicBezTo>
                <a:cubicBezTo>
                  <a:pt x="2595464" y="204788"/>
                  <a:pt x="2597944" y="208062"/>
                  <a:pt x="2597944" y="214610"/>
                </a:cubicBezTo>
                <a:cubicBezTo>
                  <a:pt x="2597944" y="224135"/>
                  <a:pt x="2597399" y="238522"/>
                  <a:pt x="2596307" y="257770"/>
                </a:cubicBezTo>
                <a:cubicBezTo>
                  <a:pt x="2595216" y="277019"/>
                  <a:pt x="2594670" y="291406"/>
                  <a:pt x="2594670" y="300931"/>
                </a:cubicBezTo>
                <a:cubicBezTo>
                  <a:pt x="2594670" y="326529"/>
                  <a:pt x="2596555" y="364827"/>
                  <a:pt x="2600326" y="415826"/>
                </a:cubicBezTo>
                <a:lnTo>
                  <a:pt x="2600623" y="419100"/>
                </a:lnTo>
                <a:cubicBezTo>
                  <a:pt x="2601020" y="424458"/>
                  <a:pt x="2598242" y="427137"/>
                  <a:pt x="2592289" y="427137"/>
                </a:cubicBezTo>
                <a:cubicBezTo>
                  <a:pt x="2588518" y="427137"/>
                  <a:pt x="2577654" y="424954"/>
                  <a:pt x="2559695" y="420588"/>
                </a:cubicBezTo>
                <a:cubicBezTo>
                  <a:pt x="2541737" y="416223"/>
                  <a:pt x="2530674" y="413246"/>
                  <a:pt x="2526507" y="411659"/>
                </a:cubicBezTo>
                <a:cubicBezTo>
                  <a:pt x="2485033" y="427931"/>
                  <a:pt x="2445247" y="436067"/>
                  <a:pt x="2407147" y="436067"/>
                </a:cubicBezTo>
                <a:cubicBezTo>
                  <a:pt x="2345829" y="436067"/>
                  <a:pt x="2295526" y="415627"/>
                  <a:pt x="2256235" y="374749"/>
                </a:cubicBezTo>
                <a:cubicBezTo>
                  <a:pt x="2217341" y="334466"/>
                  <a:pt x="2197894" y="283567"/>
                  <a:pt x="2197894" y="222052"/>
                </a:cubicBezTo>
                <a:cubicBezTo>
                  <a:pt x="2197894" y="159147"/>
                  <a:pt x="2216746" y="106958"/>
                  <a:pt x="2254449" y="65484"/>
                </a:cubicBezTo>
                <a:cubicBezTo>
                  <a:pt x="2293343" y="22622"/>
                  <a:pt x="2343845" y="1191"/>
                  <a:pt x="2405956" y="1191"/>
                </a:cubicBezTo>
                <a:close/>
                <a:moveTo>
                  <a:pt x="2848273" y="0"/>
                </a:moveTo>
                <a:cubicBezTo>
                  <a:pt x="2909194" y="0"/>
                  <a:pt x="2959993" y="21531"/>
                  <a:pt x="3000673" y="64591"/>
                </a:cubicBezTo>
                <a:cubicBezTo>
                  <a:pt x="3040559" y="107057"/>
                  <a:pt x="3060502" y="158948"/>
                  <a:pt x="3060502" y="220266"/>
                </a:cubicBezTo>
                <a:cubicBezTo>
                  <a:pt x="3060502" y="282178"/>
                  <a:pt x="3040758" y="334070"/>
                  <a:pt x="3001268" y="375940"/>
                </a:cubicBezTo>
                <a:cubicBezTo>
                  <a:pt x="2960986" y="418406"/>
                  <a:pt x="2909987" y="439638"/>
                  <a:pt x="2848273" y="439638"/>
                </a:cubicBezTo>
                <a:cubicBezTo>
                  <a:pt x="2786956" y="439638"/>
                  <a:pt x="2736057" y="418207"/>
                  <a:pt x="2695576" y="375345"/>
                </a:cubicBezTo>
                <a:cubicBezTo>
                  <a:pt x="2655888" y="333474"/>
                  <a:pt x="2636044" y="281781"/>
                  <a:pt x="2636044" y="220266"/>
                </a:cubicBezTo>
                <a:cubicBezTo>
                  <a:pt x="2636044" y="158552"/>
                  <a:pt x="2655888" y="106660"/>
                  <a:pt x="2695576" y="64591"/>
                </a:cubicBezTo>
                <a:cubicBezTo>
                  <a:pt x="2736057" y="21531"/>
                  <a:pt x="2786956" y="0"/>
                  <a:pt x="2848273" y="0"/>
                </a:cubicBezTo>
                <a:close/>
                <a:moveTo>
                  <a:pt x="1952923" y="0"/>
                </a:moveTo>
                <a:cubicBezTo>
                  <a:pt x="2013843" y="0"/>
                  <a:pt x="2064644" y="21531"/>
                  <a:pt x="2105323" y="64591"/>
                </a:cubicBezTo>
                <a:cubicBezTo>
                  <a:pt x="2145209" y="107057"/>
                  <a:pt x="2165152" y="158948"/>
                  <a:pt x="2165152" y="220266"/>
                </a:cubicBezTo>
                <a:cubicBezTo>
                  <a:pt x="2165152" y="282178"/>
                  <a:pt x="2145408" y="334070"/>
                  <a:pt x="2105918" y="375940"/>
                </a:cubicBezTo>
                <a:cubicBezTo>
                  <a:pt x="2065636" y="418406"/>
                  <a:pt x="2014637" y="439638"/>
                  <a:pt x="1952923" y="439638"/>
                </a:cubicBezTo>
                <a:cubicBezTo>
                  <a:pt x="1891606" y="439638"/>
                  <a:pt x="1840707" y="418207"/>
                  <a:pt x="1800226" y="375345"/>
                </a:cubicBezTo>
                <a:cubicBezTo>
                  <a:pt x="1760538" y="333474"/>
                  <a:pt x="1740694" y="281781"/>
                  <a:pt x="1740694" y="220266"/>
                </a:cubicBezTo>
                <a:cubicBezTo>
                  <a:pt x="1740694" y="158552"/>
                  <a:pt x="1760538" y="106660"/>
                  <a:pt x="1800226" y="64591"/>
                </a:cubicBezTo>
                <a:cubicBezTo>
                  <a:pt x="1840707" y="21531"/>
                  <a:pt x="1891606" y="0"/>
                  <a:pt x="1952923" y="0"/>
                </a:cubicBezTo>
                <a:close/>
                <a:moveTo>
                  <a:pt x="600373" y="0"/>
                </a:moveTo>
                <a:cubicBezTo>
                  <a:pt x="661293" y="0"/>
                  <a:pt x="712094" y="21531"/>
                  <a:pt x="752773" y="64591"/>
                </a:cubicBezTo>
                <a:cubicBezTo>
                  <a:pt x="792659" y="107057"/>
                  <a:pt x="812602" y="158948"/>
                  <a:pt x="812602" y="220266"/>
                </a:cubicBezTo>
                <a:cubicBezTo>
                  <a:pt x="812602" y="282178"/>
                  <a:pt x="792858" y="334070"/>
                  <a:pt x="753368" y="375940"/>
                </a:cubicBezTo>
                <a:cubicBezTo>
                  <a:pt x="713086" y="418406"/>
                  <a:pt x="662087" y="439638"/>
                  <a:pt x="600373" y="439638"/>
                </a:cubicBezTo>
                <a:cubicBezTo>
                  <a:pt x="539056" y="439638"/>
                  <a:pt x="488157" y="418207"/>
                  <a:pt x="447675" y="375345"/>
                </a:cubicBezTo>
                <a:cubicBezTo>
                  <a:pt x="407988" y="333474"/>
                  <a:pt x="388144" y="281781"/>
                  <a:pt x="388144" y="220266"/>
                </a:cubicBezTo>
                <a:cubicBezTo>
                  <a:pt x="388144" y="158552"/>
                  <a:pt x="407988" y="106660"/>
                  <a:pt x="447675" y="64591"/>
                </a:cubicBezTo>
                <a:cubicBezTo>
                  <a:pt x="488157" y="21531"/>
                  <a:pt x="539056" y="0"/>
                  <a:pt x="600373" y="0"/>
                </a:cubicBezTo>
                <a:close/>
              </a:path>
            </a:pathLst>
          </a:custGeom>
          <a:solidFill>
            <a:srgbClr val="6600CC"/>
          </a:solidFill>
          <a:ln>
            <a:solidFill>
              <a:srgbClr val="EC206C"/>
            </a:solidFill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  <a:scene3d>
              <a:camera prst="orthographicFront"/>
              <a:lightRig rig="threePt" dir="t"/>
            </a:scene3d>
            <a:sp3d contourW="12700"/>
          </a:bodyPr>
          <a:lstStyle/>
          <a:p>
            <a:endParaRPr lang="zh-CN" altLang="en-US" sz="4800" dirty="0">
              <a:solidFill>
                <a:srgbClr val="0070C0"/>
              </a:solidFill>
              <a:latin typeface="Berlin Sans FB Demi" panose="020E0802020502020306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图片占位符 10"/>
          <p:cNvSpPr>
            <a:spLocks noGrp="1"/>
          </p:cNvSpPr>
          <p:nvPr>
            <p:ph type="pic" sz="quarter" idx="11"/>
          </p:nvPr>
        </p:nvSpPr>
        <p:spPr>
          <a:xfrm>
            <a:off x="874713" y="3174114"/>
            <a:ext cx="2437983" cy="2902043"/>
          </a:xfrm>
          <a:custGeom>
            <a:avLst/>
            <a:gdLst>
              <a:gd name="connsiteX0" fmla="*/ 0 w 2437983"/>
              <a:gd name="connsiteY0" fmla="*/ 0 h 2902043"/>
              <a:gd name="connsiteX1" fmla="*/ 2437983 w 2437983"/>
              <a:gd name="connsiteY1" fmla="*/ 0 h 2902043"/>
              <a:gd name="connsiteX2" fmla="*/ 2437983 w 2437983"/>
              <a:gd name="connsiteY2" fmla="*/ 2902043 h 2902043"/>
              <a:gd name="connsiteX3" fmla="*/ 0 w 2437983"/>
              <a:gd name="connsiteY3" fmla="*/ 2902043 h 2902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37983" h="2902043">
                <a:moveTo>
                  <a:pt x="0" y="0"/>
                </a:moveTo>
                <a:lnTo>
                  <a:pt x="2437983" y="0"/>
                </a:lnTo>
                <a:lnTo>
                  <a:pt x="2437983" y="2902043"/>
                </a:lnTo>
                <a:lnTo>
                  <a:pt x="0" y="290204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2" name="图片占位符 11"/>
          <p:cNvSpPr>
            <a:spLocks noGrp="1"/>
          </p:cNvSpPr>
          <p:nvPr>
            <p:ph type="pic" sz="quarter" idx="12"/>
          </p:nvPr>
        </p:nvSpPr>
        <p:spPr>
          <a:xfrm>
            <a:off x="3542911" y="1502570"/>
            <a:ext cx="2437982" cy="2902043"/>
          </a:xfrm>
          <a:custGeom>
            <a:avLst/>
            <a:gdLst>
              <a:gd name="connsiteX0" fmla="*/ 0 w 2437982"/>
              <a:gd name="connsiteY0" fmla="*/ 0 h 2902043"/>
              <a:gd name="connsiteX1" fmla="*/ 2437982 w 2437982"/>
              <a:gd name="connsiteY1" fmla="*/ 0 h 2902043"/>
              <a:gd name="connsiteX2" fmla="*/ 2437982 w 2437982"/>
              <a:gd name="connsiteY2" fmla="*/ 2902043 h 2902043"/>
              <a:gd name="connsiteX3" fmla="*/ 0 w 2437982"/>
              <a:gd name="connsiteY3" fmla="*/ 2902043 h 2902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37982" h="2902043">
                <a:moveTo>
                  <a:pt x="0" y="0"/>
                </a:moveTo>
                <a:lnTo>
                  <a:pt x="2437982" y="0"/>
                </a:lnTo>
                <a:lnTo>
                  <a:pt x="2437982" y="2902043"/>
                </a:lnTo>
                <a:lnTo>
                  <a:pt x="0" y="290204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3" name="图片占位符 12"/>
          <p:cNvSpPr>
            <a:spLocks noGrp="1"/>
          </p:cNvSpPr>
          <p:nvPr>
            <p:ph type="pic" sz="quarter" idx="13"/>
          </p:nvPr>
        </p:nvSpPr>
        <p:spPr>
          <a:xfrm>
            <a:off x="6211110" y="3174114"/>
            <a:ext cx="2437983" cy="2902043"/>
          </a:xfrm>
          <a:custGeom>
            <a:avLst/>
            <a:gdLst>
              <a:gd name="connsiteX0" fmla="*/ 0 w 2437983"/>
              <a:gd name="connsiteY0" fmla="*/ 0 h 2902043"/>
              <a:gd name="connsiteX1" fmla="*/ 2437983 w 2437983"/>
              <a:gd name="connsiteY1" fmla="*/ 0 h 2902043"/>
              <a:gd name="connsiteX2" fmla="*/ 2437983 w 2437983"/>
              <a:gd name="connsiteY2" fmla="*/ 2902043 h 2902043"/>
              <a:gd name="connsiteX3" fmla="*/ 0 w 2437983"/>
              <a:gd name="connsiteY3" fmla="*/ 2902043 h 2902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37983" h="2902043">
                <a:moveTo>
                  <a:pt x="0" y="0"/>
                </a:moveTo>
                <a:lnTo>
                  <a:pt x="2437983" y="0"/>
                </a:lnTo>
                <a:lnTo>
                  <a:pt x="2437983" y="2902043"/>
                </a:lnTo>
                <a:lnTo>
                  <a:pt x="0" y="290204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4" name="图片占位符 13"/>
          <p:cNvSpPr>
            <a:spLocks noGrp="1"/>
          </p:cNvSpPr>
          <p:nvPr>
            <p:ph type="pic" sz="quarter" idx="14"/>
          </p:nvPr>
        </p:nvSpPr>
        <p:spPr>
          <a:xfrm>
            <a:off x="8879307" y="1502570"/>
            <a:ext cx="2437982" cy="2902043"/>
          </a:xfrm>
          <a:custGeom>
            <a:avLst/>
            <a:gdLst>
              <a:gd name="connsiteX0" fmla="*/ 0 w 2437982"/>
              <a:gd name="connsiteY0" fmla="*/ 0 h 2902043"/>
              <a:gd name="connsiteX1" fmla="*/ 2437982 w 2437982"/>
              <a:gd name="connsiteY1" fmla="*/ 0 h 2902043"/>
              <a:gd name="connsiteX2" fmla="*/ 2437982 w 2437982"/>
              <a:gd name="connsiteY2" fmla="*/ 2902043 h 2902043"/>
              <a:gd name="connsiteX3" fmla="*/ 0 w 2437982"/>
              <a:gd name="connsiteY3" fmla="*/ 2902043 h 2902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37982" h="2902043">
                <a:moveTo>
                  <a:pt x="0" y="0"/>
                </a:moveTo>
                <a:lnTo>
                  <a:pt x="2437982" y="0"/>
                </a:lnTo>
                <a:lnTo>
                  <a:pt x="2437982" y="2902043"/>
                </a:lnTo>
                <a:lnTo>
                  <a:pt x="0" y="290204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cxnSp>
        <p:nvCxnSpPr>
          <p:cNvPr id="9" name="直接连接符 8"/>
          <p:cNvCxnSpPr/>
          <p:nvPr userDrawn="1"/>
        </p:nvCxnSpPr>
        <p:spPr>
          <a:xfrm>
            <a:off x="0" y="925513"/>
            <a:ext cx="12192000" cy="0"/>
          </a:xfrm>
          <a:prstGeom prst="line">
            <a:avLst/>
          </a:prstGeom>
          <a:ln w="19050">
            <a:solidFill>
              <a:srgbClr val="EC206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 userDrawn="1"/>
        </p:nvSpPr>
        <p:spPr>
          <a:xfrm>
            <a:off x="657506" y="487746"/>
            <a:ext cx="1619714" cy="232670"/>
          </a:xfrm>
          <a:custGeom>
            <a:avLst/>
            <a:gdLst/>
            <a:ahLst/>
            <a:cxnLst/>
            <a:rect l="l" t="t" r="r" b="b"/>
            <a:pathLst>
              <a:path w="3060502" h="439638">
                <a:moveTo>
                  <a:pt x="2848273" y="111026"/>
                </a:moveTo>
                <a:cubicBezTo>
                  <a:pt x="2820293" y="111026"/>
                  <a:pt x="2796580" y="122337"/>
                  <a:pt x="2777133" y="144959"/>
                </a:cubicBezTo>
                <a:cubicBezTo>
                  <a:pt x="2758282" y="166787"/>
                  <a:pt x="2748856" y="191889"/>
                  <a:pt x="2748856" y="220266"/>
                </a:cubicBezTo>
                <a:cubicBezTo>
                  <a:pt x="2748856" y="250627"/>
                  <a:pt x="2757687" y="275927"/>
                  <a:pt x="2775347" y="296168"/>
                </a:cubicBezTo>
                <a:cubicBezTo>
                  <a:pt x="2794001" y="317401"/>
                  <a:pt x="2818309" y="328017"/>
                  <a:pt x="2848273" y="328017"/>
                </a:cubicBezTo>
                <a:cubicBezTo>
                  <a:pt x="2876253" y="328017"/>
                  <a:pt x="2900065" y="316806"/>
                  <a:pt x="2919711" y="294382"/>
                </a:cubicBezTo>
                <a:cubicBezTo>
                  <a:pt x="2938364" y="272951"/>
                  <a:pt x="2947690" y="248047"/>
                  <a:pt x="2947690" y="219670"/>
                </a:cubicBezTo>
                <a:cubicBezTo>
                  <a:pt x="2947690" y="189905"/>
                  <a:pt x="2938662" y="164604"/>
                  <a:pt x="2920604" y="143768"/>
                </a:cubicBezTo>
                <a:cubicBezTo>
                  <a:pt x="2901752" y="121940"/>
                  <a:pt x="2877642" y="111026"/>
                  <a:pt x="2848273" y="111026"/>
                </a:cubicBezTo>
                <a:close/>
                <a:moveTo>
                  <a:pt x="1952923" y="111026"/>
                </a:moveTo>
                <a:cubicBezTo>
                  <a:pt x="1924944" y="111026"/>
                  <a:pt x="1901230" y="122337"/>
                  <a:pt x="1881783" y="144959"/>
                </a:cubicBezTo>
                <a:cubicBezTo>
                  <a:pt x="1862932" y="166787"/>
                  <a:pt x="1853506" y="191889"/>
                  <a:pt x="1853506" y="220266"/>
                </a:cubicBezTo>
                <a:cubicBezTo>
                  <a:pt x="1853506" y="250627"/>
                  <a:pt x="1862336" y="275927"/>
                  <a:pt x="1879997" y="296168"/>
                </a:cubicBezTo>
                <a:cubicBezTo>
                  <a:pt x="1898651" y="317401"/>
                  <a:pt x="1922959" y="328017"/>
                  <a:pt x="1952923" y="328017"/>
                </a:cubicBezTo>
                <a:cubicBezTo>
                  <a:pt x="1980903" y="328017"/>
                  <a:pt x="2004715" y="316806"/>
                  <a:pt x="2024361" y="294382"/>
                </a:cubicBezTo>
                <a:cubicBezTo>
                  <a:pt x="2043014" y="272951"/>
                  <a:pt x="2052340" y="248047"/>
                  <a:pt x="2052340" y="219670"/>
                </a:cubicBezTo>
                <a:cubicBezTo>
                  <a:pt x="2052340" y="189905"/>
                  <a:pt x="2043311" y="164604"/>
                  <a:pt x="2025254" y="143768"/>
                </a:cubicBezTo>
                <a:cubicBezTo>
                  <a:pt x="2006402" y="121940"/>
                  <a:pt x="1982292" y="111026"/>
                  <a:pt x="1952923" y="111026"/>
                </a:cubicBezTo>
                <a:close/>
                <a:moveTo>
                  <a:pt x="600373" y="111026"/>
                </a:moveTo>
                <a:cubicBezTo>
                  <a:pt x="572394" y="111026"/>
                  <a:pt x="548680" y="122337"/>
                  <a:pt x="529233" y="144959"/>
                </a:cubicBezTo>
                <a:cubicBezTo>
                  <a:pt x="510382" y="166787"/>
                  <a:pt x="500956" y="191889"/>
                  <a:pt x="500956" y="220266"/>
                </a:cubicBezTo>
                <a:cubicBezTo>
                  <a:pt x="500956" y="250627"/>
                  <a:pt x="509786" y="275927"/>
                  <a:pt x="527447" y="296168"/>
                </a:cubicBezTo>
                <a:cubicBezTo>
                  <a:pt x="546101" y="317401"/>
                  <a:pt x="570409" y="328017"/>
                  <a:pt x="600373" y="328017"/>
                </a:cubicBezTo>
                <a:cubicBezTo>
                  <a:pt x="628353" y="328017"/>
                  <a:pt x="652165" y="316806"/>
                  <a:pt x="671811" y="294382"/>
                </a:cubicBezTo>
                <a:cubicBezTo>
                  <a:pt x="690464" y="272951"/>
                  <a:pt x="699790" y="248047"/>
                  <a:pt x="699790" y="219670"/>
                </a:cubicBezTo>
                <a:cubicBezTo>
                  <a:pt x="699790" y="189905"/>
                  <a:pt x="690761" y="164604"/>
                  <a:pt x="672704" y="143768"/>
                </a:cubicBezTo>
                <a:cubicBezTo>
                  <a:pt x="653852" y="121940"/>
                  <a:pt x="629742" y="111026"/>
                  <a:pt x="600373" y="111026"/>
                </a:cubicBezTo>
                <a:close/>
                <a:moveTo>
                  <a:pt x="1540669" y="11311"/>
                </a:moveTo>
                <a:cubicBezTo>
                  <a:pt x="1543646" y="11311"/>
                  <a:pt x="1545035" y="13196"/>
                  <a:pt x="1544837" y="16966"/>
                </a:cubicBezTo>
                <a:lnTo>
                  <a:pt x="1544539" y="20836"/>
                </a:lnTo>
                <a:cubicBezTo>
                  <a:pt x="1542158" y="58142"/>
                  <a:pt x="1539479" y="114201"/>
                  <a:pt x="1536502" y="189012"/>
                </a:cubicBezTo>
                <a:lnTo>
                  <a:pt x="1536204" y="267593"/>
                </a:lnTo>
                <a:cubicBezTo>
                  <a:pt x="1536204" y="292993"/>
                  <a:pt x="1536304" y="311547"/>
                  <a:pt x="1536502" y="323255"/>
                </a:cubicBezTo>
                <a:cubicBezTo>
                  <a:pt x="1536701" y="325636"/>
                  <a:pt x="1536899" y="328017"/>
                  <a:pt x="1537097" y="330398"/>
                </a:cubicBezTo>
                <a:cubicBezTo>
                  <a:pt x="1537296" y="332780"/>
                  <a:pt x="1538784" y="334268"/>
                  <a:pt x="1541562" y="334863"/>
                </a:cubicBezTo>
                <a:cubicBezTo>
                  <a:pt x="1541761" y="334863"/>
                  <a:pt x="1544340" y="334863"/>
                  <a:pt x="1549301" y="334863"/>
                </a:cubicBezTo>
                <a:cubicBezTo>
                  <a:pt x="1567161" y="334863"/>
                  <a:pt x="1593900" y="333921"/>
                  <a:pt x="1629520" y="332036"/>
                </a:cubicBezTo>
                <a:cubicBezTo>
                  <a:pt x="1665139" y="330150"/>
                  <a:pt x="1691879" y="329208"/>
                  <a:pt x="1709738" y="329208"/>
                </a:cubicBezTo>
                <a:cubicBezTo>
                  <a:pt x="1715096" y="329208"/>
                  <a:pt x="1717775" y="331490"/>
                  <a:pt x="1717775" y="336054"/>
                </a:cubicBezTo>
                <a:cubicBezTo>
                  <a:pt x="1717775" y="369987"/>
                  <a:pt x="1715294" y="399256"/>
                  <a:pt x="1710333" y="423863"/>
                </a:cubicBezTo>
                <a:cubicBezTo>
                  <a:pt x="1709341" y="429022"/>
                  <a:pt x="1707258" y="432098"/>
                  <a:pt x="1704083" y="433090"/>
                </a:cubicBezTo>
                <a:cubicBezTo>
                  <a:pt x="1703090" y="433487"/>
                  <a:pt x="1699022" y="433685"/>
                  <a:pt x="1691879" y="433685"/>
                </a:cubicBezTo>
                <a:cubicBezTo>
                  <a:pt x="1674813" y="433685"/>
                  <a:pt x="1652588" y="433288"/>
                  <a:pt x="1625204" y="432495"/>
                </a:cubicBezTo>
                <a:cubicBezTo>
                  <a:pt x="1589485" y="431701"/>
                  <a:pt x="1567260" y="431205"/>
                  <a:pt x="1558529" y="431006"/>
                </a:cubicBezTo>
                <a:lnTo>
                  <a:pt x="1469529" y="429816"/>
                </a:lnTo>
                <a:cubicBezTo>
                  <a:pt x="1460600" y="430014"/>
                  <a:pt x="1447800" y="429617"/>
                  <a:pt x="1431132" y="428625"/>
                </a:cubicBezTo>
                <a:cubicBezTo>
                  <a:pt x="1425377" y="427633"/>
                  <a:pt x="1422500" y="424557"/>
                  <a:pt x="1422500" y="419398"/>
                </a:cubicBezTo>
                <a:cubicBezTo>
                  <a:pt x="1422500" y="397768"/>
                  <a:pt x="1422847" y="365373"/>
                  <a:pt x="1423541" y="322213"/>
                </a:cubicBezTo>
                <a:cubicBezTo>
                  <a:pt x="1424236" y="279053"/>
                  <a:pt x="1424583" y="246658"/>
                  <a:pt x="1424583" y="225028"/>
                </a:cubicBezTo>
                <a:cubicBezTo>
                  <a:pt x="1424583" y="202009"/>
                  <a:pt x="1423889" y="167531"/>
                  <a:pt x="1422500" y="121593"/>
                </a:cubicBezTo>
                <a:cubicBezTo>
                  <a:pt x="1421111" y="75654"/>
                  <a:pt x="1420416" y="41176"/>
                  <a:pt x="1420416" y="18157"/>
                </a:cubicBezTo>
                <a:cubicBezTo>
                  <a:pt x="1420416" y="13791"/>
                  <a:pt x="1423393" y="11609"/>
                  <a:pt x="1429346" y="11609"/>
                </a:cubicBezTo>
                <a:cubicBezTo>
                  <a:pt x="1435299" y="11609"/>
                  <a:pt x="1444179" y="11906"/>
                  <a:pt x="1455986" y="12502"/>
                </a:cubicBezTo>
                <a:cubicBezTo>
                  <a:pt x="1467793" y="13097"/>
                  <a:pt x="1476574" y="13395"/>
                  <a:pt x="1482329" y="13395"/>
                </a:cubicBezTo>
                <a:cubicBezTo>
                  <a:pt x="1488877" y="13395"/>
                  <a:pt x="1498601" y="13047"/>
                  <a:pt x="1511499" y="12353"/>
                </a:cubicBezTo>
                <a:cubicBezTo>
                  <a:pt x="1524398" y="11658"/>
                  <a:pt x="1534121" y="11311"/>
                  <a:pt x="1540669" y="11311"/>
                </a:cubicBezTo>
                <a:close/>
                <a:moveTo>
                  <a:pt x="861120" y="11013"/>
                </a:moveTo>
                <a:cubicBezTo>
                  <a:pt x="873225" y="11013"/>
                  <a:pt x="891531" y="11509"/>
                  <a:pt x="916038" y="12502"/>
                </a:cubicBezTo>
                <a:cubicBezTo>
                  <a:pt x="940545" y="13494"/>
                  <a:pt x="958850" y="13990"/>
                  <a:pt x="970955" y="13990"/>
                </a:cubicBezTo>
                <a:cubicBezTo>
                  <a:pt x="975916" y="13990"/>
                  <a:pt x="978396" y="16173"/>
                  <a:pt x="978396" y="20538"/>
                </a:cubicBezTo>
                <a:cubicBezTo>
                  <a:pt x="978396" y="46732"/>
                  <a:pt x="977553" y="85973"/>
                  <a:pt x="975866" y="138261"/>
                </a:cubicBezTo>
                <a:cubicBezTo>
                  <a:pt x="974180" y="190550"/>
                  <a:pt x="973337" y="229791"/>
                  <a:pt x="973337" y="255984"/>
                </a:cubicBezTo>
                <a:cubicBezTo>
                  <a:pt x="973337" y="287139"/>
                  <a:pt x="976611" y="308173"/>
                  <a:pt x="983159" y="319088"/>
                </a:cubicBezTo>
                <a:cubicBezTo>
                  <a:pt x="991890" y="333970"/>
                  <a:pt x="1010147" y="341412"/>
                  <a:pt x="1037928" y="341412"/>
                </a:cubicBezTo>
                <a:cubicBezTo>
                  <a:pt x="1078608" y="341412"/>
                  <a:pt x="1098947" y="321667"/>
                  <a:pt x="1098947" y="282178"/>
                </a:cubicBezTo>
                <a:cubicBezTo>
                  <a:pt x="1098947" y="253405"/>
                  <a:pt x="1098253" y="210245"/>
                  <a:pt x="1096864" y="152698"/>
                </a:cubicBezTo>
                <a:cubicBezTo>
                  <a:pt x="1095475" y="95151"/>
                  <a:pt x="1094780" y="51991"/>
                  <a:pt x="1094780" y="23217"/>
                </a:cubicBezTo>
                <a:cubicBezTo>
                  <a:pt x="1094780" y="17066"/>
                  <a:pt x="1097261" y="13990"/>
                  <a:pt x="1102221" y="13990"/>
                </a:cubicBezTo>
                <a:cubicBezTo>
                  <a:pt x="1113929" y="13990"/>
                  <a:pt x="1131590" y="13494"/>
                  <a:pt x="1155204" y="12502"/>
                </a:cubicBezTo>
                <a:cubicBezTo>
                  <a:pt x="1178818" y="11509"/>
                  <a:pt x="1196479" y="11013"/>
                  <a:pt x="1208187" y="11013"/>
                </a:cubicBezTo>
                <a:cubicBezTo>
                  <a:pt x="1213942" y="11013"/>
                  <a:pt x="1216819" y="13395"/>
                  <a:pt x="1216819" y="18157"/>
                </a:cubicBezTo>
                <a:cubicBezTo>
                  <a:pt x="1216819" y="40977"/>
                  <a:pt x="1215877" y="75406"/>
                  <a:pt x="1213991" y="121444"/>
                </a:cubicBezTo>
                <a:cubicBezTo>
                  <a:pt x="1212106" y="167481"/>
                  <a:pt x="1211164" y="202009"/>
                  <a:pt x="1211164" y="225028"/>
                </a:cubicBezTo>
                <a:cubicBezTo>
                  <a:pt x="1211164" y="231378"/>
                  <a:pt x="1211263" y="240953"/>
                  <a:pt x="1211462" y="253752"/>
                </a:cubicBezTo>
                <a:cubicBezTo>
                  <a:pt x="1211660" y="266551"/>
                  <a:pt x="1211759" y="276126"/>
                  <a:pt x="1211759" y="282476"/>
                </a:cubicBezTo>
                <a:cubicBezTo>
                  <a:pt x="1211759" y="333077"/>
                  <a:pt x="1205707" y="367605"/>
                  <a:pt x="1193602" y="386060"/>
                </a:cubicBezTo>
                <a:cubicBezTo>
                  <a:pt x="1171377" y="419795"/>
                  <a:pt x="1115914" y="436662"/>
                  <a:pt x="1027212" y="436662"/>
                </a:cubicBezTo>
                <a:cubicBezTo>
                  <a:pt x="987128" y="436662"/>
                  <a:pt x="956271" y="433586"/>
                  <a:pt x="934641" y="427434"/>
                </a:cubicBezTo>
                <a:cubicBezTo>
                  <a:pt x="900113" y="417513"/>
                  <a:pt x="877690" y="398562"/>
                  <a:pt x="867371" y="370582"/>
                </a:cubicBezTo>
                <a:cubicBezTo>
                  <a:pt x="862211" y="356890"/>
                  <a:pt x="859632" y="332482"/>
                  <a:pt x="859632" y="297359"/>
                </a:cubicBezTo>
                <a:cubicBezTo>
                  <a:pt x="859632" y="289223"/>
                  <a:pt x="859929" y="277118"/>
                  <a:pt x="860525" y="261045"/>
                </a:cubicBezTo>
                <a:cubicBezTo>
                  <a:pt x="861120" y="244971"/>
                  <a:pt x="861418" y="232966"/>
                  <a:pt x="861418" y="225028"/>
                </a:cubicBezTo>
                <a:cubicBezTo>
                  <a:pt x="861418" y="202009"/>
                  <a:pt x="860326" y="167481"/>
                  <a:pt x="858144" y="121444"/>
                </a:cubicBezTo>
                <a:cubicBezTo>
                  <a:pt x="855961" y="75406"/>
                  <a:pt x="854869" y="40977"/>
                  <a:pt x="854869" y="18157"/>
                </a:cubicBezTo>
                <a:cubicBezTo>
                  <a:pt x="854869" y="13395"/>
                  <a:pt x="856953" y="11013"/>
                  <a:pt x="861120" y="11013"/>
                </a:cubicBezTo>
                <a:close/>
                <a:moveTo>
                  <a:pt x="5954" y="11013"/>
                </a:moveTo>
                <a:cubicBezTo>
                  <a:pt x="18058" y="11013"/>
                  <a:pt x="36414" y="11509"/>
                  <a:pt x="61020" y="12502"/>
                </a:cubicBezTo>
                <a:cubicBezTo>
                  <a:pt x="85626" y="13494"/>
                  <a:pt x="104081" y="13990"/>
                  <a:pt x="116384" y="13990"/>
                </a:cubicBezTo>
                <a:cubicBezTo>
                  <a:pt x="120948" y="13990"/>
                  <a:pt x="123230" y="15478"/>
                  <a:pt x="123230" y="18455"/>
                </a:cubicBezTo>
                <a:cubicBezTo>
                  <a:pt x="123230" y="28575"/>
                  <a:pt x="122784" y="43805"/>
                  <a:pt x="121891" y="64145"/>
                </a:cubicBezTo>
                <a:cubicBezTo>
                  <a:pt x="120998" y="84485"/>
                  <a:pt x="120551" y="99715"/>
                  <a:pt x="120551" y="109835"/>
                </a:cubicBezTo>
                <a:cubicBezTo>
                  <a:pt x="120551" y="115788"/>
                  <a:pt x="129283" y="130671"/>
                  <a:pt x="146745" y="154484"/>
                </a:cubicBezTo>
                <a:cubicBezTo>
                  <a:pt x="160636" y="173137"/>
                  <a:pt x="172046" y="187523"/>
                  <a:pt x="180975" y="197644"/>
                </a:cubicBezTo>
                <a:cubicBezTo>
                  <a:pt x="189111" y="188119"/>
                  <a:pt x="199926" y="173831"/>
                  <a:pt x="213420" y="154781"/>
                </a:cubicBezTo>
                <a:cubicBezTo>
                  <a:pt x="230486" y="130969"/>
                  <a:pt x="239018" y="116582"/>
                  <a:pt x="239018" y="111621"/>
                </a:cubicBezTo>
                <a:cubicBezTo>
                  <a:pt x="239018" y="101699"/>
                  <a:pt x="238274" y="86668"/>
                  <a:pt x="236786" y="66526"/>
                </a:cubicBezTo>
                <a:cubicBezTo>
                  <a:pt x="235298" y="46385"/>
                  <a:pt x="234554" y="31353"/>
                  <a:pt x="234554" y="21431"/>
                </a:cubicBezTo>
                <a:cubicBezTo>
                  <a:pt x="234554" y="17264"/>
                  <a:pt x="235447" y="14883"/>
                  <a:pt x="237232" y="14288"/>
                </a:cubicBezTo>
                <a:cubicBezTo>
                  <a:pt x="237232" y="14288"/>
                  <a:pt x="239713" y="14288"/>
                  <a:pt x="244674" y="14288"/>
                </a:cubicBezTo>
                <a:cubicBezTo>
                  <a:pt x="256580" y="14288"/>
                  <a:pt x="274489" y="13742"/>
                  <a:pt x="298401" y="12650"/>
                </a:cubicBezTo>
                <a:cubicBezTo>
                  <a:pt x="322313" y="11559"/>
                  <a:pt x="340321" y="11013"/>
                  <a:pt x="352425" y="11013"/>
                </a:cubicBezTo>
                <a:cubicBezTo>
                  <a:pt x="356394" y="11013"/>
                  <a:pt x="358379" y="15280"/>
                  <a:pt x="358379" y="23813"/>
                </a:cubicBezTo>
                <a:cubicBezTo>
                  <a:pt x="358379" y="34330"/>
                  <a:pt x="358577" y="50155"/>
                  <a:pt x="358974" y="71289"/>
                </a:cubicBezTo>
                <a:cubicBezTo>
                  <a:pt x="359371" y="92422"/>
                  <a:pt x="359569" y="108347"/>
                  <a:pt x="359569" y="119063"/>
                </a:cubicBezTo>
                <a:cubicBezTo>
                  <a:pt x="359569" y="127595"/>
                  <a:pt x="357982" y="135037"/>
                  <a:pt x="354807" y="141387"/>
                </a:cubicBezTo>
                <a:cubicBezTo>
                  <a:pt x="328811" y="192782"/>
                  <a:pt x="293390" y="246856"/>
                  <a:pt x="248543" y="303609"/>
                </a:cubicBezTo>
                <a:cubicBezTo>
                  <a:pt x="242193" y="311944"/>
                  <a:pt x="239018" y="319484"/>
                  <a:pt x="239018" y="326231"/>
                </a:cubicBezTo>
                <a:cubicBezTo>
                  <a:pt x="239018" y="336748"/>
                  <a:pt x="239614" y="352524"/>
                  <a:pt x="240804" y="373559"/>
                </a:cubicBezTo>
                <a:cubicBezTo>
                  <a:pt x="241995" y="394593"/>
                  <a:pt x="242590" y="410270"/>
                  <a:pt x="242590" y="420588"/>
                </a:cubicBezTo>
                <a:cubicBezTo>
                  <a:pt x="242590" y="424160"/>
                  <a:pt x="241797" y="426343"/>
                  <a:pt x="240209" y="427137"/>
                </a:cubicBezTo>
                <a:cubicBezTo>
                  <a:pt x="239812" y="427335"/>
                  <a:pt x="237133" y="427831"/>
                  <a:pt x="232172" y="428625"/>
                </a:cubicBezTo>
                <a:cubicBezTo>
                  <a:pt x="225029" y="429816"/>
                  <a:pt x="207169" y="430411"/>
                  <a:pt x="178594" y="430411"/>
                </a:cubicBezTo>
                <a:cubicBezTo>
                  <a:pt x="149821" y="430411"/>
                  <a:pt x="131465" y="429816"/>
                  <a:pt x="123528" y="428625"/>
                </a:cubicBezTo>
                <a:cubicBezTo>
                  <a:pt x="117972" y="427831"/>
                  <a:pt x="115193" y="424954"/>
                  <a:pt x="115193" y="419993"/>
                </a:cubicBezTo>
                <a:cubicBezTo>
                  <a:pt x="115193" y="409476"/>
                  <a:pt x="116086" y="393452"/>
                  <a:pt x="117872" y="371922"/>
                </a:cubicBezTo>
                <a:cubicBezTo>
                  <a:pt x="119658" y="350391"/>
                  <a:pt x="120551" y="334268"/>
                  <a:pt x="120551" y="323552"/>
                </a:cubicBezTo>
                <a:cubicBezTo>
                  <a:pt x="120551" y="317202"/>
                  <a:pt x="118170" y="310356"/>
                  <a:pt x="113408" y="303014"/>
                </a:cubicBezTo>
                <a:cubicBezTo>
                  <a:pt x="89397" y="269081"/>
                  <a:pt x="55067" y="217091"/>
                  <a:pt x="10418" y="147042"/>
                </a:cubicBezTo>
                <a:cubicBezTo>
                  <a:pt x="5854" y="139303"/>
                  <a:pt x="3572" y="132953"/>
                  <a:pt x="3572" y="127992"/>
                </a:cubicBezTo>
                <a:cubicBezTo>
                  <a:pt x="3572" y="116086"/>
                  <a:pt x="2977" y="98227"/>
                  <a:pt x="1786" y="74414"/>
                </a:cubicBezTo>
                <a:cubicBezTo>
                  <a:pt x="596" y="50602"/>
                  <a:pt x="0" y="32742"/>
                  <a:pt x="0" y="20836"/>
                </a:cubicBezTo>
                <a:cubicBezTo>
                  <a:pt x="0" y="14288"/>
                  <a:pt x="1985" y="11013"/>
                  <a:pt x="5954" y="11013"/>
                </a:cubicBezTo>
                <a:close/>
                <a:moveTo>
                  <a:pt x="2405956" y="1191"/>
                </a:moveTo>
                <a:cubicBezTo>
                  <a:pt x="2436118" y="1191"/>
                  <a:pt x="2464495" y="6945"/>
                  <a:pt x="2491086" y="18455"/>
                </a:cubicBezTo>
                <a:cubicBezTo>
                  <a:pt x="2519859" y="31155"/>
                  <a:pt x="2542481" y="49014"/>
                  <a:pt x="2558951" y="72033"/>
                </a:cubicBezTo>
                <a:cubicBezTo>
                  <a:pt x="2562325" y="76795"/>
                  <a:pt x="2564011" y="80169"/>
                  <a:pt x="2564011" y="82153"/>
                </a:cubicBezTo>
                <a:cubicBezTo>
                  <a:pt x="2564011" y="88503"/>
                  <a:pt x="2555131" y="102741"/>
                  <a:pt x="2537371" y="124867"/>
                </a:cubicBezTo>
                <a:cubicBezTo>
                  <a:pt x="2519611" y="146993"/>
                  <a:pt x="2508151" y="158056"/>
                  <a:pt x="2502992" y="158056"/>
                </a:cubicBezTo>
                <a:cubicBezTo>
                  <a:pt x="2501801" y="158056"/>
                  <a:pt x="2497237" y="153988"/>
                  <a:pt x="2489300" y="145852"/>
                </a:cubicBezTo>
                <a:cubicBezTo>
                  <a:pt x="2479576" y="136128"/>
                  <a:pt x="2469654" y="128588"/>
                  <a:pt x="2459534" y="123230"/>
                </a:cubicBezTo>
                <a:cubicBezTo>
                  <a:pt x="2444453" y="115094"/>
                  <a:pt x="2427784" y="111026"/>
                  <a:pt x="2409528" y="111026"/>
                </a:cubicBezTo>
                <a:cubicBezTo>
                  <a:pt x="2379762" y="111026"/>
                  <a:pt x="2356148" y="122138"/>
                  <a:pt x="2338686" y="144363"/>
                </a:cubicBezTo>
                <a:cubicBezTo>
                  <a:pt x="2322414" y="164802"/>
                  <a:pt x="2314278" y="190302"/>
                  <a:pt x="2314278" y="220861"/>
                </a:cubicBezTo>
                <a:cubicBezTo>
                  <a:pt x="2314278" y="253206"/>
                  <a:pt x="2322712" y="278805"/>
                  <a:pt x="2339579" y="297656"/>
                </a:cubicBezTo>
                <a:cubicBezTo>
                  <a:pt x="2357041" y="317103"/>
                  <a:pt x="2381746" y="326827"/>
                  <a:pt x="2413695" y="326827"/>
                </a:cubicBezTo>
                <a:cubicBezTo>
                  <a:pt x="2433936" y="326827"/>
                  <a:pt x="2456558" y="321766"/>
                  <a:pt x="2481561" y="311646"/>
                </a:cubicBezTo>
                <a:cubicBezTo>
                  <a:pt x="2480965" y="305098"/>
                  <a:pt x="2479179" y="288429"/>
                  <a:pt x="2476203" y="261640"/>
                </a:cubicBezTo>
                <a:cubicBezTo>
                  <a:pt x="2473623" y="241002"/>
                  <a:pt x="2472333" y="224334"/>
                  <a:pt x="2472333" y="211634"/>
                </a:cubicBezTo>
                <a:cubicBezTo>
                  <a:pt x="2472333" y="207863"/>
                  <a:pt x="2473623" y="205581"/>
                  <a:pt x="2476203" y="204788"/>
                </a:cubicBezTo>
                <a:cubicBezTo>
                  <a:pt x="2477195" y="204391"/>
                  <a:pt x="2478783" y="204192"/>
                  <a:pt x="2480965" y="204192"/>
                </a:cubicBezTo>
                <a:cubicBezTo>
                  <a:pt x="2486720" y="204192"/>
                  <a:pt x="2495402" y="204738"/>
                  <a:pt x="2507010" y="205829"/>
                </a:cubicBezTo>
                <a:cubicBezTo>
                  <a:pt x="2518619" y="206921"/>
                  <a:pt x="2527400" y="207466"/>
                  <a:pt x="2533353" y="207466"/>
                </a:cubicBezTo>
                <a:cubicBezTo>
                  <a:pt x="2539703" y="207466"/>
                  <a:pt x="2549228" y="207020"/>
                  <a:pt x="2561928" y="206127"/>
                </a:cubicBezTo>
                <a:cubicBezTo>
                  <a:pt x="2574628" y="205234"/>
                  <a:pt x="2584153" y="204788"/>
                  <a:pt x="2590503" y="204788"/>
                </a:cubicBezTo>
                <a:cubicBezTo>
                  <a:pt x="2595464" y="204788"/>
                  <a:pt x="2597944" y="208062"/>
                  <a:pt x="2597944" y="214610"/>
                </a:cubicBezTo>
                <a:cubicBezTo>
                  <a:pt x="2597944" y="224135"/>
                  <a:pt x="2597399" y="238522"/>
                  <a:pt x="2596307" y="257770"/>
                </a:cubicBezTo>
                <a:cubicBezTo>
                  <a:pt x="2595216" y="277019"/>
                  <a:pt x="2594670" y="291406"/>
                  <a:pt x="2594670" y="300931"/>
                </a:cubicBezTo>
                <a:cubicBezTo>
                  <a:pt x="2594670" y="326529"/>
                  <a:pt x="2596555" y="364827"/>
                  <a:pt x="2600326" y="415826"/>
                </a:cubicBezTo>
                <a:lnTo>
                  <a:pt x="2600623" y="419100"/>
                </a:lnTo>
                <a:cubicBezTo>
                  <a:pt x="2601020" y="424458"/>
                  <a:pt x="2598242" y="427137"/>
                  <a:pt x="2592289" y="427137"/>
                </a:cubicBezTo>
                <a:cubicBezTo>
                  <a:pt x="2588518" y="427137"/>
                  <a:pt x="2577654" y="424954"/>
                  <a:pt x="2559695" y="420588"/>
                </a:cubicBezTo>
                <a:cubicBezTo>
                  <a:pt x="2541737" y="416223"/>
                  <a:pt x="2530674" y="413246"/>
                  <a:pt x="2526507" y="411659"/>
                </a:cubicBezTo>
                <a:cubicBezTo>
                  <a:pt x="2485033" y="427931"/>
                  <a:pt x="2445247" y="436067"/>
                  <a:pt x="2407147" y="436067"/>
                </a:cubicBezTo>
                <a:cubicBezTo>
                  <a:pt x="2345829" y="436067"/>
                  <a:pt x="2295526" y="415627"/>
                  <a:pt x="2256235" y="374749"/>
                </a:cubicBezTo>
                <a:cubicBezTo>
                  <a:pt x="2217341" y="334466"/>
                  <a:pt x="2197894" y="283567"/>
                  <a:pt x="2197894" y="222052"/>
                </a:cubicBezTo>
                <a:cubicBezTo>
                  <a:pt x="2197894" y="159147"/>
                  <a:pt x="2216746" y="106958"/>
                  <a:pt x="2254449" y="65484"/>
                </a:cubicBezTo>
                <a:cubicBezTo>
                  <a:pt x="2293343" y="22622"/>
                  <a:pt x="2343845" y="1191"/>
                  <a:pt x="2405956" y="1191"/>
                </a:cubicBezTo>
                <a:close/>
                <a:moveTo>
                  <a:pt x="2848273" y="0"/>
                </a:moveTo>
                <a:cubicBezTo>
                  <a:pt x="2909194" y="0"/>
                  <a:pt x="2959993" y="21531"/>
                  <a:pt x="3000673" y="64591"/>
                </a:cubicBezTo>
                <a:cubicBezTo>
                  <a:pt x="3040559" y="107057"/>
                  <a:pt x="3060502" y="158948"/>
                  <a:pt x="3060502" y="220266"/>
                </a:cubicBezTo>
                <a:cubicBezTo>
                  <a:pt x="3060502" y="282178"/>
                  <a:pt x="3040758" y="334070"/>
                  <a:pt x="3001268" y="375940"/>
                </a:cubicBezTo>
                <a:cubicBezTo>
                  <a:pt x="2960986" y="418406"/>
                  <a:pt x="2909987" y="439638"/>
                  <a:pt x="2848273" y="439638"/>
                </a:cubicBezTo>
                <a:cubicBezTo>
                  <a:pt x="2786956" y="439638"/>
                  <a:pt x="2736057" y="418207"/>
                  <a:pt x="2695576" y="375345"/>
                </a:cubicBezTo>
                <a:cubicBezTo>
                  <a:pt x="2655888" y="333474"/>
                  <a:pt x="2636044" y="281781"/>
                  <a:pt x="2636044" y="220266"/>
                </a:cubicBezTo>
                <a:cubicBezTo>
                  <a:pt x="2636044" y="158552"/>
                  <a:pt x="2655888" y="106660"/>
                  <a:pt x="2695576" y="64591"/>
                </a:cubicBezTo>
                <a:cubicBezTo>
                  <a:pt x="2736057" y="21531"/>
                  <a:pt x="2786956" y="0"/>
                  <a:pt x="2848273" y="0"/>
                </a:cubicBezTo>
                <a:close/>
                <a:moveTo>
                  <a:pt x="1952923" y="0"/>
                </a:moveTo>
                <a:cubicBezTo>
                  <a:pt x="2013843" y="0"/>
                  <a:pt x="2064644" y="21531"/>
                  <a:pt x="2105323" y="64591"/>
                </a:cubicBezTo>
                <a:cubicBezTo>
                  <a:pt x="2145209" y="107057"/>
                  <a:pt x="2165152" y="158948"/>
                  <a:pt x="2165152" y="220266"/>
                </a:cubicBezTo>
                <a:cubicBezTo>
                  <a:pt x="2165152" y="282178"/>
                  <a:pt x="2145408" y="334070"/>
                  <a:pt x="2105918" y="375940"/>
                </a:cubicBezTo>
                <a:cubicBezTo>
                  <a:pt x="2065636" y="418406"/>
                  <a:pt x="2014637" y="439638"/>
                  <a:pt x="1952923" y="439638"/>
                </a:cubicBezTo>
                <a:cubicBezTo>
                  <a:pt x="1891606" y="439638"/>
                  <a:pt x="1840707" y="418207"/>
                  <a:pt x="1800226" y="375345"/>
                </a:cubicBezTo>
                <a:cubicBezTo>
                  <a:pt x="1760538" y="333474"/>
                  <a:pt x="1740694" y="281781"/>
                  <a:pt x="1740694" y="220266"/>
                </a:cubicBezTo>
                <a:cubicBezTo>
                  <a:pt x="1740694" y="158552"/>
                  <a:pt x="1760538" y="106660"/>
                  <a:pt x="1800226" y="64591"/>
                </a:cubicBezTo>
                <a:cubicBezTo>
                  <a:pt x="1840707" y="21531"/>
                  <a:pt x="1891606" y="0"/>
                  <a:pt x="1952923" y="0"/>
                </a:cubicBezTo>
                <a:close/>
                <a:moveTo>
                  <a:pt x="600373" y="0"/>
                </a:moveTo>
                <a:cubicBezTo>
                  <a:pt x="661293" y="0"/>
                  <a:pt x="712094" y="21531"/>
                  <a:pt x="752773" y="64591"/>
                </a:cubicBezTo>
                <a:cubicBezTo>
                  <a:pt x="792659" y="107057"/>
                  <a:pt x="812602" y="158948"/>
                  <a:pt x="812602" y="220266"/>
                </a:cubicBezTo>
                <a:cubicBezTo>
                  <a:pt x="812602" y="282178"/>
                  <a:pt x="792858" y="334070"/>
                  <a:pt x="753368" y="375940"/>
                </a:cubicBezTo>
                <a:cubicBezTo>
                  <a:pt x="713086" y="418406"/>
                  <a:pt x="662087" y="439638"/>
                  <a:pt x="600373" y="439638"/>
                </a:cubicBezTo>
                <a:cubicBezTo>
                  <a:pt x="539056" y="439638"/>
                  <a:pt x="488157" y="418207"/>
                  <a:pt x="447675" y="375345"/>
                </a:cubicBezTo>
                <a:cubicBezTo>
                  <a:pt x="407988" y="333474"/>
                  <a:pt x="388144" y="281781"/>
                  <a:pt x="388144" y="220266"/>
                </a:cubicBezTo>
                <a:cubicBezTo>
                  <a:pt x="388144" y="158552"/>
                  <a:pt x="407988" y="106660"/>
                  <a:pt x="447675" y="64591"/>
                </a:cubicBezTo>
                <a:cubicBezTo>
                  <a:pt x="488157" y="21531"/>
                  <a:pt x="539056" y="0"/>
                  <a:pt x="600373" y="0"/>
                </a:cubicBezTo>
                <a:close/>
              </a:path>
            </a:pathLst>
          </a:custGeom>
          <a:solidFill>
            <a:srgbClr val="6600CC"/>
          </a:solidFill>
          <a:ln>
            <a:solidFill>
              <a:srgbClr val="EC206C"/>
            </a:solidFill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  <a:scene3d>
              <a:camera prst="orthographicFront"/>
              <a:lightRig rig="threePt" dir="t"/>
            </a:scene3d>
            <a:sp3d contourW="12700"/>
          </a:bodyPr>
          <a:lstStyle/>
          <a:p>
            <a:endParaRPr lang="zh-CN" altLang="en-US" sz="4800" dirty="0">
              <a:solidFill>
                <a:srgbClr val="0070C0"/>
              </a:solidFill>
              <a:latin typeface="Berlin Sans FB Demi" panose="020E0802020502020306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图片占位符 10"/>
          <p:cNvSpPr>
            <a:spLocks noGrp="1"/>
          </p:cNvSpPr>
          <p:nvPr>
            <p:ph type="pic" sz="quarter" idx="11"/>
          </p:nvPr>
        </p:nvSpPr>
        <p:spPr>
          <a:xfrm>
            <a:off x="866777" y="1627188"/>
            <a:ext cx="2572295" cy="3194050"/>
          </a:xfrm>
          <a:custGeom>
            <a:avLst/>
            <a:gdLst>
              <a:gd name="connsiteX0" fmla="*/ 0 w 2572295"/>
              <a:gd name="connsiteY0" fmla="*/ 0 h 3194050"/>
              <a:gd name="connsiteX1" fmla="*/ 896648 w 2572295"/>
              <a:gd name="connsiteY1" fmla="*/ 134576 h 3194050"/>
              <a:gd name="connsiteX2" fmla="*/ 1913703 w 2572295"/>
              <a:gd name="connsiteY2" fmla="*/ 250556 h 3194050"/>
              <a:gd name="connsiteX3" fmla="*/ 2572295 w 2572295"/>
              <a:gd name="connsiteY3" fmla="*/ 303317 h 3194050"/>
              <a:gd name="connsiteX4" fmla="*/ 2572295 w 2572295"/>
              <a:gd name="connsiteY4" fmla="*/ 648233 h 3194050"/>
              <a:gd name="connsiteX5" fmla="*/ 2572295 w 2572295"/>
              <a:gd name="connsiteY5" fmla="*/ 2545817 h 3194050"/>
              <a:gd name="connsiteX6" fmla="*/ 2572295 w 2572295"/>
              <a:gd name="connsiteY6" fmla="*/ 2890733 h 3194050"/>
              <a:gd name="connsiteX7" fmla="*/ 1913703 w 2572295"/>
              <a:gd name="connsiteY7" fmla="*/ 2943494 h 3194050"/>
              <a:gd name="connsiteX8" fmla="*/ 896648 w 2572295"/>
              <a:gd name="connsiteY8" fmla="*/ 3059474 h 3194050"/>
              <a:gd name="connsiteX9" fmla="*/ 0 w 2572295"/>
              <a:gd name="connsiteY9" fmla="*/ 3194050 h 3194050"/>
              <a:gd name="connsiteX10" fmla="*/ 0 w 2572295"/>
              <a:gd name="connsiteY10" fmla="*/ 2545817 h 3194050"/>
              <a:gd name="connsiteX11" fmla="*/ 0 w 2572295"/>
              <a:gd name="connsiteY11" fmla="*/ 648233 h 3194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72295" h="3194050">
                <a:moveTo>
                  <a:pt x="0" y="0"/>
                </a:moveTo>
                <a:lnTo>
                  <a:pt x="896648" y="134576"/>
                </a:lnTo>
                <a:cubicBezTo>
                  <a:pt x="1227743" y="178209"/>
                  <a:pt x="1567071" y="216965"/>
                  <a:pt x="1913703" y="250556"/>
                </a:cubicBezTo>
                <a:lnTo>
                  <a:pt x="2572295" y="303317"/>
                </a:lnTo>
                <a:lnTo>
                  <a:pt x="2572295" y="648233"/>
                </a:lnTo>
                <a:lnTo>
                  <a:pt x="2572295" y="2545817"/>
                </a:lnTo>
                <a:lnTo>
                  <a:pt x="2572295" y="2890733"/>
                </a:lnTo>
                <a:lnTo>
                  <a:pt x="1913703" y="2943494"/>
                </a:lnTo>
                <a:cubicBezTo>
                  <a:pt x="1567071" y="2977086"/>
                  <a:pt x="1227743" y="3015841"/>
                  <a:pt x="896648" y="3059474"/>
                </a:cubicBezTo>
                <a:lnTo>
                  <a:pt x="0" y="3194050"/>
                </a:lnTo>
                <a:lnTo>
                  <a:pt x="0" y="2545817"/>
                </a:lnTo>
                <a:lnTo>
                  <a:pt x="0" y="64823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2" name="图片占位符 11"/>
          <p:cNvSpPr>
            <a:spLocks noGrp="1"/>
          </p:cNvSpPr>
          <p:nvPr>
            <p:ph type="pic" sz="quarter" idx="12"/>
          </p:nvPr>
        </p:nvSpPr>
        <p:spPr>
          <a:xfrm>
            <a:off x="3488017" y="1931988"/>
            <a:ext cx="2575919" cy="2584450"/>
          </a:xfrm>
          <a:custGeom>
            <a:avLst/>
            <a:gdLst>
              <a:gd name="connsiteX0" fmla="*/ 0 w 2575919"/>
              <a:gd name="connsiteY0" fmla="*/ 0 h 2584450"/>
              <a:gd name="connsiteX1" fmla="*/ 391124 w 2575919"/>
              <a:gd name="connsiteY1" fmla="*/ 31277 h 2584450"/>
              <a:gd name="connsiteX2" fmla="*/ 2054783 w 2575919"/>
              <a:gd name="connsiteY2" fmla="*/ 96834 h 2584450"/>
              <a:gd name="connsiteX3" fmla="*/ 2575919 w 2575919"/>
              <a:gd name="connsiteY3" fmla="*/ 100931 h 2584450"/>
              <a:gd name="connsiteX4" fmla="*/ 2575919 w 2575919"/>
              <a:gd name="connsiteY4" fmla="*/ 343833 h 2584450"/>
              <a:gd name="connsiteX5" fmla="*/ 2575919 w 2575919"/>
              <a:gd name="connsiteY5" fmla="*/ 2240618 h 2584450"/>
              <a:gd name="connsiteX6" fmla="*/ 2575919 w 2575919"/>
              <a:gd name="connsiteY6" fmla="*/ 2483519 h 2584450"/>
              <a:gd name="connsiteX7" fmla="*/ 2054783 w 2575919"/>
              <a:gd name="connsiteY7" fmla="*/ 2487617 h 2584450"/>
              <a:gd name="connsiteX8" fmla="*/ 391124 w 2575919"/>
              <a:gd name="connsiteY8" fmla="*/ 2553173 h 2584450"/>
              <a:gd name="connsiteX9" fmla="*/ 0 w 2575919"/>
              <a:gd name="connsiteY9" fmla="*/ 2584450 h 2584450"/>
              <a:gd name="connsiteX10" fmla="*/ 0 w 2575919"/>
              <a:gd name="connsiteY10" fmla="*/ 2240618 h 2584450"/>
              <a:gd name="connsiteX11" fmla="*/ 0 w 2575919"/>
              <a:gd name="connsiteY11" fmla="*/ 343833 h 2584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75919" h="2584450">
                <a:moveTo>
                  <a:pt x="0" y="0"/>
                </a:moveTo>
                <a:lnTo>
                  <a:pt x="391124" y="31277"/>
                </a:lnTo>
                <a:cubicBezTo>
                  <a:pt x="932354" y="65720"/>
                  <a:pt x="1487951" y="87897"/>
                  <a:pt x="2054783" y="96834"/>
                </a:cubicBezTo>
                <a:lnTo>
                  <a:pt x="2575919" y="100931"/>
                </a:lnTo>
                <a:lnTo>
                  <a:pt x="2575919" y="343833"/>
                </a:lnTo>
                <a:lnTo>
                  <a:pt x="2575919" y="2240618"/>
                </a:lnTo>
                <a:lnTo>
                  <a:pt x="2575919" y="2483519"/>
                </a:lnTo>
                <a:lnTo>
                  <a:pt x="2054783" y="2487617"/>
                </a:lnTo>
                <a:cubicBezTo>
                  <a:pt x="1487951" y="2496553"/>
                  <a:pt x="932354" y="2518730"/>
                  <a:pt x="391124" y="2553173"/>
                </a:cubicBezTo>
                <a:lnTo>
                  <a:pt x="0" y="2584450"/>
                </a:lnTo>
                <a:lnTo>
                  <a:pt x="0" y="2240618"/>
                </a:lnTo>
                <a:lnTo>
                  <a:pt x="0" y="34383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3" name="图片占位符 12"/>
          <p:cNvSpPr>
            <a:spLocks noGrp="1"/>
          </p:cNvSpPr>
          <p:nvPr>
            <p:ph type="pic" sz="quarter" idx="13"/>
          </p:nvPr>
        </p:nvSpPr>
        <p:spPr>
          <a:xfrm>
            <a:off x="6114691" y="1962150"/>
            <a:ext cx="2575920" cy="2522538"/>
          </a:xfrm>
          <a:custGeom>
            <a:avLst/>
            <a:gdLst>
              <a:gd name="connsiteX0" fmla="*/ 2575920 w 2575920"/>
              <a:gd name="connsiteY0" fmla="*/ 0 h 2522538"/>
              <a:gd name="connsiteX1" fmla="*/ 2575920 w 2575920"/>
              <a:gd name="connsiteY1" fmla="*/ 312485 h 2522538"/>
              <a:gd name="connsiteX2" fmla="*/ 2575920 w 2575920"/>
              <a:gd name="connsiteY2" fmla="*/ 2210053 h 2522538"/>
              <a:gd name="connsiteX3" fmla="*/ 2575920 w 2575920"/>
              <a:gd name="connsiteY3" fmla="*/ 2522538 h 2522538"/>
              <a:gd name="connsiteX4" fmla="*/ 2033600 w 2575920"/>
              <a:gd name="connsiteY4" fmla="*/ 2492407 h 2522538"/>
              <a:gd name="connsiteX5" fmla="*/ 345384 w 2575920"/>
              <a:gd name="connsiteY5" fmla="*/ 2452667 h 2522538"/>
              <a:gd name="connsiteX6" fmla="*/ 0 w 2575920"/>
              <a:gd name="connsiteY6" fmla="*/ 2455383 h 2522538"/>
              <a:gd name="connsiteX7" fmla="*/ 0 w 2575920"/>
              <a:gd name="connsiteY7" fmla="*/ 2210053 h 2522538"/>
              <a:gd name="connsiteX8" fmla="*/ 0 w 2575920"/>
              <a:gd name="connsiteY8" fmla="*/ 312485 h 2522538"/>
              <a:gd name="connsiteX9" fmla="*/ 0 w 2575920"/>
              <a:gd name="connsiteY9" fmla="*/ 67155 h 2522538"/>
              <a:gd name="connsiteX10" fmla="*/ 345384 w 2575920"/>
              <a:gd name="connsiteY10" fmla="*/ 69871 h 2522538"/>
              <a:gd name="connsiteX11" fmla="*/ 2033600 w 2575920"/>
              <a:gd name="connsiteY11" fmla="*/ 30132 h 25225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75920" h="2522538">
                <a:moveTo>
                  <a:pt x="2575920" y="0"/>
                </a:moveTo>
                <a:lnTo>
                  <a:pt x="2575920" y="312485"/>
                </a:lnTo>
                <a:lnTo>
                  <a:pt x="2575920" y="2210053"/>
                </a:lnTo>
                <a:lnTo>
                  <a:pt x="2575920" y="2522538"/>
                </a:lnTo>
                <a:lnTo>
                  <a:pt x="2033600" y="2492407"/>
                </a:lnTo>
                <a:cubicBezTo>
                  <a:pt x="1483140" y="2466238"/>
                  <a:pt x="919356" y="2452667"/>
                  <a:pt x="345384" y="2452667"/>
                </a:cubicBezTo>
                <a:lnTo>
                  <a:pt x="0" y="2455383"/>
                </a:lnTo>
                <a:lnTo>
                  <a:pt x="0" y="2210053"/>
                </a:lnTo>
                <a:lnTo>
                  <a:pt x="0" y="312485"/>
                </a:lnTo>
                <a:lnTo>
                  <a:pt x="0" y="67155"/>
                </a:lnTo>
                <a:lnTo>
                  <a:pt x="345384" y="69871"/>
                </a:lnTo>
                <a:cubicBezTo>
                  <a:pt x="919356" y="69871"/>
                  <a:pt x="1483140" y="56300"/>
                  <a:pt x="2033600" y="30132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4" name="图片占位符 13"/>
          <p:cNvSpPr>
            <a:spLocks noGrp="1"/>
          </p:cNvSpPr>
          <p:nvPr>
            <p:ph type="pic" sz="quarter" idx="14"/>
          </p:nvPr>
        </p:nvSpPr>
        <p:spPr>
          <a:xfrm>
            <a:off x="8739556" y="1681163"/>
            <a:ext cx="2577732" cy="3086100"/>
          </a:xfrm>
          <a:custGeom>
            <a:avLst/>
            <a:gdLst>
              <a:gd name="connsiteX0" fmla="*/ 2577732 w 2577732"/>
              <a:gd name="connsiteY0" fmla="*/ 0 h 3086100"/>
              <a:gd name="connsiteX1" fmla="*/ 2577732 w 2577732"/>
              <a:gd name="connsiteY1" fmla="*/ 594535 h 3086100"/>
              <a:gd name="connsiteX2" fmla="*/ 2577732 w 2577732"/>
              <a:gd name="connsiteY2" fmla="*/ 2491565 h 3086100"/>
              <a:gd name="connsiteX3" fmla="*/ 2577732 w 2577732"/>
              <a:gd name="connsiteY3" fmla="*/ 3086100 h 3086100"/>
              <a:gd name="connsiteX4" fmla="*/ 2036559 w 2577732"/>
              <a:gd name="connsiteY4" fmla="*/ 3005071 h 3086100"/>
              <a:gd name="connsiteX5" fmla="*/ 1017352 w 2577732"/>
              <a:gd name="connsiteY5" fmla="*/ 2889126 h 3086100"/>
              <a:gd name="connsiteX6" fmla="*/ 0 w 2577732"/>
              <a:gd name="connsiteY6" fmla="*/ 2807819 h 3086100"/>
              <a:gd name="connsiteX7" fmla="*/ 0 w 2577732"/>
              <a:gd name="connsiteY7" fmla="*/ 2491565 h 3086100"/>
              <a:gd name="connsiteX8" fmla="*/ 0 w 2577732"/>
              <a:gd name="connsiteY8" fmla="*/ 594535 h 3086100"/>
              <a:gd name="connsiteX9" fmla="*/ 0 w 2577732"/>
              <a:gd name="connsiteY9" fmla="*/ 278281 h 3086100"/>
              <a:gd name="connsiteX10" fmla="*/ 1017352 w 2577732"/>
              <a:gd name="connsiteY10" fmla="*/ 196975 h 3086100"/>
              <a:gd name="connsiteX11" fmla="*/ 2036559 w 2577732"/>
              <a:gd name="connsiteY11" fmla="*/ 81029 h 3086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77732" h="3086100">
                <a:moveTo>
                  <a:pt x="2577732" y="0"/>
                </a:moveTo>
                <a:lnTo>
                  <a:pt x="2577732" y="594535"/>
                </a:lnTo>
                <a:lnTo>
                  <a:pt x="2577732" y="2491565"/>
                </a:lnTo>
                <a:lnTo>
                  <a:pt x="2577732" y="3086100"/>
                </a:lnTo>
                <a:lnTo>
                  <a:pt x="2036559" y="3005071"/>
                </a:lnTo>
                <a:cubicBezTo>
                  <a:pt x="1704762" y="2961451"/>
                  <a:pt x="1364717" y="2922707"/>
                  <a:pt x="1017352" y="2889126"/>
                </a:cubicBezTo>
                <a:lnTo>
                  <a:pt x="0" y="2807819"/>
                </a:lnTo>
                <a:lnTo>
                  <a:pt x="0" y="2491565"/>
                </a:lnTo>
                <a:lnTo>
                  <a:pt x="0" y="594535"/>
                </a:lnTo>
                <a:lnTo>
                  <a:pt x="0" y="278281"/>
                </a:lnTo>
                <a:lnTo>
                  <a:pt x="1017352" y="196975"/>
                </a:lnTo>
                <a:cubicBezTo>
                  <a:pt x="1364717" y="163393"/>
                  <a:pt x="1704762" y="124649"/>
                  <a:pt x="2036559" y="81029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cxnSp>
        <p:nvCxnSpPr>
          <p:cNvPr id="9" name="直接连接符 8"/>
          <p:cNvCxnSpPr/>
          <p:nvPr userDrawn="1"/>
        </p:nvCxnSpPr>
        <p:spPr>
          <a:xfrm>
            <a:off x="0" y="925513"/>
            <a:ext cx="12192000" cy="0"/>
          </a:xfrm>
          <a:prstGeom prst="line">
            <a:avLst/>
          </a:prstGeom>
          <a:ln w="19050">
            <a:solidFill>
              <a:srgbClr val="EC206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 userDrawn="1"/>
        </p:nvSpPr>
        <p:spPr>
          <a:xfrm>
            <a:off x="657506" y="487746"/>
            <a:ext cx="1619714" cy="232670"/>
          </a:xfrm>
          <a:custGeom>
            <a:avLst/>
            <a:gdLst/>
            <a:ahLst/>
            <a:cxnLst/>
            <a:rect l="l" t="t" r="r" b="b"/>
            <a:pathLst>
              <a:path w="3060502" h="439638">
                <a:moveTo>
                  <a:pt x="2848273" y="111026"/>
                </a:moveTo>
                <a:cubicBezTo>
                  <a:pt x="2820293" y="111026"/>
                  <a:pt x="2796580" y="122337"/>
                  <a:pt x="2777133" y="144959"/>
                </a:cubicBezTo>
                <a:cubicBezTo>
                  <a:pt x="2758282" y="166787"/>
                  <a:pt x="2748856" y="191889"/>
                  <a:pt x="2748856" y="220266"/>
                </a:cubicBezTo>
                <a:cubicBezTo>
                  <a:pt x="2748856" y="250627"/>
                  <a:pt x="2757687" y="275927"/>
                  <a:pt x="2775347" y="296168"/>
                </a:cubicBezTo>
                <a:cubicBezTo>
                  <a:pt x="2794001" y="317401"/>
                  <a:pt x="2818309" y="328017"/>
                  <a:pt x="2848273" y="328017"/>
                </a:cubicBezTo>
                <a:cubicBezTo>
                  <a:pt x="2876253" y="328017"/>
                  <a:pt x="2900065" y="316806"/>
                  <a:pt x="2919711" y="294382"/>
                </a:cubicBezTo>
                <a:cubicBezTo>
                  <a:pt x="2938364" y="272951"/>
                  <a:pt x="2947690" y="248047"/>
                  <a:pt x="2947690" y="219670"/>
                </a:cubicBezTo>
                <a:cubicBezTo>
                  <a:pt x="2947690" y="189905"/>
                  <a:pt x="2938662" y="164604"/>
                  <a:pt x="2920604" y="143768"/>
                </a:cubicBezTo>
                <a:cubicBezTo>
                  <a:pt x="2901752" y="121940"/>
                  <a:pt x="2877642" y="111026"/>
                  <a:pt x="2848273" y="111026"/>
                </a:cubicBezTo>
                <a:close/>
                <a:moveTo>
                  <a:pt x="1952923" y="111026"/>
                </a:moveTo>
                <a:cubicBezTo>
                  <a:pt x="1924944" y="111026"/>
                  <a:pt x="1901230" y="122337"/>
                  <a:pt x="1881783" y="144959"/>
                </a:cubicBezTo>
                <a:cubicBezTo>
                  <a:pt x="1862932" y="166787"/>
                  <a:pt x="1853506" y="191889"/>
                  <a:pt x="1853506" y="220266"/>
                </a:cubicBezTo>
                <a:cubicBezTo>
                  <a:pt x="1853506" y="250627"/>
                  <a:pt x="1862336" y="275927"/>
                  <a:pt x="1879997" y="296168"/>
                </a:cubicBezTo>
                <a:cubicBezTo>
                  <a:pt x="1898651" y="317401"/>
                  <a:pt x="1922959" y="328017"/>
                  <a:pt x="1952923" y="328017"/>
                </a:cubicBezTo>
                <a:cubicBezTo>
                  <a:pt x="1980903" y="328017"/>
                  <a:pt x="2004715" y="316806"/>
                  <a:pt x="2024361" y="294382"/>
                </a:cubicBezTo>
                <a:cubicBezTo>
                  <a:pt x="2043014" y="272951"/>
                  <a:pt x="2052340" y="248047"/>
                  <a:pt x="2052340" y="219670"/>
                </a:cubicBezTo>
                <a:cubicBezTo>
                  <a:pt x="2052340" y="189905"/>
                  <a:pt x="2043311" y="164604"/>
                  <a:pt x="2025254" y="143768"/>
                </a:cubicBezTo>
                <a:cubicBezTo>
                  <a:pt x="2006402" y="121940"/>
                  <a:pt x="1982292" y="111026"/>
                  <a:pt x="1952923" y="111026"/>
                </a:cubicBezTo>
                <a:close/>
                <a:moveTo>
                  <a:pt x="600373" y="111026"/>
                </a:moveTo>
                <a:cubicBezTo>
                  <a:pt x="572394" y="111026"/>
                  <a:pt x="548680" y="122337"/>
                  <a:pt x="529233" y="144959"/>
                </a:cubicBezTo>
                <a:cubicBezTo>
                  <a:pt x="510382" y="166787"/>
                  <a:pt x="500956" y="191889"/>
                  <a:pt x="500956" y="220266"/>
                </a:cubicBezTo>
                <a:cubicBezTo>
                  <a:pt x="500956" y="250627"/>
                  <a:pt x="509786" y="275927"/>
                  <a:pt x="527447" y="296168"/>
                </a:cubicBezTo>
                <a:cubicBezTo>
                  <a:pt x="546101" y="317401"/>
                  <a:pt x="570409" y="328017"/>
                  <a:pt x="600373" y="328017"/>
                </a:cubicBezTo>
                <a:cubicBezTo>
                  <a:pt x="628353" y="328017"/>
                  <a:pt x="652165" y="316806"/>
                  <a:pt x="671811" y="294382"/>
                </a:cubicBezTo>
                <a:cubicBezTo>
                  <a:pt x="690464" y="272951"/>
                  <a:pt x="699790" y="248047"/>
                  <a:pt x="699790" y="219670"/>
                </a:cubicBezTo>
                <a:cubicBezTo>
                  <a:pt x="699790" y="189905"/>
                  <a:pt x="690761" y="164604"/>
                  <a:pt x="672704" y="143768"/>
                </a:cubicBezTo>
                <a:cubicBezTo>
                  <a:pt x="653852" y="121940"/>
                  <a:pt x="629742" y="111026"/>
                  <a:pt x="600373" y="111026"/>
                </a:cubicBezTo>
                <a:close/>
                <a:moveTo>
                  <a:pt x="1540669" y="11311"/>
                </a:moveTo>
                <a:cubicBezTo>
                  <a:pt x="1543646" y="11311"/>
                  <a:pt x="1545035" y="13196"/>
                  <a:pt x="1544837" y="16966"/>
                </a:cubicBezTo>
                <a:lnTo>
                  <a:pt x="1544539" y="20836"/>
                </a:lnTo>
                <a:cubicBezTo>
                  <a:pt x="1542158" y="58142"/>
                  <a:pt x="1539479" y="114201"/>
                  <a:pt x="1536502" y="189012"/>
                </a:cubicBezTo>
                <a:lnTo>
                  <a:pt x="1536204" y="267593"/>
                </a:lnTo>
                <a:cubicBezTo>
                  <a:pt x="1536204" y="292993"/>
                  <a:pt x="1536304" y="311547"/>
                  <a:pt x="1536502" y="323255"/>
                </a:cubicBezTo>
                <a:cubicBezTo>
                  <a:pt x="1536701" y="325636"/>
                  <a:pt x="1536899" y="328017"/>
                  <a:pt x="1537097" y="330398"/>
                </a:cubicBezTo>
                <a:cubicBezTo>
                  <a:pt x="1537296" y="332780"/>
                  <a:pt x="1538784" y="334268"/>
                  <a:pt x="1541562" y="334863"/>
                </a:cubicBezTo>
                <a:cubicBezTo>
                  <a:pt x="1541761" y="334863"/>
                  <a:pt x="1544340" y="334863"/>
                  <a:pt x="1549301" y="334863"/>
                </a:cubicBezTo>
                <a:cubicBezTo>
                  <a:pt x="1567161" y="334863"/>
                  <a:pt x="1593900" y="333921"/>
                  <a:pt x="1629520" y="332036"/>
                </a:cubicBezTo>
                <a:cubicBezTo>
                  <a:pt x="1665139" y="330150"/>
                  <a:pt x="1691879" y="329208"/>
                  <a:pt x="1709738" y="329208"/>
                </a:cubicBezTo>
                <a:cubicBezTo>
                  <a:pt x="1715096" y="329208"/>
                  <a:pt x="1717775" y="331490"/>
                  <a:pt x="1717775" y="336054"/>
                </a:cubicBezTo>
                <a:cubicBezTo>
                  <a:pt x="1717775" y="369987"/>
                  <a:pt x="1715294" y="399256"/>
                  <a:pt x="1710333" y="423863"/>
                </a:cubicBezTo>
                <a:cubicBezTo>
                  <a:pt x="1709341" y="429022"/>
                  <a:pt x="1707258" y="432098"/>
                  <a:pt x="1704083" y="433090"/>
                </a:cubicBezTo>
                <a:cubicBezTo>
                  <a:pt x="1703090" y="433487"/>
                  <a:pt x="1699022" y="433685"/>
                  <a:pt x="1691879" y="433685"/>
                </a:cubicBezTo>
                <a:cubicBezTo>
                  <a:pt x="1674813" y="433685"/>
                  <a:pt x="1652588" y="433288"/>
                  <a:pt x="1625204" y="432495"/>
                </a:cubicBezTo>
                <a:cubicBezTo>
                  <a:pt x="1589485" y="431701"/>
                  <a:pt x="1567260" y="431205"/>
                  <a:pt x="1558529" y="431006"/>
                </a:cubicBezTo>
                <a:lnTo>
                  <a:pt x="1469529" y="429816"/>
                </a:lnTo>
                <a:cubicBezTo>
                  <a:pt x="1460600" y="430014"/>
                  <a:pt x="1447800" y="429617"/>
                  <a:pt x="1431132" y="428625"/>
                </a:cubicBezTo>
                <a:cubicBezTo>
                  <a:pt x="1425377" y="427633"/>
                  <a:pt x="1422500" y="424557"/>
                  <a:pt x="1422500" y="419398"/>
                </a:cubicBezTo>
                <a:cubicBezTo>
                  <a:pt x="1422500" y="397768"/>
                  <a:pt x="1422847" y="365373"/>
                  <a:pt x="1423541" y="322213"/>
                </a:cubicBezTo>
                <a:cubicBezTo>
                  <a:pt x="1424236" y="279053"/>
                  <a:pt x="1424583" y="246658"/>
                  <a:pt x="1424583" y="225028"/>
                </a:cubicBezTo>
                <a:cubicBezTo>
                  <a:pt x="1424583" y="202009"/>
                  <a:pt x="1423889" y="167531"/>
                  <a:pt x="1422500" y="121593"/>
                </a:cubicBezTo>
                <a:cubicBezTo>
                  <a:pt x="1421111" y="75654"/>
                  <a:pt x="1420416" y="41176"/>
                  <a:pt x="1420416" y="18157"/>
                </a:cubicBezTo>
                <a:cubicBezTo>
                  <a:pt x="1420416" y="13791"/>
                  <a:pt x="1423393" y="11609"/>
                  <a:pt x="1429346" y="11609"/>
                </a:cubicBezTo>
                <a:cubicBezTo>
                  <a:pt x="1435299" y="11609"/>
                  <a:pt x="1444179" y="11906"/>
                  <a:pt x="1455986" y="12502"/>
                </a:cubicBezTo>
                <a:cubicBezTo>
                  <a:pt x="1467793" y="13097"/>
                  <a:pt x="1476574" y="13395"/>
                  <a:pt x="1482329" y="13395"/>
                </a:cubicBezTo>
                <a:cubicBezTo>
                  <a:pt x="1488877" y="13395"/>
                  <a:pt x="1498601" y="13047"/>
                  <a:pt x="1511499" y="12353"/>
                </a:cubicBezTo>
                <a:cubicBezTo>
                  <a:pt x="1524398" y="11658"/>
                  <a:pt x="1534121" y="11311"/>
                  <a:pt x="1540669" y="11311"/>
                </a:cubicBezTo>
                <a:close/>
                <a:moveTo>
                  <a:pt x="861120" y="11013"/>
                </a:moveTo>
                <a:cubicBezTo>
                  <a:pt x="873225" y="11013"/>
                  <a:pt x="891531" y="11509"/>
                  <a:pt x="916038" y="12502"/>
                </a:cubicBezTo>
                <a:cubicBezTo>
                  <a:pt x="940545" y="13494"/>
                  <a:pt x="958850" y="13990"/>
                  <a:pt x="970955" y="13990"/>
                </a:cubicBezTo>
                <a:cubicBezTo>
                  <a:pt x="975916" y="13990"/>
                  <a:pt x="978396" y="16173"/>
                  <a:pt x="978396" y="20538"/>
                </a:cubicBezTo>
                <a:cubicBezTo>
                  <a:pt x="978396" y="46732"/>
                  <a:pt x="977553" y="85973"/>
                  <a:pt x="975866" y="138261"/>
                </a:cubicBezTo>
                <a:cubicBezTo>
                  <a:pt x="974180" y="190550"/>
                  <a:pt x="973337" y="229791"/>
                  <a:pt x="973337" y="255984"/>
                </a:cubicBezTo>
                <a:cubicBezTo>
                  <a:pt x="973337" y="287139"/>
                  <a:pt x="976611" y="308173"/>
                  <a:pt x="983159" y="319088"/>
                </a:cubicBezTo>
                <a:cubicBezTo>
                  <a:pt x="991890" y="333970"/>
                  <a:pt x="1010147" y="341412"/>
                  <a:pt x="1037928" y="341412"/>
                </a:cubicBezTo>
                <a:cubicBezTo>
                  <a:pt x="1078608" y="341412"/>
                  <a:pt x="1098947" y="321667"/>
                  <a:pt x="1098947" y="282178"/>
                </a:cubicBezTo>
                <a:cubicBezTo>
                  <a:pt x="1098947" y="253405"/>
                  <a:pt x="1098253" y="210245"/>
                  <a:pt x="1096864" y="152698"/>
                </a:cubicBezTo>
                <a:cubicBezTo>
                  <a:pt x="1095475" y="95151"/>
                  <a:pt x="1094780" y="51991"/>
                  <a:pt x="1094780" y="23217"/>
                </a:cubicBezTo>
                <a:cubicBezTo>
                  <a:pt x="1094780" y="17066"/>
                  <a:pt x="1097261" y="13990"/>
                  <a:pt x="1102221" y="13990"/>
                </a:cubicBezTo>
                <a:cubicBezTo>
                  <a:pt x="1113929" y="13990"/>
                  <a:pt x="1131590" y="13494"/>
                  <a:pt x="1155204" y="12502"/>
                </a:cubicBezTo>
                <a:cubicBezTo>
                  <a:pt x="1178818" y="11509"/>
                  <a:pt x="1196479" y="11013"/>
                  <a:pt x="1208187" y="11013"/>
                </a:cubicBezTo>
                <a:cubicBezTo>
                  <a:pt x="1213942" y="11013"/>
                  <a:pt x="1216819" y="13395"/>
                  <a:pt x="1216819" y="18157"/>
                </a:cubicBezTo>
                <a:cubicBezTo>
                  <a:pt x="1216819" y="40977"/>
                  <a:pt x="1215877" y="75406"/>
                  <a:pt x="1213991" y="121444"/>
                </a:cubicBezTo>
                <a:cubicBezTo>
                  <a:pt x="1212106" y="167481"/>
                  <a:pt x="1211164" y="202009"/>
                  <a:pt x="1211164" y="225028"/>
                </a:cubicBezTo>
                <a:cubicBezTo>
                  <a:pt x="1211164" y="231378"/>
                  <a:pt x="1211263" y="240953"/>
                  <a:pt x="1211462" y="253752"/>
                </a:cubicBezTo>
                <a:cubicBezTo>
                  <a:pt x="1211660" y="266551"/>
                  <a:pt x="1211759" y="276126"/>
                  <a:pt x="1211759" y="282476"/>
                </a:cubicBezTo>
                <a:cubicBezTo>
                  <a:pt x="1211759" y="333077"/>
                  <a:pt x="1205707" y="367605"/>
                  <a:pt x="1193602" y="386060"/>
                </a:cubicBezTo>
                <a:cubicBezTo>
                  <a:pt x="1171377" y="419795"/>
                  <a:pt x="1115914" y="436662"/>
                  <a:pt x="1027212" y="436662"/>
                </a:cubicBezTo>
                <a:cubicBezTo>
                  <a:pt x="987128" y="436662"/>
                  <a:pt x="956271" y="433586"/>
                  <a:pt x="934641" y="427434"/>
                </a:cubicBezTo>
                <a:cubicBezTo>
                  <a:pt x="900113" y="417513"/>
                  <a:pt x="877690" y="398562"/>
                  <a:pt x="867371" y="370582"/>
                </a:cubicBezTo>
                <a:cubicBezTo>
                  <a:pt x="862211" y="356890"/>
                  <a:pt x="859632" y="332482"/>
                  <a:pt x="859632" y="297359"/>
                </a:cubicBezTo>
                <a:cubicBezTo>
                  <a:pt x="859632" y="289223"/>
                  <a:pt x="859929" y="277118"/>
                  <a:pt x="860525" y="261045"/>
                </a:cubicBezTo>
                <a:cubicBezTo>
                  <a:pt x="861120" y="244971"/>
                  <a:pt x="861418" y="232966"/>
                  <a:pt x="861418" y="225028"/>
                </a:cubicBezTo>
                <a:cubicBezTo>
                  <a:pt x="861418" y="202009"/>
                  <a:pt x="860326" y="167481"/>
                  <a:pt x="858144" y="121444"/>
                </a:cubicBezTo>
                <a:cubicBezTo>
                  <a:pt x="855961" y="75406"/>
                  <a:pt x="854869" y="40977"/>
                  <a:pt x="854869" y="18157"/>
                </a:cubicBezTo>
                <a:cubicBezTo>
                  <a:pt x="854869" y="13395"/>
                  <a:pt x="856953" y="11013"/>
                  <a:pt x="861120" y="11013"/>
                </a:cubicBezTo>
                <a:close/>
                <a:moveTo>
                  <a:pt x="5954" y="11013"/>
                </a:moveTo>
                <a:cubicBezTo>
                  <a:pt x="18058" y="11013"/>
                  <a:pt x="36414" y="11509"/>
                  <a:pt x="61020" y="12502"/>
                </a:cubicBezTo>
                <a:cubicBezTo>
                  <a:pt x="85626" y="13494"/>
                  <a:pt x="104081" y="13990"/>
                  <a:pt x="116384" y="13990"/>
                </a:cubicBezTo>
                <a:cubicBezTo>
                  <a:pt x="120948" y="13990"/>
                  <a:pt x="123230" y="15478"/>
                  <a:pt x="123230" y="18455"/>
                </a:cubicBezTo>
                <a:cubicBezTo>
                  <a:pt x="123230" y="28575"/>
                  <a:pt x="122784" y="43805"/>
                  <a:pt x="121891" y="64145"/>
                </a:cubicBezTo>
                <a:cubicBezTo>
                  <a:pt x="120998" y="84485"/>
                  <a:pt x="120551" y="99715"/>
                  <a:pt x="120551" y="109835"/>
                </a:cubicBezTo>
                <a:cubicBezTo>
                  <a:pt x="120551" y="115788"/>
                  <a:pt x="129283" y="130671"/>
                  <a:pt x="146745" y="154484"/>
                </a:cubicBezTo>
                <a:cubicBezTo>
                  <a:pt x="160636" y="173137"/>
                  <a:pt x="172046" y="187523"/>
                  <a:pt x="180975" y="197644"/>
                </a:cubicBezTo>
                <a:cubicBezTo>
                  <a:pt x="189111" y="188119"/>
                  <a:pt x="199926" y="173831"/>
                  <a:pt x="213420" y="154781"/>
                </a:cubicBezTo>
                <a:cubicBezTo>
                  <a:pt x="230486" y="130969"/>
                  <a:pt x="239018" y="116582"/>
                  <a:pt x="239018" y="111621"/>
                </a:cubicBezTo>
                <a:cubicBezTo>
                  <a:pt x="239018" y="101699"/>
                  <a:pt x="238274" y="86668"/>
                  <a:pt x="236786" y="66526"/>
                </a:cubicBezTo>
                <a:cubicBezTo>
                  <a:pt x="235298" y="46385"/>
                  <a:pt x="234554" y="31353"/>
                  <a:pt x="234554" y="21431"/>
                </a:cubicBezTo>
                <a:cubicBezTo>
                  <a:pt x="234554" y="17264"/>
                  <a:pt x="235447" y="14883"/>
                  <a:pt x="237232" y="14288"/>
                </a:cubicBezTo>
                <a:cubicBezTo>
                  <a:pt x="237232" y="14288"/>
                  <a:pt x="239713" y="14288"/>
                  <a:pt x="244674" y="14288"/>
                </a:cubicBezTo>
                <a:cubicBezTo>
                  <a:pt x="256580" y="14288"/>
                  <a:pt x="274489" y="13742"/>
                  <a:pt x="298401" y="12650"/>
                </a:cubicBezTo>
                <a:cubicBezTo>
                  <a:pt x="322313" y="11559"/>
                  <a:pt x="340321" y="11013"/>
                  <a:pt x="352425" y="11013"/>
                </a:cubicBezTo>
                <a:cubicBezTo>
                  <a:pt x="356394" y="11013"/>
                  <a:pt x="358379" y="15280"/>
                  <a:pt x="358379" y="23813"/>
                </a:cubicBezTo>
                <a:cubicBezTo>
                  <a:pt x="358379" y="34330"/>
                  <a:pt x="358577" y="50155"/>
                  <a:pt x="358974" y="71289"/>
                </a:cubicBezTo>
                <a:cubicBezTo>
                  <a:pt x="359371" y="92422"/>
                  <a:pt x="359569" y="108347"/>
                  <a:pt x="359569" y="119063"/>
                </a:cubicBezTo>
                <a:cubicBezTo>
                  <a:pt x="359569" y="127595"/>
                  <a:pt x="357982" y="135037"/>
                  <a:pt x="354807" y="141387"/>
                </a:cubicBezTo>
                <a:cubicBezTo>
                  <a:pt x="328811" y="192782"/>
                  <a:pt x="293390" y="246856"/>
                  <a:pt x="248543" y="303609"/>
                </a:cubicBezTo>
                <a:cubicBezTo>
                  <a:pt x="242193" y="311944"/>
                  <a:pt x="239018" y="319484"/>
                  <a:pt x="239018" y="326231"/>
                </a:cubicBezTo>
                <a:cubicBezTo>
                  <a:pt x="239018" y="336748"/>
                  <a:pt x="239614" y="352524"/>
                  <a:pt x="240804" y="373559"/>
                </a:cubicBezTo>
                <a:cubicBezTo>
                  <a:pt x="241995" y="394593"/>
                  <a:pt x="242590" y="410270"/>
                  <a:pt x="242590" y="420588"/>
                </a:cubicBezTo>
                <a:cubicBezTo>
                  <a:pt x="242590" y="424160"/>
                  <a:pt x="241797" y="426343"/>
                  <a:pt x="240209" y="427137"/>
                </a:cubicBezTo>
                <a:cubicBezTo>
                  <a:pt x="239812" y="427335"/>
                  <a:pt x="237133" y="427831"/>
                  <a:pt x="232172" y="428625"/>
                </a:cubicBezTo>
                <a:cubicBezTo>
                  <a:pt x="225029" y="429816"/>
                  <a:pt x="207169" y="430411"/>
                  <a:pt x="178594" y="430411"/>
                </a:cubicBezTo>
                <a:cubicBezTo>
                  <a:pt x="149821" y="430411"/>
                  <a:pt x="131465" y="429816"/>
                  <a:pt x="123528" y="428625"/>
                </a:cubicBezTo>
                <a:cubicBezTo>
                  <a:pt x="117972" y="427831"/>
                  <a:pt x="115193" y="424954"/>
                  <a:pt x="115193" y="419993"/>
                </a:cubicBezTo>
                <a:cubicBezTo>
                  <a:pt x="115193" y="409476"/>
                  <a:pt x="116086" y="393452"/>
                  <a:pt x="117872" y="371922"/>
                </a:cubicBezTo>
                <a:cubicBezTo>
                  <a:pt x="119658" y="350391"/>
                  <a:pt x="120551" y="334268"/>
                  <a:pt x="120551" y="323552"/>
                </a:cubicBezTo>
                <a:cubicBezTo>
                  <a:pt x="120551" y="317202"/>
                  <a:pt x="118170" y="310356"/>
                  <a:pt x="113408" y="303014"/>
                </a:cubicBezTo>
                <a:cubicBezTo>
                  <a:pt x="89397" y="269081"/>
                  <a:pt x="55067" y="217091"/>
                  <a:pt x="10418" y="147042"/>
                </a:cubicBezTo>
                <a:cubicBezTo>
                  <a:pt x="5854" y="139303"/>
                  <a:pt x="3572" y="132953"/>
                  <a:pt x="3572" y="127992"/>
                </a:cubicBezTo>
                <a:cubicBezTo>
                  <a:pt x="3572" y="116086"/>
                  <a:pt x="2977" y="98227"/>
                  <a:pt x="1786" y="74414"/>
                </a:cubicBezTo>
                <a:cubicBezTo>
                  <a:pt x="596" y="50602"/>
                  <a:pt x="0" y="32742"/>
                  <a:pt x="0" y="20836"/>
                </a:cubicBezTo>
                <a:cubicBezTo>
                  <a:pt x="0" y="14288"/>
                  <a:pt x="1985" y="11013"/>
                  <a:pt x="5954" y="11013"/>
                </a:cubicBezTo>
                <a:close/>
                <a:moveTo>
                  <a:pt x="2405956" y="1191"/>
                </a:moveTo>
                <a:cubicBezTo>
                  <a:pt x="2436118" y="1191"/>
                  <a:pt x="2464495" y="6945"/>
                  <a:pt x="2491086" y="18455"/>
                </a:cubicBezTo>
                <a:cubicBezTo>
                  <a:pt x="2519859" y="31155"/>
                  <a:pt x="2542481" y="49014"/>
                  <a:pt x="2558951" y="72033"/>
                </a:cubicBezTo>
                <a:cubicBezTo>
                  <a:pt x="2562325" y="76795"/>
                  <a:pt x="2564011" y="80169"/>
                  <a:pt x="2564011" y="82153"/>
                </a:cubicBezTo>
                <a:cubicBezTo>
                  <a:pt x="2564011" y="88503"/>
                  <a:pt x="2555131" y="102741"/>
                  <a:pt x="2537371" y="124867"/>
                </a:cubicBezTo>
                <a:cubicBezTo>
                  <a:pt x="2519611" y="146993"/>
                  <a:pt x="2508151" y="158056"/>
                  <a:pt x="2502992" y="158056"/>
                </a:cubicBezTo>
                <a:cubicBezTo>
                  <a:pt x="2501801" y="158056"/>
                  <a:pt x="2497237" y="153988"/>
                  <a:pt x="2489300" y="145852"/>
                </a:cubicBezTo>
                <a:cubicBezTo>
                  <a:pt x="2479576" y="136128"/>
                  <a:pt x="2469654" y="128588"/>
                  <a:pt x="2459534" y="123230"/>
                </a:cubicBezTo>
                <a:cubicBezTo>
                  <a:pt x="2444453" y="115094"/>
                  <a:pt x="2427784" y="111026"/>
                  <a:pt x="2409528" y="111026"/>
                </a:cubicBezTo>
                <a:cubicBezTo>
                  <a:pt x="2379762" y="111026"/>
                  <a:pt x="2356148" y="122138"/>
                  <a:pt x="2338686" y="144363"/>
                </a:cubicBezTo>
                <a:cubicBezTo>
                  <a:pt x="2322414" y="164802"/>
                  <a:pt x="2314278" y="190302"/>
                  <a:pt x="2314278" y="220861"/>
                </a:cubicBezTo>
                <a:cubicBezTo>
                  <a:pt x="2314278" y="253206"/>
                  <a:pt x="2322712" y="278805"/>
                  <a:pt x="2339579" y="297656"/>
                </a:cubicBezTo>
                <a:cubicBezTo>
                  <a:pt x="2357041" y="317103"/>
                  <a:pt x="2381746" y="326827"/>
                  <a:pt x="2413695" y="326827"/>
                </a:cubicBezTo>
                <a:cubicBezTo>
                  <a:pt x="2433936" y="326827"/>
                  <a:pt x="2456558" y="321766"/>
                  <a:pt x="2481561" y="311646"/>
                </a:cubicBezTo>
                <a:cubicBezTo>
                  <a:pt x="2480965" y="305098"/>
                  <a:pt x="2479179" y="288429"/>
                  <a:pt x="2476203" y="261640"/>
                </a:cubicBezTo>
                <a:cubicBezTo>
                  <a:pt x="2473623" y="241002"/>
                  <a:pt x="2472333" y="224334"/>
                  <a:pt x="2472333" y="211634"/>
                </a:cubicBezTo>
                <a:cubicBezTo>
                  <a:pt x="2472333" y="207863"/>
                  <a:pt x="2473623" y="205581"/>
                  <a:pt x="2476203" y="204788"/>
                </a:cubicBezTo>
                <a:cubicBezTo>
                  <a:pt x="2477195" y="204391"/>
                  <a:pt x="2478783" y="204192"/>
                  <a:pt x="2480965" y="204192"/>
                </a:cubicBezTo>
                <a:cubicBezTo>
                  <a:pt x="2486720" y="204192"/>
                  <a:pt x="2495402" y="204738"/>
                  <a:pt x="2507010" y="205829"/>
                </a:cubicBezTo>
                <a:cubicBezTo>
                  <a:pt x="2518619" y="206921"/>
                  <a:pt x="2527400" y="207466"/>
                  <a:pt x="2533353" y="207466"/>
                </a:cubicBezTo>
                <a:cubicBezTo>
                  <a:pt x="2539703" y="207466"/>
                  <a:pt x="2549228" y="207020"/>
                  <a:pt x="2561928" y="206127"/>
                </a:cubicBezTo>
                <a:cubicBezTo>
                  <a:pt x="2574628" y="205234"/>
                  <a:pt x="2584153" y="204788"/>
                  <a:pt x="2590503" y="204788"/>
                </a:cubicBezTo>
                <a:cubicBezTo>
                  <a:pt x="2595464" y="204788"/>
                  <a:pt x="2597944" y="208062"/>
                  <a:pt x="2597944" y="214610"/>
                </a:cubicBezTo>
                <a:cubicBezTo>
                  <a:pt x="2597944" y="224135"/>
                  <a:pt x="2597399" y="238522"/>
                  <a:pt x="2596307" y="257770"/>
                </a:cubicBezTo>
                <a:cubicBezTo>
                  <a:pt x="2595216" y="277019"/>
                  <a:pt x="2594670" y="291406"/>
                  <a:pt x="2594670" y="300931"/>
                </a:cubicBezTo>
                <a:cubicBezTo>
                  <a:pt x="2594670" y="326529"/>
                  <a:pt x="2596555" y="364827"/>
                  <a:pt x="2600326" y="415826"/>
                </a:cubicBezTo>
                <a:lnTo>
                  <a:pt x="2600623" y="419100"/>
                </a:lnTo>
                <a:cubicBezTo>
                  <a:pt x="2601020" y="424458"/>
                  <a:pt x="2598242" y="427137"/>
                  <a:pt x="2592289" y="427137"/>
                </a:cubicBezTo>
                <a:cubicBezTo>
                  <a:pt x="2588518" y="427137"/>
                  <a:pt x="2577654" y="424954"/>
                  <a:pt x="2559695" y="420588"/>
                </a:cubicBezTo>
                <a:cubicBezTo>
                  <a:pt x="2541737" y="416223"/>
                  <a:pt x="2530674" y="413246"/>
                  <a:pt x="2526507" y="411659"/>
                </a:cubicBezTo>
                <a:cubicBezTo>
                  <a:pt x="2485033" y="427931"/>
                  <a:pt x="2445247" y="436067"/>
                  <a:pt x="2407147" y="436067"/>
                </a:cubicBezTo>
                <a:cubicBezTo>
                  <a:pt x="2345829" y="436067"/>
                  <a:pt x="2295526" y="415627"/>
                  <a:pt x="2256235" y="374749"/>
                </a:cubicBezTo>
                <a:cubicBezTo>
                  <a:pt x="2217341" y="334466"/>
                  <a:pt x="2197894" y="283567"/>
                  <a:pt x="2197894" y="222052"/>
                </a:cubicBezTo>
                <a:cubicBezTo>
                  <a:pt x="2197894" y="159147"/>
                  <a:pt x="2216746" y="106958"/>
                  <a:pt x="2254449" y="65484"/>
                </a:cubicBezTo>
                <a:cubicBezTo>
                  <a:pt x="2293343" y="22622"/>
                  <a:pt x="2343845" y="1191"/>
                  <a:pt x="2405956" y="1191"/>
                </a:cubicBezTo>
                <a:close/>
                <a:moveTo>
                  <a:pt x="2848273" y="0"/>
                </a:moveTo>
                <a:cubicBezTo>
                  <a:pt x="2909194" y="0"/>
                  <a:pt x="2959993" y="21531"/>
                  <a:pt x="3000673" y="64591"/>
                </a:cubicBezTo>
                <a:cubicBezTo>
                  <a:pt x="3040559" y="107057"/>
                  <a:pt x="3060502" y="158948"/>
                  <a:pt x="3060502" y="220266"/>
                </a:cubicBezTo>
                <a:cubicBezTo>
                  <a:pt x="3060502" y="282178"/>
                  <a:pt x="3040758" y="334070"/>
                  <a:pt x="3001268" y="375940"/>
                </a:cubicBezTo>
                <a:cubicBezTo>
                  <a:pt x="2960986" y="418406"/>
                  <a:pt x="2909987" y="439638"/>
                  <a:pt x="2848273" y="439638"/>
                </a:cubicBezTo>
                <a:cubicBezTo>
                  <a:pt x="2786956" y="439638"/>
                  <a:pt x="2736057" y="418207"/>
                  <a:pt x="2695576" y="375345"/>
                </a:cubicBezTo>
                <a:cubicBezTo>
                  <a:pt x="2655888" y="333474"/>
                  <a:pt x="2636044" y="281781"/>
                  <a:pt x="2636044" y="220266"/>
                </a:cubicBezTo>
                <a:cubicBezTo>
                  <a:pt x="2636044" y="158552"/>
                  <a:pt x="2655888" y="106660"/>
                  <a:pt x="2695576" y="64591"/>
                </a:cubicBezTo>
                <a:cubicBezTo>
                  <a:pt x="2736057" y="21531"/>
                  <a:pt x="2786956" y="0"/>
                  <a:pt x="2848273" y="0"/>
                </a:cubicBezTo>
                <a:close/>
                <a:moveTo>
                  <a:pt x="1952923" y="0"/>
                </a:moveTo>
                <a:cubicBezTo>
                  <a:pt x="2013843" y="0"/>
                  <a:pt x="2064644" y="21531"/>
                  <a:pt x="2105323" y="64591"/>
                </a:cubicBezTo>
                <a:cubicBezTo>
                  <a:pt x="2145209" y="107057"/>
                  <a:pt x="2165152" y="158948"/>
                  <a:pt x="2165152" y="220266"/>
                </a:cubicBezTo>
                <a:cubicBezTo>
                  <a:pt x="2165152" y="282178"/>
                  <a:pt x="2145408" y="334070"/>
                  <a:pt x="2105918" y="375940"/>
                </a:cubicBezTo>
                <a:cubicBezTo>
                  <a:pt x="2065636" y="418406"/>
                  <a:pt x="2014637" y="439638"/>
                  <a:pt x="1952923" y="439638"/>
                </a:cubicBezTo>
                <a:cubicBezTo>
                  <a:pt x="1891606" y="439638"/>
                  <a:pt x="1840707" y="418207"/>
                  <a:pt x="1800226" y="375345"/>
                </a:cubicBezTo>
                <a:cubicBezTo>
                  <a:pt x="1760538" y="333474"/>
                  <a:pt x="1740694" y="281781"/>
                  <a:pt x="1740694" y="220266"/>
                </a:cubicBezTo>
                <a:cubicBezTo>
                  <a:pt x="1740694" y="158552"/>
                  <a:pt x="1760538" y="106660"/>
                  <a:pt x="1800226" y="64591"/>
                </a:cubicBezTo>
                <a:cubicBezTo>
                  <a:pt x="1840707" y="21531"/>
                  <a:pt x="1891606" y="0"/>
                  <a:pt x="1952923" y="0"/>
                </a:cubicBezTo>
                <a:close/>
                <a:moveTo>
                  <a:pt x="600373" y="0"/>
                </a:moveTo>
                <a:cubicBezTo>
                  <a:pt x="661293" y="0"/>
                  <a:pt x="712094" y="21531"/>
                  <a:pt x="752773" y="64591"/>
                </a:cubicBezTo>
                <a:cubicBezTo>
                  <a:pt x="792659" y="107057"/>
                  <a:pt x="812602" y="158948"/>
                  <a:pt x="812602" y="220266"/>
                </a:cubicBezTo>
                <a:cubicBezTo>
                  <a:pt x="812602" y="282178"/>
                  <a:pt x="792858" y="334070"/>
                  <a:pt x="753368" y="375940"/>
                </a:cubicBezTo>
                <a:cubicBezTo>
                  <a:pt x="713086" y="418406"/>
                  <a:pt x="662087" y="439638"/>
                  <a:pt x="600373" y="439638"/>
                </a:cubicBezTo>
                <a:cubicBezTo>
                  <a:pt x="539056" y="439638"/>
                  <a:pt x="488157" y="418207"/>
                  <a:pt x="447675" y="375345"/>
                </a:cubicBezTo>
                <a:cubicBezTo>
                  <a:pt x="407988" y="333474"/>
                  <a:pt x="388144" y="281781"/>
                  <a:pt x="388144" y="220266"/>
                </a:cubicBezTo>
                <a:cubicBezTo>
                  <a:pt x="388144" y="158552"/>
                  <a:pt x="407988" y="106660"/>
                  <a:pt x="447675" y="64591"/>
                </a:cubicBezTo>
                <a:cubicBezTo>
                  <a:pt x="488157" y="21531"/>
                  <a:pt x="539056" y="0"/>
                  <a:pt x="600373" y="0"/>
                </a:cubicBezTo>
                <a:close/>
              </a:path>
            </a:pathLst>
          </a:custGeom>
          <a:solidFill>
            <a:srgbClr val="6600CC"/>
          </a:solidFill>
          <a:ln>
            <a:solidFill>
              <a:srgbClr val="EC206C"/>
            </a:solidFill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  <a:scene3d>
              <a:camera prst="orthographicFront"/>
              <a:lightRig rig="threePt" dir="t"/>
            </a:scene3d>
            <a:sp3d contourW="12700"/>
          </a:bodyPr>
          <a:lstStyle/>
          <a:p>
            <a:endParaRPr lang="zh-CN" altLang="en-US" sz="4800" dirty="0">
              <a:solidFill>
                <a:srgbClr val="0070C0"/>
              </a:solidFill>
              <a:latin typeface="Berlin Sans FB Demi" panose="020E0802020502020306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图片占位符 12"/>
          <p:cNvSpPr>
            <a:spLocks noGrp="1"/>
          </p:cNvSpPr>
          <p:nvPr>
            <p:ph type="pic" sz="quarter" idx="11"/>
          </p:nvPr>
        </p:nvSpPr>
        <p:spPr>
          <a:xfrm>
            <a:off x="1304528" y="1505941"/>
            <a:ext cx="2665864" cy="2701212"/>
          </a:xfrm>
          <a:custGeom>
            <a:avLst/>
            <a:gdLst>
              <a:gd name="connsiteX0" fmla="*/ 230567 w 2665864"/>
              <a:gd name="connsiteY0" fmla="*/ 0 h 2701212"/>
              <a:gd name="connsiteX1" fmla="*/ 2665864 w 2665864"/>
              <a:gd name="connsiteY1" fmla="*/ 226935 h 2701212"/>
              <a:gd name="connsiteX2" fmla="*/ 2435296 w 2665864"/>
              <a:gd name="connsiteY2" fmla="*/ 2701212 h 2701212"/>
              <a:gd name="connsiteX3" fmla="*/ 0 w 2665864"/>
              <a:gd name="connsiteY3" fmla="*/ 2474277 h 2701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65864" h="2701212">
                <a:moveTo>
                  <a:pt x="230567" y="0"/>
                </a:moveTo>
                <a:lnTo>
                  <a:pt x="2665864" y="226935"/>
                </a:lnTo>
                <a:lnTo>
                  <a:pt x="2435296" y="2701212"/>
                </a:lnTo>
                <a:lnTo>
                  <a:pt x="0" y="247427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4" name="图片占位符 13"/>
          <p:cNvSpPr>
            <a:spLocks noGrp="1"/>
          </p:cNvSpPr>
          <p:nvPr>
            <p:ph type="pic" sz="quarter" idx="12"/>
          </p:nvPr>
        </p:nvSpPr>
        <p:spPr>
          <a:xfrm>
            <a:off x="2913188" y="3808413"/>
            <a:ext cx="2056679" cy="2079556"/>
          </a:xfrm>
          <a:custGeom>
            <a:avLst/>
            <a:gdLst>
              <a:gd name="connsiteX0" fmla="*/ 316250 w 2056679"/>
              <a:gd name="connsiteY0" fmla="*/ 0 h 2079556"/>
              <a:gd name="connsiteX1" fmla="*/ 2056679 w 2056679"/>
              <a:gd name="connsiteY1" fmla="*/ 311268 h 2079556"/>
              <a:gd name="connsiteX2" fmla="*/ 1740428 w 2056679"/>
              <a:gd name="connsiteY2" fmla="*/ 2079556 h 2079556"/>
              <a:gd name="connsiteX3" fmla="*/ 0 w 2056679"/>
              <a:gd name="connsiteY3" fmla="*/ 1768287 h 2079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56679" h="2079556">
                <a:moveTo>
                  <a:pt x="316250" y="0"/>
                </a:moveTo>
                <a:lnTo>
                  <a:pt x="2056679" y="311268"/>
                </a:lnTo>
                <a:lnTo>
                  <a:pt x="1740428" y="2079556"/>
                </a:lnTo>
                <a:lnTo>
                  <a:pt x="0" y="176828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2" name="图片占位符 11"/>
          <p:cNvSpPr>
            <a:spLocks noGrp="1"/>
          </p:cNvSpPr>
          <p:nvPr>
            <p:ph type="pic" sz="quarter" idx="13"/>
          </p:nvPr>
        </p:nvSpPr>
        <p:spPr>
          <a:xfrm>
            <a:off x="4969868" y="1752362"/>
            <a:ext cx="1906122" cy="1974317"/>
          </a:xfrm>
          <a:custGeom>
            <a:avLst/>
            <a:gdLst>
              <a:gd name="connsiteX0" fmla="*/ 1210675 w 1906122"/>
              <a:gd name="connsiteY0" fmla="*/ 0 h 1974317"/>
              <a:gd name="connsiteX1" fmla="*/ 1906122 w 1906122"/>
              <a:gd name="connsiteY1" fmla="*/ 1351193 h 1974317"/>
              <a:gd name="connsiteX2" fmla="*/ 695447 w 1906122"/>
              <a:gd name="connsiteY2" fmla="*/ 1974317 h 1974317"/>
              <a:gd name="connsiteX3" fmla="*/ 0 w 1906122"/>
              <a:gd name="connsiteY3" fmla="*/ 623124 h 19743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06122" h="1974317">
                <a:moveTo>
                  <a:pt x="1210675" y="0"/>
                </a:moveTo>
                <a:lnTo>
                  <a:pt x="1906122" y="1351193"/>
                </a:lnTo>
                <a:lnTo>
                  <a:pt x="695447" y="1974317"/>
                </a:lnTo>
                <a:lnTo>
                  <a:pt x="0" y="62312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1" name="图片占位符 10"/>
          <p:cNvSpPr>
            <a:spLocks noGrp="1"/>
          </p:cNvSpPr>
          <p:nvPr>
            <p:ph type="pic" sz="quarter" idx="14"/>
          </p:nvPr>
        </p:nvSpPr>
        <p:spPr>
          <a:xfrm>
            <a:off x="7626279" y="1666128"/>
            <a:ext cx="2192282" cy="2297047"/>
          </a:xfrm>
          <a:custGeom>
            <a:avLst/>
            <a:gdLst>
              <a:gd name="connsiteX0" fmla="*/ 810445 w 2192282"/>
              <a:gd name="connsiteY0" fmla="*/ 0 h 2297047"/>
              <a:gd name="connsiteX1" fmla="*/ 2192282 w 2192282"/>
              <a:gd name="connsiteY1" fmla="*/ 702202 h 2297047"/>
              <a:gd name="connsiteX2" fmla="*/ 1381837 w 2192282"/>
              <a:gd name="connsiteY2" fmla="*/ 2297047 h 2297047"/>
              <a:gd name="connsiteX3" fmla="*/ 0 w 2192282"/>
              <a:gd name="connsiteY3" fmla="*/ 1594845 h 22970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92282" h="2297047">
                <a:moveTo>
                  <a:pt x="810445" y="0"/>
                </a:moveTo>
                <a:lnTo>
                  <a:pt x="2192282" y="702202"/>
                </a:lnTo>
                <a:lnTo>
                  <a:pt x="1381837" y="2297047"/>
                </a:lnTo>
                <a:lnTo>
                  <a:pt x="0" y="159484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cxnSp>
        <p:nvCxnSpPr>
          <p:cNvPr id="9" name="直接连接符 8"/>
          <p:cNvCxnSpPr/>
          <p:nvPr userDrawn="1"/>
        </p:nvCxnSpPr>
        <p:spPr>
          <a:xfrm>
            <a:off x="0" y="925513"/>
            <a:ext cx="12192000" cy="0"/>
          </a:xfrm>
          <a:prstGeom prst="line">
            <a:avLst/>
          </a:prstGeom>
          <a:ln w="19050">
            <a:solidFill>
              <a:srgbClr val="EC206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 userDrawn="1"/>
        </p:nvSpPr>
        <p:spPr>
          <a:xfrm>
            <a:off x="657506" y="487746"/>
            <a:ext cx="1619714" cy="232670"/>
          </a:xfrm>
          <a:custGeom>
            <a:avLst/>
            <a:gdLst/>
            <a:ahLst/>
            <a:cxnLst/>
            <a:rect l="l" t="t" r="r" b="b"/>
            <a:pathLst>
              <a:path w="3060502" h="439638">
                <a:moveTo>
                  <a:pt x="2848273" y="111026"/>
                </a:moveTo>
                <a:cubicBezTo>
                  <a:pt x="2820293" y="111026"/>
                  <a:pt x="2796580" y="122337"/>
                  <a:pt x="2777133" y="144959"/>
                </a:cubicBezTo>
                <a:cubicBezTo>
                  <a:pt x="2758282" y="166787"/>
                  <a:pt x="2748856" y="191889"/>
                  <a:pt x="2748856" y="220266"/>
                </a:cubicBezTo>
                <a:cubicBezTo>
                  <a:pt x="2748856" y="250627"/>
                  <a:pt x="2757687" y="275927"/>
                  <a:pt x="2775347" y="296168"/>
                </a:cubicBezTo>
                <a:cubicBezTo>
                  <a:pt x="2794001" y="317401"/>
                  <a:pt x="2818309" y="328017"/>
                  <a:pt x="2848273" y="328017"/>
                </a:cubicBezTo>
                <a:cubicBezTo>
                  <a:pt x="2876253" y="328017"/>
                  <a:pt x="2900065" y="316806"/>
                  <a:pt x="2919711" y="294382"/>
                </a:cubicBezTo>
                <a:cubicBezTo>
                  <a:pt x="2938364" y="272951"/>
                  <a:pt x="2947690" y="248047"/>
                  <a:pt x="2947690" y="219670"/>
                </a:cubicBezTo>
                <a:cubicBezTo>
                  <a:pt x="2947690" y="189905"/>
                  <a:pt x="2938662" y="164604"/>
                  <a:pt x="2920604" y="143768"/>
                </a:cubicBezTo>
                <a:cubicBezTo>
                  <a:pt x="2901752" y="121940"/>
                  <a:pt x="2877642" y="111026"/>
                  <a:pt x="2848273" y="111026"/>
                </a:cubicBezTo>
                <a:close/>
                <a:moveTo>
                  <a:pt x="1952923" y="111026"/>
                </a:moveTo>
                <a:cubicBezTo>
                  <a:pt x="1924944" y="111026"/>
                  <a:pt x="1901230" y="122337"/>
                  <a:pt x="1881783" y="144959"/>
                </a:cubicBezTo>
                <a:cubicBezTo>
                  <a:pt x="1862932" y="166787"/>
                  <a:pt x="1853506" y="191889"/>
                  <a:pt x="1853506" y="220266"/>
                </a:cubicBezTo>
                <a:cubicBezTo>
                  <a:pt x="1853506" y="250627"/>
                  <a:pt x="1862336" y="275927"/>
                  <a:pt x="1879997" y="296168"/>
                </a:cubicBezTo>
                <a:cubicBezTo>
                  <a:pt x="1898651" y="317401"/>
                  <a:pt x="1922959" y="328017"/>
                  <a:pt x="1952923" y="328017"/>
                </a:cubicBezTo>
                <a:cubicBezTo>
                  <a:pt x="1980903" y="328017"/>
                  <a:pt x="2004715" y="316806"/>
                  <a:pt x="2024361" y="294382"/>
                </a:cubicBezTo>
                <a:cubicBezTo>
                  <a:pt x="2043014" y="272951"/>
                  <a:pt x="2052340" y="248047"/>
                  <a:pt x="2052340" y="219670"/>
                </a:cubicBezTo>
                <a:cubicBezTo>
                  <a:pt x="2052340" y="189905"/>
                  <a:pt x="2043311" y="164604"/>
                  <a:pt x="2025254" y="143768"/>
                </a:cubicBezTo>
                <a:cubicBezTo>
                  <a:pt x="2006402" y="121940"/>
                  <a:pt x="1982292" y="111026"/>
                  <a:pt x="1952923" y="111026"/>
                </a:cubicBezTo>
                <a:close/>
                <a:moveTo>
                  <a:pt x="600373" y="111026"/>
                </a:moveTo>
                <a:cubicBezTo>
                  <a:pt x="572394" y="111026"/>
                  <a:pt x="548680" y="122337"/>
                  <a:pt x="529233" y="144959"/>
                </a:cubicBezTo>
                <a:cubicBezTo>
                  <a:pt x="510382" y="166787"/>
                  <a:pt x="500956" y="191889"/>
                  <a:pt x="500956" y="220266"/>
                </a:cubicBezTo>
                <a:cubicBezTo>
                  <a:pt x="500956" y="250627"/>
                  <a:pt x="509786" y="275927"/>
                  <a:pt x="527447" y="296168"/>
                </a:cubicBezTo>
                <a:cubicBezTo>
                  <a:pt x="546101" y="317401"/>
                  <a:pt x="570409" y="328017"/>
                  <a:pt x="600373" y="328017"/>
                </a:cubicBezTo>
                <a:cubicBezTo>
                  <a:pt x="628353" y="328017"/>
                  <a:pt x="652165" y="316806"/>
                  <a:pt x="671811" y="294382"/>
                </a:cubicBezTo>
                <a:cubicBezTo>
                  <a:pt x="690464" y="272951"/>
                  <a:pt x="699790" y="248047"/>
                  <a:pt x="699790" y="219670"/>
                </a:cubicBezTo>
                <a:cubicBezTo>
                  <a:pt x="699790" y="189905"/>
                  <a:pt x="690761" y="164604"/>
                  <a:pt x="672704" y="143768"/>
                </a:cubicBezTo>
                <a:cubicBezTo>
                  <a:pt x="653852" y="121940"/>
                  <a:pt x="629742" y="111026"/>
                  <a:pt x="600373" y="111026"/>
                </a:cubicBezTo>
                <a:close/>
                <a:moveTo>
                  <a:pt x="1540669" y="11311"/>
                </a:moveTo>
                <a:cubicBezTo>
                  <a:pt x="1543646" y="11311"/>
                  <a:pt x="1545035" y="13196"/>
                  <a:pt x="1544837" y="16966"/>
                </a:cubicBezTo>
                <a:lnTo>
                  <a:pt x="1544539" y="20836"/>
                </a:lnTo>
                <a:cubicBezTo>
                  <a:pt x="1542158" y="58142"/>
                  <a:pt x="1539479" y="114201"/>
                  <a:pt x="1536502" y="189012"/>
                </a:cubicBezTo>
                <a:lnTo>
                  <a:pt x="1536204" y="267593"/>
                </a:lnTo>
                <a:cubicBezTo>
                  <a:pt x="1536204" y="292993"/>
                  <a:pt x="1536304" y="311547"/>
                  <a:pt x="1536502" y="323255"/>
                </a:cubicBezTo>
                <a:cubicBezTo>
                  <a:pt x="1536701" y="325636"/>
                  <a:pt x="1536899" y="328017"/>
                  <a:pt x="1537097" y="330398"/>
                </a:cubicBezTo>
                <a:cubicBezTo>
                  <a:pt x="1537296" y="332780"/>
                  <a:pt x="1538784" y="334268"/>
                  <a:pt x="1541562" y="334863"/>
                </a:cubicBezTo>
                <a:cubicBezTo>
                  <a:pt x="1541761" y="334863"/>
                  <a:pt x="1544340" y="334863"/>
                  <a:pt x="1549301" y="334863"/>
                </a:cubicBezTo>
                <a:cubicBezTo>
                  <a:pt x="1567161" y="334863"/>
                  <a:pt x="1593900" y="333921"/>
                  <a:pt x="1629520" y="332036"/>
                </a:cubicBezTo>
                <a:cubicBezTo>
                  <a:pt x="1665139" y="330150"/>
                  <a:pt x="1691879" y="329208"/>
                  <a:pt x="1709738" y="329208"/>
                </a:cubicBezTo>
                <a:cubicBezTo>
                  <a:pt x="1715096" y="329208"/>
                  <a:pt x="1717775" y="331490"/>
                  <a:pt x="1717775" y="336054"/>
                </a:cubicBezTo>
                <a:cubicBezTo>
                  <a:pt x="1717775" y="369987"/>
                  <a:pt x="1715294" y="399256"/>
                  <a:pt x="1710333" y="423863"/>
                </a:cubicBezTo>
                <a:cubicBezTo>
                  <a:pt x="1709341" y="429022"/>
                  <a:pt x="1707258" y="432098"/>
                  <a:pt x="1704083" y="433090"/>
                </a:cubicBezTo>
                <a:cubicBezTo>
                  <a:pt x="1703090" y="433487"/>
                  <a:pt x="1699022" y="433685"/>
                  <a:pt x="1691879" y="433685"/>
                </a:cubicBezTo>
                <a:cubicBezTo>
                  <a:pt x="1674813" y="433685"/>
                  <a:pt x="1652588" y="433288"/>
                  <a:pt x="1625204" y="432495"/>
                </a:cubicBezTo>
                <a:cubicBezTo>
                  <a:pt x="1589485" y="431701"/>
                  <a:pt x="1567260" y="431205"/>
                  <a:pt x="1558529" y="431006"/>
                </a:cubicBezTo>
                <a:lnTo>
                  <a:pt x="1469529" y="429816"/>
                </a:lnTo>
                <a:cubicBezTo>
                  <a:pt x="1460600" y="430014"/>
                  <a:pt x="1447800" y="429617"/>
                  <a:pt x="1431132" y="428625"/>
                </a:cubicBezTo>
                <a:cubicBezTo>
                  <a:pt x="1425377" y="427633"/>
                  <a:pt x="1422500" y="424557"/>
                  <a:pt x="1422500" y="419398"/>
                </a:cubicBezTo>
                <a:cubicBezTo>
                  <a:pt x="1422500" y="397768"/>
                  <a:pt x="1422847" y="365373"/>
                  <a:pt x="1423541" y="322213"/>
                </a:cubicBezTo>
                <a:cubicBezTo>
                  <a:pt x="1424236" y="279053"/>
                  <a:pt x="1424583" y="246658"/>
                  <a:pt x="1424583" y="225028"/>
                </a:cubicBezTo>
                <a:cubicBezTo>
                  <a:pt x="1424583" y="202009"/>
                  <a:pt x="1423889" y="167531"/>
                  <a:pt x="1422500" y="121593"/>
                </a:cubicBezTo>
                <a:cubicBezTo>
                  <a:pt x="1421111" y="75654"/>
                  <a:pt x="1420416" y="41176"/>
                  <a:pt x="1420416" y="18157"/>
                </a:cubicBezTo>
                <a:cubicBezTo>
                  <a:pt x="1420416" y="13791"/>
                  <a:pt x="1423393" y="11609"/>
                  <a:pt x="1429346" y="11609"/>
                </a:cubicBezTo>
                <a:cubicBezTo>
                  <a:pt x="1435299" y="11609"/>
                  <a:pt x="1444179" y="11906"/>
                  <a:pt x="1455986" y="12502"/>
                </a:cubicBezTo>
                <a:cubicBezTo>
                  <a:pt x="1467793" y="13097"/>
                  <a:pt x="1476574" y="13395"/>
                  <a:pt x="1482329" y="13395"/>
                </a:cubicBezTo>
                <a:cubicBezTo>
                  <a:pt x="1488877" y="13395"/>
                  <a:pt x="1498601" y="13047"/>
                  <a:pt x="1511499" y="12353"/>
                </a:cubicBezTo>
                <a:cubicBezTo>
                  <a:pt x="1524398" y="11658"/>
                  <a:pt x="1534121" y="11311"/>
                  <a:pt x="1540669" y="11311"/>
                </a:cubicBezTo>
                <a:close/>
                <a:moveTo>
                  <a:pt x="861120" y="11013"/>
                </a:moveTo>
                <a:cubicBezTo>
                  <a:pt x="873225" y="11013"/>
                  <a:pt x="891531" y="11509"/>
                  <a:pt x="916038" y="12502"/>
                </a:cubicBezTo>
                <a:cubicBezTo>
                  <a:pt x="940545" y="13494"/>
                  <a:pt x="958850" y="13990"/>
                  <a:pt x="970955" y="13990"/>
                </a:cubicBezTo>
                <a:cubicBezTo>
                  <a:pt x="975916" y="13990"/>
                  <a:pt x="978396" y="16173"/>
                  <a:pt x="978396" y="20538"/>
                </a:cubicBezTo>
                <a:cubicBezTo>
                  <a:pt x="978396" y="46732"/>
                  <a:pt x="977553" y="85973"/>
                  <a:pt x="975866" y="138261"/>
                </a:cubicBezTo>
                <a:cubicBezTo>
                  <a:pt x="974180" y="190550"/>
                  <a:pt x="973337" y="229791"/>
                  <a:pt x="973337" y="255984"/>
                </a:cubicBezTo>
                <a:cubicBezTo>
                  <a:pt x="973337" y="287139"/>
                  <a:pt x="976611" y="308173"/>
                  <a:pt x="983159" y="319088"/>
                </a:cubicBezTo>
                <a:cubicBezTo>
                  <a:pt x="991890" y="333970"/>
                  <a:pt x="1010147" y="341412"/>
                  <a:pt x="1037928" y="341412"/>
                </a:cubicBezTo>
                <a:cubicBezTo>
                  <a:pt x="1078608" y="341412"/>
                  <a:pt x="1098947" y="321667"/>
                  <a:pt x="1098947" y="282178"/>
                </a:cubicBezTo>
                <a:cubicBezTo>
                  <a:pt x="1098947" y="253405"/>
                  <a:pt x="1098253" y="210245"/>
                  <a:pt x="1096864" y="152698"/>
                </a:cubicBezTo>
                <a:cubicBezTo>
                  <a:pt x="1095475" y="95151"/>
                  <a:pt x="1094780" y="51991"/>
                  <a:pt x="1094780" y="23217"/>
                </a:cubicBezTo>
                <a:cubicBezTo>
                  <a:pt x="1094780" y="17066"/>
                  <a:pt x="1097261" y="13990"/>
                  <a:pt x="1102221" y="13990"/>
                </a:cubicBezTo>
                <a:cubicBezTo>
                  <a:pt x="1113929" y="13990"/>
                  <a:pt x="1131590" y="13494"/>
                  <a:pt x="1155204" y="12502"/>
                </a:cubicBezTo>
                <a:cubicBezTo>
                  <a:pt x="1178818" y="11509"/>
                  <a:pt x="1196479" y="11013"/>
                  <a:pt x="1208187" y="11013"/>
                </a:cubicBezTo>
                <a:cubicBezTo>
                  <a:pt x="1213942" y="11013"/>
                  <a:pt x="1216819" y="13395"/>
                  <a:pt x="1216819" y="18157"/>
                </a:cubicBezTo>
                <a:cubicBezTo>
                  <a:pt x="1216819" y="40977"/>
                  <a:pt x="1215877" y="75406"/>
                  <a:pt x="1213991" y="121444"/>
                </a:cubicBezTo>
                <a:cubicBezTo>
                  <a:pt x="1212106" y="167481"/>
                  <a:pt x="1211164" y="202009"/>
                  <a:pt x="1211164" y="225028"/>
                </a:cubicBezTo>
                <a:cubicBezTo>
                  <a:pt x="1211164" y="231378"/>
                  <a:pt x="1211263" y="240953"/>
                  <a:pt x="1211462" y="253752"/>
                </a:cubicBezTo>
                <a:cubicBezTo>
                  <a:pt x="1211660" y="266551"/>
                  <a:pt x="1211759" y="276126"/>
                  <a:pt x="1211759" y="282476"/>
                </a:cubicBezTo>
                <a:cubicBezTo>
                  <a:pt x="1211759" y="333077"/>
                  <a:pt x="1205707" y="367605"/>
                  <a:pt x="1193602" y="386060"/>
                </a:cubicBezTo>
                <a:cubicBezTo>
                  <a:pt x="1171377" y="419795"/>
                  <a:pt x="1115914" y="436662"/>
                  <a:pt x="1027212" y="436662"/>
                </a:cubicBezTo>
                <a:cubicBezTo>
                  <a:pt x="987128" y="436662"/>
                  <a:pt x="956271" y="433586"/>
                  <a:pt x="934641" y="427434"/>
                </a:cubicBezTo>
                <a:cubicBezTo>
                  <a:pt x="900113" y="417513"/>
                  <a:pt x="877690" y="398562"/>
                  <a:pt x="867371" y="370582"/>
                </a:cubicBezTo>
                <a:cubicBezTo>
                  <a:pt x="862211" y="356890"/>
                  <a:pt x="859632" y="332482"/>
                  <a:pt x="859632" y="297359"/>
                </a:cubicBezTo>
                <a:cubicBezTo>
                  <a:pt x="859632" y="289223"/>
                  <a:pt x="859929" y="277118"/>
                  <a:pt x="860525" y="261045"/>
                </a:cubicBezTo>
                <a:cubicBezTo>
                  <a:pt x="861120" y="244971"/>
                  <a:pt x="861418" y="232966"/>
                  <a:pt x="861418" y="225028"/>
                </a:cubicBezTo>
                <a:cubicBezTo>
                  <a:pt x="861418" y="202009"/>
                  <a:pt x="860326" y="167481"/>
                  <a:pt x="858144" y="121444"/>
                </a:cubicBezTo>
                <a:cubicBezTo>
                  <a:pt x="855961" y="75406"/>
                  <a:pt x="854869" y="40977"/>
                  <a:pt x="854869" y="18157"/>
                </a:cubicBezTo>
                <a:cubicBezTo>
                  <a:pt x="854869" y="13395"/>
                  <a:pt x="856953" y="11013"/>
                  <a:pt x="861120" y="11013"/>
                </a:cubicBezTo>
                <a:close/>
                <a:moveTo>
                  <a:pt x="5954" y="11013"/>
                </a:moveTo>
                <a:cubicBezTo>
                  <a:pt x="18058" y="11013"/>
                  <a:pt x="36414" y="11509"/>
                  <a:pt x="61020" y="12502"/>
                </a:cubicBezTo>
                <a:cubicBezTo>
                  <a:pt x="85626" y="13494"/>
                  <a:pt x="104081" y="13990"/>
                  <a:pt x="116384" y="13990"/>
                </a:cubicBezTo>
                <a:cubicBezTo>
                  <a:pt x="120948" y="13990"/>
                  <a:pt x="123230" y="15478"/>
                  <a:pt x="123230" y="18455"/>
                </a:cubicBezTo>
                <a:cubicBezTo>
                  <a:pt x="123230" y="28575"/>
                  <a:pt x="122784" y="43805"/>
                  <a:pt x="121891" y="64145"/>
                </a:cubicBezTo>
                <a:cubicBezTo>
                  <a:pt x="120998" y="84485"/>
                  <a:pt x="120551" y="99715"/>
                  <a:pt x="120551" y="109835"/>
                </a:cubicBezTo>
                <a:cubicBezTo>
                  <a:pt x="120551" y="115788"/>
                  <a:pt x="129283" y="130671"/>
                  <a:pt x="146745" y="154484"/>
                </a:cubicBezTo>
                <a:cubicBezTo>
                  <a:pt x="160636" y="173137"/>
                  <a:pt x="172046" y="187523"/>
                  <a:pt x="180975" y="197644"/>
                </a:cubicBezTo>
                <a:cubicBezTo>
                  <a:pt x="189111" y="188119"/>
                  <a:pt x="199926" y="173831"/>
                  <a:pt x="213420" y="154781"/>
                </a:cubicBezTo>
                <a:cubicBezTo>
                  <a:pt x="230486" y="130969"/>
                  <a:pt x="239018" y="116582"/>
                  <a:pt x="239018" y="111621"/>
                </a:cubicBezTo>
                <a:cubicBezTo>
                  <a:pt x="239018" y="101699"/>
                  <a:pt x="238274" y="86668"/>
                  <a:pt x="236786" y="66526"/>
                </a:cubicBezTo>
                <a:cubicBezTo>
                  <a:pt x="235298" y="46385"/>
                  <a:pt x="234554" y="31353"/>
                  <a:pt x="234554" y="21431"/>
                </a:cubicBezTo>
                <a:cubicBezTo>
                  <a:pt x="234554" y="17264"/>
                  <a:pt x="235447" y="14883"/>
                  <a:pt x="237232" y="14288"/>
                </a:cubicBezTo>
                <a:cubicBezTo>
                  <a:pt x="237232" y="14288"/>
                  <a:pt x="239713" y="14288"/>
                  <a:pt x="244674" y="14288"/>
                </a:cubicBezTo>
                <a:cubicBezTo>
                  <a:pt x="256580" y="14288"/>
                  <a:pt x="274489" y="13742"/>
                  <a:pt x="298401" y="12650"/>
                </a:cubicBezTo>
                <a:cubicBezTo>
                  <a:pt x="322313" y="11559"/>
                  <a:pt x="340321" y="11013"/>
                  <a:pt x="352425" y="11013"/>
                </a:cubicBezTo>
                <a:cubicBezTo>
                  <a:pt x="356394" y="11013"/>
                  <a:pt x="358379" y="15280"/>
                  <a:pt x="358379" y="23813"/>
                </a:cubicBezTo>
                <a:cubicBezTo>
                  <a:pt x="358379" y="34330"/>
                  <a:pt x="358577" y="50155"/>
                  <a:pt x="358974" y="71289"/>
                </a:cubicBezTo>
                <a:cubicBezTo>
                  <a:pt x="359371" y="92422"/>
                  <a:pt x="359569" y="108347"/>
                  <a:pt x="359569" y="119063"/>
                </a:cubicBezTo>
                <a:cubicBezTo>
                  <a:pt x="359569" y="127595"/>
                  <a:pt x="357982" y="135037"/>
                  <a:pt x="354807" y="141387"/>
                </a:cubicBezTo>
                <a:cubicBezTo>
                  <a:pt x="328811" y="192782"/>
                  <a:pt x="293390" y="246856"/>
                  <a:pt x="248543" y="303609"/>
                </a:cubicBezTo>
                <a:cubicBezTo>
                  <a:pt x="242193" y="311944"/>
                  <a:pt x="239018" y="319484"/>
                  <a:pt x="239018" y="326231"/>
                </a:cubicBezTo>
                <a:cubicBezTo>
                  <a:pt x="239018" y="336748"/>
                  <a:pt x="239614" y="352524"/>
                  <a:pt x="240804" y="373559"/>
                </a:cubicBezTo>
                <a:cubicBezTo>
                  <a:pt x="241995" y="394593"/>
                  <a:pt x="242590" y="410270"/>
                  <a:pt x="242590" y="420588"/>
                </a:cubicBezTo>
                <a:cubicBezTo>
                  <a:pt x="242590" y="424160"/>
                  <a:pt x="241797" y="426343"/>
                  <a:pt x="240209" y="427137"/>
                </a:cubicBezTo>
                <a:cubicBezTo>
                  <a:pt x="239812" y="427335"/>
                  <a:pt x="237133" y="427831"/>
                  <a:pt x="232172" y="428625"/>
                </a:cubicBezTo>
                <a:cubicBezTo>
                  <a:pt x="225029" y="429816"/>
                  <a:pt x="207169" y="430411"/>
                  <a:pt x="178594" y="430411"/>
                </a:cubicBezTo>
                <a:cubicBezTo>
                  <a:pt x="149821" y="430411"/>
                  <a:pt x="131465" y="429816"/>
                  <a:pt x="123528" y="428625"/>
                </a:cubicBezTo>
                <a:cubicBezTo>
                  <a:pt x="117972" y="427831"/>
                  <a:pt x="115193" y="424954"/>
                  <a:pt x="115193" y="419993"/>
                </a:cubicBezTo>
                <a:cubicBezTo>
                  <a:pt x="115193" y="409476"/>
                  <a:pt x="116086" y="393452"/>
                  <a:pt x="117872" y="371922"/>
                </a:cubicBezTo>
                <a:cubicBezTo>
                  <a:pt x="119658" y="350391"/>
                  <a:pt x="120551" y="334268"/>
                  <a:pt x="120551" y="323552"/>
                </a:cubicBezTo>
                <a:cubicBezTo>
                  <a:pt x="120551" y="317202"/>
                  <a:pt x="118170" y="310356"/>
                  <a:pt x="113408" y="303014"/>
                </a:cubicBezTo>
                <a:cubicBezTo>
                  <a:pt x="89397" y="269081"/>
                  <a:pt x="55067" y="217091"/>
                  <a:pt x="10418" y="147042"/>
                </a:cubicBezTo>
                <a:cubicBezTo>
                  <a:pt x="5854" y="139303"/>
                  <a:pt x="3572" y="132953"/>
                  <a:pt x="3572" y="127992"/>
                </a:cubicBezTo>
                <a:cubicBezTo>
                  <a:pt x="3572" y="116086"/>
                  <a:pt x="2977" y="98227"/>
                  <a:pt x="1786" y="74414"/>
                </a:cubicBezTo>
                <a:cubicBezTo>
                  <a:pt x="596" y="50602"/>
                  <a:pt x="0" y="32742"/>
                  <a:pt x="0" y="20836"/>
                </a:cubicBezTo>
                <a:cubicBezTo>
                  <a:pt x="0" y="14288"/>
                  <a:pt x="1985" y="11013"/>
                  <a:pt x="5954" y="11013"/>
                </a:cubicBezTo>
                <a:close/>
                <a:moveTo>
                  <a:pt x="2405956" y="1191"/>
                </a:moveTo>
                <a:cubicBezTo>
                  <a:pt x="2436118" y="1191"/>
                  <a:pt x="2464495" y="6945"/>
                  <a:pt x="2491086" y="18455"/>
                </a:cubicBezTo>
                <a:cubicBezTo>
                  <a:pt x="2519859" y="31155"/>
                  <a:pt x="2542481" y="49014"/>
                  <a:pt x="2558951" y="72033"/>
                </a:cubicBezTo>
                <a:cubicBezTo>
                  <a:pt x="2562325" y="76795"/>
                  <a:pt x="2564011" y="80169"/>
                  <a:pt x="2564011" y="82153"/>
                </a:cubicBezTo>
                <a:cubicBezTo>
                  <a:pt x="2564011" y="88503"/>
                  <a:pt x="2555131" y="102741"/>
                  <a:pt x="2537371" y="124867"/>
                </a:cubicBezTo>
                <a:cubicBezTo>
                  <a:pt x="2519611" y="146993"/>
                  <a:pt x="2508151" y="158056"/>
                  <a:pt x="2502992" y="158056"/>
                </a:cubicBezTo>
                <a:cubicBezTo>
                  <a:pt x="2501801" y="158056"/>
                  <a:pt x="2497237" y="153988"/>
                  <a:pt x="2489300" y="145852"/>
                </a:cubicBezTo>
                <a:cubicBezTo>
                  <a:pt x="2479576" y="136128"/>
                  <a:pt x="2469654" y="128588"/>
                  <a:pt x="2459534" y="123230"/>
                </a:cubicBezTo>
                <a:cubicBezTo>
                  <a:pt x="2444453" y="115094"/>
                  <a:pt x="2427784" y="111026"/>
                  <a:pt x="2409528" y="111026"/>
                </a:cubicBezTo>
                <a:cubicBezTo>
                  <a:pt x="2379762" y="111026"/>
                  <a:pt x="2356148" y="122138"/>
                  <a:pt x="2338686" y="144363"/>
                </a:cubicBezTo>
                <a:cubicBezTo>
                  <a:pt x="2322414" y="164802"/>
                  <a:pt x="2314278" y="190302"/>
                  <a:pt x="2314278" y="220861"/>
                </a:cubicBezTo>
                <a:cubicBezTo>
                  <a:pt x="2314278" y="253206"/>
                  <a:pt x="2322712" y="278805"/>
                  <a:pt x="2339579" y="297656"/>
                </a:cubicBezTo>
                <a:cubicBezTo>
                  <a:pt x="2357041" y="317103"/>
                  <a:pt x="2381746" y="326827"/>
                  <a:pt x="2413695" y="326827"/>
                </a:cubicBezTo>
                <a:cubicBezTo>
                  <a:pt x="2433936" y="326827"/>
                  <a:pt x="2456558" y="321766"/>
                  <a:pt x="2481561" y="311646"/>
                </a:cubicBezTo>
                <a:cubicBezTo>
                  <a:pt x="2480965" y="305098"/>
                  <a:pt x="2479179" y="288429"/>
                  <a:pt x="2476203" y="261640"/>
                </a:cubicBezTo>
                <a:cubicBezTo>
                  <a:pt x="2473623" y="241002"/>
                  <a:pt x="2472333" y="224334"/>
                  <a:pt x="2472333" y="211634"/>
                </a:cubicBezTo>
                <a:cubicBezTo>
                  <a:pt x="2472333" y="207863"/>
                  <a:pt x="2473623" y="205581"/>
                  <a:pt x="2476203" y="204788"/>
                </a:cubicBezTo>
                <a:cubicBezTo>
                  <a:pt x="2477195" y="204391"/>
                  <a:pt x="2478783" y="204192"/>
                  <a:pt x="2480965" y="204192"/>
                </a:cubicBezTo>
                <a:cubicBezTo>
                  <a:pt x="2486720" y="204192"/>
                  <a:pt x="2495402" y="204738"/>
                  <a:pt x="2507010" y="205829"/>
                </a:cubicBezTo>
                <a:cubicBezTo>
                  <a:pt x="2518619" y="206921"/>
                  <a:pt x="2527400" y="207466"/>
                  <a:pt x="2533353" y="207466"/>
                </a:cubicBezTo>
                <a:cubicBezTo>
                  <a:pt x="2539703" y="207466"/>
                  <a:pt x="2549228" y="207020"/>
                  <a:pt x="2561928" y="206127"/>
                </a:cubicBezTo>
                <a:cubicBezTo>
                  <a:pt x="2574628" y="205234"/>
                  <a:pt x="2584153" y="204788"/>
                  <a:pt x="2590503" y="204788"/>
                </a:cubicBezTo>
                <a:cubicBezTo>
                  <a:pt x="2595464" y="204788"/>
                  <a:pt x="2597944" y="208062"/>
                  <a:pt x="2597944" y="214610"/>
                </a:cubicBezTo>
                <a:cubicBezTo>
                  <a:pt x="2597944" y="224135"/>
                  <a:pt x="2597399" y="238522"/>
                  <a:pt x="2596307" y="257770"/>
                </a:cubicBezTo>
                <a:cubicBezTo>
                  <a:pt x="2595216" y="277019"/>
                  <a:pt x="2594670" y="291406"/>
                  <a:pt x="2594670" y="300931"/>
                </a:cubicBezTo>
                <a:cubicBezTo>
                  <a:pt x="2594670" y="326529"/>
                  <a:pt x="2596555" y="364827"/>
                  <a:pt x="2600326" y="415826"/>
                </a:cubicBezTo>
                <a:lnTo>
                  <a:pt x="2600623" y="419100"/>
                </a:lnTo>
                <a:cubicBezTo>
                  <a:pt x="2601020" y="424458"/>
                  <a:pt x="2598242" y="427137"/>
                  <a:pt x="2592289" y="427137"/>
                </a:cubicBezTo>
                <a:cubicBezTo>
                  <a:pt x="2588518" y="427137"/>
                  <a:pt x="2577654" y="424954"/>
                  <a:pt x="2559695" y="420588"/>
                </a:cubicBezTo>
                <a:cubicBezTo>
                  <a:pt x="2541737" y="416223"/>
                  <a:pt x="2530674" y="413246"/>
                  <a:pt x="2526507" y="411659"/>
                </a:cubicBezTo>
                <a:cubicBezTo>
                  <a:pt x="2485033" y="427931"/>
                  <a:pt x="2445247" y="436067"/>
                  <a:pt x="2407147" y="436067"/>
                </a:cubicBezTo>
                <a:cubicBezTo>
                  <a:pt x="2345829" y="436067"/>
                  <a:pt x="2295526" y="415627"/>
                  <a:pt x="2256235" y="374749"/>
                </a:cubicBezTo>
                <a:cubicBezTo>
                  <a:pt x="2217341" y="334466"/>
                  <a:pt x="2197894" y="283567"/>
                  <a:pt x="2197894" y="222052"/>
                </a:cubicBezTo>
                <a:cubicBezTo>
                  <a:pt x="2197894" y="159147"/>
                  <a:pt x="2216746" y="106958"/>
                  <a:pt x="2254449" y="65484"/>
                </a:cubicBezTo>
                <a:cubicBezTo>
                  <a:pt x="2293343" y="22622"/>
                  <a:pt x="2343845" y="1191"/>
                  <a:pt x="2405956" y="1191"/>
                </a:cubicBezTo>
                <a:close/>
                <a:moveTo>
                  <a:pt x="2848273" y="0"/>
                </a:moveTo>
                <a:cubicBezTo>
                  <a:pt x="2909194" y="0"/>
                  <a:pt x="2959993" y="21531"/>
                  <a:pt x="3000673" y="64591"/>
                </a:cubicBezTo>
                <a:cubicBezTo>
                  <a:pt x="3040559" y="107057"/>
                  <a:pt x="3060502" y="158948"/>
                  <a:pt x="3060502" y="220266"/>
                </a:cubicBezTo>
                <a:cubicBezTo>
                  <a:pt x="3060502" y="282178"/>
                  <a:pt x="3040758" y="334070"/>
                  <a:pt x="3001268" y="375940"/>
                </a:cubicBezTo>
                <a:cubicBezTo>
                  <a:pt x="2960986" y="418406"/>
                  <a:pt x="2909987" y="439638"/>
                  <a:pt x="2848273" y="439638"/>
                </a:cubicBezTo>
                <a:cubicBezTo>
                  <a:pt x="2786956" y="439638"/>
                  <a:pt x="2736057" y="418207"/>
                  <a:pt x="2695576" y="375345"/>
                </a:cubicBezTo>
                <a:cubicBezTo>
                  <a:pt x="2655888" y="333474"/>
                  <a:pt x="2636044" y="281781"/>
                  <a:pt x="2636044" y="220266"/>
                </a:cubicBezTo>
                <a:cubicBezTo>
                  <a:pt x="2636044" y="158552"/>
                  <a:pt x="2655888" y="106660"/>
                  <a:pt x="2695576" y="64591"/>
                </a:cubicBezTo>
                <a:cubicBezTo>
                  <a:pt x="2736057" y="21531"/>
                  <a:pt x="2786956" y="0"/>
                  <a:pt x="2848273" y="0"/>
                </a:cubicBezTo>
                <a:close/>
                <a:moveTo>
                  <a:pt x="1952923" y="0"/>
                </a:moveTo>
                <a:cubicBezTo>
                  <a:pt x="2013843" y="0"/>
                  <a:pt x="2064644" y="21531"/>
                  <a:pt x="2105323" y="64591"/>
                </a:cubicBezTo>
                <a:cubicBezTo>
                  <a:pt x="2145209" y="107057"/>
                  <a:pt x="2165152" y="158948"/>
                  <a:pt x="2165152" y="220266"/>
                </a:cubicBezTo>
                <a:cubicBezTo>
                  <a:pt x="2165152" y="282178"/>
                  <a:pt x="2145408" y="334070"/>
                  <a:pt x="2105918" y="375940"/>
                </a:cubicBezTo>
                <a:cubicBezTo>
                  <a:pt x="2065636" y="418406"/>
                  <a:pt x="2014637" y="439638"/>
                  <a:pt x="1952923" y="439638"/>
                </a:cubicBezTo>
                <a:cubicBezTo>
                  <a:pt x="1891606" y="439638"/>
                  <a:pt x="1840707" y="418207"/>
                  <a:pt x="1800226" y="375345"/>
                </a:cubicBezTo>
                <a:cubicBezTo>
                  <a:pt x="1760538" y="333474"/>
                  <a:pt x="1740694" y="281781"/>
                  <a:pt x="1740694" y="220266"/>
                </a:cubicBezTo>
                <a:cubicBezTo>
                  <a:pt x="1740694" y="158552"/>
                  <a:pt x="1760538" y="106660"/>
                  <a:pt x="1800226" y="64591"/>
                </a:cubicBezTo>
                <a:cubicBezTo>
                  <a:pt x="1840707" y="21531"/>
                  <a:pt x="1891606" y="0"/>
                  <a:pt x="1952923" y="0"/>
                </a:cubicBezTo>
                <a:close/>
                <a:moveTo>
                  <a:pt x="600373" y="0"/>
                </a:moveTo>
                <a:cubicBezTo>
                  <a:pt x="661293" y="0"/>
                  <a:pt x="712094" y="21531"/>
                  <a:pt x="752773" y="64591"/>
                </a:cubicBezTo>
                <a:cubicBezTo>
                  <a:pt x="792659" y="107057"/>
                  <a:pt x="812602" y="158948"/>
                  <a:pt x="812602" y="220266"/>
                </a:cubicBezTo>
                <a:cubicBezTo>
                  <a:pt x="812602" y="282178"/>
                  <a:pt x="792858" y="334070"/>
                  <a:pt x="753368" y="375940"/>
                </a:cubicBezTo>
                <a:cubicBezTo>
                  <a:pt x="713086" y="418406"/>
                  <a:pt x="662087" y="439638"/>
                  <a:pt x="600373" y="439638"/>
                </a:cubicBezTo>
                <a:cubicBezTo>
                  <a:pt x="539056" y="439638"/>
                  <a:pt x="488157" y="418207"/>
                  <a:pt x="447675" y="375345"/>
                </a:cubicBezTo>
                <a:cubicBezTo>
                  <a:pt x="407988" y="333474"/>
                  <a:pt x="388144" y="281781"/>
                  <a:pt x="388144" y="220266"/>
                </a:cubicBezTo>
                <a:cubicBezTo>
                  <a:pt x="388144" y="158552"/>
                  <a:pt x="407988" y="106660"/>
                  <a:pt x="447675" y="64591"/>
                </a:cubicBezTo>
                <a:cubicBezTo>
                  <a:pt x="488157" y="21531"/>
                  <a:pt x="539056" y="0"/>
                  <a:pt x="600373" y="0"/>
                </a:cubicBezTo>
                <a:close/>
              </a:path>
            </a:pathLst>
          </a:custGeom>
          <a:solidFill>
            <a:srgbClr val="6600CC"/>
          </a:solidFill>
          <a:ln>
            <a:solidFill>
              <a:srgbClr val="EC206C"/>
            </a:solidFill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  <a:scene3d>
              <a:camera prst="orthographicFront"/>
              <a:lightRig rig="threePt" dir="t"/>
            </a:scene3d>
            <a:sp3d contourW="12700"/>
          </a:bodyPr>
          <a:lstStyle/>
          <a:p>
            <a:endParaRPr lang="zh-CN" altLang="en-US" sz="4800" dirty="0">
              <a:solidFill>
                <a:srgbClr val="0070C0"/>
              </a:solidFill>
              <a:latin typeface="Berlin Sans FB Demi" panose="020E0802020502020306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直接连接符 4"/>
          <p:cNvCxnSpPr/>
          <p:nvPr userDrawn="1"/>
        </p:nvCxnSpPr>
        <p:spPr>
          <a:xfrm>
            <a:off x="0" y="925513"/>
            <a:ext cx="12192000" cy="0"/>
          </a:xfrm>
          <a:prstGeom prst="line">
            <a:avLst/>
          </a:prstGeom>
          <a:ln w="19050">
            <a:solidFill>
              <a:srgbClr val="EC206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 userDrawn="1"/>
        </p:nvSpPr>
        <p:spPr>
          <a:xfrm>
            <a:off x="657506" y="487746"/>
            <a:ext cx="1619714" cy="232670"/>
          </a:xfrm>
          <a:custGeom>
            <a:avLst/>
            <a:gdLst/>
            <a:ahLst/>
            <a:cxnLst/>
            <a:rect l="l" t="t" r="r" b="b"/>
            <a:pathLst>
              <a:path w="3060502" h="439638">
                <a:moveTo>
                  <a:pt x="2848273" y="111026"/>
                </a:moveTo>
                <a:cubicBezTo>
                  <a:pt x="2820293" y="111026"/>
                  <a:pt x="2796580" y="122337"/>
                  <a:pt x="2777133" y="144959"/>
                </a:cubicBezTo>
                <a:cubicBezTo>
                  <a:pt x="2758282" y="166787"/>
                  <a:pt x="2748856" y="191889"/>
                  <a:pt x="2748856" y="220266"/>
                </a:cubicBezTo>
                <a:cubicBezTo>
                  <a:pt x="2748856" y="250627"/>
                  <a:pt x="2757687" y="275927"/>
                  <a:pt x="2775347" y="296168"/>
                </a:cubicBezTo>
                <a:cubicBezTo>
                  <a:pt x="2794001" y="317401"/>
                  <a:pt x="2818309" y="328017"/>
                  <a:pt x="2848273" y="328017"/>
                </a:cubicBezTo>
                <a:cubicBezTo>
                  <a:pt x="2876253" y="328017"/>
                  <a:pt x="2900065" y="316806"/>
                  <a:pt x="2919711" y="294382"/>
                </a:cubicBezTo>
                <a:cubicBezTo>
                  <a:pt x="2938364" y="272951"/>
                  <a:pt x="2947690" y="248047"/>
                  <a:pt x="2947690" y="219670"/>
                </a:cubicBezTo>
                <a:cubicBezTo>
                  <a:pt x="2947690" y="189905"/>
                  <a:pt x="2938662" y="164604"/>
                  <a:pt x="2920604" y="143768"/>
                </a:cubicBezTo>
                <a:cubicBezTo>
                  <a:pt x="2901752" y="121940"/>
                  <a:pt x="2877642" y="111026"/>
                  <a:pt x="2848273" y="111026"/>
                </a:cubicBezTo>
                <a:close/>
                <a:moveTo>
                  <a:pt x="1952923" y="111026"/>
                </a:moveTo>
                <a:cubicBezTo>
                  <a:pt x="1924944" y="111026"/>
                  <a:pt x="1901230" y="122337"/>
                  <a:pt x="1881783" y="144959"/>
                </a:cubicBezTo>
                <a:cubicBezTo>
                  <a:pt x="1862932" y="166787"/>
                  <a:pt x="1853506" y="191889"/>
                  <a:pt x="1853506" y="220266"/>
                </a:cubicBezTo>
                <a:cubicBezTo>
                  <a:pt x="1853506" y="250627"/>
                  <a:pt x="1862336" y="275927"/>
                  <a:pt x="1879997" y="296168"/>
                </a:cubicBezTo>
                <a:cubicBezTo>
                  <a:pt x="1898651" y="317401"/>
                  <a:pt x="1922959" y="328017"/>
                  <a:pt x="1952923" y="328017"/>
                </a:cubicBezTo>
                <a:cubicBezTo>
                  <a:pt x="1980903" y="328017"/>
                  <a:pt x="2004715" y="316806"/>
                  <a:pt x="2024361" y="294382"/>
                </a:cubicBezTo>
                <a:cubicBezTo>
                  <a:pt x="2043014" y="272951"/>
                  <a:pt x="2052340" y="248047"/>
                  <a:pt x="2052340" y="219670"/>
                </a:cubicBezTo>
                <a:cubicBezTo>
                  <a:pt x="2052340" y="189905"/>
                  <a:pt x="2043311" y="164604"/>
                  <a:pt x="2025254" y="143768"/>
                </a:cubicBezTo>
                <a:cubicBezTo>
                  <a:pt x="2006402" y="121940"/>
                  <a:pt x="1982292" y="111026"/>
                  <a:pt x="1952923" y="111026"/>
                </a:cubicBezTo>
                <a:close/>
                <a:moveTo>
                  <a:pt x="600373" y="111026"/>
                </a:moveTo>
                <a:cubicBezTo>
                  <a:pt x="572394" y="111026"/>
                  <a:pt x="548680" y="122337"/>
                  <a:pt x="529233" y="144959"/>
                </a:cubicBezTo>
                <a:cubicBezTo>
                  <a:pt x="510382" y="166787"/>
                  <a:pt x="500956" y="191889"/>
                  <a:pt x="500956" y="220266"/>
                </a:cubicBezTo>
                <a:cubicBezTo>
                  <a:pt x="500956" y="250627"/>
                  <a:pt x="509786" y="275927"/>
                  <a:pt x="527447" y="296168"/>
                </a:cubicBezTo>
                <a:cubicBezTo>
                  <a:pt x="546101" y="317401"/>
                  <a:pt x="570409" y="328017"/>
                  <a:pt x="600373" y="328017"/>
                </a:cubicBezTo>
                <a:cubicBezTo>
                  <a:pt x="628353" y="328017"/>
                  <a:pt x="652165" y="316806"/>
                  <a:pt x="671811" y="294382"/>
                </a:cubicBezTo>
                <a:cubicBezTo>
                  <a:pt x="690464" y="272951"/>
                  <a:pt x="699790" y="248047"/>
                  <a:pt x="699790" y="219670"/>
                </a:cubicBezTo>
                <a:cubicBezTo>
                  <a:pt x="699790" y="189905"/>
                  <a:pt x="690761" y="164604"/>
                  <a:pt x="672704" y="143768"/>
                </a:cubicBezTo>
                <a:cubicBezTo>
                  <a:pt x="653852" y="121940"/>
                  <a:pt x="629742" y="111026"/>
                  <a:pt x="600373" y="111026"/>
                </a:cubicBezTo>
                <a:close/>
                <a:moveTo>
                  <a:pt x="1540669" y="11311"/>
                </a:moveTo>
                <a:cubicBezTo>
                  <a:pt x="1543646" y="11311"/>
                  <a:pt x="1545035" y="13196"/>
                  <a:pt x="1544837" y="16966"/>
                </a:cubicBezTo>
                <a:lnTo>
                  <a:pt x="1544539" y="20836"/>
                </a:lnTo>
                <a:cubicBezTo>
                  <a:pt x="1542158" y="58142"/>
                  <a:pt x="1539479" y="114201"/>
                  <a:pt x="1536502" y="189012"/>
                </a:cubicBezTo>
                <a:lnTo>
                  <a:pt x="1536204" y="267593"/>
                </a:lnTo>
                <a:cubicBezTo>
                  <a:pt x="1536204" y="292993"/>
                  <a:pt x="1536304" y="311547"/>
                  <a:pt x="1536502" y="323255"/>
                </a:cubicBezTo>
                <a:cubicBezTo>
                  <a:pt x="1536701" y="325636"/>
                  <a:pt x="1536899" y="328017"/>
                  <a:pt x="1537097" y="330398"/>
                </a:cubicBezTo>
                <a:cubicBezTo>
                  <a:pt x="1537296" y="332780"/>
                  <a:pt x="1538784" y="334268"/>
                  <a:pt x="1541562" y="334863"/>
                </a:cubicBezTo>
                <a:cubicBezTo>
                  <a:pt x="1541761" y="334863"/>
                  <a:pt x="1544340" y="334863"/>
                  <a:pt x="1549301" y="334863"/>
                </a:cubicBezTo>
                <a:cubicBezTo>
                  <a:pt x="1567161" y="334863"/>
                  <a:pt x="1593900" y="333921"/>
                  <a:pt x="1629520" y="332036"/>
                </a:cubicBezTo>
                <a:cubicBezTo>
                  <a:pt x="1665139" y="330150"/>
                  <a:pt x="1691879" y="329208"/>
                  <a:pt x="1709738" y="329208"/>
                </a:cubicBezTo>
                <a:cubicBezTo>
                  <a:pt x="1715096" y="329208"/>
                  <a:pt x="1717775" y="331490"/>
                  <a:pt x="1717775" y="336054"/>
                </a:cubicBezTo>
                <a:cubicBezTo>
                  <a:pt x="1717775" y="369987"/>
                  <a:pt x="1715294" y="399256"/>
                  <a:pt x="1710333" y="423863"/>
                </a:cubicBezTo>
                <a:cubicBezTo>
                  <a:pt x="1709341" y="429022"/>
                  <a:pt x="1707258" y="432098"/>
                  <a:pt x="1704083" y="433090"/>
                </a:cubicBezTo>
                <a:cubicBezTo>
                  <a:pt x="1703090" y="433487"/>
                  <a:pt x="1699022" y="433685"/>
                  <a:pt x="1691879" y="433685"/>
                </a:cubicBezTo>
                <a:cubicBezTo>
                  <a:pt x="1674813" y="433685"/>
                  <a:pt x="1652588" y="433288"/>
                  <a:pt x="1625204" y="432495"/>
                </a:cubicBezTo>
                <a:cubicBezTo>
                  <a:pt x="1589485" y="431701"/>
                  <a:pt x="1567260" y="431205"/>
                  <a:pt x="1558529" y="431006"/>
                </a:cubicBezTo>
                <a:lnTo>
                  <a:pt x="1469529" y="429816"/>
                </a:lnTo>
                <a:cubicBezTo>
                  <a:pt x="1460600" y="430014"/>
                  <a:pt x="1447800" y="429617"/>
                  <a:pt x="1431132" y="428625"/>
                </a:cubicBezTo>
                <a:cubicBezTo>
                  <a:pt x="1425377" y="427633"/>
                  <a:pt x="1422500" y="424557"/>
                  <a:pt x="1422500" y="419398"/>
                </a:cubicBezTo>
                <a:cubicBezTo>
                  <a:pt x="1422500" y="397768"/>
                  <a:pt x="1422847" y="365373"/>
                  <a:pt x="1423541" y="322213"/>
                </a:cubicBezTo>
                <a:cubicBezTo>
                  <a:pt x="1424236" y="279053"/>
                  <a:pt x="1424583" y="246658"/>
                  <a:pt x="1424583" y="225028"/>
                </a:cubicBezTo>
                <a:cubicBezTo>
                  <a:pt x="1424583" y="202009"/>
                  <a:pt x="1423889" y="167531"/>
                  <a:pt x="1422500" y="121593"/>
                </a:cubicBezTo>
                <a:cubicBezTo>
                  <a:pt x="1421111" y="75654"/>
                  <a:pt x="1420416" y="41176"/>
                  <a:pt x="1420416" y="18157"/>
                </a:cubicBezTo>
                <a:cubicBezTo>
                  <a:pt x="1420416" y="13791"/>
                  <a:pt x="1423393" y="11609"/>
                  <a:pt x="1429346" y="11609"/>
                </a:cubicBezTo>
                <a:cubicBezTo>
                  <a:pt x="1435299" y="11609"/>
                  <a:pt x="1444179" y="11906"/>
                  <a:pt x="1455986" y="12502"/>
                </a:cubicBezTo>
                <a:cubicBezTo>
                  <a:pt x="1467793" y="13097"/>
                  <a:pt x="1476574" y="13395"/>
                  <a:pt x="1482329" y="13395"/>
                </a:cubicBezTo>
                <a:cubicBezTo>
                  <a:pt x="1488877" y="13395"/>
                  <a:pt x="1498601" y="13047"/>
                  <a:pt x="1511499" y="12353"/>
                </a:cubicBezTo>
                <a:cubicBezTo>
                  <a:pt x="1524398" y="11658"/>
                  <a:pt x="1534121" y="11311"/>
                  <a:pt x="1540669" y="11311"/>
                </a:cubicBezTo>
                <a:close/>
                <a:moveTo>
                  <a:pt x="861120" y="11013"/>
                </a:moveTo>
                <a:cubicBezTo>
                  <a:pt x="873225" y="11013"/>
                  <a:pt x="891531" y="11509"/>
                  <a:pt x="916038" y="12502"/>
                </a:cubicBezTo>
                <a:cubicBezTo>
                  <a:pt x="940545" y="13494"/>
                  <a:pt x="958850" y="13990"/>
                  <a:pt x="970955" y="13990"/>
                </a:cubicBezTo>
                <a:cubicBezTo>
                  <a:pt x="975916" y="13990"/>
                  <a:pt x="978396" y="16173"/>
                  <a:pt x="978396" y="20538"/>
                </a:cubicBezTo>
                <a:cubicBezTo>
                  <a:pt x="978396" y="46732"/>
                  <a:pt x="977553" y="85973"/>
                  <a:pt x="975866" y="138261"/>
                </a:cubicBezTo>
                <a:cubicBezTo>
                  <a:pt x="974180" y="190550"/>
                  <a:pt x="973337" y="229791"/>
                  <a:pt x="973337" y="255984"/>
                </a:cubicBezTo>
                <a:cubicBezTo>
                  <a:pt x="973337" y="287139"/>
                  <a:pt x="976611" y="308173"/>
                  <a:pt x="983159" y="319088"/>
                </a:cubicBezTo>
                <a:cubicBezTo>
                  <a:pt x="991890" y="333970"/>
                  <a:pt x="1010147" y="341412"/>
                  <a:pt x="1037928" y="341412"/>
                </a:cubicBezTo>
                <a:cubicBezTo>
                  <a:pt x="1078608" y="341412"/>
                  <a:pt x="1098947" y="321667"/>
                  <a:pt x="1098947" y="282178"/>
                </a:cubicBezTo>
                <a:cubicBezTo>
                  <a:pt x="1098947" y="253405"/>
                  <a:pt x="1098253" y="210245"/>
                  <a:pt x="1096864" y="152698"/>
                </a:cubicBezTo>
                <a:cubicBezTo>
                  <a:pt x="1095475" y="95151"/>
                  <a:pt x="1094780" y="51991"/>
                  <a:pt x="1094780" y="23217"/>
                </a:cubicBezTo>
                <a:cubicBezTo>
                  <a:pt x="1094780" y="17066"/>
                  <a:pt x="1097261" y="13990"/>
                  <a:pt x="1102221" y="13990"/>
                </a:cubicBezTo>
                <a:cubicBezTo>
                  <a:pt x="1113929" y="13990"/>
                  <a:pt x="1131590" y="13494"/>
                  <a:pt x="1155204" y="12502"/>
                </a:cubicBezTo>
                <a:cubicBezTo>
                  <a:pt x="1178818" y="11509"/>
                  <a:pt x="1196479" y="11013"/>
                  <a:pt x="1208187" y="11013"/>
                </a:cubicBezTo>
                <a:cubicBezTo>
                  <a:pt x="1213942" y="11013"/>
                  <a:pt x="1216819" y="13395"/>
                  <a:pt x="1216819" y="18157"/>
                </a:cubicBezTo>
                <a:cubicBezTo>
                  <a:pt x="1216819" y="40977"/>
                  <a:pt x="1215877" y="75406"/>
                  <a:pt x="1213991" y="121444"/>
                </a:cubicBezTo>
                <a:cubicBezTo>
                  <a:pt x="1212106" y="167481"/>
                  <a:pt x="1211164" y="202009"/>
                  <a:pt x="1211164" y="225028"/>
                </a:cubicBezTo>
                <a:cubicBezTo>
                  <a:pt x="1211164" y="231378"/>
                  <a:pt x="1211263" y="240953"/>
                  <a:pt x="1211462" y="253752"/>
                </a:cubicBezTo>
                <a:cubicBezTo>
                  <a:pt x="1211660" y="266551"/>
                  <a:pt x="1211759" y="276126"/>
                  <a:pt x="1211759" y="282476"/>
                </a:cubicBezTo>
                <a:cubicBezTo>
                  <a:pt x="1211759" y="333077"/>
                  <a:pt x="1205707" y="367605"/>
                  <a:pt x="1193602" y="386060"/>
                </a:cubicBezTo>
                <a:cubicBezTo>
                  <a:pt x="1171377" y="419795"/>
                  <a:pt x="1115914" y="436662"/>
                  <a:pt x="1027212" y="436662"/>
                </a:cubicBezTo>
                <a:cubicBezTo>
                  <a:pt x="987128" y="436662"/>
                  <a:pt x="956271" y="433586"/>
                  <a:pt x="934641" y="427434"/>
                </a:cubicBezTo>
                <a:cubicBezTo>
                  <a:pt x="900113" y="417513"/>
                  <a:pt x="877690" y="398562"/>
                  <a:pt x="867371" y="370582"/>
                </a:cubicBezTo>
                <a:cubicBezTo>
                  <a:pt x="862211" y="356890"/>
                  <a:pt x="859632" y="332482"/>
                  <a:pt x="859632" y="297359"/>
                </a:cubicBezTo>
                <a:cubicBezTo>
                  <a:pt x="859632" y="289223"/>
                  <a:pt x="859929" y="277118"/>
                  <a:pt x="860525" y="261045"/>
                </a:cubicBezTo>
                <a:cubicBezTo>
                  <a:pt x="861120" y="244971"/>
                  <a:pt x="861418" y="232966"/>
                  <a:pt x="861418" y="225028"/>
                </a:cubicBezTo>
                <a:cubicBezTo>
                  <a:pt x="861418" y="202009"/>
                  <a:pt x="860326" y="167481"/>
                  <a:pt x="858144" y="121444"/>
                </a:cubicBezTo>
                <a:cubicBezTo>
                  <a:pt x="855961" y="75406"/>
                  <a:pt x="854869" y="40977"/>
                  <a:pt x="854869" y="18157"/>
                </a:cubicBezTo>
                <a:cubicBezTo>
                  <a:pt x="854869" y="13395"/>
                  <a:pt x="856953" y="11013"/>
                  <a:pt x="861120" y="11013"/>
                </a:cubicBezTo>
                <a:close/>
                <a:moveTo>
                  <a:pt x="5954" y="11013"/>
                </a:moveTo>
                <a:cubicBezTo>
                  <a:pt x="18058" y="11013"/>
                  <a:pt x="36414" y="11509"/>
                  <a:pt x="61020" y="12502"/>
                </a:cubicBezTo>
                <a:cubicBezTo>
                  <a:pt x="85626" y="13494"/>
                  <a:pt x="104081" y="13990"/>
                  <a:pt x="116384" y="13990"/>
                </a:cubicBezTo>
                <a:cubicBezTo>
                  <a:pt x="120948" y="13990"/>
                  <a:pt x="123230" y="15478"/>
                  <a:pt x="123230" y="18455"/>
                </a:cubicBezTo>
                <a:cubicBezTo>
                  <a:pt x="123230" y="28575"/>
                  <a:pt x="122784" y="43805"/>
                  <a:pt x="121891" y="64145"/>
                </a:cubicBezTo>
                <a:cubicBezTo>
                  <a:pt x="120998" y="84485"/>
                  <a:pt x="120551" y="99715"/>
                  <a:pt x="120551" y="109835"/>
                </a:cubicBezTo>
                <a:cubicBezTo>
                  <a:pt x="120551" y="115788"/>
                  <a:pt x="129283" y="130671"/>
                  <a:pt x="146745" y="154484"/>
                </a:cubicBezTo>
                <a:cubicBezTo>
                  <a:pt x="160636" y="173137"/>
                  <a:pt x="172046" y="187523"/>
                  <a:pt x="180975" y="197644"/>
                </a:cubicBezTo>
                <a:cubicBezTo>
                  <a:pt x="189111" y="188119"/>
                  <a:pt x="199926" y="173831"/>
                  <a:pt x="213420" y="154781"/>
                </a:cubicBezTo>
                <a:cubicBezTo>
                  <a:pt x="230486" y="130969"/>
                  <a:pt x="239018" y="116582"/>
                  <a:pt x="239018" y="111621"/>
                </a:cubicBezTo>
                <a:cubicBezTo>
                  <a:pt x="239018" y="101699"/>
                  <a:pt x="238274" y="86668"/>
                  <a:pt x="236786" y="66526"/>
                </a:cubicBezTo>
                <a:cubicBezTo>
                  <a:pt x="235298" y="46385"/>
                  <a:pt x="234554" y="31353"/>
                  <a:pt x="234554" y="21431"/>
                </a:cubicBezTo>
                <a:cubicBezTo>
                  <a:pt x="234554" y="17264"/>
                  <a:pt x="235447" y="14883"/>
                  <a:pt x="237232" y="14288"/>
                </a:cubicBezTo>
                <a:cubicBezTo>
                  <a:pt x="237232" y="14288"/>
                  <a:pt x="239713" y="14288"/>
                  <a:pt x="244674" y="14288"/>
                </a:cubicBezTo>
                <a:cubicBezTo>
                  <a:pt x="256580" y="14288"/>
                  <a:pt x="274489" y="13742"/>
                  <a:pt x="298401" y="12650"/>
                </a:cubicBezTo>
                <a:cubicBezTo>
                  <a:pt x="322313" y="11559"/>
                  <a:pt x="340321" y="11013"/>
                  <a:pt x="352425" y="11013"/>
                </a:cubicBezTo>
                <a:cubicBezTo>
                  <a:pt x="356394" y="11013"/>
                  <a:pt x="358379" y="15280"/>
                  <a:pt x="358379" y="23813"/>
                </a:cubicBezTo>
                <a:cubicBezTo>
                  <a:pt x="358379" y="34330"/>
                  <a:pt x="358577" y="50155"/>
                  <a:pt x="358974" y="71289"/>
                </a:cubicBezTo>
                <a:cubicBezTo>
                  <a:pt x="359371" y="92422"/>
                  <a:pt x="359569" y="108347"/>
                  <a:pt x="359569" y="119063"/>
                </a:cubicBezTo>
                <a:cubicBezTo>
                  <a:pt x="359569" y="127595"/>
                  <a:pt x="357982" y="135037"/>
                  <a:pt x="354807" y="141387"/>
                </a:cubicBezTo>
                <a:cubicBezTo>
                  <a:pt x="328811" y="192782"/>
                  <a:pt x="293390" y="246856"/>
                  <a:pt x="248543" y="303609"/>
                </a:cubicBezTo>
                <a:cubicBezTo>
                  <a:pt x="242193" y="311944"/>
                  <a:pt x="239018" y="319484"/>
                  <a:pt x="239018" y="326231"/>
                </a:cubicBezTo>
                <a:cubicBezTo>
                  <a:pt x="239018" y="336748"/>
                  <a:pt x="239614" y="352524"/>
                  <a:pt x="240804" y="373559"/>
                </a:cubicBezTo>
                <a:cubicBezTo>
                  <a:pt x="241995" y="394593"/>
                  <a:pt x="242590" y="410270"/>
                  <a:pt x="242590" y="420588"/>
                </a:cubicBezTo>
                <a:cubicBezTo>
                  <a:pt x="242590" y="424160"/>
                  <a:pt x="241797" y="426343"/>
                  <a:pt x="240209" y="427137"/>
                </a:cubicBezTo>
                <a:cubicBezTo>
                  <a:pt x="239812" y="427335"/>
                  <a:pt x="237133" y="427831"/>
                  <a:pt x="232172" y="428625"/>
                </a:cubicBezTo>
                <a:cubicBezTo>
                  <a:pt x="225029" y="429816"/>
                  <a:pt x="207169" y="430411"/>
                  <a:pt x="178594" y="430411"/>
                </a:cubicBezTo>
                <a:cubicBezTo>
                  <a:pt x="149821" y="430411"/>
                  <a:pt x="131465" y="429816"/>
                  <a:pt x="123528" y="428625"/>
                </a:cubicBezTo>
                <a:cubicBezTo>
                  <a:pt x="117972" y="427831"/>
                  <a:pt x="115193" y="424954"/>
                  <a:pt x="115193" y="419993"/>
                </a:cubicBezTo>
                <a:cubicBezTo>
                  <a:pt x="115193" y="409476"/>
                  <a:pt x="116086" y="393452"/>
                  <a:pt x="117872" y="371922"/>
                </a:cubicBezTo>
                <a:cubicBezTo>
                  <a:pt x="119658" y="350391"/>
                  <a:pt x="120551" y="334268"/>
                  <a:pt x="120551" y="323552"/>
                </a:cubicBezTo>
                <a:cubicBezTo>
                  <a:pt x="120551" y="317202"/>
                  <a:pt x="118170" y="310356"/>
                  <a:pt x="113408" y="303014"/>
                </a:cubicBezTo>
                <a:cubicBezTo>
                  <a:pt x="89397" y="269081"/>
                  <a:pt x="55067" y="217091"/>
                  <a:pt x="10418" y="147042"/>
                </a:cubicBezTo>
                <a:cubicBezTo>
                  <a:pt x="5854" y="139303"/>
                  <a:pt x="3572" y="132953"/>
                  <a:pt x="3572" y="127992"/>
                </a:cubicBezTo>
                <a:cubicBezTo>
                  <a:pt x="3572" y="116086"/>
                  <a:pt x="2977" y="98227"/>
                  <a:pt x="1786" y="74414"/>
                </a:cubicBezTo>
                <a:cubicBezTo>
                  <a:pt x="596" y="50602"/>
                  <a:pt x="0" y="32742"/>
                  <a:pt x="0" y="20836"/>
                </a:cubicBezTo>
                <a:cubicBezTo>
                  <a:pt x="0" y="14288"/>
                  <a:pt x="1985" y="11013"/>
                  <a:pt x="5954" y="11013"/>
                </a:cubicBezTo>
                <a:close/>
                <a:moveTo>
                  <a:pt x="2405956" y="1191"/>
                </a:moveTo>
                <a:cubicBezTo>
                  <a:pt x="2436118" y="1191"/>
                  <a:pt x="2464495" y="6945"/>
                  <a:pt x="2491086" y="18455"/>
                </a:cubicBezTo>
                <a:cubicBezTo>
                  <a:pt x="2519859" y="31155"/>
                  <a:pt x="2542481" y="49014"/>
                  <a:pt x="2558951" y="72033"/>
                </a:cubicBezTo>
                <a:cubicBezTo>
                  <a:pt x="2562325" y="76795"/>
                  <a:pt x="2564011" y="80169"/>
                  <a:pt x="2564011" y="82153"/>
                </a:cubicBezTo>
                <a:cubicBezTo>
                  <a:pt x="2564011" y="88503"/>
                  <a:pt x="2555131" y="102741"/>
                  <a:pt x="2537371" y="124867"/>
                </a:cubicBezTo>
                <a:cubicBezTo>
                  <a:pt x="2519611" y="146993"/>
                  <a:pt x="2508151" y="158056"/>
                  <a:pt x="2502992" y="158056"/>
                </a:cubicBezTo>
                <a:cubicBezTo>
                  <a:pt x="2501801" y="158056"/>
                  <a:pt x="2497237" y="153988"/>
                  <a:pt x="2489300" y="145852"/>
                </a:cubicBezTo>
                <a:cubicBezTo>
                  <a:pt x="2479576" y="136128"/>
                  <a:pt x="2469654" y="128588"/>
                  <a:pt x="2459534" y="123230"/>
                </a:cubicBezTo>
                <a:cubicBezTo>
                  <a:pt x="2444453" y="115094"/>
                  <a:pt x="2427784" y="111026"/>
                  <a:pt x="2409528" y="111026"/>
                </a:cubicBezTo>
                <a:cubicBezTo>
                  <a:pt x="2379762" y="111026"/>
                  <a:pt x="2356148" y="122138"/>
                  <a:pt x="2338686" y="144363"/>
                </a:cubicBezTo>
                <a:cubicBezTo>
                  <a:pt x="2322414" y="164802"/>
                  <a:pt x="2314278" y="190302"/>
                  <a:pt x="2314278" y="220861"/>
                </a:cubicBezTo>
                <a:cubicBezTo>
                  <a:pt x="2314278" y="253206"/>
                  <a:pt x="2322712" y="278805"/>
                  <a:pt x="2339579" y="297656"/>
                </a:cubicBezTo>
                <a:cubicBezTo>
                  <a:pt x="2357041" y="317103"/>
                  <a:pt x="2381746" y="326827"/>
                  <a:pt x="2413695" y="326827"/>
                </a:cubicBezTo>
                <a:cubicBezTo>
                  <a:pt x="2433936" y="326827"/>
                  <a:pt x="2456558" y="321766"/>
                  <a:pt x="2481561" y="311646"/>
                </a:cubicBezTo>
                <a:cubicBezTo>
                  <a:pt x="2480965" y="305098"/>
                  <a:pt x="2479179" y="288429"/>
                  <a:pt x="2476203" y="261640"/>
                </a:cubicBezTo>
                <a:cubicBezTo>
                  <a:pt x="2473623" y="241002"/>
                  <a:pt x="2472333" y="224334"/>
                  <a:pt x="2472333" y="211634"/>
                </a:cubicBezTo>
                <a:cubicBezTo>
                  <a:pt x="2472333" y="207863"/>
                  <a:pt x="2473623" y="205581"/>
                  <a:pt x="2476203" y="204788"/>
                </a:cubicBezTo>
                <a:cubicBezTo>
                  <a:pt x="2477195" y="204391"/>
                  <a:pt x="2478783" y="204192"/>
                  <a:pt x="2480965" y="204192"/>
                </a:cubicBezTo>
                <a:cubicBezTo>
                  <a:pt x="2486720" y="204192"/>
                  <a:pt x="2495402" y="204738"/>
                  <a:pt x="2507010" y="205829"/>
                </a:cubicBezTo>
                <a:cubicBezTo>
                  <a:pt x="2518619" y="206921"/>
                  <a:pt x="2527400" y="207466"/>
                  <a:pt x="2533353" y="207466"/>
                </a:cubicBezTo>
                <a:cubicBezTo>
                  <a:pt x="2539703" y="207466"/>
                  <a:pt x="2549228" y="207020"/>
                  <a:pt x="2561928" y="206127"/>
                </a:cubicBezTo>
                <a:cubicBezTo>
                  <a:pt x="2574628" y="205234"/>
                  <a:pt x="2584153" y="204788"/>
                  <a:pt x="2590503" y="204788"/>
                </a:cubicBezTo>
                <a:cubicBezTo>
                  <a:pt x="2595464" y="204788"/>
                  <a:pt x="2597944" y="208062"/>
                  <a:pt x="2597944" y="214610"/>
                </a:cubicBezTo>
                <a:cubicBezTo>
                  <a:pt x="2597944" y="224135"/>
                  <a:pt x="2597399" y="238522"/>
                  <a:pt x="2596307" y="257770"/>
                </a:cubicBezTo>
                <a:cubicBezTo>
                  <a:pt x="2595216" y="277019"/>
                  <a:pt x="2594670" y="291406"/>
                  <a:pt x="2594670" y="300931"/>
                </a:cubicBezTo>
                <a:cubicBezTo>
                  <a:pt x="2594670" y="326529"/>
                  <a:pt x="2596555" y="364827"/>
                  <a:pt x="2600326" y="415826"/>
                </a:cubicBezTo>
                <a:lnTo>
                  <a:pt x="2600623" y="419100"/>
                </a:lnTo>
                <a:cubicBezTo>
                  <a:pt x="2601020" y="424458"/>
                  <a:pt x="2598242" y="427137"/>
                  <a:pt x="2592289" y="427137"/>
                </a:cubicBezTo>
                <a:cubicBezTo>
                  <a:pt x="2588518" y="427137"/>
                  <a:pt x="2577654" y="424954"/>
                  <a:pt x="2559695" y="420588"/>
                </a:cubicBezTo>
                <a:cubicBezTo>
                  <a:pt x="2541737" y="416223"/>
                  <a:pt x="2530674" y="413246"/>
                  <a:pt x="2526507" y="411659"/>
                </a:cubicBezTo>
                <a:cubicBezTo>
                  <a:pt x="2485033" y="427931"/>
                  <a:pt x="2445247" y="436067"/>
                  <a:pt x="2407147" y="436067"/>
                </a:cubicBezTo>
                <a:cubicBezTo>
                  <a:pt x="2345829" y="436067"/>
                  <a:pt x="2295526" y="415627"/>
                  <a:pt x="2256235" y="374749"/>
                </a:cubicBezTo>
                <a:cubicBezTo>
                  <a:pt x="2217341" y="334466"/>
                  <a:pt x="2197894" y="283567"/>
                  <a:pt x="2197894" y="222052"/>
                </a:cubicBezTo>
                <a:cubicBezTo>
                  <a:pt x="2197894" y="159147"/>
                  <a:pt x="2216746" y="106958"/>
                  <a:pt x="2254449" y="65484"/>
                </a:cubicBezTo>
                <a:cubicBezTo>
                  <a:pt x="2293343" y="22622"/>
                  <a:pt x="2343845" y="1191"/>
                  <a:pt x="2405956" y="1191"/>
                </a:cubicBezTo>
                <a:close/>
                <a:moveTo>
                  <a:pt x="2848273" y="0"/>
                </a:moveTo>
                <a:cubicBezTo>
                  <a:pt x="2909194" y="0"/>
                  <a:pt x="2959993" y="21531"/>
                  <a:pt x="3000673" y="64591"/>
                </a:cubicBezTo>
                <a:cubicBezTo>
                  <a:pt x="3040559" y="107057"/>
                  <a:pt x="3060502" y="158948"/>
                  <a:pt x="3060502" y="220266"/>
                </a:cubicBezTo>
                <a:cubicBezTo>
                  <a:pt x="3060502" y="282178"/>
                  <a:pt x="3040758" y="334070"/>
                  <a:pt x="3001268" y="375940"/>
                </a:cubicBezTo>
                <a:cubicBezTo>
                  <a:pt x="2960986" y="418406"/>
                  <a:pt x="2909987" y="439638"/>
                  <a:pt x="2848273" y="439638"/>
                </a:cubicBezTo>
                <a:cubicBezTo>
                  <a:pt x="2786956" y="439638"/>
                  <a:pt x="2736057" y="418207"/>
                  <a:pt x="2695576" y="375345"/>
                </a:cubicBezTo>
                <a:cubicBezTo>
                  <a:pt x="2655888" y="333474"/>
                  <a:pt x="2636044" y="281781"/>
                  <a:pt x="2636044" y="220266"/>
                </a:cubicBezTo>
                <a:cubicBezTo>
                  <a:pt x="2636044" y="158552"/>
                  <a:pt x="2655888" y="106660"/>
                  <a:pt x="2695576" y="64591"/>
                </a:cubicBezTo>
                <a:cubicBezTo>
                  <a:pt x="2736057" y="21531"/>
                  <a:pt x="2786956" y="0"/>
                  <a:pt x="2848273" y="0"/>
                </a:cubicBezTo>
                <a:close/>
                <a:moveTo>
                  <a:pt x="1952923" y="0"/>
                </a:moveTo>
                <a:cubicBezTo>
                  <a:pt x="2013843" y="0"/>
                  <a:pt x="2064644" y="21531"/>
                  <a:pt x="2105323" y="64591"/>
                </a:cubicBezTo>
                <a:cubicBezTo>
                  <a:pt x="2145209" y="107057"/>
                  <a:pt x="2165152" y="158948"/>
                  <a:pt x="2165152" y="220266"/>
                </a:cubicBezTo>
                <a:cubicBezTo>
                  <a:pt x="2165152" y="282178"/>
                  <a:pt x="2145408" y="334070"/>
                  <a:pt x="2105918" y="375940"/>
                </a:cubicBezTo>
                <a:cubicBezTo>
                  <a:pt x="2065636" y="418406"/>
                  <a:pt x="2014637" y="439638"/>
                  <a:pt x="1952923" y="439638"/>
                </a:cubicBezTo>
                <a:cubicBezTo>
                  <a:pt x="1891606" y="439638"/>
                  <a:pt x="1840707" y="418207"/>
                  <a:pt x="1800226" y="375345"/>
                </a:cubicBezTo>
                <a:cubicBezTo>
                  <a:pt x="1760538" y="333474"/>
                  <a:pt x="1740694" y="281781"/>
                  <a:pt x="1740694" y="220266"/>
                </a:cubicBezTo>
                <a:cubicBezTo>
                  <a:pt x="1740694" y="158552"/>
                  <a:pt x="1760538" y="106660"/>
                  <a:pt x="1800226" y="64591"/>
                </a:cubicBezTo>
                <a:cubicBezTo>
                  <a:pt x="1840707" y="21531"/>
                  <a:pt x="1891606" y="0"/>
                  <a:pt x="1952923" y="0"/>
                </a:cubicBezTo>
                <a:close/>
                <a:moveTo>
                  <a:pt x="600373" y="0"/>
                </a:moveTo>
                <a:cubicBezTo>
                  <a:pt x="661293" y="0"/>
                  <a:pt x="712094" y="21531"/>
                  <a:pt x="752773" y="64591"/>
                </a:cubicBezTo>
                <a:cubicBezTo>
                  <a:pt x="792659" y="107057"/>
                  <a:pt x="812602" y="158948"/>
                  <a:pt x="812602" y="220266"/>
                </a:cubicBezTo>
                <a:cubicBezTo>
                  <a:pt x="812602" y="282178"/>
                  <a:pt x="792858" y="334070"/>
                  <a:pt x="753368" y="375940"/>
                </a:cubicBezTo>
                <a:cubicBezTo>
                  <a:pt x="713086" y="418406"/>
                  <a:pt x="662087" y="439638"/>
                  <a:pt x="600373" y="439638"/>
                </a:cubicBezTo>
                <a:cubicBezTo>
                  <a:pt x="539056" y="439638"/>
                  <a:pt x="488157" y="418207"/>
                  <a:pt x="447675" y="375345"/>
                </a:cubicBezTo>
                <a:cubicBezTo>
                  <a:pt x="407988" y="333474"/>
                  <a:pt x="388144" y="281781"/>
                  <a:pt x="388144" y="220266"/>
                </a:cubicBezTo>
                <a:cubicBezTo>
                  <a:pt x="388144" y="158552"/>
                  <a:pt x="407988" y="106660"/>
                  <a:pt x="447675" y="64591"/>
                </a:cubicBezTo>
                <a:cubicBezTo>
                  <a:pt x="488157" y="21531"/>
                  <a:pt x="539056" y="0"/>
                  <a:pt x="600373" y="0"/>
                </a:cubicBezTo>
                <a:close/>
              </a:path>
            </a:pathLst>
          </a:custGeom>
          <a:solidFill>
            <a:srgbClr val="6600CC"/>
          </a:solidFill>
          <a:ln>
            <a:solidFill>
              <a:srgbClr val="EC206C"/>
            </a:solidFill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  <a:scene3d>
              <a:camera prst="orthographicFront"/>
              <a:lightRig rig="threePt" dir="t"/>
            </a:scene3d>
            <a:sp3d contourW="12700"/>
          </a:bodyPr>
          <a:lstStyle/>
          <a:p>
            <a:endParaRPr lang="zh-CN" altLang="en-US" sz="4800" dirty="0">
              <a:solidFill>
                <a:srgbClr val="0070C0"/>
              </a:solidFill>
              <a:latin typeface="Berlin Sans FB Demi" panose="020E0802020502020306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 userDrawn="1"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858750" cy="7233047"/>
          </a:xfrm>
          <a:prstGeom prst="rect">
            <a:avLst/>
          </a:prstGeom>
        </p:spPr>
      </p:pic>
      <p:grpSp>
        <p:nvGrpSpPr>
          <p:cNvPr id="6" name="组合 5"/>
          <p:cNvGrpSpPr/>
          <p:nvPr userDrawn="1"/>
        </p:nvGrpSpPr>
        <p:grpSpPr>
          <a:xfrm>
            <a:off x="10420349" y="5788812"/>
            <a:ext cx="972093" cy="698452"/>
            <a:chOff x="1422400" y="4838204"/>
            <a:chExt cx="1378857" cy="990714"/>
          </a:xfrm>
        </p:grpSpPr>
        <p:sp>
          <p:nvSpPr>
            <p:cNvPr id="7" name="矩形 6"/>
            <p:cNvSpPr/>
            <p:nvPr/>
          </p:nvSpPr>
          <p:spPr>
            <a:xfrm>
              <a:off x="1422400" y="4838204"/>
              <a:ext cx="366630" cy="366630"/>
            </a:xfrm>
            <a:prstGeom prst="rect">
              <a:avLst/>
            </a:prstGeom>
            <a:noFill/>
            <a:ln w="38100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>
              <a:off x="2002100" y="5234331"/>
              <a:ext cx="594587" cy="594587"/>
            </a:xfrm>
            <a:prstGeom prst="rect">
              <a:avLst/>
            </a:prstGeom>
            <a:noFill/>
            <a:ln w="57150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2421188" y="5019518"/>
              <a:ext cx="380069" cy="380069"/>
            </a:xfrm>
            <a:prstGeom prst="rect">
              <a:avLst/>
            </a:prstGeom>
            <a:noFill/>
            <a:ln w="38100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13" Type="http://schemas.openxmlformats.org/officeDocument/2006/relationships/image" Target="../media/image13.jpe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7.png"/><Relationship Id="rId12" Type="http://schemas.openxmlformats.org/officeDocument/2006/relationships/image" Target="../media/image12.jpe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6.png"/><Relationship Id="rId11" Type="http://schemas.openxmlformats.org/officeDocument/2006/relationships/image" Target="../media/image11.jpeg"/><Relationship Id="rId5" Type="http://schemas.openxmlformats.org/officeDocument/2006/relationships/image" Target="../media/image3.png"/><Relationship Id="rId15" Type="http://schemas.openxmlformats.org/officeDocument/2006/relationships/image" Target="../media/image15.jpeg"/><Relationship Id="rId10" Type="http://schemas.openxmlformats.org/officeDocument/2006/relationships/image" Target="../media/image10.jpeg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9.jpeg"/><Relationship Id="rId14" Type="http://schemas.openxmlformats.org/officeDocument/2006/relationships/image" Target="../media/image14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13" Type="http://schemas.openxmlformats.org/officeDocument/2006/relationships/image" Target="../media/image18.jpeg"/><Relationship Id="rId3" Type="http://schemas.openxmlformats.org/officeDocument/2006/relationships/tags" Target="../tags/tag4.xml"/><Relationship Id="rId7" Type="http://schemas.openxmlformats.org/officeDocument/2006/relationships/notesSlide" Target="../notesSlides/notesSlide3.xml"/><Relationship Id="rId12" Type="http://schemas.openxmlformats.org/officeDocument/2006/relationships/image" Target="../media/image14.jpe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slideLayout" Target="../slideLayouts/slideLayout21.xml"/><Relationship Id="rId11" Type="http://schemas.openxmlformats.org/officeDocument/2006/relationships/image" Target="../media/image17.jpeg"/><Relationship Id="rId5" Type="http://schemas.openxmlformats.org/officeDocument/2006/relationships/tags" Target="../tags/tag6.xml"/><Relationship Id="rId10" Type="http://schemas.openxmlformats.org/officeDocument/2006/relationships/image" Target="../media/image7.png"/><Relationship Id="rId4" Type="http://schemas.openxmlformats.org/officeDocument/2006/relationships/tags" Target="../tags/tag5.xml"/><Relationship Id="rId9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20.jpeg"/><Relationship Id="rId2" Type="http://schemas.openxmlformats.org/officeDocument/2006/relationships/slideLayout" Target="../slideLayouts/slideLayout20.xml"/><Relationship Id="rId1" Type="http://schemas.openxmlformats.org/officeDocument/2006/relationships/tags" Target="../tags/tag7.xml"/><Relationship Id="rId6" Type="http://schemas.openxmlformats.org/officeDocument/2006/relationships/image" Target="../media/image19.jpe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18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4.jpeg"/><Relationship Id="rId3" Type="http://schemas.openxmlformats.org/officeDocument/2006/relationships/tags" Target="../tags/tag10.xml"/><Relationship Id="rId7" Type="http://schemas.openxmlformats.org/officeDocument/2006/relationships/notesSlide" Target="../notesSlides/notesSlide5.xml"/><Relationship Id="rId12" Type="http://schemas.openxmlformats.org/officeDocument/2006/relationships/image" Target="../media/image20.jpeg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slideLayout" Target="../slideLayouts/slideLayout19.xml"/><Relationship Id="rId11" Type="http://schemas.openxmlformats.org/officeDocument/2006/relationships/image" Target="../media/image19.jpeg"/><Relationship Id="rId5" Type="http://schemas.openxmlformats.org/officeDocument/2006/relationships/tags" Target="../tags/tag12.xml"/><Relationship Id="rId10" Type="http://schemas.openxmlformats.org/officeDocument/2006/relationships/image" Target="../media/image21.jpeg"/><Relationship Id="rId4" Type="http://schemas.openxmlformats.org/officeDocument/2006/relationships/tags" Target="../tags/tag11.xml"/><Relationship Id="rId9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tags" Target="../tags/tag15.xml"/><Relationship Id="rId7" Type="http://schemas.openxmlformats.org/officeDocument/2006/relationships/image" Target="../media/image7.png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6" Type="http://schemas.openxmlformats.org/officeDocument/2006/relationships/image" Target="../media/image6.png"/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18.xml"/><Relationship Id="rId9" Type="http://schemas.openxmlformats.org/officeDocument/2006/relationships/image" Target="../media/image23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tags" Target="../tags/tag18.xml"/><Relationship Id="rId7" Type="http://schemas.openxmlformats.org/officeDocument/2006/relationships/image" Target="../media/image6.png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6" Type="http://schemas.openxmlformats.org/officeDocument/2006/relationships/notesSlide" Target="../notesSlides/notesSlide7.xml"/><Relationship Id="rId11" Type="http://schemas.openxmlformats.org/officeDocument/2006/relationships/image" Target="../media/image22.jpeg"/><Relationship Id="rId5" Type="http://schemas.openxmlformats.org/officeDocument/2006/relationships/slideLayout" Target="../slideLayouts/slideLayout17.xml"/><Relationship Id="rId10" Type="http://schemas.openxmlformats.org/officeDocument/2006/relationships/image" Target="../media/image14.jpeg"/><Relationship Id="rId4" Type="http://schemas.openxmlformats.org/officeDocument/2006/relationships/tags" Target="../tags/tag19.xml"/><Relationship Id="rId9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13" Type="http://schemas.openxmlformats.org/officeDocument/2006/relationships/image" Target="../media/image19.jpeg"/><Relationship Id="rId3" Type="http://schemas.openxmlformats.org/officeDocument/2006/relationships/tags" Target="../tags/tag22.xml"/><Relationship Id="rId7" Type="http://schemas.openxmlformats.org/officeDocument/2006/relationships/notesSlide" Target="../notesSlides/notesSlide8.xml"/><Relationship Id="rId12" Type="http://schemas.openxmlformats.org/officeDocument/2006/relationships/image" Target="../media/image26.jpeg"/><Relationship Id="rId2" Type="http://schemas.openxmlformats.org/officeDocument/2006/relationships/tags" Target="../tags/tag21.xml"/><Relationship Id="rId1" Type="http://schemas.openxmlformats.org/officeDocument/2006/relationships/tags" Target="../tags/tag20.xml"/><Relationship Id="rId6" Type="http://schemas.openxmlformats.org/officeDocument/2006/relationships/slideLayout" Target="../slideLayouts/slideLayout16.xml"/><Relationship Id="rId11" Type="http://schemas.openxmlformats.org/officeDocument/2006/relationships/image" Target="../media/image7.png"/><Relationship Id="rId5" Type="http://schemas.openxmlformats.org/officeDocument/2006/relationships/tags" Target="../tags/tag24.xml"/><Relationship Id="rId10" Type="http://schemas.openxmlformats.org/officeDocument/2006/relationships/image" Target="../media/image6.png"/><Relationship Id="rId4" Type="http://schemas.openxmlformats.org/officeDocument/2006/relationships/tags" Target="../tags/tag23.xml"/><Relationship Id="rId9" Type="http://schemas.openxmlformats.org/officeDocument/2006/relationships/image" Target="../media/image25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tags" Target="../tags/tag27.xml"/><Relationship Id="rId7" Type="http://schemas.openxmlformats.org/officeDocument/2006/relationships/image" Target="../media/image6.png"/><Relationship Id="rId2" Type="http://schemas.openxmlformats.org/officeDocument/2006/relationships/tags" Target="../tags/tag26.xml"/><Relationship Id="rId1" Type="http://schemas.openxmlformats.org/officeDocument/2006/relationships/tags" Target="../tags/tag25.xml"/><Relationship Id="rId6" Type="http://schemas.openxmlformats.org/officeDocument/2006/relationships/notesSlide" Target="../notesSlides/notesSlide9.xml"/><Relationship Id="rId5" Type="http://schemas.openxmlformats.org/officeDocument/2006/relationships/slideLayout" Target="../slideLayouts/slideLayout15.xml"/><Relationship Id="rId4" Type="http://schemas.openxmlformats.org/officeDocument/2006/relationships/tags" Target="../tags/tag28.xml"/><Relationship Id="rId9" Type="http://schemas.openxmlformats.org/officeDocument/2006/relationships/image" Target="../media/image22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28.jpeg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29.xml"/><Relationship Id="rId6" Type="http://schemas.openxmlformats.org/officeDocument/2006/relationships/image" Target="../media/image27.jpeg"/><Relationship Id="rId5" Type="http://schemas.openxmlformats.org/officeDocument/2006/relationships/image" Target="../media/image7.png"/><Relationship Id="rId10" Type="http://schemas.openxmlformats.org/officeDocument/2006/relationships/image" Target="../media/image21.jpeg"/><Relationship Id="rId4" Type="http://schemas.openxmlformats.org/officeDocument/2006/relationships/image" Target="../media/image6.png"/><Relationship Id="rId9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29.jpeg"/><Relationship Id="rId2" Type="http://schemas.openxmlformats.org/officeDocument/2006/relationships/tags" Target="../tags/tag31.xml"/><Relationship Id="rId1" Type="http://schemas.openxmlformats.org/officeDocument/2006/relationships/tags" Target="../tags/tag30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31.jpeg"/><Relationship Id="rId2" Type="http://schemas.openxmlformats.org/officeDocument/2006/relationships/tags" Target="../tags/tag33.xml"/><Relationship Id="rId1" Type="http://schemas.openxmlformats.org/officeDocument/2006/relationships/tags" Target="../tags/tag32.xml"/><Relationship Id="rId6" Type="http://schemas.microsoft.com/office/2007/relationships/hdphoto" Target="../media/hdphoto2.wdp"/><Relationship Id="rId11" Type="http://schemas.openxmlformats.org/officeDocument/2006/relationships/image" Target="../media/image7.png"/><Relationship Id="rId5" Type="http://schemas.openxmlformats.org/officeDocument/2006/relationships/image" Target="../media/image30.png"/><Relationship Id="rId10" Type="http://schemas.openxmlformats.org/officeDocument/2006/relationships/image" Target="../media/image6.png"/><Relationship Id="rId4" Type="http://schemas.openxmlformats.org/officeDocument/2006/relationships/notesSlide" Target="../notesSlides/notesSlide12.xml"/><Relationship Id="rId9" Type="http://schemas.openxmlformats.org/officeDocument/2006/relationships/image" Target="../media/image23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slideLayout" Target="../slideLayouts/slideLayout11.xml"/><Relationship Id="rId7" Type="http://schemas.openxmlformats.org/officeDocument/2006/relationships/image" Target="../media/image33.jpeg"/><Relationship Id="rId2" Type="http://schemas.openxmlformats.org/officeDocument/2006/relationships/tags" Target="../tags/tag35.xml"/><Relationship Id="rId1" Type="http://schemas.openxmlformats.org/officeDocument/2006/relationships/tags" Target="../tags/tag34.xml"/><Relationship Id="rId6" Type="http://schemas.openxmlformats.org/officeDocument/2006/relationships/image" Target="../media/image14.jpeg"/><Relationship Id="rId5" Type="http://schemas.openxmlformats.org/officeDocument/2006/relationships/image" Target="../media/image32.jpeg"/><Relationship Id="rId10" Type="http://schemas.openxmlformats.org/officeDocument/2006/relationships/image" Target="../media/image7.png"/><Relationship Id="rId4" Type="http://schemas.openxmlformats.org/officeDocument/2006/relationships/notesSlide" Target="../notesSlides/notesSlide13.xml"/><Relationship Id="rId9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tags" Target="../tags/tag38.xml"/><Relationship Id="rId7" Type="http://schemas.openxmlformats.org/officeDocument/2006/relationships/notesSlide" Target="../notesSlides/notesSlide14.xml"/><Relationship Id="rId12" Type="http://schemas.openxmlformats.org/officeDocument/2006/relationships/image" Target="../media/image26.jpeg"/><Relationship Id="rId2" Type="http://schemas.openxmlformats.org/officeDocument/2006/relationships/tags" Target="../tags/tag37.xml"/><Relationship Id="rId1" Type="http://schemas.openxmlformats.org/officeDocument/2006/relationships/tags" Target="../tags/tag36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23.jpeg"/><Relationship Id="rId5" Type="http://schemas.openxmlformats.org/officeDocument/2006/relationships/tags" Target="../tags/tag40.xml"/><Relationship Id="rId10" Type="http://schemas.openxmlformats.org/officeDocument/2006/relationships/image" Target="../media/image28.jpeg"/><Relationship Id="rId4" Type="http://schemas.openxmlformats.org/officeDocument/2006/relationships/tags" Target="../tags/tag39.xml"/><Relationship Id="rId9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tags" Target="../tags/tag43.xml"/><Relationship Id="rId7" Type="http://schemas.openxmlformats.org/officeDocument/2006/relationships/image" Target="../media/image7.png"/><Relationship Id="rId2" Type="http://schemas.openxmlformats.org/officeDocument/2006/relationships/tags" Target="../tags/tag42.xml"/><Relationship Id="rId1" Type="http://schemas.openxmlformats.org/officeDocument/2006/relationships/tags" Target="../tags/tag41.xml"/><Relationship Id="rId6" Type="http://schemas.openxmlformats.org/officeDocument/2006/relationships/image" Target="../media/image6.png"/><Relationship Id="rId5" Type="http://schemas.openxmlformats.org/officeDocument/2006/relationships/notesSlide" Target="../notesSlides/notesSlide15.xml"/><Relationship Id="rId4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notesSlide" Target="../notesSlides/notesSlide16.xml"/><Relationship Id="rId7" Type="http://schemas.openxmlformats.org/officeDocument/2006/relationships/image" Target="../media/image14.jpeg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44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34.jpeg"/><Relationship Id="rId9" Type="http://schemas.openxmlformats.org/officeDocument/2006/relationships/image" Target="../media/image17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6.png"/><Relationship Id="rId2" Type="http://schemas.openxmlformats.org/officeDocument/2006/relationships/tags" Target="../tags/tag46.xml"/><Relationship Id="rId1" Type="http://schemas.openxmlformats.org/officeDocument/2006/relationships/tags" Target="../tags/tag45.xml"/><Relationship Id="rId6" Type="http://schemas.openxmlformats.org/officeDocument/2006/relationships/image" Target="../media/image35.jpeg"/><Relationship Id="rId5" Type="http://schemas.openxmlformats.org/officeDocument/2006/relationships/image" Target="../media/image13.jpeg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notesSlide" Target="../notesSlides/notesSlide18.xml"/><Relationship Id="rId7" Type="http://schemas.openxmlformats.org/officeDocument/2006/relationships/image" Target="../media/image23.jpeg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47.xml"/><Relationship Id="rId6" Type="http://schemas.openxmlformats.org/officeDocument/2006/relationships/image" Target="../media/image26.jpe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36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0.jpeg"/><Relationship Id="rId3" Type="http://schemas.openxmlformats.org/officeDocument/2006/relationships/tags" Target="../tags/tag50.xml"/><Relationship Id="rId7" Type="http://schemas.openxmlformats.org/officeDocument/2006/relationships/image" Target="../media/image37.jpeg"/><Relationship Id="rId12" Type="http://schemas.openxmlformats.org/officeDocument/2006/relationships/image" Target="../media/image39.jpeg"/><Relationship Id="rId2" Type="http://schemas.openxmlformats.org/officeDocument/2006/relationships/tags" Target="../tags/tag49.xml"/><Relationship Id="rId1" Type="http://schemas.openxmlformats.org/officeDocument/2006/relationships/tags" Target="../tags/tag48.xml"/><Relationship Id="rId6" Type="http://schemas.openxmlformats.org/officeDocument/2006/relationships/notesSlide" Target="../notesSlides/notesSlide19.xml"/><Relationship Id="rId11" Type="http://schemas.openxmlformats.org/officeDocument/2006/relationships/image" Target="../media/image38.jpe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7.jpeg"/><Relationship Id="rId4" Type="http://schemas.openxmlformats.org/officeDocument/2006/relationships/tags" Target="../tags/tag51.xml"/><Relationship Id="rId9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0.xml"/><Relationship Id="rId13" Type="http://schemas.openxmlformats.org/officeDocument/2006/relationships/image" Target="../media/image6.png"/><Relationship Id="rId3" Type="http://schemas.openxmlformats.org/officeDocument/2006/relationships/tags" Target="../tags/tag54.xml"/><Relationship Id="rId7" Type="http://schemas.openxmlformats.org/officeDocument/2006/relationships/slideLayout" Target="../slideLayouts/slideLayout4.xml"/><Relationship Id="rId12" Type="http://schemas.openxmlformats.org/officeDocument/2006/relationships/image" Target="../media/image13.jpeg"/><Relationship Id="rId2" Type="http://schemas.openxmlformats.org/officeDocument/2006/relationships/tags" Target="../tags/tag53.xml"/><Relationship Id="rId1" Type="http://schemas.openxmlformats.org/officeDocument/2006/relationships/tags" Target="../tags/tag52.xml"/><Relationship Id="rId6" Type="http://schemas.openxmlformats.org/officeDocument/2006/relationships/tags" Target="../tags/tag57.xml"/><Relationship Id="rId11" Type="http://schemas.openxmlformats.org/officeDocument/2006/relationships/image" Target="../media/image17.jpeg"/><Relationship Id="rId5" Type="http://schemas.openxmlformats.org/officeDocument/2006/relationships/tags" Target="../tags/tag56.xml"/><Relationship Id="rId15" Type="http://schemas.openxmlformats.org/officeDocument/2006/relationships/image" Target="../media/image28.jpeg"/><Relationship Id="rId10" Type="http://schemas.openxmlformats.org/officeDocument/2006/relationships/image" Target="../media/image41.jpeg"/><Relationship Id="rId4" Type="http://schemas.openxmlformats.org/officeDocument/2006/relationships/tags" Target="../tags/tag55.xml"/><Relationship Id="rId9" Type="http://schemas.openxmlformats.org/officeDocument/2006/relationships/image" Target="../media/image40.jpeg"/><Relationship Id="rId14" Type="http://schemas.openxmlformats.org/officeDocument/2006/relationships/image" Target="../media/image7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21.xml"/><Relationship Id="rId9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图片 51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439237"/>
            <a:ext cx="12858397" cy="3782890"/>
          </a:xfrm>
          <a:prstGeom prst="rect">
            <a:avLst/>
          </a:prstGeom>
        </p:spPr>
      </p:pic>
      <p:grpSp>
        <p:nvGrpSpPr>
          <p:cNvPr id="43" name="组合 42"/>
          <p:cNvGrpSpPr/>
          <p:nvPr/>
        </p:nvGrpSpPr>
        <p:grpSpPr>
          <a:xfrm>
            <a:off x="1350473" y="4723632"/>
            <a:ext cx="1526620" cy="1096882"/>
            <a:chOff x="1422400" y="4838204"/>
            <a:chExt cx="1378857" cy="990714"/>
          </a:xfrm>
        </p:grpSpPr>
        <p:sp>
          <p:nvSpPr>
            <p:cNvPr id="40" name="矩形 39"/>
            <p:cNvSpPr/>
            <p:nvPr/>
          </p:nvSpPr>
          <p:spPr>
            <a:xfrm>
              <a:off x="1422400" y="4838204"/>
              <a:ext cx="366630" cy="366630"/>
            </a:xfrm>
            <a:prstGeom prst="rect">
              <a:avLst/>
            </a:prstGeom>
            <a:noFill/>
            <a:ln w="38100">
              <a:solidFill>
                <a:srgbClr val="6600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1" name="矩形 40"/>
            <p:cNvSpPr/>
            <p:nvPr/>
          </p:nvSpPr>
          <p:spPr>
            <a:xfrm>
              <a:off x="2002100" y="5234331"/>
              <a:ext cx="594587" cy="594587"/>
            </a:xfrm>
            <a:prstGeom prst="rect">
              <a:avLst/>
            </a:prstGeom>
            <a:noFill/>
            <a:ln w="57150">
              <a:solidFill>
                <a:srgbClr val="EC206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2" name="矩形 41"/>
            <p:cNvSpPr/>
            <p:nvPr/>
          </p:nvSpPr>
          <p:spPr>
            <a:xfrm>
              <a:off x="2421188" y="5019518"/>
              <a:ext cx="380069" cy="380069"/>
            </a:xfrm>
            <a:prstGeom prst="rect">
              <a:avLst/>
            </a:prstGeom>
            <a:noFill/>
            <a:ln w="38100">
              <a:solidFill>
                <a:srgbClr val="6600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47" name="文本框 46"/>
          <p:cNvSpPr txBox="1"/>
          <p:nvPr/>
        </p:nvSpPr>
        <p:spPr>
          <a:xfrm>
            <a:off x="4666637" y="3332968"/>
            <a:ext cx="3775393" cy="52322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>
              <a:defRPr/>
            </a:pPr>
            <a:r>
              <a:rPr lang="zh-CN" altLang="en-US" sz="2800" b="1" dirty="0">
                <a:solidFill>
                  <a:srgbClr val="EC206C"/>
                </a:solidFill>
                <a:latin typeface="+mj-ea"/>
                <a:ea typeface="+mj-ea"/>
              </a:rPr>
              <a:t>个人风采展示</a:t>
            </a:r>
            <a:r>
              <a:rPr lang="en-US" altLang="zh-CN" sz="2800" b="1" dirty="0" err="1">
                <a:solidFill>
                  <a:srgbClr val="EC206C"/>
                </a:solidFill>
                <a:latin typeface="+mj-ea"/>
                <a:ea typeface="+mj-ea"/>
              </a:rPr>
              <a:t>ppt</a:t>
            </a:r>
            <a:r>
              <a:rPr lang="zh-CN" altLang="en-US" sz="2800" b="1" dirty="0">
                <a:solidFill>
                  <a:srgbClr val="EC206C"/>
                </a:solidFill>
                <a:latin typeface="+mj-ea"/>
                <a:ea typeface="+mj-ea"/>
              </a:rPr>
              <a:t>模板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EC206C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cxnSp>
        <p:nvCxnSpPr>
          <p:cNvPr id="50" name="直接连接符 49"/>
          <p:cNvCxnSpPr/>
          <p:nvPr/>
        </p:nvCxnSpPr>
        <p:spPr>
          <a:xfrm>
            <a:off x="2877093" y="2955422"/>
            <a:ext cx="7139104" cy="0"/>
          </a:xfrm>
          <a:prstGeom prst="line">
            <a:avLst/>
          </a:prstGeom>
          <a:ln w="19050">
            <a:solidFill>
              <a:srgbClr val="EC206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Mark Pride - River Flows In You (Original Mix) - remix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769257" y="-881743"/>
            <a:ext cx="609600" cy="609600"/>
          </a:xfrm>
          <a:prstGeom prst="rect">
            <a:avLst/>
          </a:prstGeom>
        </p:spPr>
      </p:pic>
      <p:pic>
        <p:nvPicPr>
          <p:cNvPr id="18" name="图片占位符 17"/>
          <p:cNvPicPr>
            <a:picLocks noGrp="1" noChangeAspect="1"/>
          </p:cNvPicPr>
          <p:nvPr>
            <p:ph type="pic" sz="quarter" idx="14"/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278" b="16278"/>
          <a:stretch>
            <a:fillRect/>
          </a:stretch>
        </p:blipFill>
        <p:spPr>
          <a:xfrm>
            <a:off x="2721790" y="1611075"/>
            <a:ext cx="1991296" cy="1344481"/>
          </a:xfrm>
        </p:spPr>
      </p:pic>
      <p:pic>
        <p:nvPicPr>
          <p:cNvPr id="15" name="图片占位符 14"/>
          <p:cNvPicPr>
            <a:picLocks noGrp="1" noChangeAspect="1"/>
          </p:cNvPicPr>
          <p:nvPr>
            <p:ph type="pic" sz="quarter" idx="13"/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159" b="18159"/>
          <a:stretch>
            <a:fillRect/>
          </a:stretch>
        </p:blipFill>
        <p:spPr>
          <a:xfrm>
            <a:off x="8681718" y="1806293"/>
            <a:ext cx="1701451" cy="1148784"/>
          </a:xfrm>
        </p:spPr>
      </p:pic>
      <p:sp>
        <p:nvSpPr>
          <p:cNvPr id="51" name="文本框 50"/>
          <p:cNvSpPr txBox="1"/>
          <p:nvPr/>
        </p:nvSpPr>
        <p:spPr>
          <a:xfrm>
            <a:off x="4498997" y="1631638"/>
            <a:ext cx="4741933" cy="1397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0" b="1" dirty="0" smtClean="0">
                <a:gradFill flip="none" rotWithShape="1">
                  <a:gsLst>
                    <a:gs pos="0">
                      <a:srgbClr val="F16904"/>
                    </a:gs>
                    <a:gs pos="29000">
                      <a:srgbClr val="C00000"/>
                    </a:gs>
                    <a:gs pos="64000">
                      <a:srgbClr val="7030A0"/>
                    </a:gs>
                    <a:gs pos="97000">
                      <a:srgbClr val="3302BE"/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员工风采</a:t>
            </a:r>
            <a:endParaRPr lang="zh-CN" altLang="en-US" sz="8000" b="1" dirty="0">
              <a:gradFill flip="none" rotWithShape="1">
                <a:gsLst>
                  <a:gs pos="0">
                    <a:srgbClr val="F16904"/>
                  </a:gs>
                  <a:gs pos="29000">
                    <a:srgbClr val="C00000"/>
                  </a:gs>
                  <a:gs pos="64000">
                    <a:srgbClr val="7030A0"/>
                  </a:gs>
                  <a:gs pos="97000">
                    <a:srgbClr val="3302BE"/>
                  </a:gs>
                </a:gsLst>
                <a:path path="shape">
                  <a:fillToRect l="50000" t="50000" r="50000" b="50000"/>
                </a:path>
                <a:tileRect/>
              </a:gradFill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42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47" grpId="0"/>
      <p:bldP spid="5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圆角矩形 5"/>
          <p:cNvSpPr/>
          <p:nvPr/>
        </p:nvSpPr>
        <p:spPr>
          <a:xfrm>
            <a:off x="4321708" y="1910307"/>
            <a:ext cx="1701451" cy="1148784"/>
          </a:xfrm>
          <a:prstGeom prst="roundRect">
            <a:avLst>
              <a:gd name="adj" fmla="val 8498"/>
            </a:avLst>
          </a:prstGeom>
          <a:solidFill>
            <a:srgbClr val="EC20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3" name="组合 42"/>
          <p:cNvGrpSpPr/>
          <p:nvPr/>
        </p:nvGrpSpPr>
        <p:grpSpPr>
          <a:xfrm>
            <a:off x="457261" y="354335"/>
            <a:ext cx="1128652" cy="917252"/>
            <a:chOff x="1422400" y="4740550"/>
            <a:chExt cx="1378857" cy="1120593"/>
          </a:xfr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grpSpPr>
        <p:sp>
          <p:nvSpPr>
            <p:cNvPr id="40" name="矩形 39"/>
            <p:cNvSpPr/>
            <p:nvPr/>
          </p:nvSpPr>
          <p:spPr>
            <a:xfrm>
              <a:off x="1422400" y="4838204"/>
              <a:ext cx="366630" cy="366630"/>
            </a:xfrm>
            <a:prstGeom prst="rect">
              <a:avLst/>
            </a:prstGeom>
            <a:noFill/>
            <a:ln w="38100">
              <a:solidFill>
                <a:srgbClr val="6600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矩形 40"/>
            <p:cNvSpPr/>
            <p:nvPr/>
          </p:nvSpPr>
          <p:spPr>
            <a:xfrm>
              <a:off x="2002100" y="5202106"/>
              <a:ext cx="594587" cy="659037"/>
            </a:xfrm>
            <a:prstGeom prst="rect">
              <a:avLst/>
            </a:prstGeom>
            <a:noFill/>
            <a:ln w="57150">
              <a:solidFill>
                <a:srgbClr val="6600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矩形 41"/>
            <p:cNvSpPr/>
            <p:nvPr/>
          </p:nvSpPr>
          <p:spPr>
            <a:xfrm>
              <a:off x="2421188" y="5019518"/>
              <a:ext cx="380069" cy="380069"/>
            </a:xfrm>
            <a:prstGeom prst="rect">
              <a:avLst/>
            </a:prstGeom>
            <a:noFill/>
            <a:ln w="38100">
              <a:solidFill>
                <a:srgbClr val="EC206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矩形 50"/>
            <p:cNvSpPr/>
            <p:nvPr/>
          </p:nvSpPr>
          <p:spPr>
            <a:xfrm>
              <a:off x="1623318" y="4740550"/>
              <a:ext cx="594587" cy="659037"/>
            </a:xfrm>
            <a:prstGeom prst="rect">
              <a:avLst/>
            </a:prstGeom>
            <a:noFill/>
            <a:ln w="57150">
              <a:solidFill>
                <a:srgbClr val="EC206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" name="Mark Pride - River Flows In You (Original Mix) - remix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769257" y="-881743"/>
            <a:ext cx="609600" cy="609600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3900" y="4924376"/>
            <a:ext cx="4527036" cy="3239172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2456" y="5247834"/>
            <a:ext cx="2260600" cy="2260600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13" name="图片占位符 12"/>
          <p:cNvPicPr>
            <a:picLocks noGrp="1" noChangeAspect="1"/>
          </p:cNvPicPr>
          <p:nvPr>
            <p:ph type="pic" sz="quarter" idx="10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77" b="7677"/>
          <a:stretch>
            <a:fillRect/>
          </a:stretch>
        </p:blipFill>
        <p:spPr/>
      </p:pic>
      <p:pic>
        <p:nvPicPr>
          <p:cNvPr id="15" name="图片占位符 14"/>
          <p:cNvPicPr>
            <a:picLocks noGrp="1" noChangeAspect="1"/>
          </p:cNvPicPr>
          <p:nvPr>
            <p:ph type="pic" sz="quarter" idx="12"/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15" b="1215"/>
          <a:stretch>
            <a:fillRect/>
          </a:stretch>
        </p:blipFill>
        <p:spPr/>
      </p:pic>
      <p:pic>
        <p:nvPicPr>
          <p:cNvPr id="14" name="图片占位符 13"/>
          <p:cNvPicPr>
            <a:picLocks noGrp="1" noChangeAspect="1"/>
          </p:cNvPicPr>
          <p:nvPr>
            <p:ph type="pic" sz="quarter" idx="11"/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3" r="2543"/>
          <a:stretch>
            <a:fillRect/>
          </a:stretch>
        </p:blipFill>
        <p:spPr/>
      </p:pic>
      <p:pic>
        <p:nvPicPr>
          <p:cNvPr id="16" name="图片占位符 15"/>
          <p:cNvPicPr>
            <a:picLocks noGrp="1" noChangeAspect="1"/>
          </p:cNvPicPr>
          <p:nvPr>
            <p:ph type="pic" sz="quarter" idx="13"/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6" r="576"/>
          <a:stretch>
            <a:fillRect/>
          </a:stretch>
        </p:blipFill>
        <p:spPr/>
      </p:pic>
      <p:pic>
        <p:nvPicPr>
          <p:cNvPr id="18" name="图片占位符 17"/>
          <p:cNvPicPr>
            <a:picLocks noGrp="1" noChangeAspect="1"/>
          </p:cNvPicPr>
          <p:nvPr>
            <p:ph type="pic" sz="quarter" idx="14"/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6" r="576"/>
          <a:stretch>
            <a:fillRect/>
          </a:stretch>
        </p:blipFill>
        <p:spPr/>
      </p:pic>
      <p:pic>
        <p:nvPicPr>
          <p:cNvPr id="19" name="图片占位符 18"/>
          <p:cNvPicPr>
            <a:picLocks noGrp="1" noChangeAspect="1"/>
          </p:cNvPicPr>
          <p:nvPr>
            <p:ph type="pic" sz="quarter" idx="15"/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4" r="1434"/>
          <a:stretch>
            <a:fillRect/>
          </a:stretch>
        </p:blipFill>
        <p:spPr/>
      </p:pic>
      <p:pic>
        <p:nvPicPr>
          <p:cNvPr id="20" name="图片占位符 19"/>
          <p:cNvPicPr>
            <a:picLocks noGrp="1" noChangeAspect="1"/>
          </p:cNvPicPr>
          <p:nvPr>
            <p:ph type="pic" sz="quarter" idx="16"/>
          </p:nvPr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1" r="1771"/>
          <a:stretch>
            <a:fillRect/>
          </a:stretch>
        </p:blipFill>
        <p:spPr/>
      </p:pic>
      <p:pic>
        <p:nvPicPr>
          <p:cNvPr id="39" name="图片占位符 38"/>
          <p:cNvPicPr>
            <a:picLocks noGrp="1" noChangeAspect="1"/>
          </p:cNvPicPr>
          <p:nvPr>
            <p:ph type="pic" sz="quarter" idx="17"/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16" r="18216"/>
          <a:stretch>
            <a:fillRect/>
          </a:stretch>
        </p:blipFill>
        <p:spPr/>
      </p:pic>
      <p:pic>
        <p:nvPicPr>
          <p:cNvPr id="45" name="图片占位符 44"/>
          <p:cNvPicPr>
            <a:picLocks noGrp="1" noChangeAspect="1"/>
          </p:cNvPicPr>
          <p:nvPr>
            <p:ph type="pic" sz="quarter" idx="18"/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00" r="17100"/>
          <a:stretch>
            <a:fillRect/>
          </a:stretch>
        </p:blipFill>
        <p:spPr/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82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H_Other_1"/>
          <p:cNvSpPr/>
          <p:nvPr>
            <p:custDataLst>
              <p:tags r:id="rId2"/>
            </p:custDataLst>
          </p:nvPr>
        </p:nvSpPr>
        <p:spPr bwMode="auto">
          <a:xfrm rot="319427">
            <a:off x="1266335" y="1482706"/>
            <a:ext cx="2742249" cy="2983942"/>
          </a:xfrm>
          <a:prstGeom prst="rect">
            <a:avLst/>
          </a:prstGeom>
          <a:solidFill>
            <a:srgbClr val="FFFFFF"/>
          </a:solidFill>
          <a:ln w="3175">
            <a:solidFill>
              <a:srgbClr val="D5D5D5"/>
            </a:solidFill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 eaLnBrk="1" hangingPunct="1">
              <a:spcBef>
                <a:spcPct val="0"/>
              </a:spcBef>
              <a:buFontTx/>
              <a:buNone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0" name="MH_Other_3"/>
          <p:cNvSpPr/>
          <p:nvPr>
            <p:custDataLst>
              <p:tags r:id="rId3"/>
            </p:custDataLst>
          </p:nvPr>
        </p:nvSpPr>
        <p:spPr bwMode="auto">
          <a:xfrm rot="19965931">
            <a:off x="5185788" y="1862615"/>
            <a:ext cx="1526632" cy="1824784"/>
          </a:xfrm>
          <a:prstGeom prst="rect">
            <a:avLst/>
          </a:prstGeom>
          <a:solidFill>
            <a:srgbClr val="FFFFFF"/>
          </a:solidFill>
          <a:ln w="3175">
            <a:solidFill>
              <a:srgbClr val="D5D5D5"/>
            </a:solidFill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3" name="MH_Other_4"/>
          <p:cNvSpPr/>
          <p:nvPr>
            <p:custDataLst>
              <p:tags r:id="rId4"/>
            </p:custDataLst>
          </p:nvPr>
        </p:nvSpPr>
        <p:spPr bwMode="auto">
          <a:xfrm rot="1616287">
            <a:off x="7834865" y="1806942"/>
            <a:ext cx="1737861" cy="2148145"/>
          </a:xfrm>
          <a:prstGeom prst="rect">
            <a:avLst/>
          </a:prstGeom>
          <a:solidFill>
            <a:srgbClr val="FFFFFF"/>
          </a:solidFill>
          <a:ln w="3175">
            <a:solidFill>
              <a:srgbClr val="D5D5D5"/>
            </a:solidFill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605384" y="4862494"/>
            <a:ext cx="5461823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just">
              <a:lnSpc>
                <a:spcPct val="125000"/>
              </a:lnSpc>
            </a:pPr>
            <a:r>
              <a:rPr lang="zh-CN" altLang="en-US" sz="1600" dirty="0" smtClean="0">
                <a:solidFill>
                  <a:srgbClr val="EC206C"/>
                </a:solidFill>
                <a:latin typeface="Century Gothic" panose="020B0502020202020204" pitchFamily="34" charset="0"/>
              </a:rPr>
              <a:t>齐心协力，永创佳绩，顽强拼搏，所向无敌，山中猛虎</a:t>
            </a:r>
            <a:endParaRPr lang="en-US" altLang="zh-CN" sz="1600" dirty="0" smtClean="0">
              <a:solidFill>
                <a:srgbClr val="EC206C"/>
              </a:solidFill>
              <a:latin typeface="Century Gothic" panose="020B0502020202020204" pitchFamily="34" charset="0"/>
            </a:endParaRPr>
          </a:p>
          <a:p>
            <a:pPr algn="just">
              <a:lnSpc>
                <a:spcPct val="125000"/>
              </a:lnSpc>
            </a:pPr>
            <a:r>
              <a:rPr lang="zh-CN" altLang="en-US" sz="1600" dirty="0" smtClean="0">
                <a:solidFill>
                  <a:srgbClr val="EC206C"/>
                </a:solidFill>
                <a:latin typeface="Century Gothic" panose="020B0502020202020204" pitchFamily="34" charset="0"/>
              </a:rPr>
              <a:t>水中蛟龙，顽强拼搏，超越自我，不鸣则已，一鸣惊人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5605385" y="4281886"/>
            <a:ext cx="2480498" cy="51058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just">
              <a:lnSpc>
                <a:spcPct val="125000"/>
              </a:lnSpc>
            </a:pPr>
            <a:r>
              <a:rPr lang="zh-CN" altLang="en-US" sz="2400" b="1" dirty="0">
                <a:solidFill>
                  <a:srgbClr val="491BCE"/>
                </a:solidFill>
                <a:latin typeface="Century Gothic" panose="020B0502020202020204" pitchFamily="34" charset="0"/>
              </a:rPr>
              <a:t>企业</a:t>
            </a:r>
            <a:r>
              <a:rPr lang="zh-CN" altLang="en-US" sz="2400" b="1" dirty="0" smtClean="0">
                <a:solidFill>
                  <a:srgbClr val="491BCE"/>
                </a:solidFill>
                <a:latin typeface="Century Gothic" panose="020B0502020202020204" pitchFamily="34" charset="0"/>
              </a:rPr>
              <a:t>精神</a:t>
            </a:r>
          </a:p>
        </p:txBody>
      </p:sp>
      <p:pic>
        <p:nvPicPr>
          <p:cNvPr id="17" name="图片占位符 16"/>
          <p:cNvPicPr>
            <a:picLocks noGrp="1" noChangeAspect="1"/>
          </p:cNvPicPr>
          <p:nvPr>
            <p:ph type="pic" sz="quarter" idx="11"/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05" r="16505"/>
          <a:stretch>
            <a:fillRect/>
          </a:stretch>
        </p:blipFill>
        <p:spPr>
          <a:xfrm>
            <a:off x="1316034" y="1580674"/>
            <a:ext cx="2665864" cy="2701212"/>
          </a:xfrm>
        </p:spPr>
      </p:pic>
      <p:sp>
        <p:nvSpPr>
          <p:cNvPr id="7" name="MH_Other_2"/>
          <p:cNvSpPr/>
          <p:nvPr>
            <p:custDataLst>
              <p:tags r:id="rId5"/>
            </p:custDataLst>
          </p:nvPr>
        </p:nvSpPr>
        <p:spPr bwMode="auto">
          <a:xfrm rot="608394">
            <a:off x="10002215" y="2024171"/>
            <a:ext cx="1982306" cy="2157021"/>
          </a:xfrm>
          <a:prstGeom prst="rect">
            <a:avLst/>
          </a:prstGeom>
          <a:solidFill>
            <a:srgbClr val="FFFFFF"/>
          </a:solidFill>
          <a:ln w="3175">
            <a:solidFill>
              <a:srgbClr val="D5D5D5"/>
            </a:solidFill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5599" y="4949051"/>
            <a:ext cx="4527036" cy="3239172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4155" y="5272509"/>
            <a:ext cx="2260600" cy="2260600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6" name="图片占位符 5"/>
          <p:cNvPicPr>
            <a:picLocks noGrp="1" noChangeAspect="1"/>
          </p:cNvPicPr>
          <p:nvPr>
            <p:ph type="pic" sz="quarter" idx="13"/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44" b="15444"/>
          <a:stretch>
            <a:fillRect/>
          </a:stretch>
        </p:blipFill>
        <p:spPr/>
      </p:pic>
      <p:pic>
        <p:nvPicPr>
          <p:cNvPr id="5" name="图片占位符 4"/>
          <p:cNvPicPr>
            <a:picLocks noGrp="1" noChangeAspect="1"/>
          </p:cNvPicPr>
          <p:nvPr>
            <p:ph type="pic" sz="quarter" idx="14"/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36" r="18236"/>
          <a:stretch>
            <a:fillRect/>
          </a:stretch>
        </p:blipFill>
        <p:spPr/>
      </p:pic>
      <p:pic>
        <p:nvPicPr>
          <p:cNvPr id="9" name="图片占位符 8"/>
          <p:cNvPicPr>
            <a:picLocks noGrp="1" noChangeAspect="1"/>
          </p:cNvPicPr>
          <p:nvPr>
            <p:ph type="pic" sz="quarter" idx="12"/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79" r="7479"/>
          <a:stretch>
            <a:fillRect/>
          </a:stretch>
        </p:blipFill>
        <p:spPr>
          <a:xfrm>
            <a:off x="9974374" y="2062903"/>
            <a:ext cx="2056679" cy="2079556"/>
          </a:xfrm>
        </p:spPr>
      </p:pic>
      <p:grpSp>
        <p:nvGrpSpPr>
          <p:cNvPr id="21" name="组合 20"/>
          <p:cNvGrpSpPr/>
          <p:nvPr/>
        </p:nvGrpSpPr>
        <p:grpSpPr>
          <a:xfrm>
            <a:off x="11030263" y="381921"/>
            <a:ext cx="1128652" cy="917252"/>
            <a:chOff x="1422400" y="4740550"/>
            <a:chExt cx="1378857" cy="1120593"/>
          </a:xfr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grpSpPr>
        <p:sp>
          <p:nvSpPr>
            <p:cNvPr id="22" name="矩形 21"/>
            <p:cNvSpPr/>
            <p:nvPr/>
          </p:nvSpPr>
          <p:spPr>
            <a:xfrm>
              <a:off x="1422400" y="4838204"/>
              <a:ext cx="366630" cy="366630"/>
            </a:xfrm>
            <a:prstGeom prst="rect">
              <a:avLst/>
            </a:prstGeom>
            <a:noFill/>
            <a:ln w="38100">
              <a:solidFill>
                <a:srgbClr val="6600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矩形 22"/>
            <p:cNvSpPr/>
            <p:nvPr/>
          </p:nvSpPr>
          <p:spPr>
            <a:xfrm>
              <a:off x="2002100" y="5202106"/>
              <a:ext cx="594587" cy="659037"/>
            </a:xfrm>
            <a:prstGeom prst="rect">
              <a:avLst/>
            </a:prstGeom>
            <a:noFill/>
            <a:ln w="57150">
              <a:solidFill>
                <a:srgbClr val="6600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矩形 23"/>
            <p:cNvSpPr/>
            <p:nvPr/>
          </p:nvSpPr>
          <p:spPr>
            <a:xfrm>
              <a:off x="2421188" y="5019518"/>
              <a:ext cx="380069" cy="380069"/>
            </a:xfrm>
            <a:prstGeom prst="rect">
              <a:avLst/>
            </a:prstGeom>
            <a:noFill/>
            <a:ln w="38100">
              <a:solidFill>
                <a:srgbClr val="EC206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矩形 24"/>
            <p:cNvSpPr/>
            <p:nvPr/>
          </p:nvSpPr>
          <p:spPr>
            <a:xfrm>
              <a:off x="1623318" y="4740550"/>
              <a:ext cx="594587" cy="659037"/>
            </a:xfrm>
            <a:prstGeom prst="rect">
              <a:avLst/>
            </a:prstGeom>
            <a:noFill/>
            <a:ln w="57150">
              <a:solidFill>
                <a:srgbClr val="EC206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0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0" grpId="0" animBg="1"/>
      <p:bldP spid="13" grpId="0" animBg="1"/>
      <p:bldP spid="12" grpId="0"/>
      <p:bldP spid="15" grpId="0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/>
          <p:cNvSpPr txBox="1"/>
          <p:nvPr/>
        </p:nvSpPr>
        <p:spPr>
          <a:xfrm>
            <a:off x="1459049" y="4814688"/>
            <a:ext cx="9311284" cy="75251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just">
              <a:lnSpc>
                <a:spcPct val="125000"/>
              </a:lnSpc>
            </a:pPr>
            <a:r>
              <a:rPr lang="zh-CN" altLang="en-US" dirty="0" smtClean="0">
                <a:solidFill>
                  <a:srgbClr val="EC206C"/>
                </a:solidFill>
                <a:latin typeface="Century Gothic" panose="020B0502020202020204" pitchFamily="34" charset="0"/>
              </a:rPr>
              <a:t>成功的花，人们只惊羡它现时的明艳，然而当初它的芽儿，却浸透了奋斗者的泪泉，洒满了牺牲的血雨</a:t>
            </a:r>
            <a:r>
              <a:rPr lang="en-US" altLang="zh-CN" dirty="0" smtClean="0">
                <a:solidFill>
                  <a:srgbClr val="EC206C"/>
                </a:solidFill>
                <a:latin typeface="Century Gothic" panose="020B0502020202020204" pitchFamily="34" charset="0"/>
              </a:rPr>
              <a:t>——</a:t>
            </a:r>
            <a:r>
              <a:rPr lang="zh-CN" altLang="en-US" dirty="0" smtClean="0">
                <a:solidFill>
                  <a:srgbClr val="EC206C"/>
                </a:solidFill>
                <a:latin typeface="Century Gothic" panose="020B0502020202020204" pitchFamily="34" charset="0"/>
              </a:rPr>
              <a:t>冰心。成功不简单，坚持下去，就是胜利！向着美好的明天，迈进吧！</a:t>
            </a: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5599" y="4949051"/>
            <a:ext cx="4527036" cy="3239172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4155" y="5272509"/>
            <a:ext cx="2260600" cy="2260600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16" name="图片占位符 15"/>
          <p:cNvPicPr>
            <a:picLocks noGrp="1" noChangeAspect="1"/>
          </p:cNvPicPr>
          <p:nvPr>
            <p:ph type="pic" sz="quarter" idx="1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61" r="23161"/>
          <a:stretch>
            <a:fillRect/>
          </a:stretch>
        </p:blipFill>
        <p:spPr/>
      </p:pic>
      <p:pic>
        <p:nvPicPr>
          <p:cNvPr id="15" name="图片占位符 14"/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75" b="9375"/>
          <a:stretch>
            <a:fillRect/>
          </a:stretch>
        </p:blipFill>
        <p:spPr/>
      </p:pic>
      <p:pic>
        <p:nvPicPr>
          <p:cNvPr id="14" name="图片占位符 13"/>
          <p:cNvPicPr>
            <a:picLocks noGrp="1" noChangeAspect="1"/>
          </p:cNvPicPr>
          <p:nvPr>
            <p:ph type="pic" sz="quarter" idx="13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78" r="9278"/>
          <a:stretch>
            <a:fillRect/>
          </a:stretch>
        </p:blipFill>
        <p:spPr/>
      </p:pic>
      <p:pic>
        <p:nvPicPr>
          <p:cNvPr id="6" name="图片占位符 5"/>
          <p:cNvPicPr>
            <a:picLocks noGrp="1" noChangeAspect="1"/>
          </p:cNvPicPr>
          <p:nvPr>
            <p:ph type="pic" sz="quarter" idx="14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95" r="14095"/>
          <a:stretch>
            <a:fillRect/>
          </a:stretch>
        </p:blipFill>
        <p:spPr/>
      </p:pic>
      <p:grpSp>
        <p:nvGrpSpPr>
          <p:cNvPr id="17" name="组合 16"/>
          <p:cNvGrpSpPr/>
          <p:nvPr/>
        </p:nvGrpSpPr>
        <p:grpSpPr>
          <a:xfrm>
            <a:off x="11030263" y="381921"/>
            <a:ext cx="1128652" cy="917252"/>
            <a:chOff x="1422400" y="4740550"/>
            <a:chExt cx="1378857" cy="1120593"/>
          </a:xfr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grpSpPr>
        <p:sp>
          <p:nvSpPr>
            <p:cNvPr id="18" name="矩形 17"/>
            <p:cNvSpPr/>
            <p:nvPr/>
          </p:nvSpPr>
          <p:spPr>
            <a:xfrm>
              <a:off x="1422400" y="4838204"/>
              <a:ext cx="366630" cy="366630"/>
            </a:xfrm>
            <a:prstGeom prst="rect">
              <a:avLst/>
            </a:prstGeom>
            <a:noFill/>
            <a:ln w="38100">
              <a:solidFill>
                <a:srgbClr val="6600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矩形 18"/>
            <p:cNvSpPr/>
            <p:nvPr/>
          </p:nvSpPr>
          <p:spPr>
            <a:xfrm>
              <a:off x="2002100" y="5202106"/>
              <a:ext cx="594587" cy="659037"/>
            </a:xfrm>
            <a:prstGeom prst="rect">
              <a:avLst/>
            </a:prstGeom>
            <a:noFill/>
            <a:ln w="57150">
              <a:solidFill>
                <a:srgbClr val="6600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矩形 19"/>
            <p:cNvSpPr/>
            <p:nvPr/>
          </p:nvSpPr>
          <p:spPr>
            <a:xfrm>
              <a:off x="2421188" y="5019518"/>
              <a:ext cx="380069" cy="380069"/>
            </a:xfrm>
            <a:prstGeom prst="rect">
              <a:avLst/>
            </a:prstGeom>
            <a:noFill/>
            <a:ln w="38100">
              <a:solidFill>
                <a:srgbClr val="EC206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矩形 20"/>
            <p:cNvSpPr/>
            <p:nvPr/>
          </p:nvSpPr>
          <p:spPr>
            <a:xfrm>
              <a:off x="1623318" y="4740550"/>
              <a:ext cx="594587" cy="659037"/>
            </a:xfrm>
            <a:prstGeom prst="rect">
              <a:avLst/>
            </a:prstGeom>
            <a:noFill/>
            <a:ln w="57150">
              <a:solidFill>
                <a:srgbClr val="EC206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MH_SubTitle_1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74713" y="2453134"/>
            <a:ext cx="2437983" cy="630354"/>
          </a:xfrm>
          <a:prstGeom prst="rect">
            <a:avLst/>
          </a:prstGeom>
          <a:solidFill>
            <a:srgbClr val="EC206C"/>
          </a:solidFill>
          <a:ln>
            <a:noFill/>
          </a:ln>
        </p:spPr>
        <p:txBody>
          <a:bodyPr anchor="ctr">
            <a:norm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  <a:defRPr/>
            </a:pPr>
            <a:endParaRPr lang="zh-CN" altLang="zh-CN" sz="1800" dirty="0">
              <a:solidFill>
                <a:srgbClr val="FFFFFF"/>
              </a:solidFill>
              <a:latin typeface="+mn-lt"/>
              <a:ea typeface="+mn-ea"/>
            </a:endParaRPr>
          </a:p>
        </p:txBody>
      </p:sp>
      <p:sp>
        <p:nvSpPr>
          <p:cNvPr id="5124" name="MH_SubTitle_3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6211110" y="2453134"/>
            <a:ext cx="2437983" cy="630354"/>
          </a:xfrm>
          <a:prstGeom prst="rect">
            <a:avLst/>
          </a:prstGeom>
          <a:solidFill>
            <a:srgbClr val="EC206C"/>
          </a:solidFill>
          <a:ln>
            <a:noFill/>
          </a:ln>
        </p:spPr>
        <p:txBody>
          <a:bodyPr anchor="ctr">
            <a:norm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  <a:defRPr/>
            </a:pPr>
            <a:endParaRPr lang="zh-CN" altLang="zh-CN" sz="1800" dirty="0">
              <a:solidFill>
                <a:srgbClr val="FFFFFF"/>
              </a:solidFill>
              <a:latin typeface="+mn-lt"/>
              <a:ea typeface="+mn-ea"/>
            </a:endParaRPr>
          </a:p>
        </p:txBody>
      </p:sp>
      <p:sp>
        <p:nvSpPr>
          <p:cNvPr id="5126" name="MH_SubTitle_2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3542911" y="4467042"/>
            <a:ext cx="2437982" cy="630354"/>
          </a:xfrm>
          <a:prstGeom prst="rect">
            <a:avLst/>
          </a:prstGeom>
          <a:solidFill>
            <a:srgbClr val="491BCE"/>
          </a:solidFill>
          <a:ln>
            <a:noFill/>
          </a:ln>
        </p:spPr>
        <p:txBody>
          <a:bodyPr anchor="ctr">
            <a:norm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  <a:defRPr/>
            </a:pPr>
            <a:endParaRPr lang="zh-CN" altLang="zh-CN" sz="1800" dirty="0">
              <a:solidFill>
                <a:srgbClr val="FFFFFF"/>
              </a:solidFill>
              <a:latin typeface="+mn-lt"/>
              <a:ea typeface="+mn-ea"/>
            </a:endParaRPr>
          </a:p>
        </p:txBody>
      </p:sp>
      <p:sp>
        <p:nvSpPr>
          <p:cNvPr id="5128" name="MH_SubTitle_4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8879307" y="4467042"/>
            <a:ext cx="2437982" cy="630354"/>
          </a:xfrm>
          <a:prstGeom prst="rect">
            <a:avLst/>
          </a:prstGeom>
          <a:solidFill>
            <a:srgbClr val="6600CC"/>
          </a:solidFill>
          <a:ln>
            <a:noFill/>
          </a:ln>
        </p:spPr>
        <p:txBody>
          <a:bodyPr anchor="ctr">
            <a:norm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  <a:defRPr/>
            </a:pPr>
            <a:endParaRPr lang="zh-CN" altLang="zh-CN" sz="1800" dirty="0">
              <a:solidFill>
                <a:srgbClr val="FFFFFF"/>
              </a:solidFill>
              <a:latin typeface="+mn-lt"/>
              <a:ea typeface="+mn-ea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874713" y="2461691"/>
            <a:ext cx="2437981" cy="58035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5000"/>
              </a:lnSpc>
            </a:pPr>
            <a:r>
              <a:rPr lang="zh-CN" altLang="en-US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齐心协力</a:t>
            </a:r>
            <a:endParaRPr lang="zh-CN" altLang="en-US" sz="2800" b="1" dirty="0" smtClean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6211107" y="2453134"/>
            <a:ext cx="2437981" cy="580352"/>
          </a:xfrm>
          <a:prstGeom prst="rect">
            <a:avLst/>
          </a:prstGeom>
          <a:solidFill>
            <a:srgbClr val="EC206C"/>
          </a:solidFill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5000"/>
              </a:lnSpc>
            </a:pPr>
            <a:r>
              <a:rPr lang="zh-CN" altLang="en-US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所向无敌</a:t>
            </a:r>
            <a:endParaRPr lang="zh-CN" altLang="en-US" sz="2800" b="1" dirty="0" smtClean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3542910" y="4466454"/>
            <a:ext cx="2437981" cy="58035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5000"/>
              </a:lnSpc>
            </a:pPr>
            <a:r>
              <a:rPr lang="zh-CN" altLang="en-US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永创佳绩</a:t>
            </a:r>
            <a:endParaRPr lang="zh-CN" altLang="en-US" sz="2800" b="1" dirty="0" smtClean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8876802" y="4466454"/>
            <a:ext cx="2437981" cy="58035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5000"/>
              </a:lnSpc>
            </a:pPr>
            <a:r>
              <a:rPr lang="zh-CN" altLang="en-US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超越自我</a:t>
            </a:r>
            <a:endParaRPr lang="zh-CN" altLang="en-US" sz="2800" b="1" dirty="0" smtClean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5599" y="4949051"/>
            <a:ext cx="4527036" cy="3239172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4155" y="5272509"/>
            <a:ext cx="2260600" cy="2260600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19" name="图片占位符 18"/>
          <p:cNvPicPr>
            <a:picLocks noGrp="1" noChangeAspect="1"/>
          </p:cNvPicPr>
          <p:nvPr>
            <p:ph type="pic" sz="quarter" idx="11"/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07" r="22007"/>
          <a:stretch>
            <a:fillRect/>
          </a:stretch>
        </p:blipFill>
        <p:spPr/>
      </p:pic>
      <p:pic>
        <p:nvPicPr>
          <p:cNvPr id="6" name="图片占位符 5"/>
          <p:cNvPicPr>
            <a:picLocks noGrp="1" noChangeAspect="1"/>
          </p:cNvPicPr>
          <p:nvPr>
            <p:ph type="pic" sz="quarter" idx="13"/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25" r="22025"/>
          <a:stretch>
            <a:fillRect/>
          </a:stretch>
        </p:blipFill>
        <p:spPr/>
      </p:pic>
      <p:pic>
        <p:nvPicPr>
          <p:cNvPr id="11" name="图片占位符 10"/>
          <p:cNvPicPr>
            <a:picLocks noGrp="1" noChangeAspect="1"/>
          </p:cNvPicPr>
          <p:nvPr>
            <p:ph type="pic" sz="quarter" idx="14"/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1" b="1801"/>
          <a:stretch>
            <a:fillRect/>
          </a:stretch>
        </p:blipFill>
        <p:spPr/>
      </p:pic>
      <p:pic>
        <p:nvPicPr>
          <p:cNvPr id="21" name="图片占位符 20"/>
          <p:cNvPicPr>
            <a:picLocks noGrp="1" noChangeAspect="1"/>
          </p:cNvPicPr>
          <p:nvPr>
            <p:ph type="pic" sz="quarter" idx="12"/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72" r="22072"/>
          <a:stretch>
            <a:fillRect/>
          </a:stretch>
        </p:blipFill>
        <p:spPr/>
      </p:pic>
      <p:grpSp>
        <p:nvGrpSpPr>
          <p:cNvPr id="26" name="组合 25"/>
          <p:cNvGrpSpPr/>
          <p:nvPr/>
        </p:nvGrpSpPr>
        <p:grpSpPr>
          <a:xfrm>
            <a:off x="11030263" y="381921"/>
            <a:ext cx="1128652" cy="917252"/>
            <a:chOff x="1422400" y="4740550"/>
            <a:chExt cx="1378857" cy="1120593"/>
          </a:xfr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grpSpPr>
        <p:sp>
          <p:nvSpPr>
            <p:cNvPr id="27" name="矩形 26"/>
            <p:cNvSpPr/>
            <p:nvPr/>
          </p:nvSpPr>
          <p:spPr>
            <a:xfrm>
              <a:off x="1422400" y="4838204"/>
              <a:ext cx="366630" cy="366630"/>
            </a:xfrm>
            <a:prstGeom prst="rect">
              <a:avLst/>
            </a:prstGeom>
            <a:noFill/>
            <a:ln w="38100">
              <a:solidFill>
                <a:srgbClr val="6600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矩形 27"/>
            <p:cNvSpPr/>
            <p:nvPr/>
          </p:nvSpPr>
          <p:spPr>
            <a:xfrm>
              <a:off x="2002100" y="5202106"/>
              <a:ext cx="594587" cy="659037"/>
            </a:xfrm>
            <a:prstGeom prst="rect">
              <a:avLst/>
            </a:prstGeom>
            <a:noFill/>
            <a:ln w="57150">
              <a:solidFill>
                <a:srgbClr val="6600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矩形 28"/>
            <p:cNvSpPr/>
            <p:nvPr/>
          </p:nvSpPr>
          <p:spPr>
            <a:xfrm>
              <a:off x="2421188" y="5019518"/>
              <a:ext cx="380069" cy="380069"/>
            </a:xfrm>
            <a:prstGeom prst="rect">
              <a:avLst/>
            </a:prstGeom>
            <a:noFill/>
            <a:ln w="38100">
              <a:solidFill>
                <a:srgbClr val="EC206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矩形 29"/>
            <p:cNvSpPr/>
            <p:nvPr/>
          </p:nvSpPr>
          <p:spPr>
            <a:xfrm>
              <a:off x="1623318" y="4740550"/>
              <a:ext cx="594587" cy="659037"/>
            </a:xfrm>
            <a:prstGeom prst="rect">
              <a:avLst/>
            </a:prstGeom>
            <a:noFill/>
            <a:ln w="57150">
              <a:solidFill>
                <a:srgbClr val="EC206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0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 animBg="1"/>
      <p:bldP spid="5124" grpId="0" animBg="1"/>
      <p:bldP spid="5126" grpId="0" animBg="1"/>
      <p:bldP spid="5128" grpId="0" animBg="1"/>
      <p:bldP spid="13" grpId="0"/>
      <p:bldP spid="14" grpId="0" animBg="1"/>
      <p:bldP spid="15" grpId="0"/>
      <p:bldP spid="1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MH_Other_1"/>
          <p:cNvSpPr/>
          <p:nvPr>
            <p:custDataLst>
              <p:tags r:id="rId2"/>
            </p:custDataLst>
          </p:nvPr>
        </p:nvSpPr>
        <p:spPr bwMode="auto">
          <a:xfrm rot="5400000">
            <a:off x="6107113" y="3370263"/>
            <a:ext cx="2808287" cy="2411413"/>
          </a:xfrm>
          <a:custGeom>
            <a:avLst/>
            <a:gdLst>
              <a:gd name="T0" fmla="*/ 0 w 2808312"/>
              <a:gd name="T1" fmla="*/ 2393528 h 2412268"/>
              <a:gd name="T2" fmla="*/ 0 w 2808312"/>
              <a:gd name="T3" fmla="*/ 2286354 h 2412268"/>
              <a:gd name="T4" fmla="*/ 2699772 w 2808312"/>
              <a:gd name="T5" fmla="*/ 2286354 h 2412268"/>
              <a:gd name="T6" fmla="*/ 2699772 w 2808312"/>
              <a:gd name="T7" fmla="*/ 0 h 2412268"/>
              <a:gd name="T8" fmla="*/ 2807762 w 2808312"/>
              <a:gd name="T9" fmla="*/ 0 h 2412268"/>
              <a:gd name="T10" fmla="*/ 2807762 w 2808312"/>
              <a:gd name="T11" fmla="*/ 2286354 h 2412268"/>
              <a:gd name="T12" fmla="*/ 2807762 w 2808312"/>
              <a:gd name="T13" fmla="*/ 2357804 h 2412268"/>
              <a:gd name="T14" fmla="*/ 2807762 w 2808312"/>
              <a:gd name="T15" fmla="*/ 2393528 h 2412268"/>
              <a:gd name="T16" fmla="*/ 0 w 2808312"/>
              <a:gd name="T17" fmla="*/ 2393528 h 241226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2808312" h="2412268">
                <a:moveTo>
                  <a:pt x="0" y="2412268"/>
                </a:moveTo>
                <a:lnTo>
                  <a:pt x="0" y="2304256"/>
                </a:lnTo>
                <a:lnTo>
                  <a:pt x="2700300" y="2304256"/>
                </a:lnTo>
                <a:lnTo>
                  <a:pt x="2700300" y="0"/>
                </a:lnTo>
                <a:lnTo>
                  <a:pt x="2808312" y="0"/>
                </a:lnTo>
                <a:lnTo>
                  <a:pt x="2808312" y="2304256"/>
                </a:lnTo>
                <a:lnTo>
                  <a:pt x="2808312" y="2376264"/>
                </a:lnTo>
                <a:lnTo>
                  <a:pt x="2808312" y="2412268"/>
                </a:lnTo>
                <a:lnTo>
                  <a:pt x="0" y="2412268"/>
                </a:lnTo>
                <a:close/>
              </a:path>
            </a:pathLst>
          </a:custGeom>
          <a:solidFill>
            <a:srgbClr val="6600CC"/>
          </a:solidFill>
          <a:ln>
            <a:noFill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3077" name="MH_Other_2"/>
          <p:cNvSpPr/>
          <p:nvPr>
            <p:custDataLst>
              <p:tags r:id="rId3"/>
            </p:custDataLst>
          </p:nvPr>
        </p:nvSpPr>
        <p:spPr bwMode="auto">
          <a:xfrm>
            <a:off x="4291012" y="3197225"/>
            <a:ext cx="1655762" cy="1727200"/>
          </a:xfrm>
          <a:custGeom>
            <a:avLst/>
            <a:gdLst>
              <a:gd name="T0" fmla="*/ 0 w 1656184"/>
              <a:gd name="T1" fmla="*/ 0 h 1728192"/>
              <a:gd name="T2" fmla="*/ 1646925 w 1656184"/>
              <a:gd name="T3" fmla="*/ 0 h 1728192"/>
              <a:gd name="T4" fmla="*/ 1646925 w 1656184"/>
              <a:gd name="T5" fmla="*/ 71106 h 1728192"/>
              <a:gd name="T6" fmla="*/ 1646925 w 1656184"/>
              <a:gd name="T7" fmla="*/ 106655 h 1728192"/>
              <a:gd name="T8" fmla="*/ 1646925 w 1656184"/>
              <a:gd name="T9" fmla="*/ 1706500 h 1728192"/>
              <a:gd name="T10" fmla="*/ 1539518 w 1656184"/>
              <a:gd name="T11" fmla="*/ 1706500 h 1728192"/>
              <a:gd name="T12" fmla="*/ 1539518 w 1656184"/>
              <a:gd name="T13" fmla="*/ 106655 h 1728192"/>
              <a:gd name="T14" fmla="*/ 0 w 1656184"/>
              <a:gd name="T15" fmla="*/ 106655 h 1728192"/>
              <a:gd name="T16" fmla="*/ 0 w 1656184"/>
              <a:gd name="T17" fmla="*/ 0 h 1728192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1656184" h="1728192">
                <a:moveTo>
                  <a:pt x="0" y="0"/>
                </a:moveTo>
                <a:lnTo>
                  <a:pt x="1656184" y="0"/>
                </a:lnTo>
                <a:lnTo>
                  <a:pt x="1656184" y="72008"/>
                </a:lnTo>
                <a:lnTo>
                  <a:pt x="1656184" y="108012"/>
                </a:lnTo>
                <a:lnTo>
                  <a:pt x="1656184" y="1728192"/>
                </a:lnTo>
                <a:lnTo>
                  <a:pt x="1548172" y="1728192"/>
                </a:lnTo>
                <a:lnTo>
                  <a:pt x="1548172" y="108012"/>
                </a:lnTo>
                <a:lnTo>
                  <a:pt x="0" y="108012"/>
                </a:lnTo>
                <a:lnTo>
                  <a:pt x="0" y="0"/>
                </a:lnTo>
                <a:close/>
              </a:path>
            </a:pathLst>
          </a:custGeom>
          <a:solidFill>
            <a:srgbClr val="EC206C"/>
          </a:solidFill>
          <a:ln>
            <a:noFill/>
          </a:ln>
        </p:spPr>
        <p:txBody>
          <a:bodyPr anchor="ctr"/>
          <a:lstStyle/>
          <a:p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897064" y="1643802"/>
            <a:ext cx="5775241" cy="1530961"/>
            <a:chOff x="897064" y="1643802"/>
            <a:chExt cx="5775241" cy="1530961"/>
          </a:xfrm>
        </p:grpSpPr>
        <p:sp>
          <p:nvSpPr>
            <p:cNvPr id="9" name="文本框 8"/>
            <p:cNvSpPr txBox="1"/>
            <p:nvPr/>
          </p:nvSpPr>
          <p:spPr>
            <a:xfrm>
              <a:off x="897064" y="2274517"/>
              <a:ext cx="4792536" cy="90024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sz="1400" dirty="0" smtClean="0">
                  <a:solidFill>
                    <a:srgbClr val="6600CC"/>
                  </a:solidFill>
                  <a:latin typeface="Century Gothic" panose="020B0502020202020204" pitchFamily="34" charset="0"/>
                </a:rPr>
                <a:t>在这个世界上，任何一个人的力量都是渺小的，只有融入团队，只有与团队一起奋斗，你才能实现个人价值的最大化，你才能成就自己的卓越！</a:t>
              </a: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897064" y="1643802"/>
              <a:ext cx="5775241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sz="2800" b="1" dirty="0" smtClean="0">
                  <a:solidFill>
                    <a:srgbClr val="EC206C"/>
                  </a:solidFill>
                  <a:latin typeface="Century Gothic" panose="020B0502020202020204" pitchFamily="34" charset="0"/>
                </a:rPr>
                <a:t>成功靠大家努力</a:t>
              </a:r>
            </a:p>
          </p:txBody>
        </p:sp>
      </p:grpSp>
      <p:pic>
        <p:nvPicPr>
          <p:cNvPr id="11" name="图片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5599" y="4949051"/>
            <a:ext cx="4527036" cy="3239172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4155" y="5272509"/>
            <a:ext cx="2260600" cy="2260600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14" name="图片占位符 13"/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88" r="8888"/>
          <a:stretch>
            <a:fillRect/>
          </a:stretch>
        </p:blipFill>
        <p:spPr/>
      </p:pic>
      <p:pic>
        <p:nvPicPr>
          <p:cNvPr id="13" name="图片占位符 12"/>
          <p:cNvPicPr>
            <a:picLocks noGrp="1" noChangeAspect="1"/>
          </p:cNvPicPr>
          <p:nvPr>
            <p:ph type="pic" sz="quarter" idx="11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16" r="16316"/>
          <a:stretch>
            <a:fillRect/>
          </a:stretch>
        </p:blipFill>
        <p:spPr/>
      </p:pic>
      <p:grpSp>
        <p:nvGrpSpPr>
          <p:cNvPr id="17" name="组合 16"/>
          <p:cNvGrpSpPr/>
          <p:nvPr/>
        </p:nvGrpSpPr>
        <p:grpSpPr>
          <a:xfrm>
            <a:off x="11030263" y="381921"/>
            <a:ext cx="1128652" cy="917252"/>
            <a:chOff x="1422400" y="4740550"/>
            <a:chExt cx="1378857" cy="1120593"/>
          </a:xfr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grpSpPr>
        <p:sp>
          <p:nvSpPr>
            <p:cNvPr id="18" name="矩形 17"/>
            <p:cNvSpPr/>
            <p:nvPr/>
          </p:nvSpPr>
          <p:spPr>
            <a:xfrm>
              <a:off x="1422400" y="4838204"/>
              <a:ext cx="366630" cy="366630"/>
            </a:xfrm>
            <a:prstGeom prst="rect">
              <a:avLst/>
            </a:prstGeom>
            <a:noFill/>
            <a:ln w="38100">
              <a:solidFill>
                <a:srgbClr val="6600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矩形 18"/>
            <p:cNvSpPr/>
            <p:nvPr/>
          </p:nvSpPr>
          <p:spPr>
            <a:xfrm>
              <a:off x="2002100" y="5202106"/>
              <a:ext cx="594587" cy="659037"/>
            </a:xfrm>
            <a:prstGeom prst="rect">
              <a:avLst/>
            </a:prstGeom>
            <a:noFill/>
            <a:ln w="57150">
              <a:solidFill>
                <a:srgbClr val="6600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矩形 19"/>
            <p:cNvSpPr/>
            <p:nvPr/>
          </p:nvSpPr>
          <p:spPr>
            <a:xfrm>
              <a:off x="2421188" y="5019518"/>
              <a:ext cx="380069" cy="380069"/>
            </a:xfrm>
            <a:prstGeom prst="rect">
              <a:avLst/>
            </a:prstGeom>
            <a:noFill/>
            <a:ln w="38100">
              <a:solidFill>
                <a:srgbClr val="EC206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矩形 20"/>
            <p:cNvSpPr/>
            <p:nvPr/>
          </p:nvSpPr>
          <p:spPr>
            <a:xfrm>
              <a:off x="1623318" y="4740550"/>
              <a:ext cx="594587" cy="659037"/>
            </a:xfrm>
            <a:prstGeom prst="rect">
              <a:avLst/>
            </a:prstGeom>
            <a:noFill/>
            <a:ln w="57150">
              <a:solidFill>
                <a:srgbClr val="EC206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 animBg="1"/>
      <p:bldP spid="307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MH_SubTitle_1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74713" y="5553893"/>
            <a:ext cx="6924790" cy="450033"/>
          </a:xfrm>
          <a:prstGeom prst="rect">
            <a:avLst/>
          </a:prstGeom>
          <a:solidFill>
            <a:srgbClr val="6600CC"/>
          </a:solidFill>
          <a:ln>
            <a:noFill/>
          </a:ln>
        </p:spPr>
        <p:txBody>
          <a:bodyPr anchor="ctr">
            <a:normAutofit lnSpcReduction="10000"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  <a:defRPr/>
            </a:pPr>
            <a:endParaRPr lang="zh-CN" altLang="zh-CN" sz="2400" dirty="0">
              <a:solidFill>
                <a:srgbClr val="FFFFFF"/>
              </a:solidFill>
              <a:latin typeface="+mn-lt"/>
              <a:ea typeface="+mn-ea"/>
            </a:endParaRPr>
          </a:p>
        </p:txBody>
      </p:sp>
      <p:sp>
        <p:nvSpPr>
          <p:cNvPr id="5125" name="MH_SubTitle_3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8119302" y="5553893"/>
            <a:ext cx="3197986" cy="450033"/>
          </a:xfrm>
          <a:prstGeom prst="rect">
            <a:avLst/>
          </a:prstGeom>
          <a:solidFill>
            <a:srgbClr val="EC206C"/>
          </a:solidFill>
          <a:ln>
            <a:noFill/>
          </a:ln>
        </p:spPr>
        <p:txBody>
          <a:bodyPr anchor="ctr">
            <a:norm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  <a:defRPr/>
            </a:pPr>
            <a:endParaRPr lang="zh-CN" altLang="zh-CN" sz="1800" dirty="0">
              <a:solidFill>
                <a:srgbClr val="FFFFFF"/>
              </a:solidFill>
              <a:latin typeface="+mn-lt"/>
              <a:ea typeface="+mn-ea"/>
            </a:endParaRPr>
          </a:p>
        </p:txBody>
      </p:sp>
      <p:sp>
        <p:nvSpPr>
          <p:cNvPr id="5127" name="MH_SubTitle_2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8119302" y="3316865"/>
            <a:ext cx="3197986" cy="450032"/>
          </a:xfrm>
          <a:prstGeom prst="rect">
            <a:avLst/>
          </a:prstGeom>
          <a:solidFill>
            <a:srgbClr val="EC206C"/>
          </a:solidFill>
          <a:ln>
            <a:noFill/>
          </a:ln>
        </p:spPr>
        <p:txBody>
          <a:bodyPr anchor="ctr">
            <a:norm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  <a:defRPr/>
            </a:pPr>
            <a:endParaRPr lang="zh-CN" altLang="zh-CN" sz="1800" dirty="0">
              <a:solidFill>
                <a:srgbClr val="FFFFFF"/>
              </a:solidFill>
              <a:latin typeface="+mn-lt"/>
              <a:ea typeface="+mn-ea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5599" y="4949051"/>
            <a:ext cx="4527036" cy="3239172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4155" y="5272509"/>
            <a:ext cx="2260600" cy="2260600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5" name="图片占位符 4"/>
          <p:cNvPicPr>
            <a:picLocks noGrp="1" noChangeAspect="1"/>
          </p:cNvPicPr>
          <p:nvPr>
            <p:ph type="pic" sz="quarter" idx="11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03" b="7703"/>
          <a:stretch>
            <a:fillRect/>
          </a:stretch>
        </p:blipFill>
        <p:spPr/>
      </p:pic>
      <p:pic>
        <p:nvPicPr>
          <p:cNvPr id="11" name="图片占位符 10"/>
          <p:cNvPicPr>
            <a:picLocks noGrp="1" noChangeAspect="1"/>
          </p:cNvPicPr>
          <p:nvPr>
            <p:ph type="pic" sz="quarter" idx="12"/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00" b="10700"/>
          <a:stretch>
            <a:fillRect/>
          </a:stretch>
        </p:blipFill>
        <p:spPr/>
      </p:pic>
      <p:pic>
        <p:nvPicPr>
          <p:cNvPr id="12" name="图片占位符 11"/>
          <p:cNvPicPr>
            <a:picLocks noGrp="1" noChangeAspect="1"/>
          </p:cNvPicPr>
          <p:nvPr>
            <p:ph type="pic" sz="quarter" idx="13"/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87" b="10787"/>
          <a:stretch>
            <a:fillRect/>
          </a:stretch>
        </p:blipFill>
        <p:spPr/>
      </p:pic>
      <p:grpSp>
        <p:nvGrpSpPr>
          <p:cNvPr id="16" name="组合 15"/>
          <p:cNvGrpSpPr/>
          <p:nvPr/>
        </p:nvGrpSpPr>
        <p:grpSpPr>
          <a:xfrm>
            <a:off x="11030263" y="381921"/>
            <a:ext cx="1128652" cy="917252"/>
            <a:chOff x="1422400" y="4740550"/>
            <a:chExt cx="1378857" cy="1120593"/>
          </a:xfr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grpSpPr>
        <p:sp>
          <p:nvSpPr>
            <p:cNvPr id="17" name="矩形 16"/>
            <p:cNvSpPr/>
            <p:nvPr/>
          </p:nvSpPr>
          <p:spPr>
            <a:xfrm>
              <a:off x="1422400" y="4838204"/>
              <a:ext cx="366630" cy="366630"/>
            </a:xfrm>
            <a:prstGeom prst="rect">
              <a:avLst/>
            </a:prstGeom>
            <a:noFill/>
            <a:ln w="38100">
              <a:solidFill>
                <a:srgbClr val="6600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2002100" y="5202106"/>
              <a:ext cx="594587" cy="659037"/>
            </a:xfrm>
            <a:prstGeom prst="rect">
              <a:avLst/>
            </a:prstGeom>
            <a:noFill/>
            <a:ln w="57150">
              <a:solidFill>
                <a:srgbClr val="6600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矩形 18"/>
            <p:cNvSpPr/>
            <p:nvPr/>
          </p:nvSpPr>
          <p:spPr>
            <a:xfrm>
              <a:off x="2421188" y="5019518"/>
              <a:ext cx="380069" cy="380069"/>
            </a:xfrm>
            <a:prstGeom prst="rect">
              <a:avLst/>
            </a:prstGeom>
            <a:noFill/>
            <a:ln w="38100">
              <a:solidFill>
                <a:srgbClr val="EC206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矩形 19"/>
            <p:cNvSpPr/>
            <p:nvPr/>
          </p:nvSpPr>
          <p:spPr>
            <a:xfrm>
              <a:off x="1623318" y="4740550"/>
              <a:ext cx="594587" cy="659037"/>
            </a:xfrm>
            <a:prstGeom prst="rect">
              <a:avLst/>
            </a:prstGeom>
            <a:noFill/>
            <a:ln w="57150">
              <a:solidFill>
                <a:srgbClr val="EC206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1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 animBg="1"/>
      <p:bldP spid="5125" grpId="0" animBg="1"/>
      <p:bldP spid="512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H_Other_1"/>
          <p:cNvSpPr/>
          <p:nvPr>
            <p:custDataLst>
              <p:tags r:id="rId2"/>
            </p:custDataLst>
          </p:nvPr>
        </p:nvSpPr>
        <p:spPr>
          <a:xfrm>
            <a:off x="1742911" y="5035536"/>
            <a:ext cx="434472" cy="552507"/>
          </a:xfrm>
          <a:custGeom>
            <a:avLst/>
            <a:gdLst>
              <a:gd name="connsiteX0" fmla="*/ 219802 w 824735"/>
              <a:gd name="connsiteY0" fmla="*/ 0 h 1047774"/>
              <a:gd name="connsiteX1" fmla="*/ 824735 w 824735"/>
              <a:gd name="connsiteY1" fmla="*/ 1047774 h 1047774"/>
              <a:gd name="connsiteX2" fmla="*/ 0 w 824735"/>
              <a:gd name="connsiteY2" fmla="*/ 1047774 h 1047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4735" h="1047774">
                <a:moveTo>
                  <a:pt x="219802" y="0"/>
                </a:moveTo>
                <a:lnTo>
                  <a:pt x="824735" y="1047774"/>
                </a:lnTo>
                <a:lnTo>
                  <a:pt x="0" y="1047774"/>
                </a:lnTo>
                <a:close/>
              </a:path>
            </a:pathLst>
          </a:custGeom>
          <a:solidFill>
            <a:srgbClr val="EC206C"/>
          </a:solidFill>
        </p:spPr>
        <p:txBody>
          <a:bodyPr anchor="ctr"/>
          <a:lstStyle/>
          <a:p>
            <a:pPr algn="just">
              <a:lnSpc>
                <a:spcPct val="130000"/>
              </a:lnSpc>
              <a:defRPr/>
            </a:pPr>
            <a:endParaRPr lang="zh-CN" altLang="en-US" dirty="0" err="1">
              <a:solidFill>
                <a:srgbClr val="FFFFFF"/>
              </a:solidFill>
              <a:ea typeface="微软雅黑" panose="020B0503020204020204" pitchFamily="34" charset="-122"/>
            </a:endParaRPr>
          </a:p>
        </p:txBody>
      </p:sp>
      <p:sp>
        <p:nvSpPr>
          <p:cNvPr id="3" name="MH_Other_2"/>
          <p:cNvSpPr/>
          <p:nvPr>
            <p:custDataLst>
              <p:tags r:id="rId3"/>
            </p:custDataLst>
          </p:nvPr>
        </p:nvSpPr>
        <p:spPr>
          <a:xfrm>
            <a:off x="1654174" y="1981157"/>
            <a:ext cx="971074" cy="1000373"/>
          </a:xfrm>
          <a:custGeom>
            <a:avLst/>
            <a:gdLst>
              <a:gd name="connsiteX0" fmla="*/ 0 w 1841718"/>
              <a:gd name="connsiteY0" fmla="*/ 0 h 1897003"/>
              <a:gd name="connsiteX1" fmla="*/ 1841718 w 1841718"/>
              <a:gd name="connsiteY1" fmla="*/ 0 h 1897003"/>
              <a:gd name="connsiteX2" fmla="*/ 1841718 w 1841718"/>
              <a:gd name="connsiteY2" fmla="*/ 1 h 1897003"/>
              <a:gd name="connsiteX3" fmla="*/ 1630574 w 1841718"/>
              <a:gd name="connsiteY3" fmla="*/ 1 h 1897003"/>
              <a:gd name="connsiteX4" fmla="*/ 1232623 w 1841718"/>
              <a:gd name="connsiteY4" fmla="*/ 1897003 h 1897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41718" h="1897003">
                <a:moveTo>
                  <a:pt x="0" y="0"/>
                </a:moveTo>
                <a:lnTo>
                  <a:pt x="1841718" y="0"/>
                </a:lnTo>
                <a:lnTo>
                  <a:pt x="1841718" y="1"/>
                </a:lnTo>
                <a:lnTo>
                  <a:pt x="1630574" y="1"/>
                </a:lnTo>
                <a:lnTo>
                  <a:pt x="1232623" y="1897003"/>
                </a:lnTo>
                <a:close/>
              </a:path>
            </a:pathLst>
          </a:custGeom>
          <a:solidFill>
            <a:srgbClr val="6600CC"/>
          </a:solidFill>
        </p:spPr>
        <p:txBody>
          <a:bodyPr anchor="ctr"/>
          <a:lstStyle/>
          <a:p>
            <a:pPr algn="just">
              <a:lnSpc>
                <a:spcPct val="130000"/>
              </a:lnSpc>
              <a:defRPr/>
            </a:pPr>
            <a:endParaRPr lang="zh-CN" altLang="en-US" dirty="0" err="1">
              <a:solidFill>
                <a:srgbClr val="FFFFFF"/>
              </a:solidFill>
              <a:ea typeface="微软雅黑" panose="020B0503020204020204" pitchFamily="34" charset="-122"/>
            </a:endParaRPr>
          </a:p>
        </p:txBody>
      </p:sp>
      <p:sp>
        <p:nvSpPr>
          <p:cNvPr id="15" name="MH_Other_1"/>
          <p:cNvSpPr/>
          <p:nvPr>
            <p:custDataLst>
              <p:tags r:id="rId4"/>
            </p:custDataLst>
          </p:nvPr>
        </p:nvSpPr>
        <p:spPr>
          <a:xfrm flipH="1" flipV="1">
            <a:off x="10014617" y="1981158"/>
            <a:ext cx="434472" cy="552507"/>
          </a:xfrm>
          <a:custGeom>
            <a:avLst/>
            <a:gdLst>
              <a:gd name="connsiteX0" fmla="*/ 219802 w 824735"/>
              <a:gd name="connsiteY0" fmla="*/ 0 h 1047774"/>
              <a:gd name="connsiteX1" fmla="*/ 824735 w 824735"/>
              <a:gd name="connsiteY1" fmla="*/ 1047774 h 1047774"/>
              <a:gd name="connsiteX2" fmla="*/ 0 w 824735"/>
              <a:gd name="connsiteY2" fmla="*/ 1047774 h 1047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4735" h="1047774">
                <a:moveTo>
                  <a:pt x="219802" y="0"/>
                </a:moveTo>
                <a:lnTo>
                  <a:pt x="824735" y="1047774"/>
                </a:lnTo>
                <a:lnTo>
                  <a:pt x="0" y="1047774"/>
                </a:lnTo>
                <a:close/>
              </a:path>
            </a:pathLst>
          </a:custGeom>
          <a:solidFill>
            <a:srgbClr val="6600CC"/>
          </a:solidFill>
        </p:spPr>
        <p:txBody>
          <a:bodyPr anchor="ctr"/>
          <a:lstStyle/>
          <a:p>
            <a:pPr algn="just">
              <a:lnSpc>
                <a:spcPct val="130000"/>
              </a:lnSpc>
              <a:defRPr/>
            </a:pPr>
            <a:endParaRPr lang="zh-CN" altLang="en-US" dirty="0" err="1">
              <a:solidFill>
                <a:srgbClr val="FFFFFF"/>
              </a:solidFill>
              <a:ea typeface="微软雅黑" panose="020B0503020204020204" pitchFamily="34" charset="-122"/>
            </a:endParaRPr>
          </a:p>
        </p:txBody>
      </p:sp>
      <p:sp>
        <p:nvSpPr>
          <p:cNvPr id="16" name="MH_Other_2"/>
          <p:cNvSpPr/>
          <p:nvPr>
            <p:custDataLst>
              <p:tags r:id="rId5"/>
            </p:custDataLst>
          </p:nvPr>
        </p:nvSpPr>
        <p:spPr>
          <a:xfrm flipH="1" flipV="1">
            <a:off x="9566752" y="4587671"/>
            <a:ext cx="971074" cy="1000373"/>
          </a:xfrm>
          <a:custGeom>
            <a:avLst/>
            <a:gdLst>
              <a:gd name="connsiteX0" fmla="*/ 0 w 1841718"/>
              <a:gd name="connsiteY0" fmla="*/ 0 h 1897003"/>
              <a:gd name="connsiteX1" fmla="*/ 1841718 w 1841718"/>
              <a:gd name="connsiteY1" fmla="*/ 0 h 1897003"/>
              <a:gd name="connsiteX2" fmla="*/ 1841718 w 1841718"/>
              <a:gd name="connsiteY2" fmla="*/ 1 h 1897003"/>
              <a:gd name="connsiteX3" fmla="*/ 1630574 w 1841718"/>
              <a:gd name="connsiteY3" fmla="*/ 1 h 1897003"/>
              <a:gd name="connsiteX4" fmla="*/ 1232623 w 1841718"/>
              <a:gd name="connsiteY4" fmla="*/ 1897003 h 1897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41718" h="1897003">
                <a:moveTo>
                  <a:pt x="0" y="0"/>
                </a:moveTo>
                <a:lnTo>
                  <a:pt x="1841718" y="0"/>
                </a:lnTo>
                <a:lnTo>
                  <a:pt x="1841718" y="1"/>
                </a:lnTo>
                <a:lnTo>
                  <a:pt x="1630574" y="1"/>
                </a:lnTo>
                <a:lnTo>
                  <a:pt x="1232623" y="1897003"/>
                </a:lnTo>
                <a:close/>
              </a:path>
            </a:pathLst>
          </a:custGeom>
          <a:solidFill>
            <a:srgbClr val="EC206C"/>
          </a:solidFill>
        </p:spPr>
        <p:txBody>
          <a:bodyPr anchor="ctr"/>
          <a:lstStyle/>
          <a:p>
            <a:pPr algn="just">
              <a:lnSpc>
                <a:spcPct val="130000"/>
              </a:lnSpc>
              <a:defRPr/>
            </a:pPr>
            <a:endParaRPr lang="zh-CN" altLang="en-US" dirty="0" err="1">
              <a:solidFill>
                <a:srgbClr val="FFFFFF"/>
              </a:solidFill>
              <a:ea typeface="微软雅黑" panose="020B0503020204020204" pitchFamily="34" charset="-122"/>
            </a:endParaRPr>
          </a:p>
        </p:txBody>
      </p:sp>
      <p:pic>
        <p:nvPicPr>
          <p:cNvPr id="23" name="图片占位符 22"/>
          <p:cNvPicPr>
            <a:picLocks noGrp="1" noChangeAspect="1"/>
          </p:cNvPicPr>
          <p:nvPr>
            <p:ph type="pic" sz="quarter" idx="13"/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961" b="15961"/>
          <a:stretch>
            <a:fillRect/>
          </a:stretch>
        </p:blipFill>
        <p:spPr/>
      </p:pic>
      <p:pic>
        <p:nvPicPr>
          <p:cNvPr id="21" name="图片占位符 20"/>
          <p:cNvPicPr>
            <a:picLocks noGrp="1" noChangeAspect="1"/>
          </p:cNvPicPr>
          <p:nvPr>
            <p:ph type="pic" sz="quarter" idx="14"/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86" b="18086"/>
          <a:stretch>
            <a:fillRect/>
          </a:stretch>
        </p:blipFill>
        <p:spPr/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5599" y="4949051"/>
            <a:ext cx="4527036" cy="3239172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4155" y="5272509"/>
            <a:ext cx="2260600" cy="2260600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6" name="图片占位符 5"/>
          <p:cNvPicPr>
            <a:picLocks noGrp="1" noChangeAspect="1"/>
          </p:cNvPicPr>
          <p:nvPr>
            <p:ph type="pic" sz="quarter" idx="11"/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9" r="1109"/>
          <a:stretch>
            <a:fillRect/>
          </a:stretch>
        </p:blipFill>
        <p:spPr/>
      </p:pic>
      <p:pic>
        <p:nvPicPr>
          <p:cNvPr id="7" name="图片占位符 6"/>
          <p:cNvPicPr>
            <a:picLocks noGrp="1" noChangeAspect="1"/>
          </p:cNvPicPr>
          <p:nvPr>
            <p:ph type="pic" sz="quarter" idx="12"/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54" b="18054"/>
          <a:stretch>
            <a:fillRect/>
          </a:stretch>
        </p:blipFill>
        <p:spPr/>
      </p:pic>
      <p:grpSp>
        <p:nvGrpSpPr>
          <p:cNvPr id="17" name="组合 16"/>
          <p:cNvGrpSpPr/>
          <p:nvPr/>
        </p:nvGrpSpPr>
        <p:grpSpPr>
          <a:xfrm>
            <a:off x="11030263" y="381921"/>
            <a:ext cx="1128652" cy="917252"/>
            <a:chOff x="1422400" y="4740550"/>
            <a:chExt cx="1378857" cy="1120593"/>
          </a:xfr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grpSpPr>
        <p:sp>
          <p:nvSpPr>
            <p:cNvPr id="18" name="矩形 17"/>
            <p:cNvSpPr/>
            <p:nvPr/>
          </p:nvSpPr>
          <p:spPr>
            <a:xfrm>
              <a:off x="1422400" y="4838204"/>
              <a:ext cx="366630" cy="366630"/>
            </a:xfrm>
            <a:prstGeom prst="rect">
              <a:avLst/>
            </a:prstGeom>
            <a:noFill/>
            <a:ln w="38100">
              <a:solidFill>
                <a:srgbClr val="6600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矩形 18"/>
            <p:cNvSpPr/>
            <p:nvPr/>
          </p:nvSpPr>
          <p:spPr>
            <a:xfrm>
              <a:off x="2002100" y="5202106"/>
              <a:ext cx="594587" cy="659037"/>
            </a:xfrm>
            <a:prstGeom prst="rect">
              <a:avLst/>
            </a:prstGeom>
            <a:noFill/>
            <a:ln w="57150">
              <a:solidFill>
                <a:srgbClr val="6600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矩形 23"/>
            <p:cNvSpPr/>
            <p:nvPr/>
          </p:nvSpPr>
          <p:spPr>
            <a:xfrm>
              <a:off x="2421188" y="5019518"/>
              <a:ext cx="380069" cy="380069"/>
            </a:xfrm>
            <a:prstGeom prst="rect">
              <a:avLst/>
            </a:prstGeom>
            <a:noFill/>
            <a:ln w="38100">
              <a:solidFill>
                <a:srgbClr val="EC206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矩形 24"/>
            <p:cNvSpPr/>
            <p:nvPr/>
          </p:nvSpPr>
          <p:spPr>
            <a:xfrm>
              <a:off x="1623318" y="4740550"/>
              <a:ext cx="594587" cy="659037"/>
            </a:xfrm>
            <a:prstGeom prst="rect">
              <a:avLst/>
            </a:prstGeom>
            <a:noFill/>
            <a:ln w="57150">
              <a:solidFill>
                <a:srgbClr val="EC206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15" grpId="0" animBg="1"/>
      <p:bldP spid="1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8096" y="4576797"/>
            <a:ext cx="4527036" cy="3239172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sp>
        <p:nvSpPr>
          <p:cNvPr id="39" name="MH_Other_1"/>
          <p:cNvSpPr/>
          <p:nvPr>
            <p:custDataLst>
              <p:tags r:id="rId2"/>
            </p:custDataLst>
          </p:nvPr>
        </p:nvSpPr>
        <p:spPr>
          <a:xfrm>
            <a:off x="4553735" y="4055184"/>
            <a:ext cx="1289969" cy="1043226"/>
          </a:xfrm>
          <a:prstGeom prst="roundRect">
            <a:avLst>
              <a:gd name="adj" fmla="val 7968"/>
            </a:avLst>
          </a:prstGeom>
          <a:solidFill>
            <a:srgbClr val="491BCE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0" name="MH_Other_2"/>
          <p:cNvSpPr/>
          <p:nvPr>
            <p:custDataLst>
              <p:tags r:id="rId3"/>
            </p:custDataLst>
          </p:nvPr>
        </p:nvSpPr>
        <p:spPr>
          <a:xfrm>
            <a:off x="3041883" y="4055184"/>
            <a:ext cx="1289969" cy="1043226"/>
          </a:xfrm>
          <a:prstGeom prst="roundRect">
            <a:avLst>
              <a:gd name="adj" fmla="val 7968"/>
            </a:avLst>
          </a:prstGeom>
          <a:solidFill>
            <a:srgbClr val="EC206C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4155" y="5272509"/>
            <a:ext cx="2260600" cy="2260600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20" name="图片占位符 19"/>
          <p:cNvPicPr>
            <a:picLocks noGrp="1" noChangeAspect="1"/>
          </p:cNvPicPr>
          <p:nvPr>
            <p:ph type="pic" sz="quarter" idx="11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133" b="13133"/>
          <a:stretch>
            <a:fillRect/>
          </a:stretch>
        </p:blipFill>
        <p:spPr>
          <a:xfrm>
            <a:off x="3041883" y="1607397"/>
            <a:ext cx="7151572" cy="3515385"/>
          </a:xfrm>
        </p:spPr>
      </p:pic>
      <p:grpSp>
        <p:nvGrpSpPr>
          <p:cNvPr id="23" name="组合 22"/>
          <p:cNvGrpSpPr/>
          <p:nvPr/>
        </p:nvGrpSpPr>
        <p:grpSpPr>
          <a:xfrm>
            <a:off x="11030263" y="381921"/>
            <a:ext cx="1128652" cy="917252"/>
            <a:chOff x="1422400" y="4740550"/>
            <a:chExt cx="1378857" cy="1120593"/>
          </a:xfr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grpSpPr>
        <p:sp>
          <p:nvSpPr>
            <p:cNvPr id="24" name="矩形 23"/>
            <p:cNvSpPr/>
            <p:nvPr/>
          </p:nvSpPr>
          <p:spPr>
            <a:xfrm>
              <a:off x="1422400" y="4838204"/>
              <a:ext cx="366630" cy="366630"/>
            </a:xfrm>
            <a:prstGeom prst="rect">
              <a:avLst/>
            </a:prstGeom>
            <a:noFill/>
            <a:ln w="38100">
              <a:solidFill>
                <a:srgbClr val="6600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矩形 24"/>
            <p:cNvSpPr/>
            <p:nvPr/>
          </p:nvSpPr>
          <p:spPr>
            <a:xfrm>
              <a:off x="2002100" y="5202106"/>
              <a:ext cx="594587" cy="659037"/>
            </a:xfrm>
            <a:prstGeom prst="rect">
              <a:avLst/>
            </a:prstGeom>
            <a:noFill/>
            <a:ln w="57150">
              <a:solidFill>
                <a:srgbClr val="6600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矩形 25"/>
            <p:cNvSpPr/>
            <p:nvPr/>
          </p:nvSpPr>
          <p:spPr>
            <a:xfrm>
              <a:off x="2421188" y="5019518"/>
              <a:ext cx="380069" cy="380069"/>
            </a:xfrm>
            <a:prstGeom prst="rect">
              <a:avLst/>
            </a:prstGeom>
            <a:noFill/>
            <a:ln w="38100">
              <a:solidFill>
                <a:srgbClr val="EC206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矩形 26"/>
            <p:cNvSpPr/>
            <p:nvPr/>
          </p:nvSpPr>
          <p:spPr>
            <a:xfrm>
              <a:off x="1623318" y="4740550"/>
              <a:ext cx="594587" cy="659037"/>
            </a:xfrm>
            <a:prstGeom prst="rect">
              <a:avLst/>
            </a:prstGeom>
            <a:noFill/>
            <a:ln w="57150">
              <a:solidFill>
                <a:srgbClr val="EC206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9" name="MH_Other_2"/>
          <p:cNvSpPr/>
          <p:nvPr>
            <p:custDataLst>
              <p:tags r:id="rId4"/>
            </p:custDataLst>
          </p:nvPr>
        </p:nvSpPr>
        <p:spPr>
          <a:xfrm>
            <a:off x="5972684" y="4055184"/>
            <a:ext cx="1289969" cy="1043226"/>
          </a:xfrm>
          <a:prstGeom prst="roundRect">
            <a:avLst>
              <a:gd name="adj" fmla="val 7968"/>
            </a:avLst>
          </a:prstGeom>
          <a:solidFill>
            <a:srgbClr val="EC206C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40" grpId="0" animBg="1"/>
      <p:bldP spid="2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文本框 13"/>
          <p:cNvSpPr txBox="1"/>
          <p:nvPr/>
        </p:nvSpPr>
        <p:spPr>
          <a:xfrm>
            <a:off x="1282349" y="4949051"/>
            <a:ext cx="9625927" cy="75251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just">
              <a:lnSpc>
                <a:spcPct val="125000"/>
              </a:lnSpc>
            </a:pPr>
            <a:r>
              <a:rPr lang="zh-CN" altLang="en-US" dirty="0" smtClean="0">
                <a:solidFill>
                  <a:srgbClr val="EC206C"/>
                </a:solidFill>
                <a:latin typeface="Century Gothic" panose="020B0502020202020204" pitchFamily="34" charset="0"/>
              </a:rPr>
              <a:t>在这个世界上，任何一个人的力量都是渺小的，只有融入团队，只有与团队一起奋斗，你才能实现个人价值的最大化，你才能成就自己的卓越！</a:t>
            </a: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5599" y="4949051"/>
            <a:ext cx="4527036" cy="3239172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4155" y="5272509"/>
            <a:ext cx="2260600" cy="2260600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16" name="图片占位符 15"/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68" r="28568"/>
          <a:stretch>
            <a:fillRect/>
          </a:stretch>
        </p:blipFill>
        <p:spPr/>
      </p:pic>
      <p:pic>
        <p:nvPicPr>
          <p:cNvPr id="18" name="图片占位符 17"/>
          <p:cNvPicPr>
            <a:picLocks noGrp="1" noChangeAspect="1"/>
          </p:cNvPicPr>
          <p:nvPr>
            <p:ph type="pic" sz="quarter" idx="14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51" r="28551"/>
          <a:stretch>
            <a:fillRect/>
          </a:stretch>
        </p:blipFill>
        <p:spPr/>
      </p:pic>
      <p:pic>
        <p:nvPicPr>
          <p:cNvPr id="19" name="图片占位符 18"/>
          <p:cNvPicPr>
            <a:picLocks noGrp="1" noChangeAspect="1"/>
          </p:cNvPicPr>
          <p:nvPr>
            <p:ph type="pic" sz="quarter" idx="15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0" r="1740"/>
          <a:stretch>
            <a:fillRect/>
          </a:stretch>
        </p:blipFill>
        <p:spPr/>
      </p:pic>
      <p:pic>
        <p:nvPicPr>
          <p:cNvPr id="23" name="图片占位符 22"/>
          <p:cNvPicPr>
            <a:picLocks noGrp="1" noChangeAspect="1"/>
          </p:cNvPicPr>
          <p:nvPr>
            <p:ph type="pic" sz="quarter" idx="11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80" r="10280"/>
          <a:stretch>
            <a:fillRect/>
          </a:stretch>
        </p:blipFill>
        <p:spPr/>
      </p:pic>
      <p:pic>
        <p:nvPicPr>
          <p:cNvPr id="22" name="图片占位符 21"/>
          <p:cNvPicPr>
            <a:picLocks noGrp="1" noChangeAspect="1"/>
          </p:cNvPicPr>
          <p:nvPr>
            <p:ph type="pic" sz="quarter" idx="12"/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68" r="28568"/>
          <a:stretch>
            <a:fillRect/>
          </a:stretch>
        </p:blipFill>
        <p:spPr/>
      </p:pic>
      <p:grpSp>
        <p:nvGrpSpPr>
          <p:cNvPr id="24" name="组合 23"/>
          <p:cNvGrpSpPr/>
          <p:nvPr/>
        </p:nvGrpSpPr>
        <p:grpSpPr>
          <a:xfrm>
            <a:off x="11030263" y="381921"/>
            <a:ext cx="1128652" cy="917252"/>
            <a:chOff x="1422400" y="4740550"/>
            <a:chExt cx="1378857" cy="1120593"/>
          </a:xfr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grpSpPr>
        <p:sp>
          <p:nvSpPr>
            <p:cNvPr id="25" name="矩形 24"/>
            <p:cNvSpPr/>
            <p:nvPr/>
          </p:nvSpPr>
          <p:spPr>
            <a:xfrm>
              <a:off x="1422400" y="4838204"/>
              <a:ext cx="366630" cy="366630"/>
            </a:xfrm>
            <a:prstGeom prst="rect">
              <a:avLst/>
            </a:prstGeom>
            <a:noFill/>
            <a:ln w="38100">
              <a:solidFill>
                <a:srgbClr val="6600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矩形 25"/>
            <p:cNvSpPr/>
            <p:nvPr/>
          </p:nvSpPr>
          <p:spPr>
            <a:xfrm>
              <a:off x="2002100" y="5202106"/>
              <a:ext cx="594587" cy="659037"/>
            </a:xfrm>
            <a:prstGeom prst="rect">
              <a:avLst/>
            </a:prstGeom>
            <a:noFill/>
            <a:ln w="57150">
              <a:solidFill>
                <a:srgbClr val="6600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矩形 26"/>
            <p:cNvSpPr/>
            <p:nvPr/>
          </p:nvSpPr>
          <p:spPr>
            <a:xfrm>
              <a:off x="2421188" y="5019518"/>
              <a:ext cx="380069" cy="380069"/>
            </a:xfrm>
            <a:prstGeom prst="rect">
              <a:avLst/>
            </a:prstGeom>
            <a:noFill/>
            <a:ln w="38100">
              <a:solidFill>
                <a:srgbClr val="EC206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矩形 27"/>
            <p:cNvSpPr/>
            <p:nvPr/>
          </p:nvSpPr>
          <p:spPr>
            <a:xfrm>
              <a:off x="1623318" y="4740550"/>
              <a:ext cx="594587" cy="659037"/>
            </a:xfrm>
            <a:prstGeom prst="rect">
              <a:avLst/>
            </a:prstGeom>
            <a:noFill/>
            <a:ln w="57150">
              <a:solidFill>
                <a:srgbClr val="EC206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11030263" y="381921"/>
            <a:ext cx="1128652" cy="917252"/>
            <a:chOff x="1422400" y="4740550"/>
            <a:chExt cx="1378857" cy="1120593"/>
          </a:xfr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grpSpPr>
        <p:sp>
          <p:nvSpPr>
            <p:cNvPr id="13" name="矩形 12"/>
            <p:cNvSpPr/>
            <p:nvPr/>
          </p:nvSpPr>
          <p:spPr>
            <a:xfrm>
              <a:off x="1422400" y="4838204"/>
              <a:ext cx="366630" cy="366630"/>
            </a:xfrm>
            <a:prstGeom prst="rect">
              <a:avLst/>
            </a:prstGeom>
            <a:noFill/>
            <a:ln w="38100">
              <a:solidFill>
                <a:srgbClr val="6600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 13"/>
            <p:cNvSpPr/>
            <p:nvPr/>
          </p:nvSpPr>
          <p:spPr>
            <a:xfrm>
              <a:off x="2002100" y="5202106"/>
              <a:ext cx="594587" cy="659037"/>
            </a:xfrm>
            <a:prstGeom prst="rect">
              <a:avLst/>
            </a:prstGeom>
            <a:noFill/>
            <a:ln w="57150">
              <a:solidFill>
                <a:srgbClr val="6600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/>
            <p:cNvSpPr/>
            <p:nvPr/>
          </p:nvSpPr>
          <p:spPr>
            <a:xfrm>
              <a:off x="2421188" y="5019518"/>
              <a:ext cx="380069" cy="380069"/>
            </a:xfrm>
            <a:prstGeom prst="rect">
              <a:avLst/>
            </a:prstGeom>
            <a:noFill/>
            <a:ln w="38100">
              <a:solidFill>
                <a:srgbClr val="EC206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矩形 15"/>
            <p:cNvSpPr/>
            <p:nvPr/>
          </p:nvSpPr>
          <p:spPr>
            <a:xfrm>
              <a:off x="1623318" y="4740550"/>
              <a:ext cx="594587" cy="659037"/>
            </a:xfrm>
            <a:prstGeom prst="rect">
              <a:avLst/>
            </a:prstGeom>
            <a:noFill/>
            <a:ln w="57150">
              <a:solidFill>
                <a:srgbClr val="EC206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7" name="图片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5599" y="4949051"/>
            <a:ext cx="4527036" cy="3239172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4155" y="5272509"/>
            <a:ext cx="2260600" cy="2260600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4" name="图片占位符 3"/>
          <p:cNvPicPr>
            <a:picLocks noGrp="1" noChangeAspect="1"/>
          </p:cNvPicPr>
          <p:nvPr>
            <p:ph type="pic" sz="quarter" idx="11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99" r="17899"/>
          <a:stretch>
            <a:fillRect/>
          </a:stretch>
        </p:blipFill>
        <p:spPr>
          <a:xfrm>
            <a:off x="885825" y="1681514"/>
            <a:ext cx="3678536" cy="3590995"/>
          </a:xfrm>
        </p:spPr>
      </p:pic>
      <p:pic>
        <p:nvPicPr>
          <p:cNvPr id="11" name="图片占位符 10"/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29" r="4229"/>
          <a:stretch>
            <a:fillRect/>
          </a:stretch>
        </p:blipFill>
        <p:spPr>
          <a:xfrm>
            <a:off x="6621788" y="1681514"/>
            <a:ext cx="4928772" cy="3580957"/>
          </a:xfrm>
        </p:spPr>
      </p:pic>
      <p:sp>
        <p:nvSpPr>
          <p:cNvPr id="5" name="MH_Text_1"/>
          <p:cNvSpPr/>
          <p:nvPr>
            <p:custDataLst>
              <p:tags r:id="rId2"/>
            </p:custDataLst>
          </p:nvPr>
        </p:nvSpPr>
        <p:spPr>
          <a:xfrm>
            <a:off x="4370108" y="1907953"/>
            <a:ext cx="2251680" cy="3242637"/>
          </a:xfrm>
          <a:prstGeom prst="rect">
            <a:avLst/>
          </a:prstGeom>
          <a:solidFill>
            <a:srgbClr val="491BCE"/>
          </a:solidFill>
          <a:ln w="952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72000" rIns="144000" bIns="72000" anchor="ctr">
            <a:normAutofit/>
          </a:bodyPr>
          <a:lstStyle/>
          <a:p>
            <a:pPr algn="ctr">
              <a:lnSpc>
                <a:spcPct val="150000"/>
              </a:lnSpc>
              <a:spcBef>
                <a:spcPts val="600"/>
              </a:spcBef>
              <a:defRPr/>
            </a:pPr>
            <a:endParaRPr lang="en-US" altLang="zh-CN" sz="1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564361" y="2317831"/>
            <a:ext cx="1864364" cy="230832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没有完美的个人</a:t>
            </a:r>
          </a:p>
          <a:p>
            <a:pPr>
              <a:lnSpc>
                <a:spcPct val="150000"/>
              </a:lnSpc>
            </a:pPr>
            <a:r>
              <a:rPr lang="zh-CN" altLang="en-US" sz="16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只有完美的团队</a:t>
            </a:r>
          </a:p>
          <a:p>
            <a:pPr>
              <a:lnSpc>
                <a:spcPct val="150000"/>
              </a:lnSpc>
            </a:pPr>
            <a:r>
              <a:rPr lang="zh-CN" altLang="en-US" sz="16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雁行理论造就团队凝聚力</a:t>
            </a:r>
          </a:p>
          <a:p>
            <a:pPr>
              <a:lnSpc>
                <a:spcPct val="150000"/>
              </a:lnSpc>
            </a:pPr>
            <a:r>
              <a:rPr lang="zh-CN" altLang="en-US" sz="16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团队作战不能出力</a:t>
            </a:r>
          </a:p>
          <a:p>
            <a:pPr>
              <a:lnSpc>
                <a:spcPct val="150000"/>
              </a:lnSpc>
            </a:pPr>
            <a:r>
              <a:rPr lang="zh-CN" altLang="en-US" sz="16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个人作战没有能力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9764894" y="1554112"/>
            <a:ext cx="1552394" cy="1415124"/>
            <a:chOff x="9764894" y="1554112"/>
            <a:chExt cx="1552394" cy="1415124"/>
          </a:xfrm>
        </p:grpSpPr>
        <p:sp>
          <p:nvSpPr>
            <p:cNvPr id="7" name="MH_SubTitle_1"/>
            <p:cNvSpPr/>
            <p:nvPr>
              <p:custDataLst>
                <p:tags r:id="rId2"/>
              </p:custDataLst>
            </p:nvPr>
          </p:nvSpPr>
          <p:spPr bwMode="auto">
            <a:xfrm>
              <a:off x="9764894" y="1554112"/>
              <a:ext cx="1552394" cy="1415124"/>
            </a:xfrm>
            <a:prstGeom prst="rect">
              <a:avLst/>
            </a:prstGeom>
            <a:solidFill>
              <a:srgbClr val="491BCE"/>
            </a:solidFill>
            <a:ln>
              <a:noFill/>
            </a:ln>
            <a:effectLst/>
          </p:spPr>
          <p:txBody>
            <a:bodyPr lIns="0" tIns="0" rIns="0" bIns="0" anchor="ctr">
              <a:normAutofit/>
            </a:bodyPr>
            <a:lstStyle/>
            <a:p>
              <a:pPr algn="ctr">
                <a:lnSpc>
                  <a:spcPct val="110000"/>
                </a:lnSpc>
                <a:defRPr/>
              </a:pPr>
              <a:endParaRPr lang="zh-CN" altLang="en-US" sz="2800" b="1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9901500" y="1852009"/>
              <a:ext cx="1313180" cy="769441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4400" b="1" dirty="0" smtClean="0">
                  <a:solidFill>
                    <a:schemeClr val="bg1"/>
                  </a:solidFill>
                </a:rPr>
                <a:t>团队</a:t>
              </a:r>
            </a:p>
          </p:txBody>
        </p:sp>
      </p:grpSp>
      <p:pic>
        <p:nvPicPr>
          <p:cNvPr id="10" name="图片占位符 9"/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LineDrawing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4626" b="34626"/>
          <a:stretch>
            <a:fillRect/>
          </a:stretch>
        </p:blipFill>
        <p:spPr>
          <a:xfrm>
            <a:off x="874713" y="4554075"/>
            <a:ext cx="7044531" cy="1446322"/>
          </a:xfrm>
        </p:spPr>
      </p:pic>
      <p:pic>
        <p:nvPicPr>
          <p:cNvPr id="11" name="图片占位符 10"/>
          <p:cNvPicPr>
            <a:picLocks noGrp="1" noChangeAspect="1"/>
          </p:cNvPicPr>
          <p:nvPr>
            <p:ph type="pic" sz="quarter" idx="14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15" r="13515"/>
          <a:stretch>
            <a:fillRect/>
          </a:stretch>
        </p:blipFill>
        <p:spPr>
          <a:xfrm>
            <a:off x="8064000" y="3167653"/>
            <a:ext cx="3253288" cy="2127678"/>
          </a:xfrm>
        </p:spPr>
      </p:pic>
      <p:pic>
        <p:nvPicPr>
          <p:cNvPr id="16" name="图片占位符 15"/>
          <p:cNvPicPr>
            <a:picLocks noGrp="1" noChangeAspect="1"/>
          </p:cNvPicPr>
          <p:nvPr>
            <p:ph type="pic" sz="quarter" idx="13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12" r="13412"/>
          <a:stretch>
            <a:fillRect/>
          </a:stretch>
        </p:blipFill>
        <p:spPr/>
      </p:pic>
      <p:pic>
        <p:nvPicPr>
          <p:cNvPr id="15" name="图片占位符 14"/>
          <p:cNvPicPr>
            <a:picLocks noGrp="1" noChangeAspect="1"/>
          </p:cNvPicPr>
          <p:nvPr>
            <p:ph type="pic" sz="quarter" idx="11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" r="8901"/>
          <a:stretch>
            <a:fillRect/>
          </a:stretch>
        </p:blipFill>
        <p:spPr/>
      </p:pic>
      <p:grpSp>
        <p:nvGrpSpPr>
          <p:cNvPr id="19" name="组合 18"/>
          <p:cNvGrpSpPr/>
          <p:nvPr/>
        </p:nvGrpSpPr>
        <p:grpSpPr>
          <a:xfrm>
            <a:off x="11030263" y="381921"/>
            <a:ext cx="1128652" cy="917252"/>
            <a:chOff x="1422400" y="4740550"/>
            <a:chExt cx="1378857" cy="1120593"/>
          </a:xfr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grpSpPr>
        <p:sp>
          <p:nvSpPr>
            <p:cNvPr id="20" name="矩形 19"/>
            <p:cNvSpPr/>
            <p:nvPr/>
          </p:nvSpPr>
          <p:spPr>
            <a:xfrm>
              <a:off x="1422400" y="4838204"/>
              <a:ext cx="366630" cy="366630"/>
            </a:xfrm>
            <a:prstGeom prst="rect">
              <a:avLst/>
            </a:prstGeom>
            <a:noFill/>
            <a:ln w="38100">
              <a:solidFill>
                <a:srgbClr val="6600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矩形 20"/>
            <p:cNvSpPr/>
            <p:nvPr/>
          </p:nvSpPr>
          <p:spPr>
            <a:xfrm>
              <a:off x="2002100" y="5202106"/>
              <a:ext cx="594587" cy="659037"/>
            </a:xfrm>
            <a:prstGeom prst="rect">
              <a:avLst/>
            </a:prstGeom>
            <a:noFill/>
            <a:ln w="57150">
              <a:solidFill>
                <a:srgbClr val="6600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矩形 21"/>
            <p:cNvSpPr/>
            <p:nvPr/>
          </p:nvSpPr>
          <p:spPr>
            <a:xfrm>
              <a:off x="2421188" y="5019518"/>
              <a:ext cx="380069" cy="380069"/>
            </a:xfrm>
            <a:prstGeom prst="rect">
              <a:avLst/>
            </a:prstGeom>
            <a:noFill/>
            <a:ln w="38100">
              <a:solidFill>
                <a:srgbClr val="EC206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矩形 22"/>
            <p:cNvSpPr/>
            <p:nvPr/>
          </p:nvSpPr>
          <p:spPr>
            <a:xfrm>
              <a:off x="1623318" y="4740550"/>
              <a:ext cx="594587" cy="659037"/>
            </a:xfrm>
            <a:prstGeom prst="rect">
              <a:avLst/>
            </a:prstGeom>
            <a:noFill/>
            <a:ln w="57150">
              <a:solidFill>
                <a:srgbClr val="EC206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4" name="图片 23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5599" y="4949051"/>
            <a:ext cx="4527036" cy="3239172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4155" y="5272509"/>
            <a:ext cx="2260600" cy="2260600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0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074" name="MH_Other_1"/>
          <p:cNvCxnSpPr>
            <a:cxnSpLocks noChangeShapeType="1"/>
          </p:cNvCxnSpPr>
          <p:nvPr>
            <p:custDataLst>
              <p:tags r:id="rId2"/>
            </p:custDataLst>
          </p:nvPr>
        </p:nvCxnSpPr>
        <p:spPr bwMode="auto">
          <a:xfrm>
            <a:off x="918116" y="1742734"/>
            <a:ext cx="3679643" cy="0"/>
          </a:xfrm>
          <a:prstGeom prst="line">
            <a:avLst/>
          </a:prstGeom>
          <a:noFill/>
          <a:ln w="38100" algn="ctr">
            <a:solidFill>
              <a:srgbClr val="EC206C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1" name="文本框 10"/>
          <p:cNvSpPr txBox="1"/>
          <p:nvPr/>
        </p:nvSpPr>
        <p:spPr>
          <a:xfrm>
            <a:off x="7637646" y="5083673"/>
            <a:ext cx="3679643" cy="90024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just">
              <a:lnSpc>
                <a:spcPct val="125000"/>
              </a:lnSpc>
            </a:pPr>
            <a:r>
              <a:rPr lang="zh-CN" altLang="en-US" sz="1400" dirty="0" smtClean="0">
                <a:solidFill>
                  <a:srgbClr val="491BCE"/>
                </a:solidFill>
                <a:latin typeface="Century Gothic" panose="020B0502020202020204" pitchFamily="34" charset="0"/>
              </a:rPr>
              <a:t>齐心协力，永创佳绩，顽强拼搏，所向无敌，山中猛虎，水中蛟龙，顽强拼搏，超越自我，不鸣则已，一鸣惊人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979723" y="1826525"/>
            <a:ext cx="3420828" cy="8592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dist">
              <a:lnSpc>
                <a:spcPct val="125000"/>
              </a:lnSpc>
            </a:pPr>
            <a:r>
              <a:rPr lang="zh-CN" altLang="en-US" sz="4400" b="1" dirty="0" smtClean="0">
                <a:solidFill>
                  <a:srgbClr val="EC206C"/>
                </a:solidFill>
                <a:latin typeface="Century Gothic" panose="020B0502020202020204" pitchFamily="34" charset="0"/>
              </a:rPr>
              <a:t>团队精神</a:t>
            </a:r>
          </a:p>
        </p:txBody>
      </p:sp>
      <p:pic>
        <p:nvPicPr>
          <p:cNvPr id="10" name="图片占位符 9"/>
          <p:cNvPicPr>
            <a:picLocks noGrp="1" noChangeAspect="1"/>
          </p:cNvPicPr>
          <p:nvPr>
            <p:ph type="pic" sz="quarter" idx="14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25" r="11425"/>
          <a:stretch>
            <a:fillRect/>
          </a:stretch>
        </p:blipFill>
        <p:spPr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图片占位符 11"/>
          <p:cNvPicPr>
            <a:picLocks noGrp="1" noChangeAspect="1"/>
          </p:cNvPicPr>
          <p:nvPr>
            <p:ph type="pic" sz="quarter" idx="1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10" r="11510"/>
          <a:stretch>
            <a:fillRect/>
          </a:stretch>
        </p:blipFill>
        <p:spPr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图片占位符 5"/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04" r="6504"/>
          <a:stretch>
            <a:fillRect/>
          </a:stretch>
        </p:blipFill>
        <p:spPr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图片占位符 4"/>
          <p:cNvPicPr>
            <a:picLocks noGrp="1" noChangeAspect="1"/>
          </p:cNvPicPr>
          <p:nvPr>
            <p:ph type="pic" sz="quarter" idx="13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73" r="5573"/>
          <a:stretch>
            <a:fillRect/>
          </a:stretch>
        </p:blipFill>
        <p:spPr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15" name="组合 14"/>
          <p:cNvGrpSpPr/>
          <p:nvPr/>
        </p:nvGrpSpPr>
        <p:grpSpPr>
          <a:xfrm>
            <a:off x="11030263" y="381921"/>
            <a:ext cx="1128652" cy="917252"/>
            <a:chOff x="1422400" y="4740550"/>
            <a:chExt cx="1378857" cy="1120593"/>
          </a:xfr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grpSpPr>
        <p:sp>
          <p:nvSpPr>
            <p:cNvPr id="16" name="矩形 15"/>
            <p:cNvSpPr/>
            <p:nvPr/>
          </p:nvSpPr>
          <p:spPr>
            <a:xfrm>
              <a:off x="1422400" y="4838204"/>
              <a:ext cx="366630" cy="366630"/>
            </a:xfrm>
            <a:prstGeom prst="rect">
              <a:avLst/>
            </a:prstGeom>
            <a:noFill/>
            <a:ln w="38100">
              <a:solidFill>
                <a:srgbClr val="6600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矩形 16"/>
            <p:cNvSpPr/>
            <p:nvPr/>
          </p:nvSpPr>
          <p:spPr>
            <a:xfrm>
              <a:off x="2002100" y="5202106"/>
              <a:ext cx="594587" cy="659037"/>
            </a:xfrm>
            <a:prstGeom prst="rect">
              <a:avLst/>
            </a:prstGeom>
            <a:noFill/>
            <a:ln w="57150">
              <a:solidFill>
                <a:srgbClr val="6600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2421188" y="5019518"/>
              <a:ext cx="380069" cy="380069"/>
            </a:xfrm>
            <a:prstGeom prst="rect">
              <a:avLst/>
            </a:prstGeom>
            <a:noFill/>
            <a:ln w="38100">
              <a:solidFill>
                <a:srgbClr val="EC206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矩形 18"/>
            <p:cNvSpPr/>
            <p:nvPr/>
          </p:nvSpPr>
          <p:spPr>
            <a:xfrm>
              <a:off x="1623318" y="4740550"/>
              <a:ext cx="594587" cy="659037"/>
            </a:xfrm>
            <a:prstGeom prst="rect">
              <a:avLst/>
            </a:prstGeom>
            <a:noFill/>
            <a:ln w="57150">
              <a:solidFill>
                <a:srgbClr val="EC206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0" name="图片 1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5599" y="4949051"/>
            <a:ext cx="4527036" cy="3239172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4155" y="5272509"/>
            <a:ext cx="2260600" cy="2260600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0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8" name="MH_Other_2"/>
          <p:cNvSpPr/>
          <p:nvPr>
            <p:custDataLst>
              <p:tags r:id="rId2"/>
            </p:custDataLst>
          </p:nvPr>
        </p:nvSpPr>
        <p:spPr bwMode="auto">
          <a:xfrm>
            <a:off x="11184458" y="3677878"/>
            <a:ext cx="130011" cy="258973"/>
          </a:xfrm>
          <a:custGeom>
            <a:avLst/>
            <a:gdLst>
              <a:gd name="T0" fmla="*/ 206824 w 196103"/>
              <a:gd name="T1" fmla="*/ 0 h 392206"/>
              <a:gd name="T2" fmla="*/ 206824 w 196103"/>
              <a:gd name="T3" fmla="*/ 390890 h 392206"/>
              <a:gd name="T4" fmla="*/ 0 w 196103"/>
              <a:gd name="T5" fmla="*/ 195445 h 392206"/>
              <a:gd name="T6" fmla="*/ 206824 w 196103"/>
              <a:gd name="T7" fmla="*/ 0 h 392206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103" h="392206">
                <a:moveTo>
                  <a:pt x="196103" y="0"/>
                </a:moveTo>
                <a:lnTo>
                  <a:pt x="196103" y="392206"/>
                </a:lnTo>
                <a:cubicBezTo>
                  <a:pt x="87798" y="392206"/>
                  <a:pt x="0" y="304408"/>
                  <a:pt x="0" y="196103"/>
                </a:cubicBezTo>
                <a:cubicBezTo>
                  <a:pt x="0" y="87798"/>
                  <a:pt x="87798" y="0"/>
                  <a:pt x="196103" y="0"/>
                </a:cubicBezTo>
                <a:close/>
              </a:path>
            </a:pathLst>
          </a:custGeom>
          <a:solidFill>
            <a:srgbClr val="FCFCF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3079" name="MH_Other_3"/>
          <p:cNvSpPr/>
          <p:nvPr>
            <p:custDataLst>
              <p:tags r:id="rId3"/>
            </p:custDataLst>
          </p:nvPr>
        </p:nvSpPr>
        <p:spPr bwMode="auto">
          <a:xfrm>
            <a:off x="11186269" y="5974034"/>
            <a:ext cx="188725" cy="113235"/>
          </a:xfrm>
          <a:custGeom>
            <a:avLst/>
            <a:gdLst>
              <a:gd name="T0" fmla="*/ 143044 w 285724"/>
              <a:gd name="T1" fmla="*/ 0 h 171424"/>
              <a:gd name="T2" fmla="*/ 286088 w 285724"/>
              <a:gd name="T3" fmla="*/ 143170 h 171424"/>
              <a:gd name="T4" fmla="*/ 280311 w 285724"/>
              <a:gd name="T5" fmla="*/ 171788 h 171424"/>
              <a:gd name="T6" fmla="*/ 5781 w 285724"/>
              <a:gd name="T7" fmla="*/ 171788 h 171424"/>
              <a:gd name="T8" fmla="*/ 0 w 285724"/>
              <a:gd name="T9" fmla="*/ 143170 h 171424"/>
              <a:gd name="T10" fmla="*/ 143044 w 285724"/>
              <a:gd name="T11" fmla="*/ 0 h 17142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85724" h="171424">
                <a:moveTo>
                  <a:pt x="142862" y="0"/>
                </a:moveTo>
                <a:cubicBezTo>
                  <a:pt x="221763" y="0"/>
                  <a:pt x="285724" y="63961"/>
                  <a:pt x="285724" y="142862"/>
                </a:cubicBezTo>
                <a:lnTo>
                  <a:pt x="279958" y="171424"/>
                </a:lnTo>
                <a:lnTo>
                  <a:pt x="5767" y="171424"/>
                </a:lnTo>
                <a:lnTo>
                  <a:pt x="0" y="142862"/>
                </a:lnTo>
                <a:cubicBezTo>
                  <a:pt x="0" y="63961"/>
                  <a:pt x="63961" y="0"/>
                  <a:pt x="142862" y="0"/>
                </a:cubicBezTo>
                <a:close/>
              </a:path>
            </a:pathLst>
          </a:custGeom>
          <a:solidFill>
            <a:srgbClr val="FCFCF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3080" name="MH_Other_4"/>
          <p:cNvSpPr/>
          <p:nvPr>
            <p:custDataLst>
              <p:tags r:id="rId4"/>
            </p:custDataLst>
          </p:nvPr>
        </p:nvSpPr>
        <p:spPr bwMode="auto">
          <a:xfrm>
            <a:off x="2945449" y="1529556"/>
            <a:ext cx="186628" cy="88072"/>
          </a:xfrm>
          <a:custGeom>
            <a:avLst/>
            <a:gdLst>
              <a:gd name="T0" fmla="*/ 0 w 282778"/>
              <a:gd name="T1" fmla="*/ 0 h 135566"/>
              <a:gd name="T2" fmla="*/ 279949 w 282778"/>
              <a:gd name="T3" fmla="*/ 0 h 135566"/>
              <a:gd name="T4" fmla="*/ 270293 w 282778"/>
              <a:gd name="T5" fmla="*/ 38358 h 135566"/>
              <a:gd name="T6" fmla="*/ 139975 w 282778"/>
              <a:gd name="T7" fmla="*/ 107631 h 135566"/>
              <a:gd name="T8" fmla="*/ 9656 w 282778"/>
              <a:gd name="T9" fmla="*/ 38358 h 135566"/>
              <a:gd name="T10" fmla="*/ 0 w 282778"/>
              <a:gd name="T11" fmla="*/ 0 h 13556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82778" h="135566">
                <a:moveTo>
                  <a:pt x="0" y="0"/>
                </a:moveTo>
                <a:lnTo>
                  <a:pt x="282778" y="0"/>
                </a:lnTo>
                <a:lnTo>
                  <a:pt x="273024" y="48313"/>
                </a:lnTo>
                <a:cubicBezTo>
                  <a:pt x="251337" y="99588"/>
                  <a:pt x="200565" y="135566"/>
                  <a:pt x="141389" y="135566"/>
                </a:cubicBezTo>
                <a:cubicBezTo>
                  <a:pt x="82213" y="135566"/>
                  <a:pt x="31441" y="99588"/>
                  <a:pt x="9754" y="48313"/>
                </a:cubicBezTo>
                <a:lnTo>
                  <a:pt x="0" y="0"/>
                </a:lnTo>
                <a:close/>
              </a:path>
            </a:pathLst>
          </a:custGeom>
          <a:solidFill>
            <a:srgbClr val="FCFCF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3081" name="MH_Other_5"/>
          <p:cNvSpPr/>
          <p:nvPr>
            <p:custDataLst>
              <p:tags r:id="rId5"/>
            </p:custDataLst>
          </p:nvPr>
        </p:nvSpPr>
        <p:spPr bwMode="auto">
          <a:xfrm>
            <a:off x="874713" y="3676830"/>
            <a:ext cx="130011" cy="258973"/>
          </a:xfrm>
          <a:custGeom>
            <a:avLst/>
            <a:gdLst>
              <a:gd name="T0" fmla="*/ 0 w 196103"/>
              <a:gd name="T1" fmla="*/ 0 h 392206"/>
              <a:gd name="T2" fmla="*/ 206824 w 196103"/>
              <a:gd name="T3" fmla="*/ 195459 h 392206"/>
              <a:gd name="T4" fmla="*/ 0 w 196103"/>
              <a:gd name="T5" fmla="*/ 390904 h 392206"/>
              <a:gd name="T6" fmla="*/ 0 w 196103"/>
              <a:gd name="T7" fmla="*/ 0 h 392206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103" h="392206">
                <a:moveTo>
                  <a:pt x="0" y="0"/>
                </a:moveTo>
                <a:cubicBezTo>
                  <a:pt x="108305" y="0"/>
                  <a:pt x="196103" y="87798"/>
                  <a:pt x="196103" y="196103"/>
                </a:cubicBezTo>
                <a:cubicBezTo>
                  <a:pt x="196103" y="304408"/>
                  <a:pt x="108305" y="392206"/>
                  <a:pt x="0" y="392206"/>
                </a:cubicBezTo>
                <a:lnTo>
                  <a:pt x="0" y="0"/>
                </a:lnTo>
                <a:close/>
              </a:path>
            </a:pathLst>
          </a:custGeom>
          <a:solidFill>
            <a:srgbClr val="FCFCF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5599" y="4949051"/>
            <a:ext cx="4527036" cy="3239172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4155" y="5272509"/>
            <a:ext cx="2260600" cy="2260600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14" name="图片占位符 13"/>
          <p:cNvPicPr>
            <a:picLocks noGrp="1" noChangeAspect="1"/>
          </p:cNvPicPr>
          <p:nvPr>
            <p:ph type="pic" sz="quarter" idx="11"/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46" r="18246"/>
          <a:stretch>
            <a:fillRect/>
          </a:stretch>
        </p:blipFill>
        <p:spPr>
          <a:xfrm>
            <a:off x="2114155" y="1336017"/>
            <a:ext cx="2118818" cy="19789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图片占位符 4"/>
          <p:cNvPicPr>
            <a:picLocks noGrp="1" noChangeAspect="1"/>
          </p:cNvPicPr>
          <p:nvPr>
            <p:ph type="pic" sz="quarter" idx="12"/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78" b="11078"/>
          <a:stretch>
            <a:fillRect/>
          </a:stretch>
        </p:blipFill>
        <p:spPr>
          <a:xfrm>
            <a:off x="4315947" y="1336018"/>
            <a:ext cx="5991165" cy="19789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图片占位符 12"/>
          <p:cNvPicPr>
            <a:picLocks noGrp="1" noChangeAspect="1"/>
          </p:cNvPicPr>
          <p:nvPr>
            <p:ph type="pic" sz="quarter" idx="13"/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764" b="25764"/>
          <a:stretch>
            <a:fillRect/>
          </a:stretch>
        </p:blipFill>
        <p:spPr>
          <a:xfrm>
            <a:off x="2114155" y="3391826"/>
            <a:ext cx="8192957" cy="20854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21" name="组合 20"/>
          <p:cNvGrpSpPr/>
          <p:nvPr/>
        </p:nvGrpSpPr>
        <p:grpSpPr>
          <a:xfrm>
            <a:off x="11030263" y="381921"/>
            <a:ext cx="1128652" cy="917252"/>
            <a:chOff x="1422400" y="4740550"/>
            <a:chExt cx="1378857" cy="1120593"/>
          </a:xfr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grpSpPr>
        <p:sp>
          <p:nvSpPr>
            <p:cNvPr id="22" name="矩形 21"/>
            <p:cNvSpPr/>
            <p:nvPr/>
          </p:nvSpPr>
          <p:spPr>
            <a:xfrm>
              <a:off x="1422400" y="4838204"/>
              <a:ext cx="366630" cy="366630"/>
            </a:xfrm>
            <a:prstGeom prst="rect">
              <a:avLst/>
            </a:prstGeom>
            <a:noFill/>
            <a:ln w="38100">
              <a:solidFill>
                <a:srgbClr val="6600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矩形 22"/>
            <p:cNvSpPr/>
            <p:nvPr/>
          </p:nvSpPr>
          <p:spPr>
            <a:xfrm>
              <a:off x="2002100" y="5202106"/>
              <a:ext cx="594587" cy="659037"/>
            </a:xfrm>
            <a:prstGeom prst="rect">
              <a:avLst/>
            </a:prstGeom>
            <a:noFill/>
            <a:ln w="57150">
              <a:solidFill>
                <a:srgbClr val="6600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矩形 23"/>
            <p:cNvSpPr/>
            <p:nvPr/>
          </p:nvSpPr>
          <p:spPr>
            <a:xfrm>
              <a:off x="2421188" y="5019518"/>
              <a:ext cx="380069" cy="380069"/>
            </a:xfrm>
            <a:prstGeom prst="rect">
              <a:avLst/>
            </a:prstGeom>
            <a:noFill/>
            <a:ln w="38100">
              <a:solidFill>
                <a:srgbClr val="EC206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矩形 24"/>
            <p:cNvSpPr/>
            <p:nvPr/>
          </p:nvSpPr>
          <p:spPr>
            <a:xfrm>
              <a:off x="1623318" y="4740550"/>
              <a:ext cx="594587" cy="659037"/>
            </a:xfrm>
            <a:prstGeom prst="rect">
              <a:avLst/>
            </a:prstGeom>
            <a:noFill/>
            <a:ln w="57150">
              <a:solidFill>
                <a:srgbClr val="EC206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MH_SubTitle_1"/>
          <p:cNvSpPr/>
          <p:nvPr>
            <p:custDataLst>
              <p:tags r:id="rId2"/>
            </p:custDataLst>
          </p:nvPr>
        </p:nvSpPr>
        <p:spPr bwMode="auto">
          <a:xfrm>
            <a:off x="874712" y="4571859"/>
            <a:ext cx="10442575" cy="800241"/>
          </a:xfrm>
          <a:prstGeom prst="rect">
            <a:avLst/>
          </a:prstGeom>
          <a:solidFill>
            <a:srgbClr val="491BCE"/>
          </a:solidFill>
          <a:ln>
            <a:noFill/>
          </a:ln>
        </p:spPr>
        <p:txBody>
          <a:bodyPr rtlCol="0" anchor="ctr"/>
          <a:lstStyle/>
          <a:p>
            <a:pPr algn="ctr" eaLnBrk="1" hangingPunct="1">
              <a:spcBef>
                <a:spcPct val="0"/>
              </a:spcBef>
              <a:buFontTx/>
              <a:buNone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1" name="MH_SubTitle_1"/>
          <p:cNvSpPr/>
          <p:nvPr>
            <p:custDataLst>
              <p:tags r:id="rId3"/>
            </p:custDataLst>
          </p:nvPr>
        </p:nvSpPr>
        <p:spPr>
          <a:xfrm>
            <a:off x="5023519" y="4508358"/>
            <a:ext cx="4995194" cy="612476"/>
          </a:xfrm>
          <a:prstGeom prst="rect">
            <a:avLst/>
          </a:prstGeom>
        </p:spPr>
        <p:txBody>
          <a:bodyPr vert="horz" wrap="square" lIns="0" tIns="0" rIns="0" bIns="36000" anchor="ctr" anchorCtr="0">
            <a:normAutofit/>
          </a:bodyPr>
          <a:lstStyle/>
          <a:p>
            <a:pPr algn="ctr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endParaRPr lang="zh-CN" altLang="en-US" sz="2400" kern="100" dirty="0">
              <a:solidFill>
                <a:prstClr val="white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600832" y="4665859"/>
            <a:ext cx="5775241" cy="58035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just">
              <a:lnSpc>
                <a:spcPct val="125000"/>
              </a:lnSpc>
            </a:pPr>
            <a:r>
              <a:rPr lang="zh-CN" altLang="en-US" sz="28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因为有缘我们相聚</a:t>
            </a:r>
            <a:r>
              <a:rPr lang="en-US" altLang="zh-CN" sz="28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,</a:t>
            </a:r>
            <a:r>
              <a:rPr lang="zh-CN" altLang="en-US" sz="28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成功靠大家努力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7682339" y="3134980"/>
            <a:ext cx="3507364" cy="116955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>
              <a:lnSpc>
                <a:spcPct val="125000"/>
              </a:lnSpc>
            </a:pPr>
            <a:r>
              <a:rPr lang="zh-CN" altLang="en-US" sz="1400" dirty="0" smtClean="0">
                <a:solidFill>
                  <a:srgbClr val="EC206C"/>
                </a:solidFill>
                <a:latin typeface="Century Gothic" panose="020B0502020202020204" pitchFamily="34" charset="0"/>
              </a:rPr>
              <a:t>在这个世界上，任何一个人的力量都是渺小的，只有融入团队，只有与团队一起奋斗，你才能实现个人价值的最大化，你才能成就自己的卓越！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5599" y="4949051"/>
            <a:ext cx="4527036" cy="3239172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4155" y="5272509"/>
            <a:ext cx="2260600" cy="2260600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3" name="图片占位符 2"/>
          <p:cNvPicPr>
            <a:picLocks noGrp="1" noChangeAspect="1"/>
          </p:cNvPicPr>
          <p:nvPr>
            <p:ph type="pic" sz="quarter" idx="11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1" r="3261"/>
          <a:stretch>
            <a:fillRect/>
          </a:stretch>
        </p:blipFill>
        <p:spPr/>
      </p:pic>
      <p:grpSp>
        <p:nvGrpSpPr>
          <p:cNvPr id="12" name="组合 11"/>
          <p:cNvGrpSpPr/>
          <p:nvPr/>
        </p:nvGrpSpPr>
        <p:grpSpPr>
          <a:xfrm>
            <a:off x="11030263" y="381921"/>
            <a:ext cx="1128652" cy="917252"/>
            <a:chOff x="1422400" y="4740550"/>
            <a:chExt cx="1378857" cy="1120593"/>
          </a:xfr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grpSpPr>
        <p:sp>
          <p:nvSpPr>
            <p:cNvPr id="14" name="矩形 13"/>
            <p:cNvSpPr/>
            <p:nvPr/>
          </p:nvSpPr>
          <p:spPr>
            <a:xfrm>
              <a:off x="1422400" y="4838204"/>
              <a:ext cx="366630" cy="366630"/>
            </a:xfrm>
            <a:prstGeom prst="rect">
              <a:avLst/>
            </a:prstGeom>
            <a:noFill/>
            <a:ln w="38100">
              <a:solidFill>
                <a:srgbClr val="6600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/>
            <p:cNvSpPr/>
            <p:nvPr/>
          </p:nvSpPr>
          <p:spPr>
            <a:xfrm>
              <a:off x="2002100" y="5202106"/>
              <a:ext cx="594587" cy="659037"/>
            </a:xfrm>
            <a:prstGeom prst="rect">
              <a:avLst/>
            </a:prstGeom>
            <a:noFill/>
            <a:ln w="57150">
              <a:solidFill>
                <a:srgbClr val="6600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矩形 15"/>
            <p:cNvSpPr/>
            <p:nvPr/>
          </p:nvSpPr>
          <p:spPr>
            <a:xfrm>
              <a:off x="2421188" y="5019518"/>
              <a:ext cx="380069" cy="380069"/>
            </a:xfrm>
            <a:prstGeom prst="rect">
              <a:avLst/>
            </a:prstGeom>
            <a:noFill/>
            <a:ln w="38100">
              <a:solidFill>
                <a:srgbClr val="EC206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1623318" y="4740550"/>
              <a:ext cx="594587" cy="659037"/>
            </a:xfrm>
            <a:prstGeom prst="rect">
              <a:avLst/>
            </a:prstGeom>
            <a:noFill/>
            <a:ln w="57150">
              <a:solidFill>
                <a:srgbClr val="EC206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0" grpId="0"/>
      <p:bldP spid="1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/>
        </p:nvSpPr>
        <p:spPr>
          <a:xfrm>
            <a:off x="4660636" y="4310524"/>
            <a:ext cx="3331398" cy="182357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just">
              <a:lnSpc>
                <a:spcPct val="125000"/>
              </a:lnSpc>
            </a:pPr>
            <a:r>
              <a:rPr lang="zh-CN" altLang="en-US" dirty="0" smtClean="0">
                <a:solidFill>
                  <a:srgbClr val="491BCE"/>
                </a:solidFill>
                <a:latin typeface="Century Gothic" panose="020B0502020202020204" pitchFamily="34" charset="0"/>
              </a:rPr>
              <a:t>在这个世界上，任何一个人的力量都是渺小的，只有融入团队，只有与团队一起奋斗，你才能实现个人价值的最大化，你才能成就自己的卓越！</a:t>
            </a:r>
          </a:p>
        </p:txBody>
      </p:sp>
      <p:pic>
        <p:nvPicPr>
          <p:cNvPr id="8" name="图片占位符 7"/>
          <p:cNvPicPr>
            <a:picLocks noGrp="1" noChangeAspect="1"/>
          </p:cNvPicPr>
          <p:nvPr>
            <p:ph type="pic" sz="quarter" idx="1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61" b="7661"/>
          <a:stretch>
            <a:fillRect/>
          </a:stretch>
        </p:blipFill>
        <p:spPr/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5599" y="4949051"/>
            <a:ext cx="4527036" cy="3239172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4155" y="5272509"/>
            <a:ext cx="2260600" cy="2260600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6" name="图片占位符 5"/>
          <p:cNvPicPr>
            <a:picLocks noGrp="1" noChangeAspect="1"/>
          </p:cNvPicPr>
          <p:nvPr>
            <p:ph type="pic" sz="quarter" idx="14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913" b="19913"/>
          <a:stretch>
            <a:fillRect/>
          </a:stretch>
        </p:blipFill>
        <p:spPr/>
      </p:pic>
      <p:pic>
        <p:nvPicPr>
          <p:cNvPr id="5" name="图片占位符 4"/>
          <p:cNvPicPr>
            <a:picLocks noGrp="1" noChangeAspect="1"/>
          </p:cNvPicPr>
          <p:nvPr>
            <p:ph type="pic" sz="quarter" idx="11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76" b="6576"/>
          <a:stretch>
            <a:fillRect/>
          </a:stretch>
        </p:blipFill>
        <p:spPr/>
      </p:pic>
      <p:pic>
        <p:nvPicPr>
          <p:cNvPr id="14" name="图片占位符 13"/>
          <p:cNvPicPr>
            <a:picLocks noGrp="1" noChangeAspect="1"/>
          </p:cNvPicPr>
          <p:nvPr>
            <p:ph type="pic" sz="quarter" idx="13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564" b="29564"/>
          <a:stretch>
            <a:fillRect/>
          </a:stretch>
        </p:blipFill>
        <p:spPr/>
      </p:pic>
      <p:grpSp>
        <p:nvGrpSpPr>
          <p:cNvPr id="15" name="组合 14"/>
          <p:cNvGrpSpPr/>
          <p:nvPr/>
        </p:nvGrpSpPr>
        <p:grpSpPr>
          <a:xfrm>
            <a:off x="11030263" y="381921"/>
            <a:ext cx="1128652" cy="917252"/>
            <a:chOff x="1422400" y="4740550"/>
            <a:chExt cx="1378857" cy="1120593"/>
          </a:xfr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grpSpPr>
        <p:sp>
          <p:nvSpPr>
            <p:cNvPr id="16" name="矩形 15"/>
            <p:cNvSpPr/>
            <p:nvPr/>
          </p:nvSpPr>
          <p:spPr>
            <a:xfrm>
              <a:off x="1422400" y="4838204"/>
              <a:ext cx="366630" cy="366630"/>
            </a:xfrm>
            <a:prstGeom prst="rect">
              <a:avLst/>
            </a:prstGeom>
            <a:noFill/>
            <a:ln w="38100">
              <a:solidFill>
                <a:srgbClr val="6600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矩形 16"/>
            <p:cNvSpPr/>
            <p:nvPr/>
          </p:nvSpPr>
          <p:spPr>
            <a:xfrm>
              <a:off x="2002100" y="5202106"/>
              <a:ext cx="594587" cy="659037"/>
            </a:xfrm>
            <a:prstGeom prst="rect">
              <a:avLst/>
            </a:prstGeom>
            <a:noFill/>
            <a:ln w="57150">
              <a:solidFill>
                <a:srgbClr val="6600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2421188" y="5019518"/>
              <a:ext cx="380069" cy="380069"/>
            </a:xfrm>
            <a:prstGeom prst="rect">
              <a:avLst/>
            </a:prstGeom>
            <a:noFill/>
            <a:ln w="38100">
              <a:solidFill>
                <a:srgbClr val="EC206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矩形 18"/>
            <p:cNvSpPr/>
            <p:nvPr/>
          </p:nvSpPr>
          <p:spPr>
            <a:xfrm>
              <a:off x="1623318" y="4740550"/>
              <a:ext cx="594587" cy="659037"/>
            </a:xfrm>
            <a:prstGeom prst="rect">
              <a:avLst/>
            </a:prstGeom>
            <a:noFill/>
            <a:ln w="57150">
              <a:solidFill>
                <a:srgbClr val="EC206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占位符 2"/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932" b="15932"/>
          <a:stretch>
            <a:fillRect/>
          </a:stretch>
        </p:blipFill>
        <p:spPr/>
      </p:pic>
      <p:sp>
        <p:nvSpPr>
          <p:cNvPr id="3075" name="MH_Other_1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74712" y="3655784"/>
            <a:ext cx="10442575" cy="1493340"/>
          </a:xfrm>
          <a:prstGeom prst="rect">
            <a:avLst/>
          </a:prstGeom>
          <a:solidFill>
            <a:srgbClr val="491BCE">
              <a:alpha val="79999"/>
            </a:srgbClr>
          </a:solidFill>
          <a:ln>
            <a:noFill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  <a:latin typeface="Arial Narrow" panose="020B0606020202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385666" y="3933823"/>
            <a:ext cx="6225184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just">
              <a:lnSpc>
                <a:spcPct val="125000"/>
              </a:lnSpc>
            </a:pPr>
            <a:r>
              <a:rPr lang="zh-CN" altLang="en-US" sz="16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成功的花，人们只惊羡它现时的明艳，然而当初它的芽儿，却浸透了奋斗者的泪泉，洒满了牺牲的血雨</a:t>
            </a:r>
            <a:r>
              <a:rPr lang="en-US" altLang="zh-CN" sz="16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——</a:t>
            </a:r>
            <a:r>
              <a:rPr lang="zh-CN" altLang="en-US" sz="16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冰心。成功不简单，坚持下去，就是胜利！向着美好的明天，迈进吧！</a:t>
            </a:r>
          </a:p>
        </p:txBody>
      </p:sp>
      <p:pic>
        <p:nvPicPr>
          <p:cNvPr id="6" name="图片占位符 5"/>
          <p:cNvPicPr>
            <a:picLocks noGrp="1" noChangeAspect="1"/>
          </p:cNvPicPr>
          <p:nvPr>
            <p:ph type="pic" sz="quarter" idx="11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71" r="25471"/>
          <a:stretch>
            <a:fillRect/>
          </a:stretch>
        </p:blipFill>
        <p:spPr/>
      </p:pic>
      <p:pic>
        <p:nvPicPr>
          <p:cNvPr id="7" name="图片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5599" y="4949051"/>
            <a:ext cx="4527036" cy="3239172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4155" y="5272509"/>
            <a:ext cx="2260600" cy="2260600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grpSp>
        <p:nvGrpSpPr>
          <p:cNvPr id="10" name="组合 9"/>
          <p:cNvGrpSpPr/>
          <p:nvPr/>
        </p:nvGrpSpPr>
        <p:grpSpPr>
          <a:xfrm>
            <a:off x="11030263" y="381921"/>
            <a:ext cx="1128652" cy="917252"/>
            <a:chOff x="1422400" y="4740550"/>
            <a:chExt cx="1378857" cy="1120593"/>
          </a:xfr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grpSpPr>
        <p:sp>
          <p:nvSpPr>
            <p:cNvPr id="11" name="矩形 10"/>
            <p:cNvSpPr/>
            <p:nvPr/>
          </p:nvSpPr>
          <p:spPr>
            <a:xfrm>
              <a:off x="1422400" y="4838204"/>
              <a:ext cx="366630" cy="366630"/>
            </a:xfrm>
            <a:prstGeom prst="rect">
              <a:avLst/>
            </a:prstGeom>
            <a:noFill/>
            <a:ln w="38100">
              <a:solidFill>
                <a:srgbClr val="6600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 11"/>
            <p:cNvSpPr/>
            <p:nvPr/>
          </p:nvSpPr>
          <p:spPr>
            <a:xfrm>
              <a:off x="2002100" y="5202106"/>
              <a:ext cx="594587" cy="659037"/>
            </a:xfrm>
            <a:prstGeom prst="rect">
              <a:avLst/>
            </a:prstGeom>
            <a:noFill/>
            <a:ln w="57150">
              <a:solidFill>
                <a:srgbClr val="6600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/>
            <p:cNvSpPr/>
            <p:nvPr/>
          </p:nvSpPr>
          <p:spPr>
            <a:xfrm>
              <a:off x="2421188" y="5019518"/>
              <a:ext cx="380069" cy="380069"/>
            </a:xfrm>
            <a:prstGeom prst="rect">
              <a:avLst/>
            </a:prstGeom>
            <a:noFill/>
            <a:ln w="38100">
              <a:solidFill>
                <a:srgbClr val="EC206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 13"/>
            <p:cNvSpPr/>
            <p:nvPr/>
          </p:nvSpPr>
          <p:spPr>
            <a:xfrm>
              <a:off x="1623318" y="4740550"/>
              <a:ext cx="594587" cy="659037"/>
            </a:xfrm>
            <a:prstGeom prst="rect">
              <a:avLst/>
            </a:prstGeom>
            <a:noFill/>
            <a:ln w="57150">
              <a:solidFill>
                <a:srgbClr val="EC206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 animBg="1"/>
      <p:bldP spid="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5599" y="4949051"/>
            <a:ext cx="4527036" cy="3239172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4155" y="5272509"/>
            <a:ext cx="2260600" cy="2260600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21" name="图片占位符 20"/>
          <p:cNvPicPr>
            <a:picLocks noGrp="1" noChangeAspect="1"/>
          </p:cNvPicPr>
          <p:nvPr>
            <p:ph type="pic" sz="quarter" idx="14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94" b="9994"/>
          <a:stretch>
            <a:fillRect/>
          </a:stretch>
        </p:blipFill>
        <p:spPr>
          <a:xfrm>
            <a:off x="6678327" y="2466428"/>
            <a:ext cx="4613967" cy="1638103"/>
          </a:xfrm>
        </p:spPr>
      </p:pic>
      <p:pic>
        <p:nvPicPr>
          <p:cNvPr id="22" name="图片占位符 21"/>
          <p:cNvPicPr>
            <a:picLocks noGrp="1" noChangeAspect="1"/>
          </p:cNvPicPr>
          <p:nvPr>
            <p:ph type="pic" sz="quarter" idx="13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92" b="4092"/>
          <a:stretch>
            <a:fillRect/>
          </a:stretch>
        </p:blipFill>
        <p:spPr>
          <a:xfrm>
            <a:off x="1967053" y="3851625"/>
            <a:ext cx="4607310" cy="1479223"/>
          </a:xfrm>
        </p:spPr>
      </p:pic>
      <p:pic>
        <p:nvPicPr>
          <p:cNvPr id="17" name="图片占位符 16"/>
          <p:cNvPicPr>
            <a:picLocks noGrp="1" noChangeAspect="1"/>
          </p:cNvPicPr>
          <p:nvPr>
            <p:ph type="pic" sz="quarter" idx="11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896" b="27896"/>
          <a:stretch>
            <a:fillRect/>
          </a:stretch>
        </p:blipFill>
        <p:spPr>
          <a:xfrm>
            <a:off x="1967053" y="1299173"/>
            <a:ext cx="9363312" cy="1449091"/>
          </a:xfrm>
        </p:spPr>
      </p:pic>
      <p:pic>
        <p:nvPicPr>
          <p:cNvPr id="20" name="图片占位符 19"/>
          <p:cNvPicPr>
            <a:picLocks noGrp="1" noChangeAspect="1"/>
          </p:cNvPicPr>
          <p:nvPr>
            <p:ph type="pic" sz="quarter" idx="1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310" b="23310"/>
          <a:stretch>
            <a:fillRect/>
          </a:stretch>
        </p:blipFill>
        <p:spPr>
          <a:xfrm>
            <a:off x="1981899" y="2466427"/>
            <a:ext cx="4613967" cy="1638103"/>
          </a:xfrm>
        </p:spPr>
      </p:pic>
      <p:pic>
        <p:nvPicPr>
          <p:cNvPr id="24" name="图片占位符 23"/>
          <p:cNvPicPr>
            <a:picLocks noGrp="1" noChangeAspect="1"/>
          </p:cNvPicPr>
          <p:nvPr>
            <p:ph type="pic" sz="quarter" idx="15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902" b="25902"/>
          <a:stretch>
            <a:fillRect/>
          </a:stretch>
        </p:blipFill>
        <p:spPr>
          <a:xfrm>
            <a:off x="6671446" y="3851625"/>
            <a:ext cx="4607311" cy="1479223"/>
          </a:xfrm>
        </p:spPr>
      </p:pic>
      <p:grpSp>
        <p:nvGrpSpPr>
          <p:cNvPr id="25" name="组合 24"/>
          <p:cNvGrpSpPr/>
          <p:nvPr/>
        </p:nvGrpSpPr>
        <p:grpSpPr>
          <a:xfrm>
            <a:off x="11030263" y="381921"/>
            <a:ext cx="1128652" cy="917252"/>
            <a:chOff x="1422400" y="4740550"/>
            <a:chExt cx="1378857" cy="1120593"/>
          </a:xfr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grpSpPr>
        <p:sp>
          <p:nvSpPr>
            <p:cNvPr id="26" name="矩形 25"/>
            <p:cNvSpPr/>
            <p:nvPr/>
          </p:nvSpPr>
          <p:spPr>
            <a:xfrm>
              <a:off x="1422400" y="4838204"/>
              <a:ext cx="366630" cy="366630"/>
            </a:xfrm>
            <a:prstGeom prst="rect">
              <a:avLst/>
            </a:prstGeom>
            <a:noFill/>
            <a:ln w="38100">
              <a:solidFill>
                <a:srgbClr val="6600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矩形 26"/>
            <p:cNvSpPr/>
            <p:nvPr/>
          </p:nvSpPr>
          <p:spPr>
            <a:xfrm>
              <a:off x="2002100" y="5202106"/>
              <a:ext cx="594587" cy="659037"/>
            </a:xfrm>
            <a:prstGeom prst="rect">
              <a:avLst/>
            </a:prstGeom>
            <a:noFill/>
            <a:ln w="57150">
              <a:solidFill>
                <a:srgbClr val="6600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矩形 27"/>
            <p:cNvSpPr/>
            <p:nvPr/>
          </p:nvSpPr>
          <p:spPr>
            <a:xfrm>
              <a:off x="2421188" y="5019518"/>
              <a:ext cx="380069" cy="380069"/>
            </a:xfrm>
            <a:prstGeom prst="rect">
              <a:avLst/>
            </a:prstGeom>
            <a:noFill/>
            <a:ln w="38100">
              <a:solidFill>
                <a:srgbClr val="EC206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矩形 28"/>
            <p:cNvSpPr/>
            <p:nvPr/>
          </p:nvSpPr>
          <p:spPr>
            <a:xfrm>
              <a:off x="1623318" y="4740550"/>
              <a:ext cx="594587" cy="659037"/>
            </a:xfrm>
            <a:prstGeom prst="rect">
              <a:avLst/>
            </a:prstGeom>
            <a:noFill/>
            <a:ln w="57150">
              <a:solidFill>
                <a:srgbClr val="EC206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874715" y="1465951"/>
            <a:ext cx="2616412" cy="2323412"/>
            <a:chOff x="874715" y="1465951"/>
            <a:chExt cx="2616412" cy="2323412"/>
          </a:xfrm>
        </p:grpSpPr>
        <p:sp>
          <p:nvSpPr>
            <p:cNvPr id="24" name="MH_SubTitle_1"/>
            <p:cNvSpPr/>
            <p:nvPr>
              <p:custDataLst>
                <p:tags r:id="rId4"/>
              </p:custDataLst>
            </p:nvPr>
          </p:nvSpPr>
          <p:spPr>
            <a:xfrm>
              <a:off x="874715" y="1465951"/>
              <a:ext cx="2616412" cy="2323412"/>
            </a:xfrm>
            <a:prstGeom prst="rect">
              <a:avLst/>
            </a:prstGeom>
            <a:solidFill>
              <a:srgbClr val="6600CC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>
              <a:normAutofit/>
            </a:bodyPr>
            <a:lstStyle/>
            <a:p>
              <a:pPr algn="ctr">
                <a:lnSpc>
                  <a:spcPct val="130000"/>
                </a:lnSpc>
                <a:defRPr/>
              </a:pPr>
              <a:endParaRPr lang="zh-CN" altLang="en-US" sz="1400" kern="0" dirty="0">
                <a:solidFill>
                  <a:srgbClr val="FFFFFF"/>
                </a:solidFill>
              </a:endParaRPr>
            </a:p>
          </p:txBody>
        </p:sp>
        <p:grpSp>
          <p:nvGrpSpPr>
            <p:cNvPr id="14" name="组合 13"/>
            <p:cNvGrpSpPr/>
            <p:nvPr/>
          </p:nvGrpSpPr>
          <p:grpSpPr>
            <a:xfrm>
              <a:off x="940433" y="2121575"/>
              <a:ext cx="2484975" cy="1012163"/>
              <a:chOff x="1254205" y="840073"/>
              <a:chExt cx="2484975" cy="1012163"/>
            </a:xfrm>
          </p:grpSpPr>
          <p:sp>
            <p:nvSpPr>
              <p:cNvPr id="15" name="文本框 14"/>
              <p:cNvSpPr txBox="1"/>
              <p:nvPr/>
            </p:nvSpPr>
            <p:spPr>
              <a:xfrm>
                <a:off x="1378438" y="840073"/>
                <a:ext cx="2236510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sz="4000" b="1" dirty="0" smtClean="0">
                    <a:solidFill>
                      <a:schemeClr val="bg1"/>
                    </a:solidFill>
                  </a:rPr>
                  <a:t>相互欣赏</a:t>
                </a:r>
              </a:p>
            </p:txBody>
          </p:sp>
          <p:sp>
            <p:nvSpPr>
              <p:cNvPr id="16" name="文本框 15"/>
              <p:cNvSpPr txBox="1"/>
              <p:nvPr/>
            </p:nvSpPr>
            <p:spPr>
              <a:xfrm>
                <a:off x="1254205" y="1482904"/>
                <a:ext cx="248497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en-US" altLang="zh-CN" dirty="0" smtClean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Mutual appreciation</a:t>
                </a:r>
              </a:p>
            </p:txBody>
          </p:sp>
        </p:grpSp>
      </p:grpSp>
      <p:grpSp>
        <p:nvGrpSpPr>
          <p:cNvPr id="3" name="组合 2"/>
          <p:cNvGrpSpPr/>
          <p:nvPr/>
        </p:nvGrpSpPr>
        <p:grpSpPr>
          <a:xfrm>
            <a:off x="6091387" y="3789363"/>
            <a:ext cx="2616412" cy="2323412"/>
            <a:chOff x="6091387" y="3789363"/>
            <a:chExt cx="2616412" cy="2323412"/>
          </a:xfrm>
        </p:grpSpPr>
        <p:sp>
          <p:nvSpPr>
            <p:cNvPr id="33" name="MH_SubTitle_3"/>
            <p:cNvSpPr/>
            <p:nvPr>
              <p:custDataLst>
                <p:tags r:id="rId3"/>
              </p:custDataLst>
            </p:nvPr>
          </p:nvSpPr>
          <p:spPr>
            <a:xfrm>
              <a:off x="6091387" y="3789363"/>
              <a:ext cx="2616412" cy="2323412"/>
            </a:xfrm>
            <a:prstGeom prst="rect">
              <a:avLst/>
            </a:prstGeom>
            <a:solidFill>
              <a:srgbClr val="EC206C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>
              <a:normAutofit/>
            </a:bodyPr>
            <a:lstStyle/>
            <a:p>
              <a:pPr algn="ctr">
                <a:lnSpc>
                  <a:spcPct val="130000"/>
                </a:lnSpc>
                <a:defRPr/>
              </a:pPr>
              <a:endParaRPr lang="zh-CN" altLang="en-US" sz="1400" kern="0" dirty="0">
                <a:solidFill>
                  <a:srgbClr val="FFFFFF"/>
                </a:solidFill>
              </a:endParaRPr>
            </a:p>
          </p:txBody>
        </p:sp>
        <p:grpSp>
          <p:nvGrpSpPr>
            <p:cNvPr id="17" name="组合 16"/>
            <p:cNvGrpSpPr/>
            <p:nvPr/>
          </p:nvGrpSpPr>
          <p:grpSpPr>
            <a:xfrm>
              <a:off x="6281338" y="4444987"/>
              <a:ext cx="2236510" cy="1012163"/>
              <a:chOff x="4382895" y="840073"/>
              <a:chExt cx="2236510" cy="1012163"/>
            </a:xfrm>
          </p:grpSpPr>
          <p:sp>
            <p:nvSpPr>
              <p:cNvPr id="18" name="文本框 17"/>
              <p:cNvSpPr txBox="1"/>
              <p:nvPr/>
            </p:nvSpPr>
            <p:spPr>
              <a:xfrm>
                <a:off x="4382895" y="840073"/>
                <a:ext cx="2236510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sz="4000" b="1" dirty="0" smtClean="0">
                    <a:solidFill>
                      <a:schemeClr val="bg1"/>
                    </a:solidFill>
                  </a:rPr>
                  <a:t>相互扶持</a:t>
                </a:r>
              </a:p>
            </p:txBody>
          </p:sp>
          <p:sp>
            <p:nvSpPr>
              <p:cNvPr id="19" name="文本框 18"/>
              <p:cNvSpPr txBox="1"/>
              <p:nvPr/>
            </p:nvSpPr>
            <p:spPr>
              <a:xfrm>
                <a:off x="4567240" y="1482904"/>
                <a:ext cx="186781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en-US" altLang="zh-CN" dirty="0" smtClean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Mutual support</a:t>
                </a:r>
              </a:p>
            </p:txBody>
          </p:sp>
        </p:grpSp>
      </p:grpSp>
      <p:grpSp>
        <p:nvGrpSpPr>
          <p:cNvPr id="4" name="组合 3"/>
          <p:cNvGrpSpPr/>
          <p:nvPr/>
        </p:nvGrpSpPr>
        <p:grpSpPr>
          <a:xfrm>
            <a:off x="8700877" y="1465951"/>
            <a:ext cx="2616412" cy="2323412"/>
            <a:chOff x="8700877" y="1465951"/>
            <a:chExt cx="2616412" cy="2323412"/>
          </a:xfrm>
        </p:grpSpPr>
        <p:sp>
          <p:nvSpPr>
            <p:cNvPr id="32" name="MH_SubTitle_2"/>
            <p:cNvSpPr/>
            <p:nvPr>
              <p:custDataLst>
                <p:tags r:id="rId2"/>
              </p:custDataLst>
            </p:nvPr>
          </p:nvSpPr>
          <p:spPr>
            <a:xfrm>
              <a:off x="8700877" y="1465951"/>
              <a:ext cx="2616412" cy="2323412"/>
            </a:xfrm>
            <a:prstGeom prst="rect">
              <a:avLst/>
            </a:prstGeom>
            <a:solidFill>
              <a:srgbClr val="491BCE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>
              <a:normAutofit/>
            </a:bodyPr>
            <a:lstStyle/>
            <a:p>
              <a:pPr algn="ctr">
                <a:lnSpc>
                  <a:spcPct val="130000"/>
                </a:lnSpc>
                <a:defRPr/>
              </a:pPr>
              <a:endParaRPr lang="zh-CN" altLang="en-US" sz="1400" kern="0" dirty="0">
                <a:solidFill>
                  <a:srgbClr val="FFFFFF"/>
                </a:solidFill>
              </a:endParaRPr>
            </a:p>
          </p:txBody>
        </p:sp>
        <p:grpSp>
          <p:nvGrpSpPr>
            <p:cNvPr id="20" name="组合 19"/>
            <p:cNvGrpSpPr/>
            <p:nvPr/>
          </p:nvGrpSpPr>
          <p:grpSpPr>
            <a:xfrm>
              <a:off x="8894289" y="2121575"/>
              <a:ext cx="2236510" cy="1012163"/>
              <a:chOff x="7511585" y="840073"/>
              <a:chExt cx="2236510" cy="1012163"/>
            </a:xfrm>
          </p:grpSpPr>
          <p:sp>
            <p:nvSpPr>
              <p:cNvPr id="21" name="文本框 20"/>
              <p:cNvSpPr txBox="1"/>
              <p:nvPr/>
            </p:nvSpPr>
            <p:spPr>
              <a:xfrm>
                <a:off x="7511585" y="840073"/>
                <a:ext cx="2236510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sz="4000" b="1" dirty="0" smtClean="0">
                    <a:solidFill>
                      <a:schemeClr val="bg1"/>
                    </a:solidFill>
                  </a:rPr>
                  <a:t>自我提升</a:t>
                </a:r>
              </a:p>
            </p:txBody>
          </p:sp>
          <p:sp>
            <p:nvSpPr>
              <p:cNvPr id="23" name="文本框 22"/>
              <p:cNvSpPr txBox="1"/>
              <p:nvPr/>
            </p:nvSpPr>
            <p:spPr>
              <a:xfrm>
                <a:off x="7560476" y="1482904"/>
                <a:ext cx="213872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en-US" altLang="zh-CN" dirty="0" smtClean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Self improvement</a:t>
                </a:r>
              </a:p>
            </p:txBody>
          </p:sp>
        </p:grpSp>
      </p:grpSp>
      <p:pic>
        <p:nvPicPr>
          <p:cNvPr id="13" name="图片占位符 12"/>
          <p:cNvPicPr>
            <a:picLocks noGrp="1" noChangeAspect="1"/>
          </p:cNvPicPr>
          <p:nvPr>
            <p:ph type="pic" sz="quarter" idx="13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77" r="12477"/>
          <a:stretch>
            <a:fillRect/>
          </a:stretch>
        </p:blipFill>
        <p:spPr/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5599" y="4949051"/>
            <a:ext cx="4527036" cy="3239172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4155" y="5272509"/>
            <a:ext cx="2260600" cy="2260600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29" name="图片占位符 28"/>
          <p:cNvPicPr>
            <a:picLocks noGrp="1" noChangeAspect="1"/>
          </p:cNvPicPr>
          <p:nvPr>
            <p:ph type="pic" sz="quarter" idx="15"/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77" r="12477"/>
          <a:stretch>
            <a:fillRect/>
          </a:stretch>
        </p:blipFill>
        <p:spPr/>
      </p:pic>
      <p:pic>
        <p:nvPicPr>
          <p:cNvPr id="28" name="图片占位符 27"/>
          <p:cNvPicPr>
            <a:picLocks noGrp="1" noChangeAspect="1"/>
          </p:cNvPicPr>
          <p:nvPr>
            <p:ph type="pic" sz="quarter" idx="14"/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77" r="12477"/>
          <a:stretch>
            <a:fillRect/>
          </a:stretch>
        </p:blipFill>
        <p:spPr/>
      </p:pic>
      <p:pic>
        <p:nvPicPr>
          <p:cNvPr id="26" name="图片占位符 25"/>
          <p:cNvPicPr>
            <a:picLocks noGrp="1" noChangeAspect="1"/>
          </p:cNvPicPr>
          <p:nvPr>
            <p:ph type="pic" sz="quarter" idx="11"/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77" r="12477"/>
          <a:stretch>
            <a:fillRect/>
          </a:stretch>
        </p:blipFill>
        <p:spPr/>
      </p:pic>
      <p:pic>
        <p:nvPicPr>
          <p:cNvPr id="27" name="图片占位符 26"/>
          <p:cNvPicPr>
            <a:picLocks noGrp="1" noChangeAspect="1"/>
          </p:cNvPicPr>
          <p:nvPr>
            <p:ph type="pic" sz="quarter" idx="12"/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20" r="13920"/>
          <a:stretch>
            <a:fillRect/>
          </a:stretch>
        </p:blipFill>
        <p:spPr/>
      </p:pic>
      <p:grpSp>
        <p:nvGrpSpPr>
          <p:cNvPr id="34" name="组合 33"/>
          <p:cNvGrpSpPr/>
          <p:nvPr/>
        </p:nvGrpSpPr>
        <p:grpSpPr>
          <a:xfrm>
            <a:off x="11030263" y="381921"/>
            <a:ext cx="1128652" cy="917252"/>
            <a:chOff x="1422400" y="4740550"/>
            <a:chExt cx="1378857" cy="1120593"/>
          </a:xfr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grpSpPr>
        <p:sp>
          <p:nvSpPr>
            <p:cNvPr id="35" name="矩形 34"/>
            <p:cNvSpPr/>
            <p:nvPr/>
          </p:nvSpPr>
          <p:spPr>
            <a:xfrm>
              <a:off x="1422400" y="4838204"/>
              <a:ext cx="366630" cy="366630"/>
            </a:xfrm>
            <a:prstGeom prst="rect">
              <a:avLst/>
            </a:prstGeom>
            <a:noFill/>
            <a:ln w="38100">
              <a:solidFill>
                <a:srgbClr val="6600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矩形 35"/>
            <p:cNvSpPr/>
            <p:nvPr/>
          </p:nvSpPr>
          <p:spPr>
            <a:xfrm>
              <a:off x="2002100" y="5202106"/>
              <a:ext cx="594587" cy="659037"/>
            </a:xfrm>
            <a:prstGeom prst="rect">
              <a:avLst/>
            </a:prstGeom>
            <a:noFill/>
            <a:ln w="57150">
              <a:solidFill>
                <a:srgbClr val="6600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矩形 36"/>
            <p:cNvSpPr/>
            <p:nvPr/>
          </p:nvSpPr>
          <p:spPr>
            <a:xfrm>
              <a:off x="2421188" y="5019518"/>
              <a:ext cx="380069" cy="380069"/>
            </a:xfrm>
            <a:prstGeom prst="rect">
              <a:avLst/>
            </a:prstGeom>
            <a:noFill/>
            <a:ln w="38100">
              <a:solidFill>
                <a:srgbClr val="EC206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矩形 37"/>
            <p:cNvSpPr/>
            <p:nvPr/>
          </p:nvSpPr>
          <p:spPr>
            <a:xfrm>
              <a:off x="1623318" y="4740550"/>
              <a:ext cx="594587" cy="659037"/>
            </a:xfrm>
            <a:prstGeom prst="rect">
              <a:avLst/>
            </a:prstGeom>
            <a:noFill/>
            <a:ln w="57150">
              <a:solidFill>
                <a:srgbClr val="EC206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0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H_Other_1"/>
          <p:cNvSpPr/>
          <p:nvPr>
            <p:custDataLst>
              <p:tags r:id="rId2"/>
            </p:custDataLst>
          </p:nvPr>
        </p:nvSpPr>
        <p:spPr bwMode="auto">
          <a:xfrm rot="18169033">
            <a:off x="1423646" y="2553425"/>
            <a:ext cx="2035009" cy="2417661"/>
          </a:xfrm>
          <a:prstGeom prst="rect">
            <a:avLst/>
          </a:prstGeom>
          <a:solidFill>
            <a:srgbClr val="FFFFFF"/>
          </a:solidFill>
          <a:ln>
            <a:solidFill>
              <a:srgbClr val="DCDCDC"/>
            </a:solidFill>
          </a:ln>
          <a:effectLst/>
        </p:spPr>
        <p:txBody>
          <a:bodyPr rtlCol="0" anchor="ctr"/>
          <a:lstStyle/>
          <a:p>
            <a:pPr algn="ctr" eaLnBrk="1" hangingPunct="1">
              <a:spcBef>
                <a:spcPct val="0"/>
              </a:spcBef>
              <a:buFontTx/>
              <a:buNone/>
            </a:pPr>
            <a:endParaRPr lang="zh-CN" altLang="en-US">
              <a:solidFill>
                <a:srgbClr val="FFFFFF"/>
              </a:solidFill>
            </a:endParaRPr>
          </a:p>
        </p:txBody>
      </p:sp>
      <p:pic>
        <p:nvPicPr>
          <p:cNvPr id="10" name="图片占位符 9"/>
          <p:cNvPicPr>
            <a:picLocks noGrp="1" noChangeAspect="1"/>
          </p:cNvPicPr>
          <p:nvPr>
            <p:ph type="pic" sz="quarter" idx="11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11" r="15411"/>
          <a:stretch>
            <a:fillRect/>
          </a:stretch>
        </p:blipFill>
        <p:spPr>
          <a:xfrm>
            <a:off x="1062735" y="2434058"/>
            <a:ext cx="2756830" cy="2656396"/>
          </a:xfrm>
        </p:spPr>
      </p:pic>
      <p:sp>
        <p:nvSpPr>
          <p:cNvPr id="6" name="MH_Other_2"/>
          <p:cNvSpPr/>
          <p:nvPr>
            <p:custDataLst>
              <p:tags r:id="rId3"/>
            </p:custDataLst>
          </p:nvPr>
        </p:nvSpPr>
        <p:spPr bwMode="auto">
          <a:xfrm rot="20147881">
            <a:off x="1760936" y="1745491"/>
            <a:ext cx="2035010" cy="2417661"/>
          </a:xfrm>
          <a:prstGeom prst="rect">
            <a:avLst/>
          </a:prstGeom>
          <a:solidFill>
            <a:srgbClr val="FFFFFF"/>
          </a:solidFill>
          <a:ln>
            <a:solidFill>
              <a:srgbClr val="DCDCDC"/>
            </a:solidFill>
          </a:ln>
          <a:effectLst/>
        </p:spPr>
        <p:txBody>
          <a:bodyPr rtlCol="0" anchor="ctr"/>
          <a:lstStyle/>
          <a:p>
            <a:pPr algn="ctr" eaLnBrk="1" hangingPunct="1">
              <a:spcBef>
                <a:spcPct val="0"/>
              </a:spcBef>
              <a:buFontTx/>
              <a:buNone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7306389" y="3014666"/>
            <a:ext cx="4147377" cy="113107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just">
              <a:lnSpc>
                <a:spcPct val="125000"/>
              </a:lnSpc>
            </a:pPr>
            <a:r>
              <a:rPr lang="zh-CN" altLang="en-US" dirty="0" smtClean="0">
                <a:solidFill>
                  <a:srgbClr val="6600CC"/>
                </a:solidFill>
                <a:latin typeface="Century Gothic" panose="020B0502020202020204" pitchFamily="34" charset="0"/>
              </a:rPr>
              <a:t>齐心协力，永创佳绩，顽强拼搏，所向无敌，山中猛虎，水中蛟龙，顽强拼搏，超越自我，不鸣则已，一鸣惊人</a:t>
            </a:r>
          </a:p>
        </p:txBody>
      </p:sp>
      <p:cxnSp>
        <p:nvCxnSpPr>
          <p:cNvPr id="21" name="直接连接符 20"/>
          <p:cNvCxnSpPr/>
          <p:nvPr/>
        </p:nvCxnSpPr>
        <p:spPr>
          <a:xfrm>
            <a:off x="7203337" y="2548358"/>
            <a:ext cx="0" cy="1559287"/>
          </a:xfrm>
          <a:prstGeom prst="line">
            <a:avLst/>
          </a:prstGeom>
          <a:ln w="38100">
            <a:solidFill>
              <a:srgbClr val="EC206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图片占位符 12"/>
          <p:cNvPicPr>
            <a:picLocks noGrp="1" noChangeAspect="1"/>
          </p:cNvPicPr>
          <p:nvPr>
            <p:ph type="pic" sz="quarter" idx="12"/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85" r="18785"/>
          <a:stretch>
            <a:fillRect/>
          </a:stretch>
        </p:blipFill>
        <p:spPr>
          <a:xfrm>
            <a:off x="1526418" y="1617806"/>
            <a:ext cx="2504047" cy="2673034"/>
          </a:xfrm>
        </p:spPr>
      </p:pic>
      <p:sp>
        <p:nvSpPr>
          <p:cNvPr id="22" name="文本框 21"/>
          <p:cNvSpPr txBox="1"/>
          <p:nvPr/>
        </p:nvSpPr>
        <p:spPr>
          <a:xfrm>
            <a:off x="7306390" y="2434058"/>
            <a:ext cx="2480498" cy="58035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just">
              <a:lnSpc>
                <a:spcPct val="125000"/>
              </a:lnSpc>
            </a:pPr>
            <a:r>
              <a:rPr lang="zh-CN" altLang="en-US" sz="2800" b="1" dirty="0" smtClean="0">
                <a:solidFill>
                  <a:srgbClr val="EC206C"/>
                </a:solidFill>
                <a:latin typeface="Century Gothic" panose="020B0502020202020204" pitchFamily="34" charset="0"/>
              </a:rPr>
              <a:t>团队精神</a:t>
            </a:r>
          </a:p>
        </p:txBody>
      </p:sp>
      <p:sp>
        <p:nvSpPr>
          <p:cNvPr id="9" name="MH_Other_3"/>
          <p:cNvSpPr/>
          <p:nvPr>
            <p:custDataLst>
              <p:tags r:id="rId4"/>
            </p:custDataLst>
          </p:nvPr>
        </p:nvSpPr>
        <p:spPr bwMode="auto">
          <a:xfrm rot="119492">
            <a:off x="2792992" y="1278406"/>
            <a:ext cx="2035010" cy="2417661"/>
          </a:xfrm>
          <a:prstGeom prst="rect">
            <a:avLst/>
          </a:prstGeom>
          <a:solidFill>
            <a:srgbClr val="FFFFFF"/>
          </a:solidFill>
          <a:ln>
            <a:solidFill>
              <a:srgbClr val="DCDCDC"/>
            </a:solidFill>
          </a:ln>
          <a:effectLst/>
        </p:spPr>
        <p:txBody>
          <a:bodyPr rtlCol="0" anchor="ctr"/>
          <a:lstStyle/>
          <a:p>
            <a:pPr algn="ctr" eaLnBrk="1" hangingPunct="1">
              <a:spcBef>
                <a:spcPct val="0"/>
              </a:spcBef>
              <a:buFontTx/>
              <a:buNone/>
            </a:pPr>
            <a:endParaRPr lang="zh-CN" altLang="en-US">
              <a:solidFill>
                <a:srgbClr val="FFFFFF"/>
              </a:solidFill>
            </a:endParaRPr>
          </a:p>
        </p:txBody>
      </p:sp>
      <p:pic>
        <p:nvPicPr>
          <p:cNvPr id="14" name="图片占位符 13"/>
          <p:cNvPicPr>
            <a:picLocks noGrp="1" noChangeAspect="1"/>
          </p:cNvPicPr>
          <p:nvPr>
            <p:ph type="pic" sz="quarter" idx="13"/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70" b="10870"/>
          <a:stretch>
            <a:fillRect/>
          </a:stretch>
        </p:blipFill>
        <p:spPr>
          <a:xfrm>
            <a:off x="2879244" y="1393672"/>
            <a:ext cx="1862506" cy="2187133"/>
          </a:xfrm>
        </p:spPr>
      </p:pic>
      <p:sp>
        <p:nvSpPr>
          <p:cNvPr id="12" name="MH_Other_4"/>
          <p:cNvSpPr/>
          <p:nvPr>
            <p:custDataLst>
              <p:tags r:id="rId5"/>
            </p:custDataLst>
          </p:nvPr>
        </p:nvSpPr>
        <p:spPr bwMode="auto">
          <a:xfrm rot="2300446">
            <a:off x="3721581" y="1616412"/>
            <a:ext cx="2035010" cy="2417661"/>
          </a:xfrm>
          <a:prstGeom prst="rect">
            <a:avLst/>
          </a:prstGeom>
          <a:solidFill>
            <a:srgbClr val="FFFFFF"/>
          </a:solidFill>
          <a:ln>
            <a:solidFill>
              <a:srgbClr val="DCDCDC"/>
            </a:solidFill>
          </a:ln>
          <a:effectLst/>
        </p:spPr>
        <p:txBody>
          <a:bodyPr rtlCol="0" anchor="ctr"/>
          <a:lstStyle/>
          <a:p>
            <a:pPr algn="ctr" eaLnBrk="1" hangingPunct="1">
              <a:spcBef>
                <a:spcPct val="0"/>
              </a:spcBef>
              <a:buFontTx/>
              <a:buNone/>
            </a:pPr>
            <a:endParaRPr lang="zh-CN" altLang="en-US">
              <a:solidFill>
                <a:srgbClr val="FFFFFF"/>
              </a:solidFill>
            </a:endParaRPr>
          </a:p>
        </p:txBody>
      </p:sp>
      <p:pic>
        <p:nvPicPr>
          <p:cNvPr id="18" name="图片占位符 17"/>
          <p:cNvPicPr>
            <a:picLocks noGrp="1" noChangeAspect="1"/>
          </p:cNvPicPr>
          <p:nvPr>
            <p:ph type="pic" sz="quarter" idx="14"/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33" r="17333"/>
          <a:stretch>
            <a:fillRect/>
          </a:stretch>
        </p:blipFill>
        <p:spPr>
          <a:xfrm>
            <a:off x="3377738" y="1436299"/>
            <a:ext cx="2722697" cy="2777886"/>
          </a:xfrm>
        </p:spPr>
      </p:pic>
      <p:sp>
        <p:nvSpPr>
          <p:cNvPr id="15" name="MH_Other_5"/>
          <p:cNvSpPr/>
          <p:nvPr>
            <p:custDataLst>
              <p:tags r:id="rId6"/>
            </p:custDataLst>
          </p:nvPr>
        </p:nvSpPr>
        <p:spPr bwMode="auto">
          <a:xfrm rot="4150311">
            <a:off x="4431035" y="2108401"/>
            <a:ext cx="2035009" cy="2417661"/>
          </a:xfrm>
          <a:prstGeom prst="rect">
            <a:avLst/>
          </a:prstGeom>
          <a:solidFill>
            <a:srgbClr val="FFFFFF"/>
          </a:solidFill>
          <a:ln>
            <a:solidFill>
              <a:srgbClr val="DCDCDC"/>
            </a:solidFill>
          </a:ln>
          <a:effectLst/>
        </p:spPr>
        <p:txBody>
          <a:bodyPr rtlCol="0" anchor="ctr"/>
          <a:lstStyle/>
          <a:p>
            <a:pPr algn="ctr" eaLnBrk="1" hangingPunct="1">
              <a:spcBef>
                <a:spcPct val="0"/>
              </a:spcBef>
              <a:buFontTx/>
              <a:buNone/>
            </a:pPr>
            <a:endParaRPr lang="zh-CN" altLang="en-US">
              <a:solidFill>
                <a:srgbClr val="FFFFFF"/>
              </a:solidFill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5599" y="4949051"/>
            <a:ext cx="4527036" cy="3239172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4155" y="5272509"/>
            <a:ext cx="2260600" cy="2260600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11" name="图片占位符 10"/>
          <p:cNvPicPr>
            <a:picLocks noGrp="1" noChangeAspect="1"/>
          </p:cNvPicPr>
          <p:nvPr>
            <p:ph type="pic" sz="quarter" idx="15"/>
          </p:nvPr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87" r="13987"/>
          <a:stretch>
            <a:fillRect/>
          </a:stretch>
        </p:blipFill>
        <p:spPr>
          <a:xfrm>
            <a:off x="4136726" y="2102854"/>
            <a:ext cx="2623631" cy="2428754"/>
          </a:xfrm>
        </p:spPr>
      </p:pic>
      <p:grpSp>
        <p:nvGrpSpPr>
          <p:cNvPr id="27" name="组合 26"/>
          <p:cNvGrpSpPr/>
          <p:nvPr/>
        </p:nvGrpSpPr>
        <p:grpSpPr>
          <a:xfrm>
            <a:off x="11030263" y="381921"/>
            <a:ext cx="1128652" cy="917252"/>
            <a:chOff x="1422400" y="4740550"/>
            <a:chExt cx="1378857" cy="1120593"/>
          </a:xfr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grpSpPr>
        <p:sp>
          <p:nvSpPr>
            <p:cNvPr id="28" name="矩形 27"/>
            <p:cNvSpPr/>
            <p:nvPr/>
          </p:nvSpPr>
          <p:spPr>
            <a:xfrm>
              <a:off x="1422400" y="4838204"/>
              <a:ext cx="366630" cy="366630"/>
            </a:xfrm>
            <a:prstGeom prst="rect">
              <a:avLst/>
            </a:prstGeom>
            <a:noFill/>
            <a:ln w="38100">
              <a:solidFill>
                <a:srgbClr val="6600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矩形 28"/>
            <p:cNvSpPr/>
            <p:nvPr/>
          </p:nvSpPr>
          <p:spPr>
            <a:xfrm>
              <a:off x="2002100" y="5202106"/>
              <a:ext cx="594587" cy="659037"/>
            </a:xfrm>
            <a:prstGeom prst="rect">
              <a:avLst/>
            </a:prstGeom>
            <a:noFill/>
            <a:ln w="57150">
              <a:solidFill>
                <a:srgbClr val="6600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矩形 34"/>
            <p:cNvSpPr/>
            <p:nvPr/>
          </p:nvSpPr>
          <p:spPr>
            <a:xfrm>
              <a:off x="2421188" y="5019518"/>
              <a:ext cx="380069" cy="380069"/>
            </a:xfrm>
            <a:prstGeom prst="rect">
              <a:avLst/>
            </a:prstGeom>
            <a:noFill/>
            <a:ln w="38100">
              <a:solidFill>
                <a:srgbClr val="EC206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矩形 35"/>
            <p:cNvSpPr/>
            <p:nvPr/>
          </p:nvSpPr>
          <p:spPr>
            <a:xfrm>
              <a:off x="1623318" y="4740550"/>
              <a:ext cx="594587" cy="659037"/>
            </a:xfrm>
            <a:prstGeom prst="rect">
              <a:avLst/>
            </a:prstGeom>
            <a:noFill/>
            <a:ln w="57150">
              <a:solidFill>
                <a:srgbClr val="EC206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0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3000"/>
                            </p:stCondLst>
                            <p:childTnLst>
                              <p:par>
                                <p:cTn id="8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3500"/>
                            </p:stCondLst>
                            <p:childTnLst>
                              <p:par>
                                <p:cTn id="8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400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20" grpId="0"/>
      <p:bldP spid="22" grpId="0"/>
      <p:bldP spid="9" grpId="0" animBg="1"/>
      <p:bldP spid="12" grpId="0" animBg="1"/>
      <p:bldP spid="1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图片 51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439237"/>
            <a:ext cx="12858397" cy="3782890"/>
          </a:xfrm>
          <a:prstGeom prst="rect">
            <a:avLst/>
          </a:prstGeom>
        </p:spPr>
      </p:pic>
      <p:grpSp>
        <p:nvGrpSpPr>
          <p:cNvPr id="43" name="组合 42"/>
          <p:cNvGrpSpPr/>
          <p:nvPr/>
        </p:nvGrpSpPr>
        <p:grpSpPr>
          <a:xfrm>
            <a:off x="1350473" y="4723632"/>
            <a:ext cx="1526620" cy="1096882"/>
            <a:chOff x="1422400" y="4838204"/>
            <a:chExt cx="1378857" cy="990714"/>
          </a:xfrm>
        </p:grpSpPr>
        <p:sp>
          <p:nvSpPr>
            <p:cNvPr id="40" name="矩形 39"/>
            <p:cNvSpPr/>
            <p:nvPr/>
          </p:nvSpPr>
          <p:spPr>
            <a:xfrm>
              <a:off x="1422400" y="4838204"/>
              <a:ext cx="366630" cy="366630"/>
            </a:xfrm>
            <a:prstGeom prst="rect">
              <a:avLst/>
            </a:prstGeom>
            <a:noFill/>
            <a:ln w="38100">
              <a:solidFill>
                <a:srgbClr val="6600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1" name="矩形 40"/>
            <p:cNvSpPr/>
            <p:nvPr/>
          </p:nvSpPr>
          <p:spPr>
            <a:xfrm>
              <a:off x="2002100" y="5234331"/>
              <a:ext cx="594587" cy="594587"/>
            </a:xfrm>
            <a:prstGeom prst="rect">
              <a:avLst/>
            </a:prstGeom>
            <a:noFill/>
            <a:ln w="57150">
              <a:solidFill>
                <a:srgbClr val="EC206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2" name="矩形 41"/>
            <p:cNvSpPr/>
            <p:nvPr/>
          </p:nvSpPr>
          <p:spPr>
            <a:xfrm>
              <a:off x="2421188" y="5019518"/>
              <a:ext cx="380069" cy="380069"/>
            </a:xfrm>
            <a:prstGeom prst="rect">
              <a:avLst/>
            </a:prstGeom>
            <a:noFill/>
            <a:ln w="38100">
              <a:solidFill>
                <a:srgbClr val="6600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</p:grpSp>
      <p:cxnSp>
        <p:nvCxnSpPr>
          <p:cNvPr id="50" name="直接连接符 49"/>
          <p:cNvCxnSpPr/>
          <p:nvPr/>
        </p:nvCxnSpPr>
        <p:spPr>
          <a:xfrm>
            <a:off x="2877093" y="3178307"/>
            <a:ext cx="7139104" cy="0"/>
          </a:xfrm>
          <a:prstGeom prst="line">
            <a:avLst/>
          </a:prstGeom>
          <a:ln w="19050">
            <a:solidFill>
              <a:srgbClr val="EC206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Mark Pride - River Flows In You (Original Mix) - remix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769257" y="-881743"/>
            <a:ext cx="609600" cy="609600"/>
          </a:xfrm>
          <a:prstGeom prst="rect">
            <a:avLst/>
          </a:prstGeom>
        </p:spPr>
      </p:pic>
      <p:pic>
        <p:nvPicPr>
          <p:cNvPr id="18" name="图片占位符 17"/>
          <p:cNvPicPr>
            <a:picLocks noGrp="1" noChangeAspect="1"/>
          </p:cNvPicPr>
          <p:nvPr>
            <p:ph type="pic" sz="quarter" idx="14"/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278" b="16278"/>
          <a:stretch>
            <a:fillRect/>
          </a:stretch>
        </p:blipFill>
        <p:spPr>
          <a:xfrm>
            <a:off x="2675435" y="1833960"/>
            <a:ext cx="1991296" cy="1344481"/>
          </a:xfrm>
        </p:spPr>
      </p:pic>
      <p:pic>
        <p:nvPicPr>
          <p:cNvPr id="15" name="图片占位符 14"/>
          <p:cNvPicPr>
            <a:picLocks noGrp="1" noChangeAspect="1"/>
          </p:cNvPicPr>
          <p:nvPr>
            <p:ph type="pic" sz="quarter" idx="13"/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159" b="18159"/>
          <a:stretch>
            <a:fillRect/>
          </a:stretch>
        </p:blipFill>
        <p:spPr>
          <a:xfrm>
            <a:off x="8669653" y="2029178"/>
            <a:ext cx="1701451" cy="1148784"/>
          </a:xfrm>
        </p:spPr>
      </p:pic>
      <p:sp>
        <p:nvSpPr>
          <p:cNvPr id="51" name="文本框 50"/>
          <p:cNvSpPr txBox="1"/>
          <p:nvPr/>
        </p:nvSpPr>
        <p:spPr>
          <a:xfrm>
            <a:off x="4473597" y="1854523"/>
            <a:ext cx="4741933" cy="1397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0" b="1" dirty="0" smtClean="0">
                <a:gradFill flip="none" rotWithShape="1">
                  <a:gsLst>
                    <a:gs pos="0">
                      <a:srgbClr val="F16904"/>
                    </a:gs>
                    <a:gs pos="29000">
                      <a:srgbClr val="C00000"/>
                    </a:gs>
                    <a:gs pos="64000">
                      <a:srgbClr val="7030A0"/>
                    </a:gs>
                    <a:gs pos="97000">
                      <a:srgbClr val="3302BE"/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员工风采</a:t>
            </a:r>
            <a:endParaRPr lang="zh-CN" altLang="en-US" sz="8000" b="1" dirty="0">
              <a:gradFill flip="none" rotWithShape="1">
                <a:gsLst>
                  <a:gs pos="0">
                    <a:srgbClr val="F16904"/>
                  </a:gs>
                  <a:gs pos="29000">
                    <a:srgbClr val="C00000"/>
                  </a:gs>
                  <a:gs pos="64000">
                    <a:srgbClr val="7030A0"/>
                  </a:gs>
                  <a:gs pos="97000">
                    <a:srgbClr val="3302BE"/>
                  </a:gs>
                </a:gsLst>
                <a:path path="shape">
                  <a:fillToRect l="50000" t="50000" r="50000" b="50000"/>
                </a:path>
                <a:tileRect/>
              </a:gradFill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38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51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4"/>
  <p:tag name="MH_CATEGORY" val="#TuWHP#"/>
  <p:tag name="MH_LAYOUT" val="SubTitleText"/>
  <p:tag name="MH" val="20170830213144"/>
  <p:tag name="MH_LIBRARY" val="GRAPHIC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830213144"/>
  <p:tag name="MH_LIBRARY" val="GRAPHIC"/>
  <p:tag name="MH_TYPE" val="Other"/>
  <p:tag name="MH_ORDER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830213144"/>
  <p:tag name="MH_LIBRARY" val="GRAPHIC"/>
  <p:tag name="MH_TYPE" val="Other"/>
  <p:tag name="MH_ORDER" val="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830213144"/>
  <p:tag name="MH_LIBRARY" val="GRAPHIC"/>
  <p:tag name="MH_TYPE" val="Other"/>
  <p:tag name="MH_ORDER" val="4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830213144"/>
  <p:tag name="MH_LIBRARY" val="GRAPHIC"/>
  <p:tag name="MH_TYPE" val="Other"/>
  <p:tag name="MH_ORDER" val="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4"/>
  <p:tag name="MH_CATEGORY" val="#TuWHP#"/>
  <p:tag name="MH_LAYOUT" val="SubTitleText"/>
  <p:tag name="MH" val="20170830213225"/>
  <p:tag name="MH_LIBRARY" val="GRAPHIC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4"/>
  <p:tag name="MH_CATEGORY" val="#TuWHP#"/>
  <p:tag name="MH_LAYOUT" val="SubTitleDesc"/>
  <p:tag name="MH" val="20170830213242"/>
  <p:tag name="MH_LIBRARY" val="GRAPHIC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830213242"/>
  <p:tag name="MH_LIBRARY" val="GRAPHIC"/>
  <p:tag name="MH_TYPE" val="SubTitle"/>
  <p:tag name="MH_ORDER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830213242"/>
  <p:tag name="MH_LIBRARY" val="GRAPHIC"/>
  <p:tag name="MH_TYPE" val="SubTitle"/>
  <p:tag name="MH_ORDER" val="3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830213242"/>
  <p:tag name="MH_LIBRARY" val="GRAPHIC"/>
  <p:tag name="MH_TYPE" val="SubTitle"/>
  <p:tag name="MH_ORDER" val="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830213242"/>
  <p:tag name="MH_LIBRARY" val="GRAPHIC"/>
  <p:tag name="MH_TYPE" val="SubTitle"/>
  <p:tag name="MH_ORDER" val="4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2"/>
  <p:tag name="MH_CATEGORY" val="#TuWHP#"/>
  <p:tag name="MH_LAYOUT" val="SubTitleText"/>
  <p:tag name="MH" val="20170830213255"/>
  <p:tag name="MH_LIBRARY" val="GRAPHIC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830213255"/>
  <p:tag name="MH_LIBRARY" val="GRAPHIC"/>
  <p:tag name="MH_TYPE" val="Other"/>
  <p:tag name="MH_ORDER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830213255"/>
  <p:tag name="MH_LIBRARY" val="GRAPHIC"/>
  <p:tag name="MH_TYPE" val="Other"/>
  <p:tag name="MH_ORDER" val="2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3"/>
  <p:tag name="MH_CATEGORY" val="#TuWHP#"/>
  <p:tag name="MH_LAYOUT" val="SubTitle"/>
  <p:tag name="MH" val="20170830213309"/>
  <p:tag name="MH_LIBRARY" val="GRAPHIC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830213309"/>
  <p:tag name="MH_LIBRARY" val="GRAPHIC"/>
  <p:tag name="MH_TYPE" val="SubTitle"/>
  <p:tag name="MH_ORDER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830213309"/>
  <p:tag name="MH_LIBRARY" val="GRAPHIC"/>
  <p:tag name="MH_TYPE" val="SubTitle"/>
  <p:tag name="MH_ORDER" val="3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830213309"/>
  <p:tag name="MH_LIBRARY" val="GRAPHIC"/>
  <p:tag name="MH_TYPE" val="SubTitle"/>
  <p:tag name="MH_ORDER" val="2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2"/>
  <p:tag name="MH_CATEGORY" val="#TuWHP#"/>
  <p:tag name="MH_LAYOUT" val="SubTitleText"/>
  <p:tag name="MH" val="20170829230152"/>
  <p:tag name="MH_LIBRARY" val="GRAPHIC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829230152"/>
  <p:tag name="MH_LIBRARY" val="GRAPHIC"/>
  <p:tag name="MH_TYPE" val="Other"/>
  <p:tag name="MH_ORDER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829230152"/>
  <p:tag name="MH_LIBRARY" val="GRAPHIC"/>
  <p:tag name="MH_TYPE" val="Other"/>
  <p:tag name="MH_ORDER" val="2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829230152"/>
  <p:tag name="MH_LIBRARY" val="GRAPHIC"/>
  <p:tag name="MH_TYPE" val="Other"/>
  <p:tag name="MH_ORDER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829230152"/>
  <p:tag name="MH_LIBRARY" val="GRAPHIC"/>
  <p:tag name="MH_TYPE" val="Other"/>
  <p:tag name="MH_ORDER" val="2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1"/>
  <p:tag name="MH_CATEGORY" val="#TuWHP#"/>
  <p:tag name="MH_LAYOUT" val="SubTitleText"/>
  <p:tag name="MH" val="20170829230201"/>
  <p:tag name="MH_LIBRARY" val="GRAPHIC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829230201"/>
  <p:tag name="MH_LIBRARY" val="GRAPHIC"/>
  <p:tag name="MH_TYPE" val="Other"/>
  <p:tag name="MH_ORDER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829230201"/>
  <p:tag name="MH_LIBRARY" val="GRAPHIC"/>
  <p:tag name="MH_TYPE" val="Other"/>
  <p:tag name="MH_ORDER" val="2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829230201"/>
  <p:tag name="MH_LIBRARY" val="GRAPHIC"/>
  <p:tag name="MH_TYPE" val="Other"/>
  <p:tag name="MH_ORDER" val="2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3"/>
  <p:tag name="MH_CATEGORY" val="#TuWHP#"/>
  <p:tag name="MH_LAYOUT" val="SubTitle"/>
  <p:tag name="MH" val="20170829230215"/>
  <p:tag name="MH_LIBRARY" val="GRAPHIC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2"/>
  <p:tag name="MH_CATEGORY" val="#TuWHP#"/>
  <p:tag name="MH_LAYOUT" val="Text"/>
  <p:tag name="MH" val="20170829230258"/>
  <p:tag name="MH_LIBRARY" val="GRAPHIC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829230258"/>
  <p:tag name="MH_LIBRARY" val="GRAPHIC"/>
  <p:tag name="MH_TYPE" val="Text"/>
  <p:tag name="MH_ORDER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4"/>
  <p:tag name="MH_CATEGORY" val="#TuWHP#"/>
  <p:tag name="MH_LAYOUT" val="SubTitle"/>
  <p:tag name="MH" val="20170829230312"/>
  <p:tag name="MH_LIBRARY" val="GRAPHIC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829230312"/>
  <p:tag name="MH_LIBRARY" val="GRAPHIC"/>
  <p:tag name="MH_TYPE" val="SubTitle"/>
  <p:tag name="MH_ORDER" val="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4"/>
  <p:tag name="MH_CATEGORY" val="#TuWHP#"/>
  <p:tag name="MH_LAYOUT" val="SubTitleText"/>
  <p:tag name="MH" val="20170829230316"/>
  <p:tag name="MH_LIBRARY" val="GRAPHIC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829230316"/>
  <p:tag name="MH_LIBRARY" val="GRAPHIC"/>
  <p:tag name="MH_TYPE" val="Other"/>
  <p:tag name="MH_ORDER" val="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3"/>
  <p:tag name="MH_CATEGORY" val="#TuWHP#"/>
  <p:tag name="MH_LAYOUT" val="SubTitleText"/>
  <p:tag name="MH" val="20170829230408"/>
  <p:tag name="MH_LIBRARY" val="GRAPHIC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829230408"/>
  <p:tag name="MH_LIBRARY" val="GRAPHIC"/>
  <p:tag name="MH_TYPE" val="Other"/>
  <p:tag name="MH_ORDER" val="2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829230408"/>
  <p:tag name="MH_LIBRARY" val="GRAPHIC"/>
  <p:tag name="MH_TYPE" val="Other"/>
  <p:tag name="MH_ORDER" val="3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829230408"/>
  <p:tag name="MH_LIBRARY" val="GRAPHIC"/>
  <p:tag name="MH_TYPE" val="Other"/>
  <p:tag name="MH_ORDER" val="4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829230408"/>
  <p:tag name="MH_LIBRARY" val="GRAPHIC"/>
  <p:tag name="MH_TYPE" val="Other"/>
  <p:tag name="MH_ORDER" val="5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4"/>
  <p:tag name="MH_CATEGORY" val="#TuWHP#"/>
  <p:tag name="MH_LAYOUT" val="SubTitleText"/>
  <p:tag name="MH" val="20170829230337"/>
  <p:tag name="MH_LIBRARY" val="GRAPHIC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829230337"/>
  <p:tag name="MH_LIBRARY" val="GRAPHIC"/>
  <p:tag name="MH_TYPE" val="SubTitle"/>
  <p:tag name="MH_ORDER" val="1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829230337"/>
  <p:tag name="MH_LIBRARY" val="GRAPHIC"/>
  <p:tag name="MH_TYPE" val="SubTitle"/>
  <p:tag name="MH_ORDER" val="1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4"/>
  <p:tag name="MH_CATEGORY" val="#TuWHP#"/>
  <p:tag name="MH_LAYOUT" val="SubTitleText"/>
  <p:tag name="MH" val="20170829230347"/>
  <p:tag name="MH_LIBRARY" val="GRAPHIC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2"/>
  <p:tag name="MH_CATEGORY" val="#TuWHP#"/>
  <p:tag name="MH_LAYOUT" val="SubTitle"/>
  <p:tag name="MH" val="20170829230417"/>
  <p:tag name="MH_LIBRARY" val="GRAPHIC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829230417"/>
  <p:tag name="MH_LIBRARY" val="GRAPHIC"/>
  <p:tag name="MH_TYPE" val="Other"/>
  <p:tag name="MH_ORDER" val="1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5"/>
  <p:tag name="MH_CATEGORY" val="#TuWHP#"/>
  <p:tag name="MH_LAYOUT" val="SubTitle"/>
  <p:tag name="MH" val="20170829230357"/>
  <p:tag name="MH_LIBRARY" val="GRAPHIC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5"/>
  <p:tag name="MH_CATEGORY" val="#TuWHP#"/>
  <p:tag name="MH_LAYOUT" val="SubTitleDesc"/>
  <p:tag name="MH" val="20170829230432"/>
  <p:tag name="MH_LIBRARY" val="GRAPHIC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829230432"/>
  <p:tag name="MH_LIBRARY" val="GRAPHIC"/>
  <p:tag name="MH_TYPE" val="SubTitle"/>
  <p:tag name="MH_ORDER" val="2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829230432"/>
  <p:tag name="MH_LIBRARY" val="GRAPHIC"/>
  <p:tag name="MH_TYPE" val="SubTitle"/>
  <p:tag name="MH_ORDER" val="3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829230432"/>
  <p:tag name="MH_LIBRARY" val="GRAPHIC"/>
  <p:tag name="MH_TYPE" val="SubTitle"/>
  <p:tag name="MH_ORDER" val="1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5"/>
  <p:tag name="MH_CATEGORY" val="#TuWHP#"/>
  <p:tag name="MH_LAYOUT" val="SubTitleText"/>
  <p:tag name="MH" val="20170829230441"/>
  <p:tag name="MH_LIBRARY" val="GRAPHIC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829230441"/>
  <p:tag name="MH_LIBRARY" val="GRAPHIC"/>
  <p:tag name="MH_TYPE" val="Other"/>
  <p:tag name="MH_ORDER" val="1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829230441"/>
  <p:tag name="MH_LIBRARY" val="GRAPHIC"/>
  <p:tag name="MH_TYPE" val="Other"/>
  <p:tag name="MH_ORDER" val="2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829230441"/>
  <p:tag name="MH_LIBRARY" val="GRAPHIC"/>
  <p:tag name="MH_TYPE" val="Other"/>
  <p:tag name="MH_ORDER" val="3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829230441"/>
  <p:tag name="MH_LIBRARY" val="GRAPHIC"/>
  <p:tag name="MH_TYPE" val="Other"/>
  <p:tag name="MH_ORDER" val="4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829230441"/>
  <p:tag name="MH_LIBRARY" val="GRAPHIC"/>
  <p:tag name="MH_TYPE" val="Other"/>
  <p:tag name="MH_ORDER" val="5"/>
</p:tagLst>
</file>

<file path=ppt/theme/theme1.xml><?xml version="1.0" encoding="utf-8"?>
<a:theme xmlns:a="http://schemas.openxmlformats.org/drawingml/2006/main" name="包图主题2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包图主题2</Template>
  <TotalTime>3</TotalTime>
  <Words>442</Words>
  <Application>Microsoft Office PowerPoint</Application>
  <PresentationFormat>宽屏</PresentationFormat>
  <Paragraphs>55</Paragraphs>
  <Slides>21</Slides>
  <Notes>21</Notes>
  <HiddenSlides>0</HiddenSlides>
  <MMClips>3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30" baseType="lpstr">
      <vt:lpstr>等线</vt:lpstr>
      <vt:lpstr>宋体</vt:lpstr>
      <vt:lpstr>微软雅黑</vt:lpstr>
      <vt:lpstr>Arial</vt:lpstr>
      <vt:lpstr>Arial Narrow</vt:lpstr>
      <vt:lpstr>Berlin Sans FB Demi</vt:lpstr>
      <vt:lpstr>Calibri</vt:lpstr>
      <vt:lpstr>Century Gothic</vt:lpstr>
      <vt:lpstr>包图主题2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逆流的小鱼</dc:creator>
  <cp:lastModifiedBy>faith123</cp:lastModifiedBy>
  <cp:revision>46</cp:revision>
  <dcterms:created xsi:type="dcterms:W3CDTF">2017-08-29T14:38:00Z</dcterms:created>
  <dcterms:modified xsi:type="dcterms:W3CDTF">2018-10-16T02:08:34Z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2052-10.1.0.6260</vt:lpwstr>
  </property>
</Properties>
</file>