
<file path=[Content_Types].xml><?xml version="1.0" encoding="utf-8"?>
<Types xmlns="http://schemas.openxmlformats.org/package/2006/content-types">
  <Default Extension="jpeg" ContentType="image/jpeg"/>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sldIdLst>
    <p:sldId id="256" r:id="rId4"/>
    <p:sldId id="259" r:id="rId5"/>
    <p:sldId id="262" r:id="rId6"/>
    <p:sldId id="267" r:id="rId7"/>
    <p:sldId id="284" r:id="rId8"/>
    <p:sldId id="268" r:id="rId9"/>
    <p:sldId id="272" r:id="rId10"/>
    <p:sldId id="275" r:id="rId11"/>
    <p:sldId id="263" r:id="rId12"/>
    <p:sldId id="269" r:id="rId13"/>
    <p:sldId id="282" r:id="rId14"/>
    <p:sldId id="277" r:id="rId15"/>
    <p:sldId id="271" r:id="rId16"/>
    <p:sldId id="264" r:id="rId17"/>
    <p:sldId id="273" r:id="rId18"/>
    <p:sldId id="281" r:id="rId19"/>
    <p:sldId id="280" r:id="rId20"/>
    <p:sldId id="279" r:id="rId21"/>
    <p:sldId id="278" r:id="rId22"/>
    <p:sldId id="265" r:id="rId23"/>
    <p:sldId id="274" r:id="rId24"/>
    <p:sldId id="283" r:id="rId25"/>
    <p:sldId id="270" r:id="rId26"/>
    <p:sldId id="276" r:id="rId27"/>
    <p:sldId id="261" r:id="rId28"/>
  </p:sldIdLst>
  <p:sldSz cx="9144000" cy="6858000" type="screen4x3"/>
  <p:notesSz cx="6858000" cy="9144000"/>
  <p:defaultTextStyle>
    <a:defPPr>
      <a:defRPr lang="zh-CN"/>
    </a:defPPr>
    <a:lvl1pPr marL="0" lvl="0"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0" fontAlgn="base" latinLnBrk="0" hangingPunct="0">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p:cViewPr varScale="1">
        <p:scale>
          <a:sx n="83" d="100"/>
          <a:sy n="83" d="100"/>
        </p:scale>
        <p:origin x="1098" y="66"/>
      </p:cViewPr>
      <p:guideLst/>
    </p:cSldViewPr>
  </p:slideViewPr>
  <p:notesTextViewPr>
    <p:cViewPr>
      <p:scale>
        <a:sx n="1" d="1"/>
        <a:sy n="1" d="1"/>
      </p:scale>
      <p:origin x="0" y="0"/>
    </p:cViewPr>
  </p:notesTextViewPr>
  <p:sorterViewPr showFormatting="0">
    <p:cViewPr>
      <p:scale>
        <a:sx n="100" d="100"/>
        <a:sy n="100" d="100"/>
      </p:scale>
      <p:origin x="0" y="-2952"/>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fld id="{FE032779-049A-49CF-A8B7-3E21CB0C36C0}"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71487" y="1825625"/>
            <a:ext cx="2900363"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3486150" y="1825625"/>
            <a:ext cx="2900363"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6"/>
            <a:ext cx="78867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29842" y="2505075"/>
            <a:ext cx="3868340"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29150" y="2505075"/>
            <a:ext cx="3887391"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987426"/>
            <a:ext cx="4629150" cy="4873625"/>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4907757" y="365125"/>
            <a:ext cx="1478756"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71488" y="365125"/>
            <a:ext cx="4321969"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日期占位符 6"/>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页脚占位符 7"/>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日期占位符 2"/>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页脚占位符 3"/>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vert="horz" lIns="91440" tIns="45720" rIns="91440" bIns="45720" rtlCol="0" anchor="t">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zh-CN" altLang="en-US" sz="3200" b="0" i="0" u="none" strike="noStrike" kern="1200" cap="none" spc="0" normalizeH="0" baseline="0" noProof="0" smtClean="0">
                <a:ln>
                  <a:noFill/>
                </a:ln>
                <a:solidFill>
                  <a:schemeClr val="tx1"/>
                </a:solidFill>
                <a:effectLst/>
                <a:uLnTx/>
                <a:uFillTx/>
                <a:latin typeface="+mn-lt"/>
                <a:ea typeface="+mn-ea"/>
                <a:cs typeface="+mn-cs"/>
              </a:rPr>
              <a:t>单击图标添加图片</a:t>
            </a: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日期占位符 3"/>
          <p:cNvSpPr>
            <a:spLocks noGrp="1"/>
          </p:cNvSpPr>
          <p:nvPr>
            <p:ph type="dt" sz="half" idx="10"/>
          </p:nvPr>
        </p:nvSpPr>
        <p:spPr/>
        <p:txBody>
          <a:bodyPr/>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sp>
        <p:nvSpPr>
          <p:cNvPr id="1026" name="标题占位符 1"/>
          <p:cNvSpPr>
            <a:spLocks noGrp="1"/>
          </p:cNvSpPr>
          <p:nvPr>
            <p:ph type="title"/>
          </p:nvPr>
        </p:nvSpPr>
        <p:spPr>
          <a:xfrm>
            <a:off x="628650" y="365125"/>
            <a:ext cx="7886700" cy="1325563"/>
          </a:xfrm>
          <a:prstGeom prst="rect">
            <a:avLst/>
          </a:prstGeom>
          <a:noFill/>
          <a:ln w="9525">
            <a:noFill/>
          </a:ln>
        </p:spPr>
        <p:txBody>
          <a:bodyPr anchor="ctr"/>
          <a:p>
            <a:pPr lvl="0"/>
            <a:r>
              <a:rPr lang="zh-CN" altLang="en-US" dirty="0"/>
              <a:t>单击此处编辑母版标题样式</a:t>
            </a:r>
            <a:endParaRPr lang="zh-CN" altLang="en-US" dirty="0"/>
          </a:p>
        </p:txBody>
      </p:sp>
      <p:sp>
        <p:nvSpPr>
          <p:cNvPr id="1027" name="文本占位符 2"/>
          <p:cNvSpPr>
            <a:spLocks noGrp="1"/>
          </p:cNvSpPr>
          <p:nvPr>
            <p:ph type="body" idx="1"/>
          </p:nvPr>
        </p:nvSpPr>
        <p:spPr>
          <a:xfrm>
            <a:off x="628650" y="1825625"/>
            <a:ext cx="78867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FE032779-049A-49CF-A8B7-3E21CB0C36C0}"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887BDDC-55E5-47D8-85A3-6D709DF3994C}"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p:sp>
        <p:nvSpPr>
          <p:cNvPr id="2050" name="Title Placeholder 1"/>
          <p:cNvSpPr>
            <a:spLocks noGrp="1"/>
          </p:cNvSpPr>
          <p:nvPr>
            <p:ph type="title"/>
          </p:nvPr>
        </p:nvSpPr>
        <p:spPr>
          <a:xfrm>
            <a:off x="628650" y="365125"/>
            <a:ext cx="7886700" cy="1325563"/>
          </a:xfrm>
          <a:prstGeom prst="rect">
            <a:avLst/>
          </a:prstGeom>
          <a:noFill/>
          <a:ln w="9525">
            <a:noFill/>
          </a:ln>
        </p:spPr>
        <p:txBody>
          <a:bodyPr anchor="ctr"/>
          <a:p>
            <a:pPr lvl="0"/>
            <a:r>
              <a:rPr lang="zh-CN" altLang="en-US" dirty="0"/>
              <a:t>单击此处编辑母版标题样式</a:t>
            </a:r>
            <a:endParaRPr lang="en-US" altLang="x-none" dirty="0"/>
          </a:p>
        </p:txBody>
      </p:sp>
      <p:sp>
        <p:nvSpPr>
          <p:cNvPr id="2051" name="Text Placeholder 2"/>
          <p:cNvSpPr>
            <a:spLocks noGrp="1"/>
          </p:cNvSpPr>
          <p:nvPr>
            <p:ph type="body" idx="1"/>
          </p:nvPr>
        </p:nvSpPr>
        <p:spPr>
          <a:xfrm>
            <a:off x="628650" y="1825625"/>
            <a:ext cx="7886700" cy="4351338"/>
          </a:xfrm>
          <a:prstGeom prst="rect">
            <a:avLst/>
          </a:prstGeom>
          <a:noFill/>
          <a:ln w="9525">
            <a:noFill/>
          </a:ln>
        </p:spPr>
        <p:txBody>
          <a:bodyPr/>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en-US" altLang="x-none" dirty="0"/>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7B3BF58E-461B-4E2E-BBBC-D715E83DEBB5}" type="slidenum">
              <a:rPr kumimoji="0" lang="zh-CN" altLang="en-US" sz="1200" b="0" i="0" u="none" strike="noStrike" kern="1200" cap="none" spc="0" normalizeH="0" baseline="0" noProof="0" smtClean="0">
                <a:ln>
                  <a:noFill/>
                </a:ln>
                <a:solidFill>
                  <a:prstClr val="black">
                    <a:tint val="75000"/>
                  </a:prstClr>
                </a:solidFill>
                <a:effectLst/>
                <a:uLnTx/>
                <a:uFillTx/>
                <a:latin typeface="+mn-lt"/>
                <a:ea typeface="+mn-ea"/>
                <a:cs typeface="+mn-cs"/>
              </a:rPr>
            </a:fld>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emf"/><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image" Target="../media/image1.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image" Target="../media/image1.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4"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76" name="文本框 9"/>
          <p:cNvSpPr txBox="1"/>
          <p:nvPr/>
        </p:nvSpPr>
        <p:spPr>
          <a:xfrm>
            <a:off x="3446463" y="1257300"/>
            <a:ext cx="2251075" cy="1320800"/>
          </a:xfrm>
          <a:prstGeom prst="rect">
            <a:avLst/>
          </a:prstGeom>
          <a:noFill/>
          <a:ln w="9525">
            <a:noFill/>
          </a:ln>
        </p:spPr>
        <p:txBody>
          <a:bodyPr>
            <a:spAutoFit/>
          </a:bodyPr>
          <a:p>
            <a:pPr lvl="0" eaLnBrk="1" hangingPunct="1"/>
            <a:r>
              <a:rPr lang="en-US" altLang="zh-CN" sz="8000" dirty="0">
                <a:solidFill>
                  <a:schemeClr val="bg1"/>
                </a:solidFill>
                <a:latin typeface="Impact" panose="020B0806030902050204" pitchFamily="34" charset="0"/>
                <a:ea typeface="宋体" panose="02010600030101010101" pitchFamily="2" charset="-122"/>
              </a:rPr>
              <a:t>2018</a:t>
            </a:r>
            <a:endParaRPr lang="zh-CN" altLang="en-US" sz="8000" dirty="0">
              <a:solidFill>
                <a:schemeClr val="bg1"/>
              </a:solidFill>
              <a:latin typeface="Impact" panose="020B0806030902050204" pitchFamily="34" charset="0"/>
              <a:ea typeface="宋体" panose="02010600030101010101" pitchFamily="2" charset="-122"/>
            </a:endParaRPr>
          </a:p>
        </p:txBody>
      </p:sp>
      <p:sp>
        <p:nvSpPr>
          <p:cNvPr id="11" name="圆角矩形 10"/>
          <p:cNvSpPr/>
          <p:nvPr/>
        </p:nvSpPr>
        <p:spPr>
          <a:xfrm>
            <a:off x="835025" y="3470275"/>
            <a:ext cx="7702550" cy="450850"/>
          </a:xfrm>
          <a:prstGeom prst="round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078" name="文本框 11"/>
          <p:cNvSpPr txBox="1"/>
          <p:nvPr/>
        </p:nvSpPr>
        <p:spPr>
          <a:xfrm>
            <a:off x="1096963" y="2468563"/>
            <a:ext cx="7440612" cy="1108075"/>
          </a:xfrm>
          <a:prstGeom prst="rect">
            <a:avLst/>
          </a:prstGeom>
          <a:noFill/>
          <a:ln w="9525">
            <a:noFill/>
          </a:ln>
        </p:spPr>
        <p:txBody>
          <a:bodyPr>
            <a:spAutoFit/>
          </a:bodyPr>
          <a:p>
            <a:pPr lvl="0" eaLnBrk="1" hangingPunct="1"/>
            <a:r>
              <a:rPr lang="zh-CN" altLang="en-US" sz="6600" dirty="0">
                <a:solidFill>
                  <a:schemeClr val="bg1"/>
                </a:solidFill>
                <a:latin typeface="方正正中黑简体" panose="02000000000000000000" pitchFamily="2" charset="-122"/>
                <a:ea typeface="方正正中黑简体" panose="02000000000000000000" pitchFamily="2" charset="-122"/>
              </a:rPr>
              <a:t>企业培训商务模板</a:t>
            </a:r>
            <a:endParaRPr lang="zh-CN" altLang="en-US" sz="6600" dirty="0">
              <a:solidFill>
                <a:schemeClr val="bg1"/>
              </a:solidFill>
              <a:latin typeface="方正正中黑简体" panose="02000000000000000000" pitchFamily="2" charset="-122"/>
              <a:ea typeface="方正正中黑简体" panose="02000000000000000000" pitchFamily="2" charset="-122"/>
            </a:endParaRPr>
          </a:p>
        </p:txBody>
      </p:sp>
      <p:sp>
        <p:nvSpPr>
          <p:cNvPr id="3079" name="文本框 12"/>
          <p:cNvSpPr txBox="1"/>
          <p:nvPr/>
        </p:nvSpPr>
        <p:spPr>
          <a:xfrm>
            <a:off x="900113" y="3468688"/>
            <a:ext cx="7572375" cy="461962"/>
          </a:xfrm>
          <a:prstGeom prst="rect">
            <a:avLst/>
          </a:prstGeom>
          <a:noFill/>
          <a:ln w="9525">
            <a:noFill/>
          </a:ln>
        </p:spPr>
        <p:txBody>
          <a:bodyPr>
            <a:spAutoFit/>
          </a:bodyPr>
          <a:p>
            <a:pPr lvl="0" algn="dist" eaLnBrk="1" hangingPunct="1"/>
            <a:r>
              <a:rPr lang="en-US" altLang="zh-CN" sz="2400" dirty="0">
                <a:latin typeface="Impact" panose="020B0806030902050204" pitchFamily="34" charset="0"/>
                <a:ea typeface="宋体" panose="02010600030101010101" pitchFamily="2" charset="-122"/>
              </a:rPr>
              <a:t>THE PROFESSIONAL BUSINESS TEMPLATE</a:t>
            </a:r>
            <a:endParaRPr lang="zh-CN" altLang="en-US" sz="2400" dirty="0">
              <a:latin typeface="Impact" panose="020B0806030902050204" pitchFamily="34" charset="0"/>
              <a:ea typeface="宋体" panose="02010600030101010101" pitchFamily="2" charset="-122"/>
            </a:endParaRPr>
          </a:p>
        </p:txBody>
      </p:sp>
      <p:grpSp>
        <p:nvGrpSpPr>
          <p:cNvPr id="3080" name="组合 19"/>
          <p:cNvGrpSpPr/>
          <p:nvPr/>
        </p:nvGrpSpPr>
        <p:grpSpPr>
          <a:xfrm>
            <a:off x="1382713" y="4178300"/>
            <a:ext cx="571500" cy="571500"/>
            <a:chOff x="1097280" y="4179184"/>
            <a:chExt cx="640080" cy="640080"/>
          </a:xfrm>
        </p:grpSpPr>
        <p:sp>
          <p:nvSpPr>
            <p:cNvPr id="18" name="椭圆 17"/>
            <p:cNvSpPr/>
            <p:nvPr/>
          </p:nvSpPr>
          <p:spPr>
            <a:xfrm>
              <a:off x="1097280" y="4179184"/>
              <a:ext cx="640080" cy="64008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9" name="Freeform 120"/>
            <p:cNvSpPr>
              <a:spLocks noEditPoints="1"/>
            </p:cNvSpPr>
            <p:nvPr/>
          </p:nvSpPr>
          <p:spPr bwMode="auto">
            <a:xfrm>
              <a:off x="1215963" y="4267664"/>
              <a:ext cx="402713" cy="463120"/>
            </a:xfrm>
            <a:custGeom>
              <a:avLst/>
              <a:gdLst>
                <a:gd name="T0" fmla="*/ 74 w 93"/>
                <a:gd name="T1" fmla="*/ 51 h 107"/>
                <a:gd name="T2" fmla="*/ 67 w 93"/>
                <a:gd name="T3" fmla="*/ 46 h 107"/>
                <a:gd name="T4" fmla="*/ 65 w 93"/>
                <a:gd name="T5" fmla="*/ 38 h 107"/>
                <a:gd name="T6" fmla="*/ 68 w 93"/>
                <a:gd name="T7" fmla="*/ 33 h 107"/>
                <a:gd name="T8" fmla="*/ 70 w 93"/>
                <a:gd name="T9" fmla="*/ 24 h 107"/>
                <a:gd name="T10" fmla="*/ 46 w 93"/>
                <a:gd name="T11" fmla="*/ 0 h 107"/>
                <a:gd name="T12" fmla="*/ 23 w 93"/>
                <a:gd name="T13" fmla="*/ 24 h 107"/>
                <a:gd name="T14" fmla="*/ 25 w 93"/>
                <a:gd name="T15" fmla="*/ 34 h 107"/>
                <a:gd name="T16" fmla="*/ 27 w 93"/>
                <a:gd name="T17" fmla="*/ 39 h 107"/>
                <a:gd name="T18" fmla="*/ 26 w 93"/>
                <a:gd name="T19" fmla="*/ 46 h 107"/>
                <a:gd name="T20" fmla="*/ 18 w 93"/>
                <a:gd name="T21" fmla="*/ 51 h 107"/>
                <a:gd name="T22" fmla="*/ 0 w 93"/>
                <a:gd name="T23" fmla="*/ 88 h 107"/>
                <a:gd name="T24" fmla="*/ 93 w 93"/>
                <a:gd name="T25" fmla="*/ 88 h 107"/>
                <a:gd name="T26" fmla="*/ 74 w 93"/>
                <a:gd name="T27" fmla="*/ 51 h 107"/>
                <a:gd name="T28" fmla="*/ 57 w 93"/>
                <a:gd name="T29" fmla="*/ 91 h 107"/>
                <a:gd name="T30" fmla="*/ 51 w 93"/>
                <a:gd name="T31" fmla="*/ 96 h 107"/>
                <a:gd name="T32" fmla="*/ 48 w 93"/>
                <a:gd name="T33" fmla="*/ 98 h 107"/>
                <a:gd name="T34" fmla="*/ 45 w 93"/>
                <a:gd name="T35" fmla="*/ 98 h 107"/>
                <a:gd name="T36" fmla="*/ 42 w 93"/>
                <a:gd name="T37" fmla="*/ 96 h 107"/>
                <a:gd name="T38" fmla="*/ 36 w 93"/>
                <a:gd name="T39" fmla="*/ 91 h 107"/>
                <a:gd name="T40" fmla="*/ 33 w 93"/>
                <a:gd name="T41" fmla="*/ 84 h 107"/>
                <a:gd name="T42" fmla="*/ 36 w 93"/>
                <a:gd name="T43" fmla="*/ 76 h 107"/>
                <a:gd name="T44" fmla="*/ 39 w 93"/>
                <a:gd name="T45" fmla="*/ 68 h 107"/>
                <a:gd name="T46" fmla="*/ 42 w 93"/>
                <a:gd name="T47" fmla="*/ 61 h 107"/>
                <a:gd name="T48" fmla="*/ 44 w 93"/>
                <a:gd name="T49" fmla="*/ 57 h 107"/>
                <a:gd name="T50" fmla="*/ 42 w 93"/>
                <a:gd name="T51" fmla="*/ 55 h 107"/>
                <a:gd name="T52" fmla="*/ 36 w 93"/>
                <a:gd name="T53" fmla="*/ 51 h 107"/>
                <a:gd name="T54" fmla="*/ 46 w 93"/>
                <a:gd name="T55" fmla="*/ 46 h 107"/>
                <a:gd name="T56" fmla="*/ 57 w 93"/>
                <a:gd name="T57" fmla="*/ 51 h 107"/>
                <a:gd name="T58" fmla="*/ 51 w 93"/>
                <a:gd name="T59" fmla="*/ 55 h 107"/>
                <a:gd name="T60" fmla="*/ 49 w 93"/>
                <a:gd name="T61" fmla="*/ 57 h 107"/>
                <a:gd name="T62" fmla="*/ 51 w 93"/>
                <a:gd name="T63" fmla="*/ 61 h 107"/>
                <a:gd name="T64" fmla="*/ 54 w 93"/>
                <a:gd name="T65" fmla="*/ 68 h 107"/>
                <a:gd name="T66" fmla="*/ 57 w 93"/>
                <a:gd name="T67" fmla="*/ 76 h 107"/>
                <a:gd name="T68" fmla="*/ 60 w 93"/>
                <a:gd name="T69" fmla="*/ 84 h 107"/>
                <a:gd name="T70" fmla="*/ 57 w 93"/>
                <a:gd name="T71"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3" h="107">
                  <a:moveTo>
                    <a:pt x="74" y="51"/>
                  </a:moveTo>
                  <a:cubicBezTo>
                    <a:pt x="70" y="48"/>
                    <a:pt x="67" y="46"/>
                    <a:pt x="67" y="46"/>
                  </a:cubicBezTo>
                  <a:cubicBezTo>
                    <a:pt x="63" y="45"/>
                    <a:pt x="62" y="41"/>
                    <a:pt x="65" y="38"/>
                  </a:cubicBezTo>
                  <a:cubicBezTo>
                    <a:pt x="65" y="38"/>
                    <a:pt x="67" y="37"/>
                    <a:pt x="68" y="33"/>
                  </a:cubicBezTo>
                  <a:cubicBezTo>
                    <a:pt x="70" y="30"/>
                    <a:pt x="70" y="27"/>
                    <a:pt x="70" y="24"/>
                  </a:cubicBezTo>
                  <a:cubicBezTo>
                    <a:pt x="70" y="11"/>
                    <a:pt x="60" y="0"/>
                    <a:pt x="46" y="0"/>
                  </a:cubicBezTo>
                  <a:cubicBezTo>
                    <a:pt x="33" y="0"/>
                    <a:pt x="23" y="11"/>
                    <a:pt x="23" y="24"/>
                  </a:cubicBezTo>
                  <a:cubicBezTo>
                    <a:pt x="23" y="27"/>
                    <a:pt x="23" y="31"/>
                    <a:pt x="25" y="34"/>
                  </a:cubicBezTo>
                  <a:cubicBezTo>
                    <a:pt x="27" y="38"/>
                    <a:pt x="27" y="39"/>
                    <a:pt x="27" y="39"/>
                  </a:cubicBezTo>
                  <a:cubicBezTo>
                    <a:pt x="31" y="41"/>
                    <a:pt x="30" y="45"/>
                    <a:pt x="26" y="46"/>
                  </a:cubicBezTo>
                  <a:cubicBezTo>
                    <a:pt x="26" y="46"/>
                    <a:pt x="23" y="48"/>
                    <a:pt x="18" y="51"/>
                  </a:cubicBezTo>
                  <a:cubicBezTo>
                    <a:pt x="7" y="60"/>
                    <a:pt x="0" y="73"/>
                    <a:pt x="0" y="88"/>
                  </a:cubicBezTo>
                  <a:cubicBezTo>
                    <a:pt x="0" y="106"/>
                    <a:pt x="93" y="107"/>
                    <a:pt x="93" y="88"/>
                  </a:cubicBezTo>
                  <a:cubicBezTo>
                    <a:pt x="93" y="73"/>
                    <a:pt x="86" y="59"/>
                    <a:pt x="74" y="51"/>
                  </a:cubicBezTo>
                  <a:close/>
                  <a:moveTo>
                    <a:pt x="57" y="91"/>
                  </a:moveTo>
                  <a:cubicBezTo>
                    <a:pt x="55" y="93"/>
                    <a:pt x="53" y="95"/>
                    <a:pt x="51" y="96"/>
                  </a:cubicBezTo>
                  <a:cubicBezTo>
                    <a:pt x="49" y="97"/>
                    <a:pt x="48" y="98"/>
                    <a:pt x="48" y="98"/>
                  </a:cubicBezTo>
                  <a:cubicBezTo>
                    <a:pt x="45" y="98"/>
                    <a:pt x="45" y="98"/>
                    <a:pt x="45" y="98"/>
                  </a:cubicBezTo>
                  <a:cubicBezTo>
                    <a:pt x="45" y="98"/>
                    <a:pt x="44" y="97"/>
                    <a:pt x="42" y="96"/>
                  </a:cubicBezTo>
                  <a:cubicBezTo>
                    <a:pt x="40" y="95"/>
                    <a:pt x="38" y="93"/>
                    <a:pt x="36" y="91"/>
                  </a:cubicBezTo>
                  <a:cubicBezTo>
                    <a:pt x="35" y="89"/>
                    <a:pt x="33" y="87"/>
                    <a:pt x="33" y="84"/>
                  </a:cubicBezTo>
                  <a:cubicBezTo>
                    <a:pt x="33" y="82"/>
                    <a:pt x="35" y="79"/>
                    <a:pt x="36" y="76"/>
                  </a:cubicBezTo>
                  <a:cubicBezTo>
                    <a:pt x="37" y="74"/>
                    <a:pt x="38" y="71"/>
                    <a:pt x="39" y="68"/>
                  </a:cubicBezTo>
                  <a:cubicBezTo>
                    <a:pt x="40" y="66"/>
                    <a:pt x="41" y="63"/>
                    <a:pt x="42" y="61"/>
                  </a:cubicBezTo>
                  <a:cubicBezTo>
                    <a:pt x="43" y="60"/>
                    <a:pt x="43" y="58"/>
                    <a:pt x="44" y="57"/>
                  </a:cubicBezTo>
                  <a:cubicBezTo>
                    <a:pt x="43" y="56"/>
                    <a:pt x="43" y="56"/>
                    <a:pt x="42" y="55"/>
                  </a:cubicBezTo>
                  <a:cubicBezTo>
                    <a:pt x="40" y="54"/>
                    <a:pt x="38" y="53"/>
                    <a:pt x="36" y="51"/>
                  </a:cubicBezTo>
                  <a:cubicBezTo>
                    <a:pt x="35" y="49"/>
                    <a:pt x="42" y="46"/>
                    <a:pt x="46" y="46"/>
                  </a:cubicBezTo>
                  <a:cubicBezTo>
                    <a:pt x="51" y="46"/>
                    <a:pt x="58" y="49"/>
                    <a:pt x="57" y="51"/>
                  </a:cubicBezTo>
                  <a:cubicBezTo>
                    <a:pt x="55" y="53"/>
                    <a:pt x="53" y="54"/>
                    <a:pt x="51" y="55"/>
                  </a:cubicBezTo>
                  <a:cubicBezTo>
                    <a:pt x="50" y="56"/>
                    <a:pt x="49" y="56"/>
                    <a:pt x="49" y="57"/>
                  </a:cubicBezTo>
                  <a:cubicBezTo>
                    <a:pt x="49" y="58"/>
                    <a:pt x="50" y="60"/>
                    <a:pt x="51" y="61"/>
                  </a:cubicBezTo>
                  <a:cubicBezTo>
                    <a:pt x="52" y="63"/>
                    <a:pt x="53" y="66"/>
                    <a:pt x="54" y="68"/>
                  </a:cubicBezTo>
                  <a:cubicBezTo>
                    <a:pt x="55" y="71"/>
                    <a:pt x="56" y="74"/>
                    <a:pt x="57" y="76"/>
                  </a:cubicBezTo>
                  <a:cubicBezTo>
                    <a:pt x="57" y="79"/>
                    <a:pt x="60" y="82"/>
                    <a:pt x="60" y="84"/>
                  </a:cubicBezTo>
                  <a:cubicBezTo>
                    <a:pt x="60" y="87"/>
                    <a:pt x="58" y="89"/>
                    <a:pt x="57" y="91"/>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grpSp>
      <p:sp>
        <p:nvSpPr>
          <p:cNvPr id="3081" name="文本框 20"/>
          <p:cNvSpPr txBox="1"/>
          <p:nvPr/>
        </p:nvSpPr>
        <p:spPr>
          <a:xfrm>
            <a:off x="2103438" y="4270375"/>
            <a:ext cx="1793875" cy="400050"/>
          </a:xfrm>
          <a:prstGeom prst="rect">
            <a:avLst/>
          </a:prstGeom>
          <a:noFill/>
          <a:ln w="9525">
            <a:noFill/>
          </a:ln>
        </p:spPr>
        <p:txBody>
          <a:bodyPr>
            <a:spAutoFit/>
          </a:bodyPr>
          <a:p>
            <a:pPr lvl="0" algn="dist" eaLnBrk="1" hangingPunct="1"/>
            <a:r>
              <a:rPr lang="en-US" altLang="zh-CN" sz="2000" dirty="0">
                <a:solidFill>
                  <a:schemeClr val="bg1"/>
                </a:solidFill>
                <a:latin typeface="Impact" panose="020B0806030902050204" pitchFamily="34" charset="0"/>
                <a:ea typeface="宋体" panose="02010600030101010101" pitchFamily="2" charset="-122"/>
              </a:rPr>
              <a:t>YOUR NAME</a:t>
            </a:r>
            <a:endParaRPr lang="zh-CN" altLang="en-US" sz="2000" dirty="0">
              <a:solidFill>
                <a:schemeClr val="bg1"/>
              </a:solidFill>
              <a:latin typeface="Impact" panose="020B0806030902050204" pitchFamily="34" charset="0"/>
              <a:ea typeface="宋体" panose="02010600030101010101" pitchFamily="2" charset="-122"/>
            </a:endParaRPr>
          </a:p>
        </p:txBody>
      </p:sp>
      <p:sp>
        <p:nvSpPr>
          <p:cNvPr id="23" name="椭圆 22"/>
          <p:cNvSpPr/>
          <p:nvPr/>
        </p:nvSpPr>
        <p:spPr>
          <a:xfrm>
            <a:off x="5126038" y="4178300"/>
            <a:ext cx="571500" cy="57150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Freeform 17"/>
          <p:cNvSpPr>
            <a:spLocks noEditPoints="1"/>
          </p:cNvSpPr>
          <p:nvPr/>
        </p:nvSpPr>
        <p:spPr bwMode="auto">
          <a:xfrm>
            <a:off x="5229225" y="4221163"/>
            <a:ext cx="365125" cy="449263"/>
          </a:xfrm>
          <a:custGeom>
            <a:avLst/>
            <a:gdLst>
              <a:gd name="T0" fmla="*/ 94 w 189"/>
              <a:gd name="T1" fmla="*/ 43 h 233"/>
              <a:gd name="T2" fmla="*/ 0 w 189"/>
              <a:gd name="T3" fmla="*/ 138 h 233"/>
              <a:gd name="T4" fmla="*/ 94 w 189"/>
              <a:gd name="T5" fmla="*/ 233 h 233"/>
              <a:gd name="T6" fmla="*/ 189 w 189"/>
              <a:gd name="T7" fmla="*/ 138 h 233"/>
              <a:gd name="T8" fmla="*/ 94 w 189"/>
              <a:gd name="T9" fmla="*/ 43 h 233"/>
              <a:gd name="T10" fmla="*/ 101 w 189"/>
              <a:gd name="T11" fmla="*/ 218 h 233"/>
              <a:gd name="T12" fmla="*/ 101 w 189"/>
              <a:gd name="T13" fmla="*/ 211 h 233"/>
              <a:gd name="T14" fmla="*/ 94 w 189"/>
              <a:gd name="T15" fmla="*/ 204 h 233"/>
              <a:gd name="T16" fmla="*/ 87 w 189"/>
              <a:gd name="T17" fmla="*/ 211 h 233"/>
              <a:gd name="T18" fmla="*/ 87 w 189"/>
              <a:gd name="T19" fmla="*/ 218 h 233"/>
              <a:gd name="T20" fmla="*/ 15 w 189"/>
              <a:gd name="T21" fmla="*/ 145 h 233"/>
              <a:gd name="T22" fmla="*/ 21 w 189"/>
              <a:gd name="T23" fmla="*/ 145 h 233"/>
              <a:gd name="T24" fmla="*/ 29 w 189"/>
              <a:gd name="T25" fmla="*/ 138 h 233"/>
              <a:gd name="T26" fmla="*/ 21 w 189"/>
              <a:gd name="T27" fmla="*/ 131 h 233"/>
              <a:gd name="T28" fmla="*/ 15 w 189"/>
              <a:gd name="T29" fmla="*/ 131 h 233"/>
              <a:gd name="T30" fmla="*/ 87 w 189"/>
              <a:gd name="T31" fmla="*/ 58 h 233"/>
              <a:gd name="T32" fmla="*/ 87 w 189"/>
              <a:gd name="T33" fmla="*/ 65 h 233"/>
              <a:gd name="T34" fmla="*/ 94 w 189"/>
              <a:gd name="T35" fmla="*/ 73 h 233"/>
              <a:gd name="T36" fmla="*/ 101 w 189"/>
              <a:gd name="T37" fmla="*/ 65 h 233"/>
              <a:gd name="T38" fmla="*/ 101 w 189"/>
              <a:gd name="T39" fmla="*/ 58 h 233"/>
              <a:gd name="T40" fmla="*/ 174 w 189"/>
              <a:gd name="T41" fmla="*/ 131 h 233"/>
              <a:gd name="T42" fmla="*/ 167 w 189"/>
              <a:gd name="T43" fmla="*/ 131 h 233"/>
              <a:gd name="T44" fmla="*/ 160 w 189"/>
              <a:gd name="T45" fmla="*/ 138 h 233"/>
              <a:gd name="T46" fmla="*/ 167 w 189"/>
              <a:gd name="T47" fmla="*/ 145 h 233"/>
              <a:gd name="T48" fmla="*/ 174 w 189"/>
              <a:gd name="T49" fmla="*/ 145 h 233"/>
              <a:gd name="T50" fmla="*/ 101 w 189"/>
              <a:gd name="T51" fmla="*/ 218 h 233"/>
              <a:gd name="T52" fmla="*/ 72 w 189"/>
              <a:gd name="T53" fmla="*/ 22 h 233"/>
              <a:gd name="T54" fmla="*/ 72 w 189"/>
              <a:gd name="T55" fmla="*/ 7 h 233"/>
              <a:gd name="T56" fmla="*/ 80 w 189"/>
              <a:gd name="T57" fmla="*/ 0 h 233"/>
              <a:gd name="T58" fmla="*/ 109 w 189"/>
              <a:gd name="T59" fmla="*/ 0 h 233"/>
              <a:gd name="T60" fmla="*/ 116 w 189"/>
              <a:gd name="T61" fmla="*/ 7 h 233"/>
              <a:gd name="T62" fmla="*/ 116 w 189"/>
              <a:gd name="T63" fmla="*/ 22 h 233"/>
              <a:gd name="T64" fmla="*/ 109 w 189"/>
              <a:gd name="T65" fmla="*/ 29 h 233"/>
              <a:gd name="T66" fmla="*/ 109 w 189"/>
              <a:gd name="T67" fmla="*/ 37 h 233"/>
              <a:gd name="T68" fmla="*/ 94 w 189"/>
              <a:gd name="T69" fmla="*/ 36 h 233"/>
              <a:gd name="T70" fmla="*/ 80 w 189"/>
              <a:gd name="T71" fmla="*/ 37 h 233"/>
              <a:gd name="T72" fmla="*/ 80 w 189"/>
              <a:gd name="T73" fmla="*/ 29 h 233"/>
              <a:gd name="T74" fmla="*/ 72 w 189"/>
              <a:gd name="T75" fmla="*/ 22 h 233"/>
              <a:gd name="T76" fmla="*/ 157 w 189"/>
              <a:gd name="T77" fmla="*/ 58 h 233"/>
              <a:gd name="T78" fmla="*/ 132 w 189"/>
              <a:gd name="T79" fmla="*/ 44 h 233"/>
              <a:gd name="T80" fmla="*/ 133 w 189"/>
              <a:gd name="T81" fmla="*/ 43 h 233"/>
              <a:gd name="T82" fmla="*/ 140 w 189"/>
              <a:gd name="T83" fmla="*/ 30 h 233"/>
              <a:gd name="T84" fmla="*/ 150 w 189"/>
              <a:gd name="T85" fmla="*/ 27 h 233"/>
              <a:gd name="T86" fmla="*/ 162 w 189"/>
              <a:gd name="T87" fmla="*/ 35 h 233"/>
              <a:gd name="T88" fmla="*/ 165 w 189"/>
              <a:gd name="T89" fmla="*/ 44 h 233"/>
              <a:gd name="T90" fmla="*/ 158 w 189"/>
              <a:gd name="T91" fmla="*/ 57 h 233"/>
              <a:gd name="T92" fmla="*/ 157 w 189"/>
              <a:gd name="T93" fmla="*/ 58 h 233"/>
              <a:gd name="T94" fmla="*/ 157 w 189"/>
              <a:gd name="T95" fmla="*/ 102 h 233"/>
              <a:gd name="T96" fmla="*/ 155 w 189"/>
              <a:gd name="T97" fmla="*/ 112 h 233"/>
              <a:gd name="T98" fmla="*/ 98 w 189"/>
              <a:gd name="T99" fmla="*/ 144 h 233"/>
              <a:gd name="T100" fmla="*/ 94 w 189"/>
              <a:gd name="T101" fmla="*/ 145 h 233"/>
              <a:gd name="T102" fmla="*/ 91 w 189"/>
              <a:gd name="T103" fmla="*/ 144 h 233"/>
              <a:gd name="T104" fmla="*/ 34 w 189"/>
              <a:gd name="T105" fmla="*/ 112 h 233"/>
              <a:gd name="T106" fmla="*/ 31 w 189"/>
              <a:gd name="T107" fmla="*/ 102 h 233"/>
              <a:gd name="T108" fmla="*/ 41 w 189"/>
              <a:gd name="T109" fmla="*/ 99 h 233"/>
              <a:gd name="T110" fmla="*/ 94 w 189"/>
              <a:gd name="T111" fmla="*/ 130 h 233"/>
              <a:gd name="T112" fmla="*/ 147 w 189"/>
              <a:gd name="T113" fmla="*/ 99 h 233"/>
              <a:gd name="T114" fmla="*/ 157 w 189"/>
              <a:gd name="T115" fmla="*/ 10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9" h="233">
                <a:moveTo>
                  <a:pt x="94" y="43"/>
                </a:moveTo>
                <a:cubicBezTo>
                  <a:pt x="42" y="43"/>
                  <a:pt x="0" y="86"/>
                  <a:pt x="0" y="138"/>
                </a:cubicBezTo>
                <a:cubicBezTo>
                  <a:pt x="0" y="190"/>
                  <a:pt x="42" y="233"/>
                  <a:pt x="94" y="233"/>
                </a:cubicBezTo>
                <a:cubicBezTo>
                  <a:pt x="146" y="233"/>
                  <a:pt x="189" y="190"/>
                  <a:pt x="189" y="138"/>
                </a:cubicBezTo>
                <a:cubicBezTo>
                  <a:pt x="189" y="86"/>
                  <a:pt x="146" y="43"/>
                  <a:pt x="94" y="43"/>
                </a:cubicBezTo>
                <a:close/>
                <a:moveTo>
                  <a:pt x="101" y="218"/>
                </a:moveTo>
                <a:cubicBezTo>
                  <a:pt x="101" y="211"/>
                  <a:pt x="101" y="211"/>
                  <a:pt x="101" y="211"/>
                </a:cubicBezTo>
                <a:cubicBezTo>
                  <a:pt x="101" y="207"/>
                  <a:pt x="98" y="204"/>
                  <a:pt x="94" y="204"/>
                </a:cubicBezTo>
                <a:cubicBezTo>
                  <a:pt x="90" y="204"/>
                  <a:pt x="87" y="207"/>
                  <a:pt x="87" y="211"/>
                </a:cubicBezTo>
                <a:cubicBezTo>
                  <a:pt x="87" y="218"/>
                  <a:pt x="87" y="218"/>
                  <a:pt x="87" y="218"/>
                </a:cubicBezTo>
                <a:cubicBezTo>
                  <a:pt x="49" y="214"/>
                  <a:pt x="18" y="184"/>
                  <a:pt x="15" y="145"/>
                </a:cubicBezTo>
                <a:cubicBezTo>
                  <a:pt x="21" y="145"/>
                  <a:pt x="21" y="145"/>
                  <a:pt x="21" y="145"/>
                </a:cubicBezTo>
                <a:cubicBezTo>
                  <a:pt x="25" y="145"/>
                  <a:pt x="29" y="142"/>
                  <a:pt x="29" y="138"/>
                </a:cubicBezTo>
                <a:cubicBezTo>
                  <a:pt x="29" y="134"/>
                  <a:pt x="25" y="131"/>
                  <a:pt x="21" y="131"/>
                </a:cubicBezTo>
                <a:cubicBezTo>
                  <a:pt x="15" y="131"/>
                  <a:pt x="15" y="131"/>
                  <a:pt x="15" y="131"/>
                </a:cubicBezTo>
                <a:cubicBezTo>
                  <a:pt x="18" y="92"/>
                  <a:pt x="49" y="62"/>
                  <a:pt x="87" y="58"/>
                </a:cubicBezTo>
                <a:cubicBezTo>
                  <a:pt x="87" y="65"/>
                  <a:pt x="87" y="65"/>
                  <a:pt x="87" y="65"/>
                </a:cubicBezTo>
                <a:cubicBezTo>
                  <a:pt x="87" y="69"/>
                  <a:pt x="90" y="73"/>
                  <a:pt x="94" y="73"/>
                </a:cubicBezTo>
                <a:cubicBezTo>
                  <a:pt x="98" y="73"/>
                  <a:pt x="101" y="69"/>
                  <a:pt x="101" y="65"/>
                </a:cubicBezTo>
                <a:cubicBezTo>
                  <a:pt x="101" y="58"/>
                  <a:pt x="101" y="58"/>
                  <a:pt x="101" y="58"/>
                </a:cubicBezTo>
                <a:cubicBezTo>
                  <a:pt x="140" y="62"/>
                  <a:pt x="170" y="92"/>
                  <a:pt x="174" y="131"/>
                </a:cubicBezTo>
                <a:cubicBezTo>
                  <a:pt x="167" y="131"/>
                  <a:pt x="167" y="131"/>
                  <a:pt x="167" y="131"/>
                </a:cubicBezTo>
                <a:cubicBezTo>
                  <a:pt x="163" y="131"/>
                  <a:pt x="160" y="134"/>
                  <a:pt x="160" y="138"/>
                </a:cubicBezTo>
                <a:cubicBezTo>
                  <a:pt x="160" y="142"/>
                  <a:pt x="163" y="145"/>
                  <a:pt x="167" y="145"/>
                </a:cubicBezTo>
                <a:cubicBezTo>
                  <a:pt x="174" y="145"/>
                  <a:pt x="174" y="145"/>
                  <a:pt x="174" y="145"/>
                </a:cubicBezTo>
                <a:cubicBezTo>
                  <a:pt x="170" y="184"/>
                  <a:pt x="140" y="214"/>
                  <a:pt x="101" y="218"/>
                </a:cubicBezTo>
                <a:close/>
                <a:moveTo>
                  <a:pt x="72" y="22"/>
                </a:moveTo>
                <a:cubicBezTo>
                  <a:pt x="72" y="7"/>
                  <a:pt x="72" y="7"/>
                  <a:pt x="72" y="7"/>
                </a:cubicBezTo>
                <a:cubicBezTo>
                  <a:pt x="72" y="3"/>
                  <a:pt x="76" y="0"/>
                  <a:pt x="80" y="0"/>
                </a:cubicBezTo>
                <a:cubicBezTo>
                  <a:pt x="109" y="0"/>
                  <a:pt x="109" y="0"/>
                  <a:pt x="109" y="0"/>
                </a:cubicBezTo>
                <a:cubicBezTo>
                  <a:pt x="113" y="0"/>
                  <a:pt x="116" y="3"/>
                  <a:pt x="116" y="7"/>
                </a:cubicBezTo>
                <a:cubicBezTo>
                  <a:pt x="116" y="22"/>
                  <a:pt x="116" y="22"/>
                  <a:pt x="116" y="22"/>
                </a:cubicBezTo>
                <a:cubicBezTo>
                  <a:pt x="116" y="26"/>
                  <a:pt x="113" y="29"/>
                  <a:pt x="109" y="29"/>
                </a:cubicBezTo>
                <a:cubicBezTo>
                  <a:pt x="109" y="37"/>
                  <a:pt x="109" y="37"/>
                  <a:pt x="109" y="37"/>
                </a:cubicBezTo>
                <a:cubicBezTo>
                  <a:pt x="104" y="37"/>
                  <a:pt x="99" y="36"/>
                  <a:pt x="94" y="36"/>
                </a:cubicBezTo>
                <a:cubicBezTo>
                  <a:pt x="89" y="36"/>
                  <a:pt x="84" y="37"/>
                  <a:pt x="80" y="37"/>
                </a:cubicBezTo>
                <a:cubicBezTo>
                  <a:pt x="80" y="29"/>
                  <a:pt x="80" y="29"/>
                  <a:pt x="80" y="29"/>
                </a:cubicBezTo>
                <a:cubicBezTo>
                  <a:pt x="76" y="29"/>
                  <a:pt x="72" y="26"/>
                  <a:pt x="72" y="22"/>
                </a:cubicBezTo>
                <a:close/>
                <a:moveTo>
                  <a:pt x="157" y="58"/>
                </a:moveTo>
                <a:cubicBezTo>
                  <a:pt x="149" y="52"/>
                  <a:pt x="141" y="47"/>
                  <a:pt x="132" y="44"/>
                </a:cubicBezTo>
                <a:cubicBezTo>
                  <a:pt x="132" y="43"/>
                  <a:pt x="132" y="43"/>
                  <a:pt x="133" y="43"/>
                </a:cubicBezTo>
                <a:cubicBezTo>
                  <a:pt x="140" y="30"/>
                  <a:pt x="140" y="30"/>
                  <a:pt x="140" y="30"/>
                </a:cubicBezTo>
                <a:cubicBezTo>
                  <a:pt x="142" y="26"/>
                  <a:pt x="146" y="25"/>
                  <a:pt x="150" y="27"/>
                </a:cubicBezTo>
                <a:cubicBezTo>
                  <a:pt x="162" y="35"/>
                  <a:pt x="162" y="35"/>
                  <a:pt x="162" y="35"/>
                </a:cubicBezTo>
                <a:cubicBezTo>
                  <a:pt x="166" y="37"/>
                  <a:pt x="167" y="41"/>
                  <a:pt x="165" y="44"/>
                </a:cubicBezTo>
                <a:cubicBezTo>
                  <a:pt x="158" y="57"/>
                  <a:pt x="158" y="57"/>
                  <a:pt x="158" y="57"/>
                </a:cubicBezTo>
                <a:cubicBezTo>
                  <a:pt x="158" y="57"/>
                  <a:pt x="157" y="58"/>
                  <a:pt x="157" y="58"/>
                </a:cubicBezTo>
                <a:close/>
                <a:moveTo>
                  <a:pt x="157" y="102"/>
                </a:moveTo>
                <a:cubicBezTo>
                  <a:pt x="159" y="105"/>
                  <a:pt x="158" y="110"/>
                  <a:pt x="155" y="112"/>
                </a:cubicBezTo>
                <a:cubicBezTo>
                  <a:pt x="98" y="144"/>
                  <a:pt x="98" y="144"/>
                  <a:pt x="98" y="144"/>
                </a:cubicBezTo>
                <a:cubicBezTo>
                  <a:pt x="97" y="145"/>
                  <a:pt x="95" y="145"/>
                  <a:pt x="94" y="145"/>
                </a:cubicBezTo>
                <a:cubicBezTo>
                  <a:pt x="93" y="145"/>
                  <a:pt x="92" y="145"/>
                  <a:pt x="91" y="144"/>
                </a:cubicBezTo>
                <a:cubicBezTo>
                  <a:pt x="34" y="112"/>
                  <a:pt x="34" y="112"/>
                  <a:pt x="34" y="112"/>
                </a:cubicBezTo>
                <a:cubicBezTo>
                  <a:pt x="30" y="110"/>
                  <a:pt x="29" y="105"/>
                  <a:pt x="31" y="102"/>
                </a:cubicBezTo>
                <a:cubicBezTo>
                  <a:pt x="33" y="98"/>
                  <a:pt x="38" y="97"/>
                  <a:pt x="41" y="99"/>
                </a:cubicBezTo>
                <a:cubicBezTo>
                  <a:pt x="94" y="130"/>
                  <a:pt x="94" y="130"/>
                  <a:pt x="94" y="130"/>
                </a:cubicBezTo>
                <a:cubicBezTo>
                  <a:pt x="147" y="99"/>
                  <a:pt x="147" y="99"/>
                  <a:pt x="147" y="99"/>
                </a:cubicBezTo>
                <a:cubicBezTo>
                  <a:pt x="151" y="97"/>
                  <a:pt x="155" y="98"/>
                  <a:pt x="157" y="102"/>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3084" name="文本框 23"/>
          <p:cNvSpPr txBox="1"/>
          <p:nvPr/>
        </p:nvSpPr>
        <p:spPr>
          <a:xfrm>
            <a:off x="5778500" y="4270375"/>
            <a:ext cx="1793875" cy="400050"/>
          </a:xfrm>
          <a:prstGeom prst="rect">
            <a:avLst/>
          </a:prstGeom>
          <a:noFill/>
          <a:ln w="9525">
            <a:noFill/>
          </a:ln>
        </p:spPr>
        <p:txBody>
          <a:bodyPr>
            <a:spAutoFit/>
          </a:bodyPr>
          <a:p>
            <a:pPr lvl="0" algn="dist" eaLnBrk="1" hangingPunct="1"/>
            <a:r>
              <a:rPr lang="en-US" altLang="zh-CN" sz="2000" dirty="0">
                <a:solidFill>
                  <a:schemeClr val="bg1"/>
                </a:solidFill>
                <a:latin typeface="Impact" panose="020B0806030902050204" pitchFamily="34" charset="0"/>
                <a:ea typeface="宋体" panose="02010600030101010101" pitchFamily="2" charset="-122"/>
              </a:rPr>
              <a:t>THE TIME</a:t>
            </a:r>
            <a:endParaRPr lang="zh-CN" altLang="en-US" sz="2000" dirty="0">
              <a:solidFill>
                <a:schemeClr val="bg1"/>
              </a:solidFill>
              <a:latin typeface="Impact" panose="020B0806030902050204" pitchFamily="34" charset="0"/>
              <a:ea typeface="宋体" panose="02010600030101010101" pitchFamily="2"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5122"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124" name="文本框 14"/>
          <p:cNvSpPr txBox="1"/>
          <p:nvPr/>
        </p:nvSpPr>
        <p:spPr>
          <a:xfrm>
            <a:off x="2330450" y="1220788"/>
            <a:ext cx="4710113" cy="1322387"/>
          </a:xfrm>
          <a:prstGeom prst="rect">
            <a:avLst/>
          </a:prstGeom>
          <a:noFill/>
          <a:ln w="9525">
            <a:noFill/>
          </a:ln>
        </p:spPr>
        <p:txBody>
          <a:bodyPr>
            <a:spAutoFit/>
          </a:bodyPr>
          <a:p>
            <a:pPr lvl="0" algn="dist" eaLnBrk="1" hangingPunct="1"/>
            <a:r>
              <a:rPr lang="en-US" altLang="zh-CN" sz="8000" dirty="0">
                <a:solidFill>
                  <a:schemeClr val="bg1"/>
                </a:solidFill>
                <a:latin typeface="Impact" panose="020B0806030902050204" pitchFamily="34" charset="0"/>
                <a:ea typeface="宋体" panose="02010600030101010101" pitchFamily="2" charset="-122"/>
              </a:rPr>
              <a:t>CONTENTS</a:t>
            </a:r>
            <a:endParaRPr lang="zh-CN" altLang="en-US" sz="8000" dirty="0">
              <a:solidFill>
                <a:schemeClr val="bg1"/>
              </a:solidFill>
              <a:latin typeface="Impact" panose="020B0806030902050204" pitchFamily="34" charset="0"/>
              <a:ea typeface="宋体" panose="02010600030101010101" pitchFamily="2" charset="-122"/>
            </a:endParaRPr>
          </a:p>
        </p:txBody>
      </p:sp>
      <p:sp>
        <p:nvSpPr>
          <p:cNvPr id="5125" name="文本框 16"/>
          <p:cNvSpPr txBox="1"/>
          <p:nvPr/>
        </p:nvSpPr>
        <p:spPr>
          <a:xfrm>
            <a:off x="1916113" y="3525838"/>
            <a:ext cx="2217737" cy="400050"/>
          </a:xfrm>
          <a:prstGeom prst="rect">
            <a:avLst/>
          </a:prstGeom>
          <a:noFill/>
          <a:ln w="9525">
            <a:noFill/>
          </a:ln>
        </p:spPr>
        <p:txBody>
          <a:bodyPr>
            <a:spAutoFit/>
          </a:bodyPr>
          <a:p>
            <a:pPr lvl="0" eaLnBrk="1" hangingPunct="1"/>
            <a:r>
              <a:rPr lang="zh-CN" altLang="en-US" sz="2000" dirty="0">
                <a:solidFill>
                  <a:schemeClr val="bg1"/>
                </a:solidFill>
                <a:latin typeface="微软雅黑" panose="020B0503020204020204" pitchFamily="34" charset="-122"/>
                <a:ea typeface="微软雅黑" panose="020B0503020204020204" pitchFamily="34" charset="-122"/>
              </a:rPr>
              <a:t>点击此处添加目录</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126" name="文本框 24"/>
          <p:cNvSpPr txBox="1"/>
          <p:nvPr/>
        </p:nvSpPr>
        <p:spPr>
          <a:xfrm>
            <a:off x="1254125" y="3309938"/>
            <a:ext cx="844550" cy="831850"/>
          </a:xfrm>
          <a:prstGeom prst="rect">
            <a:avLst/>
          </a:prstGeom>
          <a:noFill/>
          <a:ln w="9525">
            <a:noFill/>
          </a:ln>
        </p:spPr>
        <p:txBody>
          <a:bodyPr>
            <a:spAutoFit/>
          </a:bodyPr>
          <a:p>
            <a:pPr lvl="0" eaLnBrk="1" hangingPunct="1"/>
            <a:r>
              <a:rPr lang="en-US" altLang="zh-CN" sz="4800" dirty="0">
                <a:solidFill>
                  <a:schemeClr val="bg1"/>
                </a:solidFill>
                <a:latin typeface="Impact" panose="020B0806030902050204" pitchFamily="34" charset="0"/>
                <a:ea typeface="宋体" panose="02010600030101010101" pitchFamily="2" charset="-122"/>
              </a:rPr>
              <a:t>01</a:t>
            </a:r>
            <a:endParaRPr lang="zh-CN" altLang="en-US" sz="4800" dirty="0">
              <a:solidFill>
                <a:schemeClr val="bg1"/>
              </a:solidFill>
              <a:latin typeface="Impact" panose="020B0806030902050204" pitchFamily="34" charset="0"/>
              <a:ea typeface="宋体" panose="02010600030101010101" pitchFamily="2" charset="-122"/>
            </a:endParaRPr>
          </a:p>
        </p:txBody>
      </p:sp>
      <p:sp>
        <p:nvSpPr>
          <p:cNvPr id="5127" name="文本框 25"/>
          <p:cNvSpPr txBox="1"/>
          <p:nvPr/>
        </p:nvSpPr>
        <p:spPr>
          <a:xfrm>
            <a:off x="5930900" y="3525838"/>
            <a:ext cx="2217738" cy="400050"/>
          </a:xfrm>
          <a:prstGeom prst="rect">
            <a:avLst/>
          </a:prstGeom>
          <a:noFill/>
          <a:ln w="9525">
            <a:noFill/>
          </a:ln>
        </p:spPr>
        <p:txBody>
          <a:bodyPr>
            <a:spAutoFit/>
          </a:bodyPr>
          <a:p>
            <a:pPr lvl="0" eaLnBrk="1" hangingPunct="1"/>
            <a:r>
              <a:rPr lang="zh-CN" altLang="en-US" sz="2000" dirty="0">
                <a:solidFill>
                  <a:schemeClr val="bg1"/>
                </a:solidFill>
                <a:latin typeface="微软雅黑" panose="020B0503020204020204" pitchFamily="34" charset="-122"/>
                <a:ea typeface="微软雅黑" panose="020B0503020204020204" pitchFamily="34" charset="-122"/>
              </a:rPr>
              <a:t>点击此处添加目录</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128" name="文本框 26"/>
          <p:cNvSpPr txBox="1"/>
          <p:nvPr/>
        </p:nvSpPr>
        <p:spPr>
          <a:xfrm>
            <a:off x="5268913" y="3309938"/>
            <a:ext cx="846137" cy="831850"/>
          </a:xfrm>
          <a:prstGeom prst="rect">
            <a:avLst/>
          </a:prstGeom>
          <a:noFill/>
          <a:ln w="9525">
            <a:noFill/>
          </a:ln>
        </p:spPr>
        <p:txBody>
          <a:bodyPr>
            <a:spAutoFit/>
          </a:bodyPr>
          <a:p>
            <a:pPr lvl="0" eaLnBrk="1" hangingPunct="1"/>
            <a:r>
              <a:rPr lang="en-US" altLang="zh-CN" sz="4800" dirty="0">
                <a:solidFill>
                  <a:schemeClr val="bg1"/>
                </a:solidFill>
                <a:latin typeface="Impact" panose="020B0806030902050204" pitchFamily="34" charset="0"/>
                <a:ea typeface="宋体" panose="02010600030101010101" pitchFamily="2" charset="-122"/>
              </a:rPr>
              <a:t>02</a:t>
            </a:r>
            <a:endParaRPr lang="zh-CN" altLang="en-US" sz="4800" dirty="0">
              <a:solidFill>
                <a:schemeClr val="bg1"/>
              </a:solidFill>
              <a:latin typeface="Impact" panose="020B0806030902050204" pitchFamily="34" charset="0"/>
              <a:ea typeface="宋体" panose="02010600030101010101" pitchFamily="2" charset="-122"/>
            </a:endParaRPr>
          </a:p>
        </p:txBody>
      </p:sp>
      <p:sp>
        <p:nvSpPr>
          <p:cNvPr id="5129" name="文本框 27"/>
          <p:cNvSpPr txBox="1"/>
          <p:nvPr/>
        </p:nvSpPr>
        <p:spPr>
          <a:xfrm>
            <a:off x="1916113" y="4497388"/>
            <a:ext cx="2217737" cy="400050"/>
          </a:xfrm>
          <a:prstGeom prst="rect">
            <a:avLst/>
          </a:prstGeom>
          <a:noFill/>
          <a:ln w="9525">
            <a:noFill/>
          </a:ln>
        </p:spPr>
        <p:txBody>
          <a:bodyPr>
            <a:spAutoFit/>
          </a:bodyPr>
          <a:p>
            <a:pPr lvl="0" eaLnBrk="1" hangingPunct="1"/>
            <a:r>
              <a:rPr lang="zh-CN" altLang="en-US" sz="2000" dirty="0">
                <a:solidFill>
                  <a:schemeClr val="bg1"/>
                </a:solidFill>
                <a:latin typeface="微软雅黑" panose="020B0503020204020204" pitchFamily="34" charset="-122"/>
                <a:ea typeface="微软雅黑" panose="020B0503020204020204" pitchFamily="34" charset="-122"/>
              </a:rPr>
              <a:t>点击此处添加目录</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130" name="文本框 28"/>
          <p:cNvSpPr txBox="1"/>
          <p:nvPr/>
        </p:nvSpPr>
        <p:spPr>
          <a:xfrm>
            <a:off x="1254125" y="4283075"/>
            <a:ext cx="844550" cy="830263"/>
          </a:xfrm>
          <a:prstGeom prst="rect">
            <a:avLst/>
          </a:prstGeom>
          <a:noFill/>
          <a:ln w="9525">
            <a:noFill/>
          </a:ln>
        </p:spPr>
        <p:txBody>
          <a:bodyPr>
            <a:spAutoFit/>
          </a:bodyPr>
          <a:p>
            <a:pPr lvl="0" eaLnBrk="1" hangingPunct="1"/>
            <a:r>
              <a:rPr lang="en-US" altLang="zh-CN" sz="4800" dirty="0">
                <a:solidFill>
                  <a:schemeClr val="bg1"/>
                </a:solidFill>
                <a:latin typeface="Impact" panose="020B0806030902050204" pitchFamily="34" charset="0"/>
                <a:ea typeface="宋体" panose="02010600030101010101" pitchFamily="2" charset="-122"/>
              </a:rPr>
              <a:t>03</a:t>
            </a:r>
            <a:endParaRPr lang="zh-CN" altLang="en-US" sz="4800" dirty="0">
              <a:solidFill>
                <a:schemeClr val="bg1"/>
              </a:solidFill>
              <a:latin typeface="Impact" panose="020B0806030902050204" pitchFamily="34" charset="0"/>
              <a:ea typeface="宋体" panose="02010600030101010101" pitchFamily="2" charset="-122"/>
            </a:endParaRPr>
          </a:p>
        </p:txBody>
      </p:sp>
      <p:sp>
        <p:nvSpPr>
          <p:cNvPr id="5131" name="文本框 29"/>
          <p:cNvSpPr txBox="1"/>
          <p:nvPr/>
        </p:nvSpPr>
        <p:spPr>
          <a:xfrm>
            <a:off x="5930900" y="4497388"/>
            <a:ext cx="2217738" cy="400050"/>
          </a:xfrm>
          <a:prstGeom prst="rect">
            <a:avLst/>
          </a:prstGeom>
          <a:noFill/>
          <a:ln w="9525">
            <a:noFill/>
          </a:ln>
        </p:spPr>
        <p:txBody>
          <a:bodyPr>
            <a:spAutoFit/>
          </a:bodyPr>
          <a:p>
            <a:pPr lvl="0" eaLnBrk="1" hangingPunct="1"/>
            <a:r>
              <a:rPr lang="zh-CN" altLang="en-US" sz="2000" dirty="0">
                <a:solidFill>
                  <a:schemeClr val="bg1"/>
                </a:solidFill>
                <a:latin typeface="微软雅黑" panose="020B0503020204020204" pitchFamily="34" charset="-122"/>
                <a:ea typeface="微软雅黑" panose="020B0503020204020204" pitchFamily="34" charset="-122"/>
              </a:rPr>
              <a:t>点击此处添加目录</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5132" name="文本框 30"/>
          <p:cNvSpPr txBox="1"/>
          <p:nvPr/>
        </p:nvSpPr>
        <p:spPr>
          <a:xfrm>
            <a:off x="5268913" y="4283075"/>
            <a:ext cx="846137" cy="830263"/>
          </a:xfrm>
          <a:prstGeom prst="rect">
            <a:avLst/>
          </a:prstGeom>
          <a:noFill/>
          <a:ln w="9525">
            <a:noFill/>
          </a:ln>
        </p:spPr>
        <p:txBody>
          <a:bodyPr>
            <a:spAutoFit/>
          </a:bodyPr>
          <a:p>
            <a:pPr lvl="0" eaLnBrk="1" hangingPunct="1"/>
            <a:r>
              <a:rPr lang="en-US" altLang="zh-CN" sz="4800" dirty="0">
                <a:solidFill>
                  <a:schemeClr val="bg1"/>
                </a:solidFill>
                <a:latin typeface="Impact" panose="020B0806030902050204" pitchFamily="34" charset="0"/>
                <a:ea typeface="宋体" panose="02010600030101010101" pitchFamily="2" charset="-122"/>
              </a:rPr>
              <a:t>04</a:t>
            </a:r>
            <a:endParaRPr lang="zh-CN" altLang="en-US" sz="4800" dirty="0">
              <a:solidFill>
                <a:schemeClr val="bg1"/>
              </a:solidFill>
              <a:latin typeface="Impact" panose="020B0806030902050204" pitchFamily="34" charset="0"/>
              <a:ea typeface="宋体" panose="02010600030101010101" pitchFamily="2" charset="-122"/>
            </a:endParaRPr>
          </a:p>
        </p:txBody>
      </p:sp>
      <p:cxnSp>
        <p:nvCxnSpPr>
          <p:cNvPr id="3" name="直接连接符 2"/>
          <p:cNvCxnSpPr/>
          <p:nvPr/>
        </p:nvCxnSpPr>
        <p:spPr>
          <a:xfrm>
            <a:off x="958850" y="2689225"/>
            <a:ext cx="7453313" cy="0"/>
          </a:xfrm>
          <a:prstGeom prst="line">
            <a:avLst/>
          </a:prstGeom>
          <a:ln w="5715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146"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148" name="文本框 9"/>
          <p:cNvSpPr txBox="1"/>
          <p:nvPr/>
        </p:nvSpPr>
        <p:spPr>
          <a:xfrm>
            <a:off x="2384425" y="2433638"/>
            <a:ext cx="4375150" cy="1862137"/>
          </a:xfrm>
          <a:prstGeom prst="rect">
            <a:avLst/>
          </a:prstGeom>
          <a:noFill/>
          <a:ln w="9525">
            <a:noFill/>
          </a:ln>
        </p:spPr>
        <p:txBody>
          <a:bodyPr>
            <a:spAutoFit/>
          </a:bodyPr>
          <a:p>
            <a:pPr lvl="0" eaLnBrk="1" hangingPunct="1"/>
            <a:r>
              <a:rPr lang="en-US" altLang="zh-CN" sz="11500" dirty="0">
                <a:solidFill>
                  <a:srgbClr val="FFFFFF"/>
                </a:solidFill>
                <a:latin typeface="Impact" panose="020B0806030902050204" pitchFamily="34" charset="0"/>
                <a:ea typeface="宋体" panose="02010600030101010101" pitchFamily="2" charset="-122"/>
              </a:rPr>
              <a:t>PART   I</a:t>
            </a:r>
            <a:endParaRPr lang="zh-CN" altLang="en-US" sz="11500" dirty="0">
              <a:solidFill>
                <a:srgbClr val="FFFFFF"/>
              </a:solidFill>
              <a:latin typeface="Impact" panose="020B0806030902050204" pitchFamily="34" charset="0"/>
              <a:ea typeface="宋体" panose="02010600030101010101" pitchFamily="2" charset="-122"/>
            </a:endParaRPr>
          </a:p>
        </p:txBody>
      </p:sp>
      <p:grpSp>
        <p:nvGrpSpPr>
          <p:cNvPr id="6149" name="组合 5"/>
          <p:cNvGrpSpPr/>
          <p:nvPr/>
        </p:nvGrpSpPr>
        <p:grpSpPr>
          <a:xfrm>
            <a:off x="1431925" y="2014538"/>
            <a:ext cx="1349375" cy="954087"/>
            <a:chOff x="1214273" y="2041176"/>
            <a:chExt cx="1349965" cy="953543"/>
          </a:xfrm>
        </p:grpSpPr>
        <p:sp>
          <p:nvSpPr>
            <p:cNvPr id="3" name="等腰三角形 2"/>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4" name="等腰三角形 3"/>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5" name="等腰三角形 24"/>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 name="直角三角形 4"/>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6150" name="文本框 25"/>
          <p:cNvSpPr txBox="1"/>
          <p:nvPr/>
        </p:nvSpPr>
        <p:spPr>
          <a:xfrm>
            <a:off x="2862263" y="4233863"/>
            <a:ext cx="3154362" cy="523875"/>
          </a:xfrm>
          <a:prstGeom prst="rect">
            <a:avLst/>
          </a:prstGeom>
          <a:noFill/>
          <a:ln w="9525">
            <a:noFill/>
          </a:ln>
        </p:spPr>
        <p:txBody>
          <a:bodyPr>
            <a:spAutoFit/>
          </a:bodyPr>
          <a:p>
            <a:pPr lvl="0" algn="ctr" eaLnBrk="1" hangingPunct="1"/>
            <a:r>
              <a:rPr lang="zh-CN" altLang="en-US" sz="2800" b="1" dirty="0">
                <a:solidFill>
                  <a:schemeClr val="bg1"/>
                </a:solidFill>
                <a:latin typeface="微软雅黑" panose="020B0503020204020204" pitchFamily="34" charset="-122"/>
                <a:ea typeface="微软雅黑" panose="020B0503020204020204" pitchFamily="34" charset="-122"/>
              </a:rPr>
              <a:t>单击此处添加标题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6151" name="TextBox 13"/>
          <p:cNvSpPr txBox="1"/>
          <p:nvPr/>
        </p:nvSpPr>
        <p:spPr>
          <a:xfrm>
            <a:off x="2014538" y="4765675"/>
            <a:ext cx="4849812" cy="733425"/>
          </a:xfrm>
          <a:prstGeom prst="rect">
            <a:avLst/>
          </a:prstGeom>
          <a:noFill/>
          <a:ln w="9525">
            <a:noFill/>
          </a:ln>
        </p:spPr>
        <p:txBody>
          <a:bodyPr lIns="0" tIns="0" rIns="0" bIns="0">
            <a:spAutoFit/>
          </a:bodyPr>
          <a:p>
            <a:pPr lvl="0" algn="ctr" defTabSz="1216025" eaLnBrk="1" hangingPunct="1">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您可以在此处添加关于本章节的简要介绍，模板所有素材</a:t>
            </a:r>
            <a:endPar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均可自由编辑</a:t>
            </a:r>
            <a:endParaRPr lang="en-US" altLang="zh-CN" sz="14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4" name="直接连接符 13"/>
          <p:cNvCxnSpPr/>
          <p:nvPr/>
        </p:nvCxnSpPr>
        <p:spPr>
          <a:xfrm flipH="1">
            <a:off x="6400800" y="765175"/>
            <a:ext cx="846138" cy="8461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678488" y="3605213"/>
            <a:ext cx="3070225" cy="30718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184525" y="6423025"/>
            <a:ext cx="423863" cy="4222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170"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4" name="Oval 2"/>
          <p:cNvSpPr/>
          <p:nvPr/>
        </p:nvSpPr>
        <p:spPr>
          <a:xfrm>
            <a:off x="1252538" y="2347913"/>
            <a:ext cx="1495425" cy="1495425"/>
          </a:xfrm>
          <a:prstGeom prst="ellipse">
            <a:avLst/>
          </a:prstGeom>
          <a:solidFill>
            <a:schemeClr val="bg1">
              <a:alpha val="3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25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7173" name="Picture 3"/>
          <p:cNvPicPr>
            <a:picLocks noChangeAspect="1"/>
          </p:cNvPicPr>
          <p:nvPr/>
        </p:nvPicPr>
        <p:blipFill>
          <a:blip r:embed="rId2"/>
          <a:stretch>
            <a:fillRect/>
          </a:stretch>
        </p:blipFill>
        <p:spPr>
          <a:xfrm>
            <a:off x="1838325" y="2825750"/>
            <a:ext cx="360363" cy="557213"/>
          </a:xfrm>
          <a:prstGeom prst="rect">
            <a:avLst/>
          </a:prstGeom>
          <a:noFill/>
          <a:ln w="9525">
            <a:noFill/>
          </a:ln>
        </p:spPr>
      </p:pic>
      <p:sp>
        <p:nvSpPr>
          <p:cNvPr id="18" name="Oval 76"/>
          <p:cNvSpPr/>
          <p:nvPr/>
        </p:nvSpPr>
        <p:spPr>
          <a:xfrm>
            <a:off x="3806825" y="2347913"/>
            <a:ext cx="1497013" cy="1495425"/>
          </a:xfrm>
          <a:prstGeom prst="ellipse">
            <a:avLst/>
          </a:prstGeom>
          <a:solidFill>
            <a:schemeClr val="bg1">
              <a:alpha val="3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25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7175" name="Picture 77"/>
          <p:cNvPicPr>
            <a:picLocks noChangeAspect="1"/>
          </p:cNvPicPr>
          <p:nvPr/>
        </p:nvPicPr>
        <p:blipFill>
          <a:blip r:embed="rId3"/>
          <a:stretch>
            <a:fillRect/>
          </a:stretch>
        </p:blipFill>
        <p:spPr>
          <a:xfrm>
            <a:off x="4254500" y="2854325"/>
            <a:ext cx="554038" cy="530225"/>
          </a:xfrm>
          <a:prstGeom prst="rect">
            <a:avLst/>
          </a:prstGeom>
          <a:noFill/>
          <a:ln w="9525">
            <a:noFill/>
          </a:ln>
        </p:spPr>
      </p:pic>
      <p:sp>
        <p:nvSpPr>
          <p:cNvPr id="20" name="Oval 78"/>
          <p:cNvSpPr/>
          <p:nvPr/>
        </p:nvSpPr>
        <p:spPr>
          <a:xfrm>
            <a:off x="6450013" y="2392363"/>
            <a:ext cx="1498600" cy="1495425"/>
          </a:xfrm>
          <a:prstGeom prst="ellipse">
            <a:avLst/>
          </a:prstGeom>
          <a:solidFill>
            <a:schemeClr val="bg1">
              <a:alpha val="3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3255"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pic>
        <p:nvPicPr>
          <p:cNvPr id="7177" name="Picture 79"/>
          <p:cNvPicPr>
            <a:picLocks noChangeAspect="1"/>
          </p:cNvPicPr>
          <p:nvPr/>
        </p:nvPicPr>
        <p:blipFill>
          <a:blip r:embed="rId4"/>
          <a:stretch>
            <a:fillRect/>
          </a:stretch>
        </p:blipFill>
        <p:spPr>
          <a:xfrm>
            <a:off x="6881813" y="2854325"/>
            <a:ext cx="625475" cy="615950"/>
          </a:xfrm>
          <a:prstGeom prst="rect">
            <a:avLst/>
          </a:prstGeom>
          <a:noFill/>
          <a:ln w="9525">
            <a:noFill/>
          </a:ln>
        </p:spPr>
      </p:pic>
      <p:sp>
        <p:nvSpPr>
          <p:cNvPr id="7178" name="TextBox 13@|17FFC:16777215|FBC:16777215|LFC:16777215|LBC:16777215"/>
          <p:cNvSpPr txBox="1"/>
          <p:nvPr/>
        </p:nvSpPr>
        <p:spPr>
          <a:xfrm>
            <a:off x="1096963" y="4011613"/>
            <a:ext cx="1754187"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79" name="TextBox 13@|17FFC:16777215|FBC:16777215|LFC:16777215|LBC:16777215"/>
          <p:cNvSpPr txBox="1"/>
          <p:nvPr/>
        </p:nvSpPr>
        <p:spPr>
          <a:xfrm>
            <a:off x="1509713" y="4273550"/>
            <a:ext cx="1038225" cy="415925"/>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0" name="TextBox 13@|17FFC:16777215|FBC:16777215|LFC:16777215|LBC:16777215"/>
          <p:cNvSpPr txBox="1"/>
          <p:nvPr/>
        </p:nvSpPr>
        <p:spPr>
          <a:xfrm>
            <a:off x="3678238" y="4011613"/>
            <a:ext cx="1754187"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1" name="TextBox 13@|17FFC:16777215|FBC:16777215|LFC:16777215|LBC:16777215"/>
          <p:cNvSpPr txBox="1"/>
          <p:nvPr/>
        </p:nvSpPr>
        <p:spPr>
          <a:xfrm>
            <a:off x="4090988" y="4273550"/>
            <a:ext cx="1038225" cy="415925"/>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2" name="TextBox 13@|17FFC:16777215|FBC:16777215|LFC:16777215|LBC:16777215"/>
          <p:cNvSpPr txBox="1"/>
          <p:nvPr/>
        </p:nvSpPr>
        <p:spPr>
          <a:xfrm>
            <a:off x="6318250" y="4011613"/>
            <a:ext cx="1754188"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7183" name="TextBox 13@|17FFC:16777215|FBC:16777215|LFC:16777215|LBC:16777215"/>
          <p:cNvSpPr txBox="1"/>
          <p:nvPr/>
        </p:nvSpPr>
        <p:spPr>
          <a:xfrm>
            <a:off x="6731000" y="4273550"/>
            <a:ext cx="1038225" cy="415925"/>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184"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7185"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76077"/>
          </a:schemeClr>
        </a:solidFill>
        <a:effectLst/>
      </p:bgPr>
    </p:bg>
    <p:spTree>
      <p:nvGrpSpPr>
        <p:cNvPr id="1" name=""/>
        <p:cNvGrpSpPr/>
        <p:nvPr/>
      </p:nvGrpSpPr>
      <p:grpSpPr/>
      <p:pic>
        <p:nvPicPr>
          <p:cNvPr id="8194"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8196"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8197"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1" name="Rectangle 7"/>
          <p:cNvSpPr/>
          <p:nvPr/>
        </p:nvSpPr>
        <p:spPr>
          <a:xfrm>
            <a:off x="5151438" y="2506663"/>
            <a:ext cx="614363" cy="615950"/>
          </a:xfrm>
          <a:prstGeom prst="rect">
            <a:avLst/>
          </a:prstGeom>
          <a:solidFill>
            <a:schemeClr val="bg1">
              <a:alpha val="35000"/>
            </a:schemeClr>
          </a:solidFill>
          <a:ln w="5715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2" name="Freeform 6"/>
          <p:cNvSpPr>
            <a:spLocks noEditPoints="1"/>
          </p:cNvSpPr>
          <p:nvPr/>
        </p:nvSpPr>
        <p:spPr bwMode="auto">
          <a:xfrm>
            <a:off x="5286375" y="2628900"/>
            <a:ext cx="373063" cy="379413"/>
          </a:xfrm>
          <a:custGeom>
            <a:avLst/>
            <a:gdLst>
              <a:gd name="T0" fmla="*/ 203 w 360"/>
              <a:gd name="T1" fmla="*/ 271 h 368"/>
              <a:gd name="T2" fmla="*/ 261 w 360"/>
              <a:gd name="T3" fmla="*/ 202 h 368"/>
              <a:gd name="T4" fmla="*/ 360 w 360"/>
              <a:gd name="T5" fmla="*/ 51 h 368"/>
              <a:gd name="T6" fmla="*/ 346 w 360"/>
              <a:gd name="T7" fmla="*/ 37 h 368"/>
              <a:gd name="T8" fmla="*/ 277 w 360"/>
              <a:gd name="T9" fmla="*/ 37 h 368"/>
              <a:gd name="T10" fmla="*/ 180 w 360"/>
              <a:gd name="T11" fmla="*/ 0 h 368"/>
              <a:gd name="T12" fmla="*/ 83 w 360"/>
              <a:gd name="T13" fmla="*/ 37 h 368"/>
              <a:gd name="T14" fmla="*/ 14 w 360"/>
              <a:gd name="T15" fmla="*/ 37 h 368"/>
              <a:gd name="T16" fmla="*/ 0 w 360"/>
              <a:gd name="T17" fmla="*/ 51 h 368"/>
              <a:gd name="T18" fmla="*/ 98 w 360"/>
              <a:gd name="T19" fmla="*/ 202 h 368"/>
              <a:gd name="T20" fmla="*/ 156 w 360"/>
              <a:gd name="T21" fmla="*/ 271 h 368"/>
              <a:gd name="T22" fmla="*/ 156 w 360"/>
              <a:gd name="T23" fmla="*/ 297 h 368"/>
              <a:gd name="T24" fmla="*/ 91 w 360"/>
              <a:gd name="T25" fmla="*/ 332 h 368"/>
              <a:gd name="T26" fmla="*/ 180 w 360"/>
              <a:gd name="T27" fmla="*/ 368 h 368"/>
              <a:gd name="T28" fmla="*/ 269 w 360"/>
              <a:gd name="T29" fmla="*/ 332 h 368"/>
              <a:gd name="T30" fmla="*/ 203 w 360"/>
              <a:gd name="T31" fmla="*/ 297 h 368"/>
              <a:gd name="T32" fmla="*/ 203 w 360"/>
              <a:gd name="T33" fmla="*/ 271 h 368"/>
              <a:gd name="T34" fmla="*/ 259 w 360"/>
              <a:gd name="T35" fmla="*/ 170 h 368"/>
              <a:gd name="T36" fmla="*/ 281 w 360"/>
              <a:gd name="T37" fmla="*/ 65 h 368"/>
              <a:gd name="T38" fmla="*/ 331 w 360"/>
              <a:gd name="T39" fmla="*/ 65 h 368"/>
              <a:gd name="T40" fmla="*/ 259 w 360"/>
              <a:gd name="T41" fmla="*/ 170 h 368"/>
              <a:gd name="T42" fmla="*/ 180 w 360"/>
              <a:gd name="T43" fmla="*/ 24 h 368"/>
              <a:gd name="T44" fmla="*/ 256 w 360"/>
              <a:gd name="T45" fmla="*/ 55 h 368"/>
              <a:gd name="T46" fmla="*/ 180 w 360"/>
              <a:gd name="T47" fmla="*/ 86 h 368"/>
              <a:gd name="T48" fmla="*/ 104 w 360"/>
              <a:gd name="T49" fmla="*/ 55 h 368"/>
              <a:gd name="T50" fmla="*/ 180 w 360"/>
              <a:gd name="T51" fmla="*/ 24 h 368"/>
              <a:gd name="T52" fmla="*/ 29 w 360"/>
              <a:gd name="T53" fmla="*/ 65 h 368"/>
              <a:gd name="T54" fmla="*/ 79 w 360"/>
              <a:gd name="T55" fmla="*/ 65 h 368"/>
              <a:gd name="T56" fmla="*/ 101 w 360"/>
              <a:gd name="T57" fmla="*/ 170 h 368"/>
              <a:gd name="T58" fmla="*/ 29 w 360"/>
              <a:gd name="T59" fmla="*/ 65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0" h="368">
                <a:moveTo>
                  <a:pt x="203" y="271"/>
                </a:moveTo>
                <a:cubicBezTo>
                  <a:pt x="203" y="242"/>
                  <a:pt x="225" y="226"/>
                  <a:pt x="261" y="202"/>
                </a:cubicBezTo>
                <a:cubicBezTo>
                  <a:pt x="305" y="173"/>
                  <a:pt x="360" y="137"/>
                  <a:pt x="360" y="51"/>
                </a:cubicBezTo>
                <a:cubicBezTo>
                  <a:pt x="360" y="43"/>
                  <a:pt x="353" y="37"/>
                  <a:pt x="346" y="37"/>
                </a:cubicBezTo>
                <a:cubicBezTo>
                  <a:pt x="277" y="37"/>
                  <a:pt x="277" y="37"/>
                  <a:pt x="277" y="37"/>
                </a:cubicBezTo>
                <a:cubicBezTo>
                  <a:pt x="267" y="19"/>
                  <a:pt x="238" y="0"/>
                  <a:pt x="180" y="0"/>
                </a:cubicBezTo>
                <a:cubicBezTo>
                  <a:pt x="121" y="0"/>
                  <a:pt x="92" y="19"/>
                  <a:pt x="83" y="37"/>
                </a:cubicBezTo>
                <a:cubicBezTo>
                  <a:pt x="14" y="37"/>
                  <a:pt x="14" y="37"/>
                  <a:pt x="14" y="37"/>
                </a:cubicBezTo>
                <a:cubicBezTo>
                  <a:pt x="6" y="37"/>
                  <a:pt x="0" y="43"/>
                  <a:pt x="0" y="51"/>
                </a:cubicBezTo>
                <a:cubicBezTo>
                  <a:pt x="0" y="137"/>
                  <a:pt x="54" y="173"/>
                  <a:pt x="98" y="202"/>
                </a:cubicBezTo>
                <a:cubicBezTo>
                  <a:pt x="134" y="226"/>
                  <a:pt x="156" y="242"/>
                  <a:pt x="156" y="271"/>
                </a:cubicBezTo>
                <a:cubicBezTo>
                  <a:pt x="156" y="297"/>
                  <a:pt x="156" y="297"/>
                  <a:pt x="156" y="297"/>
                </a:cubicBezTo>
                <a:cubicBezTo>
                  <a:pt x="118" y="301"/>
                  <a:pt x="91" y="315"/>
                  <a:pt x="91" y="332"/>
                </a:cubicBezTo>
                <a:cubicBezTo>
                  <a:pt x="91" y="352"/>
                  <a:pt x="131" y="368"/>
                  <a:pt x="180" y="368"/>
                </a:cubicBezTo>
                <a:cubicBezTo>
                  <a:pt x="229" y="368"/>
                  <a:pt x="269" y="352"/>
                  <a:pt x="269" y="332"/>
                </a:cubicBezTo>
                <a:cubicBezTo>
                  <a:pt x="269" y="315"/>
                  <a:pt x="241" y="301"/>
                  <a:pt x="203" y="297"/>
                </a:cubicBezTo>
                <a:lnTo>
                  <a:pt x="203" y="271"/>
                </a:lnTo>
                <a:close/>
                <a:moveTo>
                  <a:pt x="259" y="170"/>
                </a:moveTo>
                <a:cubicBezTo>
                  <a:pt x="270" y="146"/>
                  <a:pt x="279" y="113"/>
                  <a:pt x="281" y="65"/>
                </a:cubicBezTo>
                <a:cubicBezTo>
                  <a:pt x="331" y="65"/>
                  <a:pt x="331" y="65"/>
                  <a:pt x="331" y="65"/>
                </a:cubicBezTo>
                <a:cubicBezTo>
                  <a:pt x="326" y="119"/>
                  <a:pt x="294" y="146"/>
                  <a:pt x="259" y="170"/>
                </a:cubicBezTo>
                <a:close/>
                <a:moveTo>
                  <a:pt x="180" y="24"/>
                </a:moveTo>
                <a:cubicBezTo>
                  <a:pt x="234" y="24"/>
                  <a:pt x="256" y="47"/>
                  <a:pt x="256" y="55"/>
                </a:cubicBezTo>
                <a:cubicBezTo>
                  <a:pt x="256" y="63"/>
                  <a:pt x="234" y="86"/>
                  <a:pt x="180" y="86"/>
                </a:cubicBezTo>
                <a:cubicBezTo>
                  <a:pt x="125" y="86"/>
                  <a:pt x="104" y="63"/>
                  <a:pt x="104" y="55"/>
                </a:cubicBezTo>
                <a:cubicBezTo>
                  <a:pt x="104" y="47"/>
                  <a:pt x="125" y="24"/>
                  <a:pt x="180" y="24"/>
                </a:cubicBezTo>
                <a:close/>
                <a:moveTo>
                  <a:pt x="29" y="65"/>
                </a:moveTo>
                <a:cubicBezTo>
                  <a:pt x="79" y="65"/>
                  <a:pt x="79" y="65"/>
                  <a:pt x="79" y="65"/>
                </a:cubicBezTo>
                <a:cubicBezTo>
                  <a:pt x="80" y="113"/>
                  <a:pt x="89" y="146"/>
                  <a:pt x="101" y="170"/>
                </a:cubicBezTo>
                <a:cubicBezTo>
                  <a:pt x="66" y="146"/>
                  <a:pt x="33" y="119"/>
                  <a:pt x="29" y="65"/>
                </a:cubicBezTo>
                <a:close/>
              </a:path>
            </a:pathLst>
          </a:custGeom>
          <a:solidFill>
            <a:sysClr val="window" lastClr="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black"/>
              </a:solidFill>
              <a:effectLst/>
              <a:uLnTx/>
              <a:uFillTx/>
              <a:latin typeface="+mn-lt"/>
              <a:ea typeface="+mn-ea"/>
              <a:cs typeface="+mn-cs"/>
            </a:endParaRPr>
          </a:p>
        </p:txBody>
      </p:sp>
      <p:sp>
        <p:nvSpPr>
          <p:cNvPr id="13" name="Rectangle 10"/>
          <p:cNvSpPr/>
          <p:nvPr/>
        </p:nvSpPr>
        <p:spPr>
          <a:xfrm>
            <a:off x="5151438" y="3579813"/>
            <a:ext cx="614363" cy="614363"/>
          </a:xfrm>
          <a:prstGeom prst="rect">
            <a:avLst/>
          </a:prstGeom>
          <a:solidFill>
            <a:schemeClr val="bg1">
              <a:alpha val="35000"/>
            </a:schemeClr>
          </a:solidFill>
          <a:ln w="57150" cap="flat" cmpd="sng" algn="ctr">
            <a:noFill/>
            <a:prstDash val="solid"/>
            <a:miter lim="800000"/>
          </a:ln>
          <a:effectLst/>
        </p:spPr>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4" name="AutoShape 59"/>
          <p:cNvSpPr/>
          <p:nvPr/>
        </p:nvSpPr>
        <p:spPr bwMode="auto">
          <a:xfrm>
            <a:off x="5268913" y="3713163"/>
            <a:ext cx="349250" cy="3492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ysClr val="window" lastClr="FFFFFF"/>
          </a:solidFill>
          <a:ln>
            <a:noFill/>
          </a:ln>
          <a:effectLst/>
        </p:spPr>
        <p:txBody>
          <a:bodyPr lIns="14288" tIns="14288" rIns="14288" bIns="14288" anchor="ctr"/>
          <a:lstStyle/>
          <a:p>
            <a:pPr marL="0" marR="0" lvl="0" indent="0" algn="ctr" defTabSz="171450" rtl="0" eaLnBrk="1" fontAlgn="base" latinLnBrk="0" hangingPunct="0">
              <a:lnSpc>
                <a:spcPct val="100000"/>
              </a:lnSpc>
              <a:spcBef>
                <a:spcPct val="0"/>
              </a:spcBef>
              <a:spcAft>
                <a:spcPct val="0"/>
              </a:spcAft>
              <a:buClrTx/>
              <a:buSzTx/>
              <a:buFontTx/>
              <a:buNone/>
              <a:defRPr/>
            </a:pPr>
            <a:endParaRPr kumimoji="0" lang="en-US" sz="1125" b="0" i="0" u="none" strike="noStrike" kern="0" cap="none" spc="0" normalizeH="0" baseline="0" noProof="0">
              <a:ln>
                <a:noFill/>
              </a:ln>
              <a:solidFill>
                <a:srgbClr val="FFFFFF"/>
              </a:solidFill>
              <a:effectLst>
                <a:outerShdw blurRad="38100" dist="38100" dir="2700000" algn="tl">
                  <a:srgbClr val="000000"/>
                </a:outerShdw>
              </a:effectLst>
              <a:uLnTx/>
              <a:uFillTx/>
              <a:latin typeface="Gill Sans" charset="0"/>
              <a:ea typeface="+mn-ea"/>
              <a:cs typeface="+mn-cs"/>
              <a:sym typeface="Gill Sans" charset="0"/>
            </a:endParaRPr>
          </a:p>
        </p:txBody>
      </p:sp>
      <p:sp>
        <p:nvSpPr>
          <p:cNvPr id="8202" name="矩形 14"/>
          <p:cNvSpPr/>
          <p:nvPr/>
        </p:nvSpPr>
        <p:spPr>
          <a:xfrm>
            <a:off x="5989638" y="2732088"/>
            <a:ext cx="2954337" cy="317500"/>
          </a:xfrm>
          <a:prstGeom prst="rect">
            <a:avLst/>
          </a:prstGeom>
          <a:noFill/>
          <a:ln w="9525">
            <a:noFill/>
          </a:ln>
        </p:spPr>
        <p:txBody>
          <a:bodyPr lIns="0" tIns="0" rIns="0" bIns="0">
            <a:spAutoFit/>
          </a:bodyPr>
          <a:p>
            <a:pPr lvl="0" defTabSz="911225" eaLnBrk="1" hangingPunct="1">
              <a:lnSpc>
                <a:spcPct val="120000"/>
              </a:lnSpc>
              <a:spcBef>
                <a:spcPct val="20000"/>
              </a:spcBef>
            </a:pPr>
            <a:r>
              <a:rPr lang="zh-CN" altLang="en-US" sz="9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a:t>
            </a:r>
            <a:endParaRPr lang="en-US" altLang="zh-CN" sz="9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03" name="TextBox 13"/>
          <p:cNvSpPr txBox="1"/>
          <p:nvPr/>
        </p:nvSpPr>
        <p:spPr>
          <a:xfrm>
            <a:off x="5989638" y="2489200"/>
            <a:ext cx="2065337" cy="185738"/>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8204" name="矩形 16"/>
          <p:cNvSpPr/>
          <p:nvPr/>
        </p:nvSpPr>
        <p:spPr>
          <a:xfrm>
            <a:off x="5989638" y="3860800"/>
            <a:ext cx="2954337" cy="319088"/>
          </a:xfrm>
          <a:prstGeom prst="rect">
            <a:avLst/>
          </a:prstGeom>
          <a:noFill/>
          <a:ln w="9525">
            <a:noFill/>
          </a:ln>
        </p:spPr>
        <p:txBody>
          <a:bodyPr lIns="0" tIns="0" rIns="0" bIns="0">
            <a:spAutoFit/>
          </a:bodyPr>
          <a:p>
            <a:pPr lvl="0" defTabSz="911225" eaLnBrk="1" hangingPunct="1">
              <a:lnSpc>
                <a:spcPct val="120000"/>
              </a:lnSpc>
              <a:spcBef>
                <a:spcPct val="20000"/>
              </a:spcBef>
            </a:pPr>
            <a:r>
              <a:rPr lang="zh-CN" altLang="en-US" sz="900"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a:t>
            </a:r>
            <a:endParaRPr lang="en-US" altLang="zh-CN" sz="9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05" name="TextBox 13"/>
          <p:cNvSpPr txBox="1"/>
          <p:nvPr/>
        </p:nvSpPr>
        <p:spPr>
          <a:xfrm>
            <a:off x="5989638" y="3619500"/>
            <a:ext cx="2065337"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矩形 18"/>
          <p:cNvSpPr/>
          <p:nvPr/>
        </p:nvSpPr>
        <p:spPr>
          <a:xfrm>
            <a:off x="5151438" y="4602163"/>
            <a:ext cx="3473450" cy="5810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pic>
        <p:nvPicPr>
          <p:cNvPr id="8207" name="图片 2"/>
          <p:cNvPicPr>
            <a:picLocks noChangeAspect="1"/>
          </p:cNvPicPr>
          <p:nvPr/>
        </p:nvPicPr>
        <p:blipFill>
          <a:blip r:embed="rId2"/>
          <a:stretch>
            <a:fillRect/>
          </a:stretch>
        </p:blipFill>
        <p:spPr>
          <a:xfrm>
            <a:off x="892175" y="2489200"/>
            <a:ext cx="3679825" cy="2755900"/>
          </a:xfrm>
          <a:prstGeom prst="rect">
            <a:avLst/>
          </a:prstGeom>
          <a:noFill/>
          <a:ln w="9525">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9218"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9220"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9221"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Freeform 35"/>
          <p:cNvSpPr/>
          <p:nvPr/>
        </p:nvSpPr>
        <p:spPr>
          <a:xfrm>
            <a:off x="3498850" y="3060700"/>
            <a:ext cx="2128838" cy="711200"/>
          </a:xfrm>
          <a:custGeom>
            <a:avLst/>
            <a:gdLst>
              <a:gd name="connsiteX0" fmla="*/ 0 w 2133599"/>
              <a:gd name="connsiteY0" fmla="*/ 711200 h 711200"/>
              <a:gd name="connsiteX1" fmla="*/ 533400 w 2133599"/>
              <a:gd name="connsiteY1" fmla="*/ 0 h 711200"/>
              <a:gd name="connsiteX2" fmla="*/ 1600199 w 2133599"/>
              <a:gd name="connsiteY2" fmla="*/ 0 h 711200"/>
              <a:gd name="connsiteX3" fmla="*/ 2133599 w 2133599"/>
              <a:gd name="connsiteY3" fmla="*/ 711200 h 711200"/>
              <a:gd name="connsiteX4" fmla="*/ 0 w 21335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33599" h="711200">
                <a:moveTo>
                  <a:pt x="0" y="711200"/>
                </a:moveTo>
                <a:lnTo>
                  <a:pt x="533400" y="0"/>
                </a:lnTo>
                <a:lnTo>
                  <a:pt x="1600199" y="0"/>
                </a:lnTo>
                <a:lnTo>
                  <a:pt x="2133599" y="711200"/>
                </a:lnTo>
                <a:lnTo>
                  <a:pt x="0" y="711200"/>
                </a:lnTo>
                <a:close/>
              </a:path>
            </a:pathLst>
          </a:custGeom>
          <a:solidFill>
            <a:schemeClr val="bg1">
              <a:alpha val="35000"/>
            </a:schemeClr>
          </a:solidFill>
          <a:ln w="25400" cap="flat" cmpd="sng" algn="ctr">
            <a:solidFill>
              <a:sysClr val="window" lastClr="FFFFFF">
                <a:hueOff val="0"/>
                <a:satOff val="0"/>
                <a:lumOff val="0"/>
                <a:alphaOff val="0"/>
              </a:sysClr>
            </a:solidFill>
            <a:prstDash val="solid"/>
          </a:ln>
          <a:effectLst/>
        </p:spPr>
        <p:txBody>
          <a:bodyPr spcFirstLastPara="0" vert="horz" wrap="square" lIns="408141" tIns="35491" rIns="408140" bIns="35491" numCol="1" spcCol="1270" anchor="ctr" anchorCtr="0">
            <a:noAutofit/>
          </a:bodyPr>
          <a:lstStyle/>
          <a:p>
            <a:pPr marL="0" marR="0" lvl="0" indent="0" algn="ctr" defTabSz="1242060" rtl="0" eaLnBrk="1" fontAlgn="auto" latinLnBrk="0" hangingPunct="1">
              <a:lnSpc>
                <a:spcPct val="90000"/>
              </a:lnSpc>
              <a:spcBef>
                <a:spcPct val="0"/>
              </a:spcBef>
              <a:spcAft>
                <a:spcPct val="35000"/>
              </a:spcAft>
              <a:buClrTx/>
              <a:buSzTx/>
              <a:buFontTx/>
              <a:buNone/>
              <a:defRPr/>
            </a:pPr>
            <a:r>
              <a:rPr kumimoji="0" lang="en-US" sz="23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FOCUS</a:t>
            </a:r>
            <a:endParaRPr kumimoji="0" lang="en-US" sz="23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Freeform 36"/>
          <p:cNvSpPr/>
          <p:nvPr/>
        </p:nvSpPr>
        <p:spPr>
          <a:xfrm>
            <a:off x="2965450" y="3771900"/>
            <a:ext cx="3194050" cy="709613"/>
          </a:xfrm>
          <a:custGeom>
            <a:avLst/>
            <a:gdLst>
              <a:gd name="connsiteX0" fmla="*/ 0 w 3200400"/>
              <a:gd name="connsiteY0" fmla="*/ 711200 h 711200"/>
              <a:gd name="connsiteX1" fmla="*/ 533400 w 3200400"/>
              <a:gd name="connsiteY1" fmla="*/ 0 h 711200"/>
              <a:gd name="connsiteX2" fmla="*/ 2667000 w 3200400"/>
              <a:gd name="connsiteY2" fmla="*/ 0 h 711200"/>
              <a:gd name="connsiteX3" fmla="*/ 3200400 w 3200400"/>
              <a:gd name="connsiteY3" fmla="*/ 711200 h 711200"/>
              <a:gd name="connsiteX4" fmla="*/ 0 w 3200400"/>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200400" h="711200">
                <a:moveTo>
                  <a:pt x="0" y="711200"/>
                </a:moveTo>
                <a:lnTo>
                  <a:pt x="533400" y="0"/>
                </a:lnTo>
                <a:lnTo>
                  <a:pt x="2667000" y="0"/>
                </a:lnTo>
                <a:lnTo>
                  <a:pt x="3200400" y="711200"/>
                </a:lnTo>
                <a:lnTo>
                  <a:pt x="0" y="711200"/>
                </a:lnTo>
                <a:close/>
              </a:path>
            </a:pathLst>
          </a:custGeom>
          <a:solidFill>
            <a:schemeClr val="bg1">
              <a:alpha val="35000"/>
            </a:schemeClr>
          </a:solidFill>
          <a:ln w="25400" cap="flat" cmpd="sng" algn="ctr">
            <a:solidFill>
              <a:sysClr val="window" lastClr="FFFFFF">
                <a:hueOff val="0"/>
                <a:satOff val="0"/>
                <a:lumOff val="0"/>
                <a:alphaOff val="0"/>
              </a:sysClr>
            </a:solidFill>
            <a:prstDash val="solid"/>
          </a:ln>
          <a:effectLst/>
        </p:spPr>
        <p:txBody>
          <a:bodyPr spcFirstLastPara="0" vert="horz" wrap="square" lIns="594467" tIns="35491" rIns="594467" bIns="35491" numCol="1" spcCol="1270" anchor="ctr" anchorCtr="0">
            <a:noAutofit/>
          </a:bodyPr>
          <a:lstStyle/>
          <a:p>
            <a:pPr marL="0" marR="0" lvl="0" indent="0" algn="ctr" defTabSz="1242060" rtl="0" eaLnBrk="1" fontAlgn="auto" latinLnBrk="0" hangingPunct="1">
              <a:lnSpc>
                <a:spcPct val="90000"/>
              </a:lnSpc>
              <a:spcBef>
                <a:spcPct val="0"/>
              </a:spcBef>
              <a:spcAft>
                <a:spcPct val="35000"/>
              </a:spcAft>
              <a:buClrTx/>
              <a:buSzTx/>
              <a:buFontTx/>
              <a:buNone/>
              <a:defRPr/>
            </a:pPr>
            <a:r>
              <a:rPr kumimoji="0" lang="en-US" sz="23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CREATIVES</a:t>
            </a:r>
            <a:endParaRPr kumimoji="0" lang="en-US" sz="23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Freeform 37"/>
          <p:cNvSpPr/>
          <p:nvPr/>
        </p:nvSpPr>
        <p:spPr>
          <a:xfrm>
            <a:off x="2433638" y="4481513"/>
            <a:ext cx="4259263" cy="709613"/>
          </a:xfrm>
          <a:custGeom>
            <a:avLst/>
            <a:gdLst>
              <a:gd name="connsiteX0" fmla="*/ 0 w 4267199"/>
              <a:gd name="connsiteY0" fmla="*/ 711200 h 711200"/>
              <a:gd name="connsiteX1" fmla="*/ 533400 w 4267199"/>
              <a:gd name="connsiteY1" fmla="*/ 0 h 711200"/>
              <a:gd name="connsiteX2" fmla="*/ 3733799 w 4267199"/>
              <a:gd name="connsiteY2" fmla="*/ 0 h 711200"/>
              <a:gd name="connsiteX3" fmla="*/ 4267199 w 4267199"/>
              <a:gd name="connsiteY3" fmla="*/ 711200 h 711200"/>
              <a:gd name="connsiteX4" fmla="*/ 0 w 42671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67199" h="711200">
                <a:moveTo>
                  <a:pt x="0" y="711200"/>
                </a:moveTo>
                <a:lnTo>
                  <a:pt x="533400" y="0"/>
                </a:lnTo>
                <a:lnTo>
                  <a:pt x="3733799" y="0"/>
                </a:lnTo>
                <a:lnTo>
                  <a:pt x="4267199" y="711200"/>
                </a:lnTo>
                <a:lnTo>
                  <a:pt x="0" y="711200"/>
                </a:lnTo>
                <a:close/>
              </a:path>
            </a:pathLst>
          </a:custGeom>
          <a:solidFill>
            <a:schemeClr val="bg1">
              <a:alpha val="35000"/>
            </a:schemeClr>
          </a:solidFill>
          <a:ln w="25400" cap="flat" cmpd="sng" algn="ctr">
            <a:solidFill>
              <a:sysClr val="window" lastClr="FFFFFF">
                <a:hueOff val="0"/>
                <a:satOff val="0"/>
                <a:lumOff val="0"/>
                <a:alphaOff val="0"/>
              </a:sysClr>
            </a:solidFill>
            <a:prstDash val="solid"/>
          </a:ln>
          <a:effectLst/>
        </p:spPr>
        <p:txBody>
          <a:bodyPr spcFirstLastPara="0" vert="horz" wrap="square" lIns="780791" tIns="35491" rIns="780792" bIns="35491" numCol="1" spcCol="1270" anchor="ctr" anchorCtr="0">
            <a:noAutofit/>
          </a:bodyPr>
          <a:lstStyle/>
          <a:p>
            <a:pPr marL="0" marR="0" lvl="0" indent="0" algn="ctr" defTabSz="1242060" rtl="0" eaLnBrk="1" fontAlgn="auto" latinLnBrk="0" hangingPunct="1">
              <a:lnSpc>
                <a:spcPct val="90000"/>
              </a:lnSpc>
              <a:spcBef>
                <a:spcPct val="0"/>
              </a:spcBef>
              <a:spcAft>
                <a:spcPct val="35000"/>
              </a:spcAft>
              <a:buClrTx/>
              <a:buSzTx/>
              <a:buFontTx/>
              <a:buNone/>
              <a:defRPr/>
            </a:pPr>
            <a:r>
              <a:rPr kumimoji="0" lang="en-US" sz="23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SELF CONFIDENT</a:t>
            </a:r>
            <a:endParaRPr kumimoji="0" lang="en-US" sz="23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34"/>
          <p:cNvSpPr/>
          <p:nvPr/>
        </p:nvSpPr>
        <p:spPr>
          <a:xfrm>
            <a:off x="4030663" y="2338388"/>
            <a:ext cx="1065213" cy="709613"/>
          </a:xfrm>
          <a:custGeom>
            <a:avLst/>
            <a:gdLst>
              <a:gd name="connsiteX0" fmla="*/ 0 w 1066799"/>
              <a:gd name="connsiteY0" fmla="*/ 711200 h 711200"/>
              <a:gd name="connsiteX1" fmla="*/ 533400 w 1066799"/>
              <a:gd name="connsiteY1" fmla="*/ 0 h 711200"/>
              <a:gd name="connsiteX2" fmla="*/ 533400 w 1066799"/>
              <a:gd name="connsiteY2" fmla="*/ 0 h 711200"/>
              <a:gd name="connsiteX3" fmla="*/ 1066799 w 1066799"/>
              <a:gd name="connsiteY3" fmla="*/ 711200 h 711200"/>
              <a:gd name="connsiteX4" fmla="*/ 0 w 1066799"/>
              <a:gd name="connsiteY4" fmla="*/ 711200 h 711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6799" h="711200">
                <a:moveTo>
                  <a:pt x="0" y="711200"/>
                </a:moveTo>
                <a:lnTo>
                  <a:pt x="533400" y="0"/>
                </a:lnTo>
                <a:lnTo>
                  <a:pt x="533400" y="0"/>
                </a:lnTo>
                <a:lnTo>
                  <a:pt x="1066799" y="711200"/>
                </a:lnTo>
                <a:lnTo>
                  <a:pt x="0" y="711200"/>
                </a:lnTo>
                <a:close/>
              </a:path>
            </a:pathLst>
          </a:custGeom>
          <a:solidFill>
            <a:schemeClr val="bg1">
              <a:alpha val="35000"/>
            </a:schemeClr>
          </a:solidFill>
          <a:ln w="25400" cap="flat" cmpd="sng" algn="ctr">
            <a:solidFill>
              <a:schemeClr val="bg1"/>
            </a:solidFill>
            <a:prstDash val="solid"/>
          </a:ln>
          <a:effectLst/>
        </p:spPr>
        <p:txBody>
          <a:bodyPr spcFirstLastPara="0" vert="horz" wrap="square" lIns="35491" tIns="35491" rIns="35491" bIns="35491" numCol="1" spcCol="1270" anchor="ctr" anchorCtr="0">
            <a:noAutofit/>
          </a:bodyPr>
          <a:lstStyle/>
          <a:p>
            <a:pPr marL="0" marR="0" lvl="0" indent="0" algn="ctr" defTabSz="1242060" rtl="0" eaLnBrk="1" fontAlgn="auto" latinLnBrk="0" hangingPunct="1">
              <a:lnSpc>
                <a:spcPct val="90000"/>
              </a:lnSpc>
              <a:spcBef>
                <a:spcPct val="0"/>
              </a:spcBef>
              <a:spcAft>
                <a:spcPct val="35000"/>
              </a:spcAft>
              <a:buClrTx/>
              <a:buSzTx/>
              <a:buFontTx/>
              <a:buNone/>
              <a:defRPr/>
            </a:pPr>
            <a:endParaRPr kumimoji="0" lang="en-US" sz="2795"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5-Point Star 32"/>
          <p:cNvSpPr/>
          <p:nvPr/>
        </p:nvSpPr>
        <p:spPr>
          <a:xfrm>
            <a:off x="4464050" y="2693988"/>
            <a:ext cx="190500" cy="190500"/>
          </a:xfrm>
          <a:prstGeom prst="star5">
            <a:avLst/>
          </a:prstGeom>
          <a:solidFill>
            <a:sysClr val="window" lastClr="FFFFFF"/>
          </a:solidFill>
          <a:ln w="25400" cap="flat" cmpd="sng" algn="ctr">
            <a:noFill/>
            <a:prstDash val="solid"/>
          </a:ln>
          <a:effectLst/>
        </p:spPr>
        <p:txBody>
          <a:bodyPr rtlCol="0" anchor="ctr"/>
          <a:lstStyle/>
          <a:p>
            <a:pPr marL="0" marR="0" lvl="0" indent="0" algn="ctr"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Freeform 40"/>
          <p:cNvSpPr/>
          <p:nvPr/>
        </p:nvSpPr>
        <p:spPr>
          <a:xfrm>
            <a:off x="6489700" y="4716463"/>
            <a:ext cx="323850" cy="90488"/>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w="9525" cap="flat" cmpd="sng" algn="ctr">
            <a:solidFill>
              <a:schemeClr val="bg1"/>
            </a:solidFill>
            <a:prstDash val="solid"/>
            <a:tailEnd type="arrow"/>
          </a:ln>
          <a:effectLst/>
        </p:spPr>
        <p:txBody>
          <a:bodyPr spcFirstLastPara="0" vert="horz" wrap="square" lIns="165241" tIns="43865" rIns="165240" bIns="43865" numCol="1" spcCol="1270" anchor="ctr" anchorCtr="0">
            <a:noAutofit/>
          </a:bodyPr>
          <a:lstStyle/>
          <a:p>
            <a:pPr marL="0" marR="0" lvl="0" indent="0" algn="ctr" defTabSz="221615" rtl="0" eaLnBrk="1" fontAlgn="auto" latinLnBrk="0" hangingPunct="1">
              <a:lnSpc>
                <a:spcPct val="90000"/>
              </a:lnSpc>
              <a:spcBef>
                <a:spcPct val="0"/>
              </a:spcBef>
              <a:spcAft>
                <a:spcPct val="35000"/>
              </a:spcAft>
              <a:buClrTx/>
              <a:buSzTx/>
              <a:buFontTx/>
              <a:buNone/>
              <a:defRPr/>
            </a:pPr>
            <a:endParaRPr kumimoji="0" lang="en-US" sz="500" b="0"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Freeform 42"/>
          <p:cNvSpPr/>
          <p:nvPr/>
        </p:nvSpPr>
        <p:spPr>
          <a:xfrm>
            <a:off x="5399088" y="3308350"/>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w="9525" cap="flat" cmpd="sng" algn="ctr">
            <a:solidFill>
              <a:schemeClr val="bg1"/>
            </a:solidFill>
            <a:prstDash val="solid"/>
            <a:tailEnd type="arrow"/>
          </a:ln>
          <a:effectLst/>
        </p:spPr>
        <p:txBody>
          <a:bodyPr spcFirstLastPara="0" vert="horz" wrap="square" lIns="165241" tIns="43865" rIns="165240" bIns="43865" numCol="1" spcCol="1270" anchor="ctr" anchorCtr="0">
            <a:noAutofit/>
          </a:bodyPr>
          <a:lstStyle/>
          <a:p>
            <a:pPr marL="0" marR="0" lvl="0" indent="0" algn="ctr" defTabSz="221615" rtl="0" eaLnBrk="1" fontAlgn="auto" latinLnBrk="0" hangingPunct="1">
              <a:lnSpc>
                <a:spcPct val="90000"/>
              </a:lnSpc>
              <a:spcBef>
                <a:spcPct val="0"/>
              </a:spcBef>
              <a:spcAft>
                <a:spcPct val="35000"/>
              </a:spcAft>
              <a:buClrTx/>
              <a:buSzTx/>
              <a:buFontTx/>
              <a:buNone/>
              <a:defRPr/>
            </a:pPr>
            <a:endParaRPr kumimoji="0" lang="en-US" sz="500" b="0"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Freeform 44"/>
          <p:cNvSpPr/>
          <p:nvPr/>
        </p:nvSpPr>
        <p:spPr>
          <a:xfrm rot="10800000">
            <a:off x="2868613" y="3963988"/>
            <a:ext cx="323850" cy="92075"/>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w="9525" cap="flat" cmpd="sng" algn="ctr">
            <a:solidFill>
              <a:schemeClr val="bg1"/>
            </a:solidFill>
            <a:prstDash val="solid"/>
            <a:tailEnd type="arrow"/>
          </a:ln>
          <a:effectLst/>
        </p:spPr>
        <p:txBody>
          <a:bodyPr spcFirstLastPara="0" vert="horz" wrap="square" lIns="165241" tIns="43865" rIns="165240" bIns="43865" numCol="1" spcCol="1270" anchor="ctr" anchorCtr="0">
            <a:noAutofit/>
          </a:bodyPr>
          <a:lstStyle/>
          <a:p>
            <a:pPr marL="0" marR="0" lvl="0" indent="0" algn="ctr" defTabSz="221615" rtl="0" eaLnBrk="1" fontAlgn="auto" latinLnBrk="0" hangingPunct="1">
              <a:lnSpc>
                <a:spcPct val="90000"/>
              </a:lnSpc>
              <a:spcBef>
                <a:spcPct val="0"/>
              </a:spcBef>
              <a:spcAft>
                <a:spcPct val="35000"/>
              </a:spcAft>
              <a:buClrTx/>
              <a:buSzTx/>
              <a:buFontTx/>
              <a:buNone/>
              <a:defRPr/>
            </a:pPr>
            <a:endParaRPr kumimoji="0" lang="en-US" sz="500" b="0"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Freeform 46"/>
          <p:cNvSpPr/>
          <p:nvPr/>
        </p:nvSpPr>
        <p:spPr>
          <a:xfrm rot="10800000">
            <a:off x="3967163" y="2543175"/>
            <a:ext cx="322263" cy="90488"/>
          </a:xfrm>
          <a:custGeom>
            <a:avLst/>
            <a:gdLst>
              <a:gd name="connsiteX0" fmla="*/ 0 w 323428"/>
              <a:gd name="connsiteY0" fmla="*/ 45720 h 91440"/>
              <a:gd name="connsiteX1" fmla="*/ 323428 w 323428"/>
              <a:gd name="connsiteY1" fmla="*/ 45720 h 91440"/>
            </a:gdLst>
            <a:ahLst/>
            <a:cxnLst>
              <a:cxn ang="0">
                <a:pos x="connsiteX0" y="connsiteY0"/>
              </a:cxn>
              <a:cxn ang="0">
                <a:pos x="connsiteX1" y="connsiteY1"/>
              </a:cxn>
            </a:cxnLst>
            <a:rect l="l" t="t" r="r" b="b"/>
            <a:pathLst>
              <a:path w="323428" h="91440">
                <a:moveTo>
                  <a:pt x="0" y="45720"/>
                </a:moveTo>
                <a:lnTo>
                  <a:pt x="323428" y="45720"/>
                </a:lnTo>
              </a:path>
            </a:pathLst>
          </a:custGeom>
          <a:noFill/>
          <a:ln w="9525" cap="flat" cmpd="sng" algn="ctr">
            <a:solidFill>
              <a:schemeClr val="bg1"/>
            </a:solidFill>
            <a:prstDash val="solid"/>
            <a:tailEnd type="arrow"/>
          </a:ln>
          <a:effectLst/>
        </p:spPr>
        <p:txBody>
          <a:bodyPr spcFirstLastPara="0" vert="horz" wrap="square" lIns="165241" tIns="43865" rIns="165240" bIns="43865" numCol="1" spcCol="1270" anchor="ctr" anchorCtr="0">
            <a:noAutofit/>
          </a:bodyPr>
          <a:lstStyle/>
          <a:p>
            <a:pPr marL="0" marR="0" lvl="0" indent="0" algn="ctr" defTabSz="221615" rtl="0" eaLnBrk="1" fontAlgn="auto" latinLnBrk="0" hangingPunct="1">
              <a:lnSpc>
                <a:spcPct val="90000"/>
              </a:lnSpc>
              <a:spcBef>
                <a:spcPct val="0"/>
              </a:spcBef>
              <a:spcAft>
                <a:spcPct val="35000"/>
              </a:spcAft>
              <a:buClrTx/>
              <a:buSzTx/>
              <a:buFontTx/>
              <a:buNone/>
              <a:defRPr/>
            </a:pPr>
            <a:endParaRPr kumimoji="0" lang="en-US" sz="500" b="0" i="0" u="none" strike="noStrike" kern="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9231" name="TextBox 13"/>
          <p:cNvSpPr txBox="1"/>
          <p:nvPr/>
        </p:nvSpPr>
        <p:spPr>
          <a:xfrm>
            <a:off x="5838825" y="3132138"/>
            <a:ext cx="1122363"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2" name="TextBox 13"/>
          <p:cNvSpPr txBox="1"/>
          <p:nvPr/>
        </p:nvSpPr>
        <p:spPr>
          <a:xfrm>
            <a:off x="5838825" y="3373438"/>
            <a:ext cx="1522413" cy="2778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3" name="TextBox 13"/>
          <p:cNvSpPr txBox="1"/>
          <p:nvPr/>
        </p:nvSpPr>
        <p:spPr>
          <a:xfrm>
            <a:off x="2911475" y="2381250"/>
            <a:ext cx="957263" cy="185738"/>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4" name="TextBox 13"/>
          <p:cNvSpPr txBox="1"/>
          <p:nvPr/>
        </p:nvSpPr>
        <p:spPr>
          <a:xfrm>
            <a:off x="2346325" y="2622550"/>
            <a:ext cx="1522413" cy="277813"/>
          </a:xfrm>
          <a:prstGeom prst="rect">
            <a:avLst/>
          </a:prstGeom>
          <a:noFill/>
          <a:ln w="9525">
            <a:noFill/>
          </a:ln>
        </p:spPr>
        <p:txBody>
          <a:bodyPr lIns="0" tIns="0" rIns="0" bIns="0">
            <a:spAutoFit/>
          </a:bodyPr>
          <a:p>
            <a:pPr lvl="0" algn="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5" name="TextBox 13"/>
          <p:cNvSpPr txBox="1"/>
          <p:nvPr/>
        </p:nvSpPr>
        <p:spPr>
          <a:xfrm>
            <a:off x="6935788" y="4565650"/>
            <a:ext cx="1122362" cy="185738"/>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6" name="TextBox 13"/>
          <p:cNvSpPr txBox="1"/>
          <p:nvPr/>
        </p:nvSpPr>
        <p:spPr>
          <a:xfrm>
            <a:off x="6935788" y="4806950"/>
            <a:ext cx="1524000" cy="277813"/>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7" name="TextBox 13"/>
          <p:cNvSpPr txBox="1"/>
          <p:nvPr/>
        </p:nvSpPr>
        <p:spPr>
          <a:xfrm>
            <a:off x="1849438" y="3768725"/>
            <a:ext cx="957262"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9238" name="TextBox 13"/>
          <p:cNvSpPr txBox="1"/>
          <p:nvPr/>
        </p:nvSpPr>
        <p:spPr>
          <a:xfrm>
            <a:off x="1284288" y="4010025"/>
            <a:ext cx="1522412" cy="276225"/>
          </a:xfrm>
          <a:prstGeom prst="rect">
            <a:avLst/>
          </a:prstGeom>
          <a:noFill/>
          <a:ln w="9525">
            <a:noFill/>
          </a:ln>
        </p:spPr>
        <p:txBody>
          <a:bodyPr lIns="0" tIns="0" rIns="0" bIns="0">
            <a:spAutoFit/>
          </a:bodyPr>
          <a:p>
            <a:pPr lvl="0" algn="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0242"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0244"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0245"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32" name="未知"/>
          <p:cNvSpPr/>
          <p:nvPr/>
        </p:nvSpPr>
        <p:spPr bwMode="auto">
          <a:xfrm>
            <a:off x="2638425" y="3130550"/>
            <a:ext cx="1341438" cy="504825"/>
          </a:xfrm>
          <a:custGeom>
            <a:avLst/>
            <a:gdLst>
              <a:gd name="T0" fmla="*/ 0 w 1400"/>
              <a:gd name="T1" fmla="*/ 108 h 527"/>
              <a:gd name="T2" fmla="*/ 837 w 1400"/>
              <a:gd name="T3" fmla="*/ 527 h 527"/>
              <a:gd name="T4" fmla="*/ 1400 w 1400"/>
              <a:gd name="T5" fmla="*/ 332 h 527"/>
              <a:gd name="T6" fmla="*/ 281 w 1400"/>
              <a:gd name="T7" fmla="*/ 0 h 527"/>
              <a:gd name="T8" fmla="*/ 0 w 1400"/>
              <a:gd name="T9" fmla="*/ 108 h 527"/>
            </a:gdLst>
            <a:ahLst/>
            <a:cxnLst>
              <a:cxn ang="0">
                <a:pos x="T0" y="T1"/>
              </a:cxn>
              <a:cxn ang="0">
                <a:pos x="T2" y="T3"/>
              </a:cxn>
              <a:cxn ang="0">
                <a:pos x="T4" y="T5"/>
              </a:cxn>
              <a:cxn ang="0">
                <a:pos x="T6" y="T7"/>
              </a:cxn>
              <a:cxn ang="0">
                <a:pos x="T8" y="T9"/>
              </a:cxn>
            </a:cxnLst>
            <a:rect l="0" t="0" r="r" b="b"/>
            <a:pathLst>
              <a:path w="1400" h="527">
                <a:moveTo>
                  <a:pt x="0" y="108"/>
                </a:moveTo>
                <a:lnTo>
                  <a:pt x="837" y="527"/>
                </a:lnTo>
                <a:lnTo>
                  <a:pt x="1400" y="332"/>
                </a:lnTo>
                <a:lnTo>
                  <a:pt x="281" y="0"/>
                </a:lnTo>
                <a:lnTo>
                  <a:pt x="0" y="108"/>
                </a:lnTo>
                <a:close/>
              </a:path>
            </a:pathLst>
          </a:custGeom>
          <a:solidFill>
            <a:schemeClr val="bg1">
              <a:alpha val="35000"/>
            </a:schemeClr>
          </a:solidFill>
          <a:ln>
            <a:noFill/>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575"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3" name="未知"/>
          <p:cNvSpPr/>
          <p:nvPr/>
        </p:nvSpPr>
        <p:spPr bwMode="auto">
          <a:xfrm>
            <a:off x="3551238" y="3179763"/>
            <a:ext cx="1568450" cy="657225"/>
          </a:xfrm>
          <a:custGeom>
            <a:avLst/>
            <a:gdLst>
              <a:gd name="T0" fmla="*/ 1002 w 1698"/>
              <a:gd name="T1" fmla="*/ 710 h 710"/>
              <a:gd name="T2" fmla="*/ 1698 w 1698"/>
              <a:gd name="T3" fmla="*/ 366 h 710"/>
              <a:gd name="T4" fmla="*/ 591 w 1698"/>
              <a:gd name="T5" fmla="*/ 0 h 710"/>
              <a:gd name="T6" fmla="*/ 0 w 1698"/>
              <a:gd name="T7" fmla="*/ 202 h 710"/>
              <a:gd name="T8" fmla="*/ 1002 w 1698"/>
              <a:gd name="T9" fmla="*/ 710 h 710"/>
            </a:gdLst>
            <a:ahLst/>
            <a:cxnLst>
              <a:cxn ang="0">
                <a:pos x="T0" y="T1"/>
              </a:cxn>
              <a:cxn ang="0">
                <a:pos x="T2" y="T3"/>
              </a:cxn>
              <a:cxn ang="0">
                <a:pos x="T4" y="T5"/>
              </a:cxn>
              <a:cxn ang="0">
                <a:pos x="T6" y="T7"/>
              </a:cxn>
              <a:cxn ang="0">
                <a:pos x="T8" y="T9"/>
              </a:cxn>
            </a:cxnLst>
            <a:rect l="0" t="0" r="r" b="b"/>
            <a:pathLst>
              <a:path w="1698" h="710">
                <a:moveTo>
                  <a:pt x="1002" y="710"/>
                </a:moveTo>
                <a:lnTo>
                  <a:pt x="1698" y="366"/>
                </a:lnTo>
                <a:lnTo>
                  <a:pt x="591" y="0"/>
                </a:lnTo>
                <a:lnTo>
                  <a:pt x="0" y="202"/>
                </a:lnTo>
                <a:lnTo>
                  <a:pt x="1002" y="710"/>
                </a:lnTo>
                <a:close/>
              </a:path>
            </a:pathLst>
          </a:custGeom>
          <a:solidFill>
            <a:schemeClr val="bg1">
              <a:alpha val="35000"/>
            </a:schemeClr>
          </a:solidFill>
          <a:ln>
            <a:noFill/>
          </a:ln>
          <a:effectLst/>
        </p:spPr>
        <p:txBody>
          <a:body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575" b="0" i="0" u="none" strike="noStrike" kern="120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4" name="未知"/>
          <p:cNvSpPr/>
          <p:nvPr/>
        </p:nvSpPr>
        <p:spPr bwMode="auto">
          <a:xfrm>
            <a:off x="4419600" y="3840163"/>
            <a:ext cx="3143250" cy="1328738"/>
          </a:xfrm>
          <a:custGeom>
            <a:avLst/>
            <a:gdLst>
              <a:gd name="T0" fmla="*/ 0 w 3283"/>
              <a:gd name="T1" fmla="*/ 332 h 1388"/>
              <a:gd name="T2" fmla="*/ 1065 w 3283"/>
              <a:gd name="T3" fmla="*/ 869 h 1388"/>
              <a:gd name="T4" fmla="*/ 177 w 3283"/>
              <a:gd name="T5" fmla="*/ 1388 h 1388"/>
              <a:gd name="T6" fmla="*/ 3283 w 3283"/>
              <a:gd name="T7" fmla="*/ 1388 h 1388"/>
              <a:gd name="T8" fmla="*/ 2529 w 3283"/>
              <a:gd name="T9" fmla="*/ 96 h 1388"/>
              <a:gd name="T10" fmla="*/ 1981 w 3283"/>
              <a:gd name="T11" fmla="*/ 414 h 1388"/>
              <a:gd name="T12" fmla="*/ 685 w 3283"/>
              <a:gd name="T13" fmla="*/ 0 h 1388"/>
              <a:gd name="T14" fmla="*/ 0 w 3283"/>
              <a:gd name="T15" fmla="*/ 332 h 138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3" h="1388">
                <a:moveTo>
                  <a:pt x="0" y="332"/>
                </a:moveTo>
                <a:lnTo>
                  <a:pt x="1065" y="869"/>
                </a:lnTo>
                <a:lnTo>
                  <a:pt x="177" y="1388"/>
                </a:lnTo>
                <a:lnTo>
                  <a:pt x="3283" y="1388"/>
                </a:lnTo>
                <a:lnTo>
                  <a:pt x="2529" y="96"/>
                </a:lnTo>
                <a:lnTo>
                  <a:pt x="1981" y="414"/>
                </a:lnTo>
                <a:lnTo>
                  <a:pt x="685" y="0"/>
                </a:lnTo>
                <a:lnTo>
                  <a:pt x="0" y="332"/>
                </a:lnTo>
                <a:close/>
              </a:path>
            </a:pathLst>
          </a:custGeom>
          <a:solidFill>
            <a:schemeClr val="bg1">
              <a:alpha val="35000"/>
            </a:schemeClr>
          </a:solidFill>
          <a:ln>
            <a:noFill/>
          </a:ln>
          <a:effectLst/>
        </p:spPr>
        <p:txBody>
          <a:bodyPr/>
          <a:lstStyle/>
          <a:p>
            <a:pPr marL="0" marR="0" lvl="0" indent="0" algn="l" defTabSz="685800" rtl="0" eaLnBrk="1" fontAlgn="base" latinLnBrk="0" hangingPunct="1">
              <a:lnSpc>
                <a:spcPct val="100000"/>
              </a:lnSpc>
              <a:spcBef>
                <a:spcPct val="0"/>
              </a:spcBef>
              <a:spcAft>
                <a:spcPct val="0"/>
              </a:spcAft>
              <a:buClrTx/>
              <a:buSzTx/>
              <a:buFontTx/>
              <a:buNone/>
              <a:defRPr/>
            </a:pPr>
            <a:endParaRPr kumimoji="0" lang="zh-CN" altLang="en-US" sz="1575"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直接箭头连接符 134"/>
          <p:cNvCxnSpPr/>
          <p:nvPr/>
        </p:nvCxnSpPr>
        <p:spPr>
          <a:xfrm flipH="1" flipV="1">
            <a:off x="2190750" y="2840038"/>
            <a:ext cx="620713" cy="339725"/>
          </a:xfrm>
          <a:prstGeom prst="straightConnector1">
            <a:avLst/>
          </a:prstGeom>
          <a:ln>
            <a:solidFill>
              <a:srgbClr val="ADBACA"/>
            </a:solidFill>
            <a:tailEnd type="triangle"/>
          </a:ln>
        </p:spPr>
        <p:style>
          <a:lnRef idx="1">
            <a:schemeClr val="accent1"/>
          </a:lnRef>
          <a:fillRef idx="0">
            <a:schemeClr val="accent1"/>
          </a:fillRef>
          <a:effectRef idx="0">
            <a:schemeClr val="accent1"/>
          </a:effectRef>
          <a:fontRef idx="minor">
            <a:schemeClr val="tx1"/>
          </a:fontRef>
        </p:style>
      </p:cxnSp>
      <p:cxnSp>
        <p:nvCxnSpPr>
          <p:cNvPr id="136" name="直接箭头连接符 135"/>
          <p:cNvCxnSpPr/>
          <p:nvPr/>
        </p:nvCxnSpPr>
        <p:spPr>
          <a:xfrm flipH="1">
            <a:off x="2811463" y="3635375"/>
            <a:ext cx="1249363" cy="782638"/>
          </a:xfrm>
          <a:prstGeom prst="straightConnector1">
            <a:avLst/>
          </a:prstGeom>
          <a:ln>
            <a:solidFill>
              <a:srgbClr val="ADBACA"/>
            </a:solidFill>
            <a:tailEnd type="triangle"/>
          </a:ln>
        </p:spPr>
        <p:style>
          <a:lnRef idx="1">
            <a:schemeClr val="accent1"/>
          </a:lnRef>
          <a:fillRef idx="0">
            <a:schemeClr val="accent1"/>
          </a:fillRef>
          <a:effectRef idx="0">
            <a:schemeClr val="accent1"/>
          </a:effectRef>
          <a:fontRef idx="minor">
            <a:schemeClr val="tx1"/>
          </a:fontRef>
        </p:style>
      </p:cxnSp>
      <p:cxnSp>
        <p:nvCxnSpPr>
          <p:cNvPr id="137" name="直接箭头连接符 136"/>
          <p:cNvCxnSpPr/>
          <p:nvPr/>
        </p:nvCxnSpPr>
        <p:spPr>
          <a:xfrm flipV="1">
            <a:off x="5724525" y="3382963"/>
            <a:ext cx="850900" cy="642938"/>
          </a:xfrm>
          <a:prstGeom prst="straightConnector1">
            <a:avLst/>
          </a:prstGeom>
          <a:ln>
            <a:solidFill>
              <a:srgbClr val="ADBACA"/>
            </a:solidFill>
            <a:tailEnd type="triangle"/>
          </a:ln>
        </p:spPr>
        <p:style>
          <a:lnRef idx="1">
            <a:schemeClr val="accent1"/>
          </a:lnRef>
          <a:fillRef idx="0">
            <a:schemeClr val="accent1"/>
          </a:fillRef>
          <a:effectRef idx="0">
            <a:schemeClr val="accent1"/>
          </a:effectRef>
          <a:fontRef idx="minor">
            <a:schemeClr val="tx1"/>
          </a:fontRef>
        </p:style>
      </p:cxnSp>
      <p:sp>
        <p:nvSpPr>
          <p:cNvPr id="138" name="TextBox 13"/>
          <p:cNvSpPr txBox="1"/>
          <p:nvPr/>
        </p:nvSpPr>
        <p:spPr>
          <a:xfrm>
            <a:off x="1720850" y="4418013"/>
            <a:ext cx="1465263" cy="1841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单击编辑标题</a:t>
            </a:r>
            <a:endPar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TextBox 13"/>
          <p:cNvSpPr txBox="1"/>
          <p:nvPr/>
        </p:nvSpPr>
        <p:spPr>
          <a:xfrm>
            <a:off x="1724025" y="4646613"/>
            <a:ext cx="1362075" cy="4159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kumimoji="0" lang="en-US" altLang="zh-CN"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TextBox 13"/>
          <p:cNvSpPr txBox="1"/>
          <p:nvPr/>
        </p:nvSpPr>
        <p:spPr>
          <a:xfrm>
            <a:off x="6686550" y="2995613"/>
            <a:ext cx="1465263" cy="1841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单击编辑标题</a:t>
            </a:r>
            <a:endPar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1" name="TextBox 13"/>
          <p:cNvSpPr txBox="1"/>
          <p:nvPr/>
        </p:nvSpPr>
        <p:spPr>
          <a:xfrm>
            <a:off x="6689725" y="3224213"/>
            <a:ext cx="1362075" cy="4159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kumimoji="0" lang="en-US" altLang="zh-CN"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TextBox 13"/>
          <p:cNvSpPr txBox="1"/>
          <p:nvPr/>
        </p:nvSpPr>
        <p:spPr>
          <a:xfrm>
            <a:off x="1171575" y="2276475"/>
            <a:ext cx="1465263" cy="1841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单击编辑标题</a:t>
            </a:r>
            <a:endPar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TextBox 13"/>
          <p:cNvSpPr txBox="1"/>
          <p:nvPr/>
        </p:nvSpPr>
        <p:spPr>
          <a:xfrm>
            <a:off x="1174750" y="2505075"/>
            <a:ext cx="1362075" cy="4159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kumimoji="0" lang="en-US" altLang="zh-CN"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1266"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1268"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1269"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Rectangle 29"/>
          <p:cNvSpPr/>
          <p:nvPr/>
        </p:nvSpPr>
        <p:spPr bwMode="auto">
          <a:xfrm rot="10800000" flipH="1">
            <a:off x="0" y="5362575"/>
            <a:ext cx="9144000" cy="1495425"/>
          </a:xfrm>
          <a:prstGeom prst="rect">
            <a:avLst/>
          </a:prstGeom>
          <a:solidFill>
            <a:schemeClr val="bg1">
              <a:alpha val="40000"/>
            </a:schemeClr>
          </a:solidFill>
          <a:ln>
            <a:noFill/>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Freeform 18"/>
          <p:cNvSpPr/>
          <p:nvPr/>
        </p:nvSpPr>
        <p:spPr bwMode="auto">
          <a:xfrm>
            <a:off x="2235200" y="4429125"/>
            <a:ext cx="1193800" cy="933450"/>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bg1">
              <a:alpha val="35000"/>
            </a:schemeClr>
          </a:solidFill>
          <a:ln>
            <a:noFill/>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Rectangle 19"/>
          <p:cNvSpPr/>
          <p:nvPr/>
        </p:nvSpPr>
        <p:spPr bwMode="auto">
          <a:xfrm>
            <a:off x="2592388" y="3198813"/>
            <a:ext cx="4699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rPr>
              <a:t>40%</a:t>
            </a:r>
            <a:endPar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endParaRPr>
          </a:p>
        </p:txBody>
      </p:sp>
      <p:cxnSp>
        <p:nvCxnSpPr>
          <p:cNvPr id="11273" name="Straight Connector 72"/>
          <p:cNvCxnSpPr>
            <a:endCxn id="11" idx="2"/>
          </p:cNvCxnSpPr>
          <p:nvPr/>
        </p:nvCxnSpPr>
        <p:spPr>
          <a:xfrm>
            <a:off x="2817813" y="3506788"/>
            <a:ext cx="17462" cy="877887"/>
          </a:xfrm>
          <a:prstGeom prst="line">
            <a:avLst/>
          </a:prstGeom>
          <a:ln w="12700" cap="flat" cmpd="sng">
            <a:solidFill>
              <a:srgbClr val="ADBACA"/>
            </a:solidFill>
            <a:prstDash val="sysDot"/>
            <a:miter/>
            <a:headEnd type="oval" w="lg" len="lg"/>
            <a:tailEnd type="none" w="lg" len="lg"/>
          </a:ln>
        </p:spPr>
      </p:cxnSp>
      <p:sp>
        <p:nvSpPr>
          <p:cNvPr id="14" name="Freeform 21"/>
          <p:cNvSpPr/>
          <p:nvPr/>
        </p:nvSpPr>
        <p:spPr bwMode="auto">
          <a:xfrm>
            <a:off x="3078163" y="4745038"/>
            <a:ext cx="1193800" cy="617538"/>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bg1">
              <a:alpha val="35000"/>
            </a:schemeClr>
          </a:solidFill>
          <a:ln>
            <a:noFill/>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Rectangle 22"/>
          <p:cNvSpPr/>
          <p:nvPr/>
        </p:nvSpPr>
        <p:spPr bwMode="auto">
          <a:xfrm>
            <a:off x="3429000" y="3224213"/>
            <a:ext cx="469900"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rPr>
              <a:t>30%</a:t>
            </a:r>
            <a:endPar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endParaRPr>
          </a:p>
        </p:txBody>
      </p:sp>
      <p:cxnSp>
        <p:nvCxnSpPr>
          <p:cNvPr id="11276" name="Straight Connector 73"/>
          <p:cNvCxnSpPr/>
          <p:nvPr/>
        </p:nvCxnSpPr>
        <p:spPr>
          <a:xfrm>
            <a:off x="3660775" y="3506788"/>
            <a:ext cx="17463" cy="1195387"/>
          </a:xfrm>
          <a:prstGeom prst="line">
            <a:avLst/>
          </a:prstGeom>
          <a:ln w="12700" cap="flat" cmpd="sng">
            <a:solidFill>
              <a:srgbClr val="ADBACA"/>
            </a:solidFill>
            <a:prstDash val="sysDot"/>
            <a:miter/>
            <a:headEnd type="oval" w="lg" len="lg"/>
            <a:tailEnd type="none" w="lg" len="lg"/>
          </a:ln>
        </p:spPr>
      </p:cxnSp>
      <p:sp>
        <p:nvSpPr>
          <p:cNvPr id="17" name="Freeform 24"/>
          <p:cNvSpPr/>
          <p:nvPr/>
        </p:nvSpPr>
        <p:spPr bwMode="auto">
          <a:xfrm>
            <a:off x="4775200" y="4295775"/>
            <a:ext cx="1195388" cy="1066800"/>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bg1">
              <a:alpha val="35000"/>
            </a:schemeClr>
          </a:solidFill>
          <a:ln>
            <a:noFill/>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Rectangle 25"/>
          <p:cNvSpPr/>
          <p:nvPr/>
        </p:nvSpPr>
        <p:spPr bwMode="auto">
          <a:xfrm>
            <a:off x="5140325" y="3200400"/>
            <a:ext cx="4699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rPr>
              <a:t>65%</a:t>
            </a:r>
            <a:endPar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endParaRPr>
          </a:p>
        </p:txBody>
      </p:sp>
      <p:cxnSp>
        <p:nvCxnSpPr>
          <p:cNvPr id="11279" name="Straight Connector 79"/>
          <p:cNvCxnSpPr/>
          <p:nvPr/>
        </p:nvCxnSpPr>
        <p:spPr>
          <a:xfrm rot="5400000" flipV="1">
            <a:off x="4995863" y="3883025"/>
            <a:ext cx="755650" cy="3175"/>
          </a:xfrm>
          <a:prstGeom prst="line">
            <a:avLst/>
          </a:prstGeom>
          <a:ln w="12700" cap="flat" cmpd="sng">
            <a:solidFill>
              <a:srgbClr val="ADBACA"/>
            </a:solidFill>
            <a:prstDash val="sysDot"/>
            <a:miter/>
            <a:headEnd type="oval" w="lg" len="lg"/>
            <a:tailEnd type="none" w="lg" len="lg"/>
          </a:ln>
        </p:spPr>
      </p:cxnSp>
      <p:sp>
        <p:nvSpPr>
          <p:cNvPr id="20" name="Freeform 15"/>
          <p:cNvSpPr/>
          <p:nvPr/>
        </p:nvSpPr>
        <p:spPr bwMode="auto">
          <a:xfrm>
            <a:off x="3903663" y="3849688"/>
            <a:ext cx="1193800" cy="1512888"/>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bg1">
              <a:alpha val="35000"/>
            </a:schemeClr>
          </a:solidFill>
          <a:ln>
            <a:noFill/>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 name="Rectangle 16"/>
          <p:cNvSpPr/>
          <p:nvPr/>
        </p:nvSpPr>
        <p:spPr bwMode="auto">
          <a:xfrm>
            <a:off x="4262438" y="3197225"/>
            <a:ext cx="469900"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rPr>
              <a:t>85%</a:t>
            </a:r>
            <a:endPar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endParaRPr>
          </a:p>
        </p:txBody>
      </p:sp>
      <p:cxnSp>
        <p:nvCxnSpPr>
          <p:cNvPr id="11282" name="Straight Connector 80"/>
          <p:cNvCxnSpPr/>
          <p:nvPr/>
        </p:nvCxnSpPr>
        <p:spPr>
          <a:xfrm rot="5400000" flipV="1">
            <a:off x="4332288" y="3667125"/>
            <a:ext cx="323850" cy="3175"/>
          </a:xfrm>
          <a:prstGeom prst="line">
            <a:avLst/>
          </a:prstGeom>
          <a:ln w="12700" cap="flat" cmpd="sng">
            <a:solidFill>
              <a:srgbClr val="ADBACA"/>
            </a:solidFill>
            <a:prstDash val="sysDot"/>
            <a:miter/>
            <a:headEnd type="oval" w="lg" len="lg"/>
            <a:tailEnd type="none" w="lg" len="lg"/>
          </a:ln>
        </p:spPr>
      </p:cxnSp>
      <p:sp>
        <p:nvSpPr>
          <p:cNvPr id="23" name="Freeform 27"/>
          <p:cNvSpPr/>
          <p:nvPr/>
        </p:nvSpPr>
        <p:spPr bwMode="auto">
          <a:xfrm>
            <a:off x="5630863" y="4745038"/>
            <a:ext cx="1193800" cy="617538"/>
          </a:xfrm>
          <a:custGeom>
            <a:avLst/>
            <a:gdLst>
              <a:gd name="T0" fmla="*/ 0 w 21600"/>
              <a:gd name="T1" fmla="*/ 21600 h 21600"/>
              <a:gd name="T2" fmla="*/ 21600 w 21600"/>
              <a:gd name="T3" fmla="*/ 21600 h 21600"/>
              <a:gd name="T4" fmla="*/ 10849 w 21600"/>
              <a:gd name="T5" fmla="*/ 0 h 21600"/>
              <a:gd name="T6" fmla="*/ 0 w 21600"/>
              <a:gd name="T7" fmla="*/ 21600 h 21600"/>
              <a:gd name="T8" fmla="*/ 0 w 21600"/>
              <a:gd name="T9" fmla="*/ 21600 h 21600"/>
            </a:gdLst>
            <a:ahLst/>
            <a:cxnLst>
              <a:cxn ang="0">
                <a:pos x="T0" y="T1"/>
              </a:cxn>
              <a:cxn ang="0">
                <a:pos x="T2" y="T3"/>
              </a:cxn>
              <a:cxn ang="0">
                <a:pos x="T4" y="T5"/>
              </a:cxn>
              <a:cxn ang="0">
                <a:pos x="T6" y="T7"/>
              </a:cxn>
              <a:cxn ang="0">
                <a:pos x="T8" y="T9"/>
              </a:cxn>
            </a:cxnLst>
            <a:rect l="0" t="0" r="r" b="b"/>
            <a:pathLst>
              <a:path w="21600" h="21600">
                <a:moveTo>
                  <a:pt x="0" y="21600"/>
                </a:moveTo>
                <a:lnTo>
                  <a:pt x="21600" y="21600"/>
                </a:lnTo>
                <a:cubicBezTo>
                  <a:pt x="15074" y="15093"/>
                  <a:pt x="10849" y="0"/>
                  <a:pt x="10849" y="0"/>
                </a:cubicBezTo>
                <a:cubicBezTo>
                  <a:pt x="7796" y="12113"/>
                  <a:pt x="0" y="21600"/>
                  <a:pt x="0" y="21600"/>
                </a:cubicBezTo>
                <a:close/>
                <a:moveTo>
                  <a:pt x="0" y="21600"/>
                </a:moveTo>
              </a:path>
            </a:pathLst>
          </a:custGeom>
          <a:solidFill>
            <a:schemeClr val="bg1">
              <a:alpha val="35000"/>
            </a:schemeClr>
          </a:solidFill>
          <a:ln>
            <a:noFill/>
          </a:ln>
        </p:spPr>
        <p:txBody>
          <a:bodyPr lIns="0" tIns="0" rIns="0" bIns="0"/>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4" name="Rectangle 28"/>
          <p:cNvSpPr/>
          <p:nvPr/>
        </p:nvSpPr>
        <p:spPr bwMode="auto">
          <a:xfrm>
            <a:off x="6002338" y="3203575"/>
            <a:ext cx="469900" cy="17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rPr>
              <a:t>35%</a:t>
            </a:r>
            <a:endParaRPr kumimoji="0" lang="en-US" sz="1200" b="1"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Bebas Neue" charset="0"/>
              <a:sym typeface="Arial" panose="020B0604020202020204" pitchFamily="34" charset="0"/>
            </a:endParaRPr>
          </a:p>
        </p:txBody>
      </p:sp>
      <p:cxnSp>
        <p:nvCxnSpPr>
          <p:cNvPr id="11285" name="Straight Connector 81"/>
          <p:cNvCxnSpPr/>
          <p:nvPr/>
        </p:nvCxnSpPr>
        <p:spPr>
          <a:xfrm>
            <a:off x="6240463" y="3506788"/>
            <a:ext cx="0" cy="1195387"/>
          </a:xfrm>
          <a:prstGeom prst="line">
            <a:avLst/>
          </a:prstGeom>
          <a:ln w="12700" cap="flat" cmpd="sng">
            <a:solidFill>
              <a:srgbClr val="ADBACA"/>
            </a:solidFill>
            <a:prstDash val="sysDot"/>
            <a:miter/>
            <a:headEnd type="oval" w="lg" len="lg"/>
            <a:tailEnd type="none" w="lg" len="lg"/>
          </a:ln>
        </p:spPr>
      </p:cxnSp>
      <p:cxnSp>
        <p:nvCxnSpPr>
          <p:cNvPr id="11286" name="Straight Connector 10"/>
          <p:cNvCxnSpPr/>
          <p:nvPr/>
        </p:nvCxnSpPr>
        <p:spPr>
          <a:xfrm>
            <a:off x="2224088" y="5807075"/>
            <a:ext cx="4591050" cy="0"/>
          </a:xfrm>
          <a:prstGeom prst="line">
            <a:avLst/>
          </a:prstGeom>
          <a:ln w="6350" cap="flat" cmpd="sng">
            <a:solidFill>
              <a:srgbClr val="ADBACA"/>
            </a:solidFill>
            <a:prstDash val="sysDot"/>
            <a:miter/>
            <a:headEnd type="none" w="med" len="med"/>
            <a:tailEnd type="none" w="med" len="med"/>
          </a:ln>
        </p:spPr>
      </p:cxnSp>
      <p:sp>
        <p:nvSpPr>
          <p:cNvPr id="11287" name="TextBox 13"/>
          <p:cNvSpPr txBox="1"/>
          <p:nvPr/>
        </p:nvSpPr>
        <p:spPr>
          <a:xfrm>
            <a:off x="2411413" y="5510213"/>
            <a:ext cx="666750"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88" name="TextBox 13"/>
          <p:cNvSpPr txBox="1"/>
          <p:nvPr/>
        </p:nvSpPr>
        <p:spPr>
          <a:xfrm>
            <a:off x="3281363" y="5510213"/>
            <a:ext cx="665162"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89" name="TextBox 13"/>
          <p:cNvSpPr txBox="1"/>
          <p:nvPr/>
        </p:nvSpPr>
        <p:spPr>
          <a:xfrm>
            <a:off x="4149725" y="5510213"/>
            <a:ext cx="666750"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90" name="TextBox 13"/>
          <p:cNvSpPr txBox="1"/>
          <p:nvPr/>
        </p:nvSpPr>
        <p:spPr>
          <a:xfrm>
            <a:off x="5019675" y="5510213"/>
            <a:ext cx="665163"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291" name="TextBox 13"/>
          <p:cNvSpPr txBox="1"/>
          <p:nvPr/>
        </p:nvSpPr>
        <p:spPr>
          <a:xfrm>
            <a:off x="5888038" y="5510213"/>
            <a:ext cx="666750"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zh-CN"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2224088" y="5905500"/>
            <a:ext cx="4579938" cy="581025"/>
          </a:xfrm>
          <a:prstGeom prst="rect">
            <a:avLst/>
          </a:prstGeom>
          <a:noFill/>
        </p:spPr>
        <p:txBody>
          <a:bodyPr wrap="square" lIns="0" tIns="0" rIns="0" bIns="0" rtlCol="0" anchor="t" anchorCtr="0">
            <a:spAutoFit/>
          </a:bodyPr>
          <a:lstStyle/>
          <a:p>
            <a:pPr marL="0" marR="0" lvl="0" indent="0" algn="ctr"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2290"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2292" name="文本框 9"/>
          <p:cNvSpPr txBox="1"/>
          <p:nvPr/>
        </p:nvSpPr>
        <p:spPr>
          <a:xfrm>
            <a:off x="2384425" y="2433638"/>
            <a:ext cx="4667250" cy="1862137"/>
          </a:xfrm>
          <a:prstGeom prst="rect">
            <a:avLst/>
          </a:prstGeom>
          <a:noFill/>
          <a:ln w="9525">
            <a:noFill/>
          </a:ln>
        </p:spPr>
        <p:txBody>
          <a:bodyPr>
            <a:spAutoFit/>
          </a:bodyPr>
          <a:p>
            <a:pPr lvl="0" eaLnBrk="1" hangingPunct="1"/>
            <a:r>
              <a:rPr lang="en-US" altLang="zh-CN" sz="11500" dirty="0">
                <a:solidFill>
                  <a:srgbClr val="FFFFFF"/>
                </a:solidFill>
                <a:latin typeface="Impact" panose="020B0806030902050204" pitchFamily="34" charset="0"/>
                <a:ea typeface="宋体" panose="02010600030101010101" pitchFamily="2" charset="-122"/>
              </a:rPr>
              <a:t>PART   2</a:t>
            </a:r>
            <a:endParaRPr lang="zh-CN" altLang="en-US" sz="11500" dirty="0">
              <a:solidFill>
                <a:srgbClr val="FFFFFF"/>
              </a:solidFill>
              <a:latin typeface="Impact" panose="020B0806030902050204" pitchFamily="34" charset="0"/>
              <a:ea typeface="宋体" panose="02010600030101010101" pitchFamily="2" charset="-122"/>
            </a:endParaRPr>
          </a:p>
        </p:txBody>
      </p:sp>
      <p:grpSp>
        <p:nvGrpSpPr>
          <p:cNvPr id="12293" name="组合 5"/>
          <p:cNvGrpSpPr/>
          <p:nvPr/>
        </p:nvGrpSpPr>
        <p:grpSpPr>
          <a:xfrm>
            <a:off x="1431925" y="2014538"/>
            <a:ext cx="1349375" cy="954087"/>
            <a:chOff x="1214273" y="2041176"/>
            <a:chExt cx="1349965" cy="953543"/>
          </a:xfrm>
        </p:grpSpPr>
        <p:sp>
          <p:nvSpPr>
            <p:cNvPr id="3" name="等腰三角形 2"/>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 name="等腰三角形 3"/>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等腰三角形 24"/>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 name="直角三角形 4"/>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2294" name="文本框 25"/>
          <p:cNvSpPr txBox="1"/>
          <p:nvPr/>
        </p:nvSpPr>
        <p:spPr>
          <a:xfrm>
            <a:off x="2862263" y="4233863"/>
            <a:ext cx="3154362" cy="523875"/>
          </a:xfrm>
          <a:prstGeom prst="rect">
            <a:avLst/>
          </a:prstGeom>
          <a:noFill/>
          <a:ln w="9525">
            <a:noFill/>
          </a:ln>
        </p:spPr>
        <p:txBody>
          <a:bodyPr>
            <a:spAutoFit/>
          </a:bodyPr>
          <a:p>
            <a:pPr lvl="0" algn="ctr" eaLnBrk="1" hangingPunct="1"/>
            <a:r>
              <a:rPr lang="zh-CN" altLang="en-US" sz="28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12295" name="TextBox 13"/>
          <p:cNvSpPr txBox="1"/>
          <p:nvPr/>
        </p:nvSpPr>
        <p:spPr>
          <a:xfrm>
            <a:off x="2014538" y="4765675"/>
            <a:ext cx="4849812" cy="733425"/>
          </a:xfrm>
          <a:prstGeom prst="rect">
            <a:avLst/>
          </a:prstGeom>
          <a:noFill/>
          <a:ln w="9525">
            <a:noFill/>
          </a:ln>
        </p:spPr>
        <p:txBody>
          <a:bodyPr lIns="0" tIns="0" rIns="0" bIns="0">
            <a:spAutoFit/>
          </a:bodyPr>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您可以在此处添加关于本章节的简要介绍，模板所有素材</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均可自由编辑</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4" name="直接连接符 13"/>
          <p:cNvCxnSpPr/>
          <p:nvPr/>
        </p:nvCxnSpPr>
        <p:spPr>
          <a:xfrm flipH="1">
            <a:off x="6400800" y="765175"/>
            <a:ext cx="846138" cy="8461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678488" y="3605213"/>
            <a:ext cx="3070225" cy="30718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184525" y="6423025"/>
            <a:ext cx="423863" cy="4222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3314"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3316"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3317"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AutoShape 4"/>
          <p:cNvSpPr/>
          <p:nvPr/>
        </p:nvSpPr>
        <p:spPr bwMode="auto">
          <a:xfrm>
            <a:off x="981075" y="2249488"/>
            <a:ext cx="1663700" cy="1857375"/>
          </a:xfrm>
          <a:custGeom>
            <a:avLst/>
            <a:gdLst>
              <a:gd name="T0" fmla="*/ 833438 w 21600"/>
              <a:gd name="T1" fmla="*/ 931069 h 21600"/>
              <a:gd name="T2" fmla="*/ 833438 w 21600"/>
              <a:gd name="T3" fmla="*/ 931069 h 21600"/>
              <a:gd name="T4" fmla="*/ 833438 w 21600"/>
              <a:gd name="T5" fmla="*/ 931069 h 21600"/>
              <a:gd name="T6" fmla="*/ 833438 w 21600"/>
              <a:gd name="T7" fmla="*/ 9310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bg1">
              <a:alpha val="35000"/>
            </a:schemeClr>
          </a:solidFill>
          <a:ln w="25400" cap="flat" cmpd="sng">
            <a:solidFill>
              <a:srgbClr val="000000">
                <a:alpha val="0"/>
              </a:srgbClr>
            </a:solidFill>
            <a:prstDash val="solid"/>
            <a:miter lim="0"/>
          </a:ln>
          <a:effec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AutoShape 5"/>
          <p:cNvSpPr/>
          <p:nvPr/>
        </p:nvSpPr>
        <p:spPr bwMode="auto">
          <a:xfrm>
            <a:off x="1635125" y="2751138"/>
            <a:ext cx="358775" cy="254000"/>
          </a:xfrm>
          <a:custGeom>
            <a:avLst/>
            <a:gdLst>
              <a:gd name="T0" fmla="*/ 179388 w 21600"/>
              <a:gd name="T1" fmla="*/ 127000 h 21600"/>
              <a:gd name="T2" fmla="*/ 179388 w 21600"/>
              <a:gd name="T3" fmla="*/ 127000 h 21600"/>
              <a:gd name="T4" fmla="*/ 179388 w 21600"/>
              <a:gd name="T5" fmla="*/ 127000 h 21600"/>
              <a:gd name="T6" fmla="*/ 179388 w 21600"/>
              <a:gd name="T7" fmla="*/ 1270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884" y="9255"/>
                </a:moveTo>
                <a:cubicBezTo>
                  <a:pt x="21064" y="9210"/>
                  <a:pt x="21229" y="9255"/>
                  <a:pt x="21377" y="9381"/>
                </a:cubicBezTo>
                <a:cubicBezTo>
                  <a:pt x="21527" y="9505"/>
                  <a:pt x="21600" y="9720"/>
                  <a:pt x="21600" y="10023"/>
                </a:cubicBezTo>
                <a:cubicBezTo>
                  <a:pt x="21600" y="10347"/>
                  <a:pt x="21497" y="10621"/>
                  <a:pt x="21289" y="10854"/>
                </a:cubicBezTo>
                <a:cubicBezTo>
                  <a:pt x="21081" y="11083"/>
                  <a:pt x="20841" y="11292"/>
                  <a:pt x="20569" y="11476"/>
                </a:cubicBezTo>
                <a:cubicBezTo>
                  <a:pt x="20294" y="11659"/>
                  <a:pt x="20011" y="11802"/>
                  <a:pt x="19716" y="11903"/>
                </a:cubicBezTo>
                <a:cubicBezTo>
                  <a:pt x="19426" y="12000"/>
                  <a:pt x="19197" y="12062"/>
                  <a:pt x="19034" y="12086"/>
                </a:cubicBezTo>
                <a:cubicBezTo>
                  <a:pt x="18695" y="13626"/>
                  <a:pt x="18179" y="14992"/>
                  <a:pt x="17474" y="16177"/>
                </a:cubicBezTo>
                <a:cubicBezTo>
                  <a:pt x="16769" y="17365"/>
                  <a:pt x="15950" y="18355"/>
                  <a:pt x="15014" y="19144"/>
                </a:cubicBezTo>
                <a:cubicBezTo>
                  <a:pt x="14076" y="19939"/>
                  <a:pt x="13068" y="20544"/>
                  <a:pt x="11989" y="20964"/>
                </a:cubicBezTo>
                <a:cubicBezTo>
                  <a:pt x="10910" y="21388"/>
                  <a:pt x="9836" y="21600"/>
                  <a:pt x="8767" y="21600"/>
                </a:cubicBezTo>
                <a:cubicBezTo>
                  <a:pt x="7057" y="21600"/>
                  <a:pt x="5431" y="21082"/>
                  <a:pt x="3899" y="20042"/>
                </a:cubicBezTo>
                <a:cubicBezTo>
                  <a:pt x="2369" y="19008"/>
                  <a:pt x="1101" y="17493"/>
                  <a:pt x="94" y="15491"/>
                </a:cubicBezTo>
                <a:cubicBezTo>
                  <a:pt x="31" y="15315"/>
                  <a:pt x="0" y="15172"/>
                  <a:pt x="0" y="15061"/>
                </a:cubicBezTo>
                <a:cubicBezTo>
                  <a:pt x="0" y="14842"/>
                  <a:pt x="50" y="14655"/>
                  <a:pt x="156" y="14505"/>
                </a:cubicBezTo>
                <a:cubicBezTo>
                  <a:pt x="261" y="14351"/>
                  <a:pt x="396" y="14279"/>
                  <a:pt x="547" y="14279"/>
                </a:cubicBezTo>
                <a:cubicBezTo>
                  <a:pt x="658" y="14279"/>
                  <a:pt x="780" y="14348"/>
                  <a:pt x="912" y="14481"/>
                </a:cubicBezTo>
                <a:cubicBezTo>
                  <a:pt x="1872" y="15693"/>
                  <a:pt x="2996" y="16291"/>
                  <a:pt x="4278" y="16284"/>
                </a:cubicBezTo>
                <a:cubicBezTo>
                  <a:pt x="4736" y="16284"/>
                  <a:pt x="5196" y="16197"/>
                  <a:pt x="5654" y="16030"/>
                </a:cubicBezTo>
                <a:cubicBezTo>
                  <a:pt x="6112" y="15864"/>
                  <a:pt x="6531" y="15600"/>
                  <a:pt x="6913" y="15235"/>
                </a:cubicBezTo>
                <a:cubicBezTo>
                  <a:pt x="6687" y="15058"/>
                  <a:pt x="6501" y="14825"/>
                  <a:pt x="6357" y="14536"/>
                </a:cubicBezTo>
                <a:cubicBezTo>
                  <a:pt x="6212" y="14248"/>
                  <a:pt x="6141" y="13924"/>
                  <a:pt x="6141" y="13574"/>
                </a:cubicBezTo>
                <a:cubicBezTo>
                  <a:pt x="6141" y="13320"/>
                  <a:pt x="6171" y="13102"/>
                  <a:pt x="6234" y="12921"/>
                </a:cubicBezTo>
                <a:cubicBezTo>
                  <a:pt x="6095" y="12855"/>
                  <a:pt x="5919" y="12743"/>
                  <a:pt x="5713" y="12580"/>
                </a:cubicBezTo>
                <a:cubicBezTo>
                  <a:pt x="5507" y="12421"/>
                  <a:pt x="5307" y="12229"/>
                  <a:pt x="5116" y="12018"/>
                </a:cubicBezTo>
                <a:cubicBezTo>
                  <a:pt x="4922" y="11802"/>
                  <a:pt x="4763" y="11563"/>
                  <a:pt x="4633" y="11299"/>
                </a:cubicBezTo>
                <a:cubicBezTo>
                  <a:pt x="4506" y="11042"/>
                  <a:pt x="4440" y="10787"/>
                  <a:pt x="4440" y="10527"/>
                </a:cubicBezTo>
                <a:cubicBezTo>
                  <a:pt x="4440" y="10350"/>
                  <a:pt x="4479" y="10189"/>
                  <a:pt x="4557" y="10055"/>
                </a:cubicBezTo>
                <a:cubicBezTo>
                  <a:pt x="4636" y="9915"/>
                  <a:pt x="4734" y="9791"/>
                  <a:pt x="4851" y="9679"/>
                </a:cubicBezTo>
                <a:cubicBezTo>
                  <a:pt x="4531" y="9402"/>
                  <a:pt x="4234" y="8992"/>
                  <a:pt x="3960" y="8450"/>
                </a:cubicBezTo>
                <a:cubicBezTo>
                  <a:pt x="3688" y="7908"/>
                  <a:pt x="3551" y="7365"/>
                  <a:pt x="3551" y="6819"/>
                </a:cubicBezTo>
                <a:cubicBezTo>
                  <a:pt x="3551" y="6455"/>
                  <a:pt x="3681" y="6215"/>
                  <a:pt x="3938" y="6105"/>
                </a:cubicBezTo>
                <a:cubicBezTo>
                  <a:pt x="3664" y="5719"/>
                  <a:pt x="3446" y="5266"/>
                  <a:pt x="3287" y="4756"/>
                </a:cubicBezTo>
                <a:cubicBezTo>
                  <a:pt x="3125" y="4248"/>
                  <a:pt x="3047" y="3717"/>
                  <a:pt x="3047" y="3175"/>
                </a:cubicBezTo>
                <a:cubicBezTo>
                  <a:pt x="3047" y="2921"/>
                  <a:pt x="3084" y="2688"/>
                  <a:pt x="3160" y="2483"/>
                </a:cubicBezTo>
                <a:cubicBezTo>
                  <a:pt x="3231" y="2278"/>
                  <a:pt x="3380" y="2177"/>
                  <a:pt x="3595" y="2177"/>
                </a:cubicBezTo>
                <a:cubicBezTo>
                  <a:pt x="3737" y="2177"/>
                  <a:pt x="4068" y="2327"/>
                  <a:pt x="4582" y="2626"/>
                </a:cubicBezTo>
                <a:cubicBezTo>
                  <a:pt x="5096" y="2925"/>
                  <a:pt x="5654" y="3262"/>
                  <a:pt x="6252" y="3633"/>
                </a:cubicBezTo>
                <a:cubicBezTo>
                  <a:pt x="6851" y="4002"/>
                  <a:pt x="7423" y="4380"/>
                  <a:pt x="7970" y="4756"/>
                </a:cubicBezTo>
                <a:cubicBezTo>
                  <a:pt x="8514" y="5134"/>
                  <a:pt x="8898" y="5398"/>
                  <a:pt x="9116" y="5551"/>
                </a:cubicBezTo>
                <a:cubicBezTo>
                  <a:pt x="9312" y="5711"/>
                  <a:pt x="9500" y="5881"/>
                  <a:pt x="9674" y="6072"/>
                </a:cubicBezTo>
                <a:cubicBezTo>
                  <a:pt x="9848" y="6267"/>
                  <a:pt x="10022" y="6469"/>
                  <a:pt x="10195" y="6680"/>
                </a:cubicBezTo>
                <a:cubicBezTo>
                  <a:pt x="10350" y="6118"/>
                  <a:pt x="10536" y="5527"/>
                  <a:pt x="10746" y="4908"/>
                </a:cubicBezTo>
                <a:cubicBezTo>
                  <a:pt x="10957" y="4293"/>
                  <a:pt x="11192" y="3703"/>
                  <a:pt x="11449" y="3136"/>
                </a:cubicBezTo>
                <a:cubicBezTo>
                  <a:pt x="11708" y="2574"/>
                  <a:pt x="11992" y="2039"/>
                  <a:pt x="12306" y="1542"/>
                </a:cubicBezTo>
                <a:cubicBezTo>
                  <a:pt x="12618" y="1038"/>
                  <a:pt x="12968" y="631"/>
                  <a:pt x="13349" y="312"/>
                </a:cubicBezTo>
                <a:cubicBezTo>
                  <a:pt x="13411" y="242"/>
                  <a:pt x="13503" y="214"/>
                  <a:pt x="13630" y="214"/>
                </a:cubicBezTo>
                <a:cubicBezTo>
                  <a:pt x="13770" y="214"/>
                  <a:pt x="13876" y="256"/>
                  <a:pt x="13947" y="343"/>
                </a:cubicBezTo>
                <a:cubicBezTo>
                  <a:pt x="14072" y="277"/>
                  <a:pt x="14232" y="207"/>
                  <a:pt x="14434" y="121"/>
                </a:cubicBezTo>
                <a:cubicBezTo>
                  <a:pt x="14629" y="41"/>
                  <a:pt x="14798" y="0"/>
                  <a:pt x="14931" y="0"/>
                </a:cubicBezTo>
                <a:cubicBezTo>
                  <a:pt x="15156" y="0"/>
                  <a:pt x="15325" y="149"/>
                  <a:pt x="15433" y="447"/>
                </a:cubicBezTo>
                <a:cubicBezTo>
                  <a:pt x="15677" y="447"/>
                  <a:pt x="15898" y="534"/>
                  <a:pt x="16099" y="704"/>
                </a:cubicBezTo>
                <a:cubicBezTo>
                  <a:pt x="16295" y="878"/>
                  <a:pt x="16395" y="1156"/>
                  <a:pt x="16395" y="1545"/>
                </a:cubicBezTo>
                <a:cubicBezTo>
                  <a:pt x="16395" y="1889"/>
                  <a:pt x="16290" y="2184"/>
                  <a:pt x="16078" y="2424"/>
                </a:cubicBezTo>
                <a:cubicBezTo>
                  <a:pt x="16830" y="2904"/>
                  <a:pt x="17452" y="3595"/>
                  <a:pt x="17950" y="4505"/>
                </a:cubicBezTo>
                <a:cubicBezTo>
                  <a:pt x="18447" y="5417"/>
                  <a:pt x="18798" y="6427"/>
                  <a:pt x="19009" y="7532"/>
                </a:cubicBezTo>
                <a:cubicBezTo>
                  <a:pt x="19055" y="7557"/>
                  <a:pt x="19144" y="7566"/>
                  <a:pt x="19278" y="7566"/>
                </a:cubicBezTo>
                <a:cubicBezTo>
                  <a:pt x="19645" y="7566"/>
                  <a:pt x="19991" y="7476"/>
                  <a:pt x="20311" y="7292"/>
                </a:cubicBezTo>
                <a:cubicBezTo>
                  <a:pt x="20631" y="7108"/>
                  <a:pt x="20852" y="7021"/>
                  <a:pt x="20978" y="7021"/>
                </a:cubicBezTo>
                <a:cubicBezTo>
                  <a:pt x="21120" y="7021"/>
                  <a:pt x="21242" y="7097"/>
                  <a:pt x="21347" y="7258"/>
                </a:cubicBezTo>
                <a:cubicBezTo>
                  <a:pt x="21452" y="7420"/>
                  <a:pt x="21506" y="7601"/>
                  <a:pt x="21506" y="7800"/>
                </a:cubicBezTo>
                <a:cubicBezTo>
                  <a:pt x="21506" y="8053"/>
                  <a:pt x="21431" y="8320"/>
                  <a:pt x="21276" y="8606"/>
                </a:cubicBezTo>
                <a:cubicBezTo>
                  <a:pt x="21124" y="8883"/>
                  <a:pt x="20995" y="9098"/>
                  <a:pt x="20884" y="9255"/>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AutoShape 6"/>
          <p:cNvSpPr/>
          <p:nvPr/>
        </p:nvSpPr>
        <p:spPr bwMode="auto">
          <a:xfrm>
            <a:off x="2760663" y="2249488"/>
            <a:ext cx="1663700" cy="1857375"/>
          </a:xfrm>
          <a:custGeom>
            <a:avLst/>
            <a:gdLst>
              <a:gd name="T0" fmla="*/ 833438 w 21600"/>
              <a:gd name="T1" fmla="*/ 931069 h 21600"/>
              <a:gd name="T2" fmla="*/ 833438 w 21600"/>
              <a:gd name="T3" fmla="*/ 931069 h 21600"/>
              <a:gd name="T4" fmla="*/ 833438 w 21600"/>
              <a:gd name="T5" fmla="*/ 931069 h 21600"/>
              <a:gd name="T6" fmla="*/ 833438 w 21600"/>
              <a:gd name="T7" fmla="*/ 9310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bg1">
              <a:alpha val="35000"/>
            </a:schemeClr>
          </a:solidFill>
          <a:ln w="25400" cap="flat" cmpd="sng">
            <a:solidFill>
              <a:srgbClr val="000000">
                <a:alpha val="0"/>
              </a:srgbClr>
            </a:solidFill>
            <a:prstDash val="solid"/>
            <a:miter lim="0"/>
          </a:ln>
          <a:effec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AutoShape 7"/>
          <p:cNvSpPr/>
          <p:nvPr/>
        </p:nvSpPr>
        <p:spPr bwMode="auto">
          <a:xfrm>
            <a:off x="3411538" y="2689225"/>
            <a:ext cx="312738" cy="314325"/>
          </a:xfrm>
          <a:custGeom>
            <a:avLst/>
            <a:gdLst>
              <a:gd name="T0" fmla="*/ 156369 w 21600"/>
              <a:gd name="T1" fmla="*/ 157163 h 21600"/>
              <a:gd name="T2" fmla="*/ 156369 w 21600"/>
              <a:gd name="T3" fmla="*/ 157163 h 21600"/>
              <a:gd name="T4" fmla="*/ 156369 w 21600"/>
              <a:gd name="T5" fmla="*/ 157163 h 21600"/>
              <a:gd name="T6" fmla="*/ 156369 w 21600"/>
              <a:gd name="T7" fmla="*/ 157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897" y="0"/>
                </a:moveTo>
                <a:cubicBezTo>
                  <a:pt x="19650" y="0"/>
                  <a:pt x="20287" y="263"/>
                  <a:pt x="20812" y="795"/>
                </a:cubicBezTo>
                <a:cubicBezTo>
                  <a:pt x="21336" y="1321"/>
                  <a:pt x="21600" y="1961"/>
                  <a:pt x="21600" y="2710"/>
                </a:cubicBezTo>
                <a:lnTo>
                  <a:pt x="21600" y="18882"/>
                </a:lnTo>
                <a:cubicBezTo>
                  <a:pt x="21600" y="19268"/>
                  <a:pt x="21527" y="19623"/>
                  <a:pt x="21383" y="19951"/>
                </a:cubicBezTo>
                <a:cubicBezTo>
                  <a:pt x="21236" y="20280"/>
                  <a:pt x="21042" y="20563"/>
                  <a:pt x="20804" y="20804"/>
                </a:cubicBezTo>
                <a:cubicBezTo>
                  <a:pt x="20566" y="21041"/>
                  <a:pt x="20277" y="21233"/>
                  <a:pt x="19939" y="21376"/>
                </a:cubicBezTo>
                <a:cubicBezTo>
                  <a:pt x="19603" y="21523"/>
                  <a:pt x="19255" y="21593"/>
                  <a:pt x="18897" y="21593"/>
                </a:cubicBezTo>
                <a:lnTo>
                  <a:pt x="12065" y="21593"/>
                </a:lnTo>
                <a:lnTo>
                  <a:pt x="12065" y="12551"/>
                </a:lnTo>
                <a:lnTo>
                  <a:pt x="14485" y="12551"/>
                </a:lnTo>
                <a:cubicBezTo>
                  <a:pt x="14595" y="12551"/>
                  <a:pt x="14697" y="12516"/>
                  <a:pt x="14789" y="12440"/>
                </a:cubicBezTo>
                <a:cubicBezTo>
                  <a:pt x="14876" y="12366"/>
                  <a:pt x="14920" y="12267"/>
                  <a:pt x="14920" y="12144"/>
                </a:cubicBezTo>
                <a:lnTo>
                  <a:pt x="15088" y="9778"/>
                </a:lnTo>
                <a:cubicBezTo>
                  <a:pt x="15088" y="9650"/>
                  <a:pt x="15050" y="9537"/>
                  <a:pt x="14976" y="9443"/>
                </a:cubicBezTo>
                <a:cubicBezTo>
                  <a:pt x="14883" y="9350"/>
                  <a:pt x="14774" y="9302"/>
                  <a:pt x="14654" y="9302"/>
                </a:cubicBezTo>
                <a:lnTo>
                  <a:pt x="12065" y="9302"/>
                </a:lnTo>
                <a:lnTo>
                  <a:pt x="12065" y="8262"/>
                </a:lnTo>
                <a:cubicBezTo>
                  <a:pt x="12065" y="7878"/>
                  <a:pt x="12115" y="7623"/>
                  <a:pt x="12215" y="7496"/>
                </a:cubicBezTo>
                <a:cubicBezTo>
                  <a:pt x="12312" y="7370"/>
                  <a:pt x="12565" y="7309"/>
                  <a:pt x="12964" y="7309"/>
                </a:cubicBezTo>
                <a:cubicBezTo>
                  <a:pt x="13202" y="7309"/>
                  <a:pt x="13458" y="7325"/>
                  <a:pt x="13745" y="7366"/>
                </a:cubicBezTo>
                <a:cubicBezTo>
                  <a:pt x="14034" y="7406"/>
                  <a:pt x="14307" y="7455"/>
                  <a:pt x="14567" y="7520"/>
                </a:cubicBezTo>
                <a:cubicBezTo>
                  <a:pt x="14623" y="7520"/>
                  <a:pt x="14686" y="7513"/>
                  <a:pt x="14759" y="7498"/>
                </a:cubicBezTo>
                <a:cubicBezTo>
                  <a:pt x="14830" y="7485"/>
                  <a:pt x="14883" y="7457"/>
                  <a:pt x="14920" y="7422"/>
                </a:cubicBezTo>
                <a:cubicBezTo>
                  <a:pt x="15015" y="7366"/>
                  <a:pt x="15079" y="7264"/>
                  <a:pt x="15117" y="7114"/>
                </a:cubicBezTo>
                <a:lnTo>
                  <a:pt x="15437" y="4837"/>
                </a:lnTo>
                <a:cubicBezTo>
                  <a:pt x="15478" y="4564"/>
                  <a:pt x="15360" y="4402"/>
                  <a:pt x="15088" y="4346"/>
                </a:cubicBezTo>
                <a:cubicBezTo>
                  <a:pt x="14244" y="4111"/>
                  <a:pt x="13364" y="4000"/>
                  <a:pt x="12444" y="4009"/>
                </a:cubicBezTo>
                <a:cubicBezTo>
                  <a:pt x="9625" y="4009"/>
                  <a:pt x="8211" y="5383"/>
                  <a:pt x="8211" y="8128"/>
                </a:cubicBezTo>
                <a:lnTo>
                  <a:pt x="8211" y="9308"/>
                </a:lnTo>
                <a:lnTo>
                  <a:pt x="6764" y="9308"/>
                </a:lnTo>
                <a:cubicBezTo>
                  <a:pt x="6456" y="9308"/>
                  <a:pt x="6305" y="9458"/>
                  <a:pt x="6317" y="9758"/>
                </a:cubicBezTo>
                <a:lnTo>
                  <a:pt x="6317" y="12119"/>
                </a:lnTo>
                <a:cubicBezTo>
                  <a:pt x="6317" y="12235"/>
                  <a:pt x="6356" y="12334"/>
                  <a:pt x="6443" y="12425"/>
                </a:cubicBezTo>
                <a:cubicBezTo>
                  <a:pt x="6525" y="12513"/>
                  <a:pt x="6632" y="12557"/>
                  <a:pt x="6764" y="12557"/>
                </a:cubicBezTo>
                <a:lnTo>
                  <a:pt x="8211" y="12557"/>
                </a:lnTo>
                <a:lnTo>
                  <a:pt x="8211" y="21600"/>
                </a:lnTo>
                <a:lnTo>
                  <a:pt x="2684" y="21600"/>
                </a:lnTo>
                <a:cubicBezTo>
                  <a:pt x="2319" y="21600"/>
                  <a:pt x="1973" y="21530"/>
                  <a:pt x="1647" y="21383"/>
                </a:cubicBezTo>
                <a:cubicBezTo>
                  <a:pt x="1321" y="21238"/>
                  <a:pt x="1033" y="21048"/>
                  <a:pt x="795" y="20810"/>
                </a:cubicBezTo>
                <a:cubicBezTo>
                  <a:pt x="557" y="20568"/>
                  <a:pt x="363" y="20287"/>
                  <a:pt x="219" y="19958"/>
                </a:cubicBezTo>
                <a:cubicBezTo>
                  <a:pt x="75" y="19628"/>
                  <a:pt x="0" y="19273"/>
                  <a:pt x="0" y="18889"/>
                </a:cubicBezTo>
                <a:lnTo>
                  <a:pt x="0" y="2716"/>
                </a:lnTo>
                <a:cubicBezTo>
                  <a:pt x="0" y="2352"/>
                  <a:pt x="75" y="1999"/>
                  <a:pt x="219" y="1661"/>
                </a:cubicBezTo>
                <a:cubicBezTo>
                  <a:pt x="363" y="1327"/>
                  <a:pt x="557" y="1036"/>
                  <a:pt x="795" y="801"/>
                </a:cubicBezTo>
                <a:cubicBezTo>
                  <a:pt x="1033" y="557"/>
                  <a:pt x="1321" y="369"/>
                  <a:pt x="1647" y="222"/>
                </a:cubicBezTo>
                <a:cubicBezTo>
                  <a:pt x="1973" y="75"/>
                  <a:pt x="2319" y="5"/>
                  <a:pt x="2684" y="5"/>
                </a:cubicBezTo>
                <a:lnTo>
                  <a:pt x="18897" y="5"/>
                </a:lnTo>
                <a:lnTo>
                  <a:pt x="18897" y="0"/>
                </a:lnTo>
                <a:close/>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AutoShape 8"/>
          <p:cNvSpPr/>
          <p:nvPr/>
        </p:nvSpPr>
        <p:spPr bwMode="auto">
          <a:xfrm>
            <a:off x="6313488" y="2249488"/>
            <a:ext cx="1663700" cy="1857375"/>
          </a:xfrm>
          <a:custGeom>
            <a:avLst/>
            <a:gdLst>
              <a:gd name="T0" fmla="*/ 833438 w 21600"/>
              <a:gd name="T1" fmla="*/ 931069 h 21600"/>
              <a:gd name="T2" fmla="*/ 833438 w 21600"/>
              <a:gd name="T3" fmla="*/ 931069 h 21600"/>
              <a:gd name="T4" fmla="*/ 833438 w 21600"/>
              <a:gd name="T5" fmla="*/ 931069 h 21600"/>
              <a:gd name="T6" fmla="*/ 833438 w 21600"/>
              <a:gd name="T7" fmla="*/ 9310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599"/>
                </a:lnTo>
                <a:lnTo>
                  <a:pt x="0" y="21599"/>
                </a:lnTo>
                <a:lnTo>
                  <a:pt x="0" y="0"/>
                </a:lnTo>
                <a:close/>
              </a:path>
            </a:pathLst>
          </a:custGeom>
          <a:solidFill>
            <a:schemeClr val="bg1">
              <a:alpha val="35000"/>
            </a:schemeClr>
          </a:solidFill>
          <a:ln w="25400" cap="flat" cmpd="sng">
            <a:solidFill>
              <a:srgbClr val="000000">
                <a:alpha val="0"/>
              </a:srgbClr>
            </a:solidFill>
            <a:prstDash val="solid"/>
            <a:miter lim="0"/>
          </a:ln>
          <a:effec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AutoShape 9"/>
          <p:cNvSpPr/>
          <p:nvPr/>
        </p:nvSpPr>
        <p:spPr bwMode="auto">
          <a:xfrm>
            <a:off x="7018338" y="2640013"/>
            <a:ext cx="314325" cy="314325"/>
          </a:xfrm>
          <a:custGeom>
            <a:avLst/>
            <a:gdLst>
              <a:gd name="T0" fmla="*/ 157163 w 21600"/>
              <a:gd name="T1" fmla="*/ 157163 h 21600"/>
              <a:gd name="T2" fmla="*/ 157163 w 21600"/>
              <a:gd name="T3" fmla="*/ 157163 h 21600"/>
              <a:gd name="T4" fmla="*/ 157163 w 21600"/>
              <a:gd name="T5" fmla="*/ 157163 h 21600"/>
              <a:gd name="T6" fmla="*/ 157163 w 21600"/>
              <a:gd name="T7" fmla="*/ 1571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603" y="0"/>
                </a:moveTo>
                <a:cubicBezTo>
                  <a:pt x="2958" y="0"/>
                  <a:pt x="3295" y="71"/>
                  <a:pt x="3616" y="212"/>
                </a:cubicBezTo>
                <a:cubicBezTo>
                  <a:pt x="3936" y="356"/>
                  <a:pt x="4214" y="543"/>
                  <a:pt x="4458" y="776"/>
                </a:cubicBezTo>
                <a:cubicBezTo>
                  <a:pt x="4698" y="1012"/>
                  <a:pt x="4883" y="1288"/>
                  <a:pt x="5018" y="1611"/>
                </a:cubicBezTo>
                <a:cubicBezTo>
                  <a:pt x="5150" y="1930"/>
                  <a:pt x="5216" y="2270"/>
                  <a:pt x="5216" y="2630"/>
                </a:cubicBezTo>
                <a:cubicBezTo>
                  <a:pt x="5216" y="2987"/>
                  <a:pt x="5150" y="3324"/>
                  <a:pt x="5018" y="3643"/>
                </a:cubicBezTo>
                <a:cubicBezTo>
                  <a:pt x="4883" y="3957"/>
                  <a:pt x="4698" y="4239"/>
                  <a:pt x="4458" y="4469"/>
                </a:cubicBezTo>
                <a:cubicBezTo>
                  <a:pt x="4214" y="4702"/>
                  <a:pt x="3936" y="4889"/>
                  <a:pt x="3616" y="5033"/>
                </a:cubicBezTo>
                <a:cubicBezTo>
                  <a:pt x="3298" y="5177"/>
                  <a:pt x="2960" y="5246"/>
                  <a:pt x="2603" y="5246"/>
                </a:cubicBezTo>
                <a:cubicBezTo>
                  <a:pt x="2245" y="5246"/>
                  <a:pt x="1910" y="5177"/>
                  <a:pt x="1593" y="5033"/>
                </a:cubicBezTo>
                <a:cubicBezTo>
                  <a:pt x="1281" y="4889"/>
                  <a:pt x="1003" y="4702"/>
                  <a:pt x="772" y="4469"/>
                </a:cubicBezTo>
                <a:cubicBezTo>
                  <a:pt x="540" y="4239"/>
                  <a:pt x="354" y="3957"/>
                  <a:pt x="211" y="3643"/>
                </a:cubicBezTo>
                <a:cubicBezTo>
                  <a:pt x="68" y="3326"/>
                  <a:pt x="0" y="2987"/>
                  <a:pt x="0" y="2630"/>
                </a:cubicBezTo>
                <a:cubicBezTo>
                  <a:pt x="0" y="2270"/>
                  <a:pt x="68" y="1930"/>
                  <a:pt x="211" y="1611"/>
                </a:cubicBezTo>
                <a:cubicBezTo>
                  <a:pt x="354" y="1288"/>
                  <a:pt x="540" y="1012"/>
                  <a:pt x="772" y="776"/>
                </a:cubicBezTo>
                <a:cubicBezTo>
                  <a:pt x="1003" y="543"/>
                  <a:pt x="1281" y="356"/>
                  <a:pt x="1593" y="212"/>
                </a:cubicBezTo>
                <a:cubicBezTo>
                  <a:pt x="1910" y="74"/>
                  <a:pt x="2245" y="0"/>
                  <a:pt x="2603" y="0"/>
                </a:cubicBezTo>
                <a:moveTo>
                  <a:pt x="4547" y="6810"/>
                </a:moveTo>
                <a:cubicBezTo>
                  <a:pt x="4692" y="6810"/>
                  <a:pt x="4821" y="6864"/>
                  <a:pt x="4935" y="6976"/>
                </a:cubicBezTo>
                <a:cubicBezTo>
                  <a:pt x="5049" y="7086"/>
                  <a:pt x="5109" y="7218"/>
                  <a:pt x="5109" y="7376"/>
                </a:cubicBezTo>
                <a:lnTo>
                  <a:pt x="5109" y="21033"/>
                </a:lnTo>
                <a:cubicBezTo>
                  <a:pt x="5109" y="21179"/>
                  <a:pt x="5049" y="21312"/>
                  <a:pt x="4935" y="21427"/>
                </a:cubicBezTo>
                <a:cubicBezTo>
                  <a:pt x="4821" y="21542"/>
                  <a:pt x="4692" y="21600"/>
                  <a:pt x="4547" y="21600"/>
                </a:cubicBezTo>
                <a:lnTo>
                  <a:pt x="697" y="21600"/>
                </a:lnTo>
                <a:cubicBezTo>
                  <a:pt x="551" y="21600"/>
                  <a:pt x="420" y="21542"/>
                  <a:pt x="305" y="21427"/>
                </a:cubicBezTo>
                <a:cubicBezTo>
                  <a:pt x="194" y="21312"/>
                  <a:pt x="133" y="21179"/>
                  <a:pt x="133" y="21033"/>
                </a:cubicBezTo>
                <a:lnTo>
                  <a:pt x="133" y="7376"/>
                </a:lnTo>
                <a:cubicBezTo>
                  <a:pt x="133" y="7230"/>
                  <a:pt x="194" y="7098"/>
                  <a:pt x="305" y="6982"/>
                </a:cubicBezTo>
                <a:cubicBezTo>
                  <a:pt x="420" y="6870"/>
                  <a:pt x="551" y="6809"/>
                  <a:pt x="697" y="6809"/>
                </a:cubicBezTo>
                <a:lnTo>
                  <a:pt x="4547" y="6809"/>
                </a:lnTo>
                <a:lnTo>
                  <a:pt x="4547" y="6810"/>
                </a:lnTo>
                <a:close/>
                <a:moveTo>
                  <a:pt x="15875" y="6461"/>
                </a:moveTo>
                <a:cubicBezTo>
                  <a:pt x="17608" y="6461"/>
                  <a:pt x="18996" y="6899"/>
                  <a:pt x="20038" y="7777"/>
                </a:cubicBezTo>
                <a:cubicBezTo>
                  <a:pt x="21079" y="8657"/>
                  <a:pt x="21600" y="10003"/>
                  <a:pt x="21600" y="11821"/>
                </a:cubicBezTo>
                <a:lnTo>
                  <a:pt x="21600" y="21026"/>
                </a:lnTo>
                <a:cubicBezTo>
                  <a:pt x="21600" y="21174"/>
                  <a:pt x="21540" y="21305"/>
                  <a:pt x="21427" y="21422"/>
                </a:cubicBezTo>
                <a:cubicBezTo>
                  <a:pt x="21314" y="21537"/>
                  <a:pt x="21179" y="21593"/>
                  <a:pt x="21035" y="21593"/>
                </a:cubicBezTo>
                <a:lnTo>
                  <a:pt x="17076" y="21593"/>
                </a:lnTo>
                <a:cubicBezTo>
                  <a:pt x="16930" y="21593"/>
                  <a:pt x="16804" y="21537"/>
                  <a:pt x="16699" y="21422"/>
                </a:cubicBezTo>
                <a:cubicBezTo>
                  <a:pt x="16595" y="21305"/>
                  <a:pt x="16541" y="21174"/>
                  <a:pt x="16541" y="21026"/>
                </a:cubicBezTo>
                <a:lnTo>
                  <a:pt x="16541" y="12703"/>
                </a:lnTo>
                <a:cubicBezTo>
                  <a:pt x="16541" y="12006"/>
                  <a:pt x="16415" y="11470"/>
                  <a:pt x="16164" y="11102"/>
                </a:cubicBezTo>
                <a:cubicBezTo>
                  <a:pt x="15911" y="10735"/>
                  <a:pt x="15403" y="10552"/>
                  <a:pt x="14638" y="10552"/>
                </a:cubicBezTo>
                <a:cubicBezTo>
                  <a:pt x="14152" y="10552"/>
                  <a:pt x="13745" y="10633"/>
                  <a:pt x="13417" y="10793"/>
                </a:cubicBezTo>
                <a:cubicBezTo>
                  <a:pt x="13091" y="10958"/>
                  <a:pt x="12827" y="11170"/>
                  <a:pt x="12640" y="11442"/>
                </a:cubicBezTo>
                <a:cubicBezTo>
                  <a:pt x="12455" y="11714"/>
                  <a:pt x="12327" y="12040"/>
                  <a:pt x="12252" y="12415"/>
                </a:cubicBezTo>
                <a:cubicBezTo>
                  <a:pt x="12178" y="12792"/>
                  <a:pt x="12141" y="13194"/>
                  <a:pt x="12141" y="13629"/>
                </a:cubicBezTo>
                <a:lnTo>
                  <a:pt x="12141" y="21026"/>
                </a:lnTo>
                <a:cubicBezTo>
                  <a:pt x="12141" y="21174"/>
                  <a:pt x="12083" y="21305"/>
                  <a:pt x="11969" y="21420"/>
                </a:cubicBezTo>
                <a:cubicBezTo>
                  <a:pt x="11855" y="21537"/>
                  <a:pt x="11726" y="21593"/>
                  <a:pt x="11576" y="21593"/>
                </a:cubicBezTo>
                <a:lnTo>
                  <a:pt x="7729" y="21593"/>
                </a:lnTo>
                <a:cubicBezTo>
                  <a:pt x="7580" y="21593"/>
                  <a:pt x="7451" y="21535"/>
                  <a:pt x="7337" y="21420"/>
                </a:cubicBezTo>
                <a:cubicBezTo>
                  <a:pt x="7219" y="21305"/>
                  <a:pt x="7164" y="21174"/>
                  <a:pt x="7164" y="21026"/>
                </a:cubicBezTo>
                <a:lnTo>
                  <a:pt x="7164" y="7370"/>
                </a:lnTo>
                <a:cubicBezTo>
                  <a:pt x="7164" y="7224"/>
                  <a:pt x="7219" y="7092"/>
                  <a:pt x="7337" y="6976"/>
                </a:cubicBezTo>
                <a:cubicBezTo>
                  <a:pt x="7451" y="6864"/>
                  <a:pt x="7580" y="6803"/>
                  <a:pt x="7729" y="6803"/>
                </a:cubicBezTo>
                <a:lnTo>
                  <a:pt x="11467" y="6803"/>
                </a:lnTo>
                <a:cubicBezTo>
                  <a:pt x="11768" y="6803"/>
                  <a:pt x="11937" y="6919"/>
                  <a:pt x="11974" y="7155"/>
                </a:cubicBezTo>
                <a:cubicBezTo>
                  <a:pt x="12014" y="7388"/>
                  <a:pt x="12032" y="7609"/>
                  <a:pt x="12032" y="7822"/>
                </a:cubicBezTo>
                <a:cubicBezTo>
                  <a:pt x="12553" y="7333"/>
                  <a:pt x="13145" y="6985"/>
                  <a:pt x="13805" y="6776"/>
                </a:cubicBezTo>
                <a:cubicBezTo>
                  <a:pt x="14467" y="6564"/>
                  <a:pt x="15161" y="6461"/>
                  <a:pt x="15875" y="6461"/>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AutoShape 10"/>
          <p:cNvSpPr/>
          <p:nvPr/>
        </p:nvSpPr>
        <p:spPr bwMode="auto">
          <a:xfrm>
            <a:off x="4524375" y="2249488"/>
            <a:ext cx="1663700" cy="1858963"/>
          </a:xfrm>
          <a:custGeom>
            <a:avLst/>
            <a:gdLst>
              <a:gd name="T0" fmla="*/ 833438 w 21600"/>
              <a:gd name="T1" fmla="*/ 931863 h 21600"/>
              <a:gd name="T2" fmla="*/ 833438 w 21600"/>
              <a:gd name="T3" fmla="*/ 931863 h 21600"/>
              <a:gd name="T4" fmla="*/ 833438 w 21600"/>
              <a:gd name="T5" fmla="*/ 931863 h 21600"/>
              <a:gd name="T6" fmla="*/ 833438 w 21600"/>
              <a:gd name="T7" fmla="*/ 93186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lnTo>
                  <a:pt x="21599" y="0"/>
                </a:lnTo>
                <a:lnTo>
                  <a:pt x="21599" y="21600"/>
                </a:lnTo>
                <a:lnTo>
                  <a:pt x="0" y="21600"/>
                </a:lnTo>
                <a:lnTo>
                  <a:pt x="0" y="0"/>
                </a:lnTo>
                <a:close/>
              </a:path>
            </a:pathLst>
          </a:custGeom>
          <a:solidFill>
            <a:schemeClr val="bg1">
              <a:alpha val="35000"/>
            </a:schemeClr>
          </a:solidFill>
          <a:ln w="25400" cap="flat" cmpd="sng">
            <a:solidFill>
              <a:srgbClr val="000000">
                <a:alpha val="0"/>
              </a:srgbClr>
            </a:solidFill>
            <a:prstDash val="solid"/>
            <a:miter lim="0"/>
          </a:ln>
          <a:effectLst>
            <a:outerShdw blurRad="50800" dist="12700" algn="ctr" rotWithShape="0">
              <a:srgbClr val="EEECE1">
                <a:alpha val="50000"/>
              </a:srgbClr>
            </a:outerShdw>
          </a:effec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AutoShape 11"/>
          <p:cNvSpPr/>
          <p:nvPr/>
        </p:nvSpPr>
        <p:spPr bwMode="auto">
          <a:xfrm>
            <a:off x="5172075" y="2728913"/>
            <a:ext cx="312738" cy="287338"/>
          </a:xfrm>
          <a:custGeom>
            <a:avLst/>
            <a:gdLst>
              <a:gd name="T0" fmla="*/ 157163 w 21600"/>
              <a:gd name="T1" fmla="*/ 143669 h 21600"/>
              <a:gd name="T2" fmla="*/ 157163 w 21600"/>
              <a:gd name="T3" fmla="*/ 143669 h 21600"/>
              <a:gd name="T4" fmla="*/ 157163 w 21600"/>
              <a:gd name="T5" fmla="*/ 143669 h 21600"/>
              <a:gd name="T6" fmla="*/ 157163 w 21600"/>
              <a:gd name="T7" fmla="*/ 14366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2" y="0"/>
                </a:moveTo>
                <a:cubicBezTo>
                  <a:pt x="12298" y="0"/>
                  <a:pt x="13702" y="282"/>
                  <a:pt x="15009" y="844"/>
                </a:cubicBezTo>
                <a:cubicBezTo>
                  <a:pt x="16316" y="1409"/>
                  <a:pt x="17461" y="2177"/>
                  <a:pt x="18447" y="3157"/>
                </a:cubicBezTo>
                <a:cubicBezTo>
                  <a:pt x="19431" y="4134"/>
                  <a:pt x="20200" y="5278"/>
                  <a:pt x="20760" y="6590"/>
                </a:cubicBezTo>
                <a:cubicBezTo>
                  <a:pt x="21317" y="7901"/>
                  <a:pt x="21600" y="9307"/>
                  <a:pt x="21600" y="10801"/>
                </a:cubicBezTo>
                <a:cubicBezTo>
                  <a:pt x="21600" y="12292"/>
                  <a:pt x="21317" y="13698"/>
                  <a:pt x="20760" y="15011"/>
                </a:cubicBezTo>
                <a:cubicBezTo>
                  <a:pt x="20200" y="16321"/>
                  <a:pt x="19429" y="17469"/>
                  <a:pt x="18447" y="18445"/>
                </a:cubicBezTo>
                <a:cubicBezTo>
                  <a:pt x="17461" y="19426"/>
                  <a:pt x="16316" y="20193"/>
                  <a:pt x="15009" y="20755"/>
                </a:cubicBezTo>
                <a:cubicBezTo>
                  <a:pt x="13702" y="21317"/>
                  <a:pt x="12298" y="21599"/>
                  <a:pt x="10802" y="21599"/>
                </a:cubicBezTo>
                <a:cubicBezTo>
                  <a:pt x="10270" y="21599"/>
                  <a:pt x="9748" y="21560"/>
                  <a:pt x="9239" y="21486"/>
                </a:cubicBezTo>
                <a:cubicBezTo>
                  <a:pt x="8728" y="21410"/>
                  <a:pt x="8221" y="21301"/>
                  <a:pt x="7715" y="21156"/>
                </a:cubicBezTo>
                <a:cubicBezTo>
                  <a:pt x="7923" y="20839"/>
                  <a:pt x="8132" y="20481"/>
                  <a:pt x="8347" y="20072"/>
                </a:cubicBezTo>
                <a:cubicBezTo>
                  <a:pt x="8558" y="19668"/>
                  <a:pt x="8720" y="19256"/>
                  <a:pt x="8827" y="18832"/>
                </a:cubicBezTo>
                <a:lnTo>
                  <a:pt x="8977" y="18276"/>
                </a:lnTo>
                <a:cubicBezTo>
                  <a:pt x="9032" y="18072"/>
                  <a:pt x="9103" y="17773"/>
                  <a:pt x="9194" y="17387"/>
                </a:cubicBezTo>
                <a:cubicBezTo>
                  <a:pt x="9281" y="16999"/>
                  <a:pt x="9415" y="16496"/>
                  <a:pt x="9587" y="15872"/>
                </a:cubicBezTo>
                <a:cubicBezTo>
                  <a:pt x="9794" y="16242"/>
                  <a:pt x="10135" y="16562"/>
                  <a:pt x="10613" y="16827"/>
                </a:cubicBezTo>
                <a:cubicBezTo>
                  <a:pt x="11090" y="17092"/>
                  <a:pt x="11623" y="17226"/>
                  <a:pt x="12209" y="17226"/>
                </a:cubicBezTo>
                <a:cubicBezTo>
                  <a:pt x="13078" y="17226"/>
                  <a:pt x="13869" y="17044"/>
                  <a:pt x="14592" y="16672"/>
                </a:cubicBezTo>
                <a:cubicBezTo>
                  <a:pt x="15313" y="16299"/>
                  <a:pt x="15926" y="15788"/>
                  <a:pt x="16438" y="15121"/>
                </a:cubicBezTo>
                <a:cubicBezTo>
                  <a:pt x="16947" y="14464"/>
                  <a:pt x="17342" y="13678"/>
                  <a:pt x="17629" y="12769"/>
                </a:cubicBezTo>
                <a:cubicBezTo>
                  <a:pt x="17914" y="11866"/>
                  <a:pt x="18056" y="10886"/>
                  <a:pt x="18056" y="9832"/>
                </a:cubicBezTo>
                <a:cubicBezTo>
                  <a:pt x="18056" y="9039"/>
                  <a:pt x="17891" y="8268"/>
                  <a:pt x="17575" y="7520"/>
                </a:cubicBezTo>
                <a:cubicBezTo>
                  <a:pt x="17252" y="6768"/>
                  <a:pt x="16792" y="6107"/>
                  <a:pt x="16186" y="5528"/>
                </a:cubicBezTo>
                <a:cubicBezTo>
                  <a:pt x="15581" y="4948"/>
                  <a:pt x="14863" y="4486"/>
                  <a:pt x="14022" y="4150"/>
                </a:cubicBezTo>
                <a:cubicBezTo>
                  <a:pt x="13183" y="3813"/>
                  <a:pt x="12243" y="3643"/>
                  <a:pt x="11207" y="3643"/>
                </a:cubicBezTo>
                <a:cubicBezTo>
                  <a:pt x="9934" y="3643"/>
                  <a:pt x="8813" y="3848"/>
                  <a:pt x="7846" y="4263"/>
                </a:cubicBezTo>
                <a:cubicBezTo>
                  <a:pt x="6876" y="4678"/>
                  <a:pt x="6067" y="5212"/>
                  <a:pt x="5423" y="5865"/>
                </a:cubicBezTo>
                <a:cubicBezTo>
                  <a:pt x="4779" y="6518"/>
                  <a:pt x="4295" y="7243"/>
                  <a:pt x="3967" y="8037"/>
                </a:cubicBezTo>
                <a:cubicBezTo>
                  <a:pt x="3645" y="8828"/>
                  <a:pt x="3484" y="9615"/>
                  <a:pt x="3484" y="10388"/>
                </a:cubicBezTo>
                <a:cubicBezTo>
                  <a:pt x="3484" y="11326"/>
                  <a:pt x="3662" y="12171"/>
                  <a:pt x="4024" y="12922"/>
                </a:cubicBezTo>
                <a:cubicBezTo>
                  <a:pt x="4383" y="13676"/>
                  <a:pt x="4943" y="14203"/>
                  <a:pt x="5703" y="14508"/>
                </a:cubicBezTo>
                <a:cubicBezTo>
                  <a:pt x="5983" y="14599"/>
                  <a:pt x="6166" y="14508"/>
                  <a:pt x="6257" y="14238"/>
                </a:cubicBezTo>
                <a:cubicBezTo>
                  <a:pt x="6274" y="14148"/>
                  <a:pt x="6308" y="14007"/>
                  <a:pt x="6350" y="13812"/>
                </a:cubicBezTo>
                <a:cubicBezTo>
                  <a:pt x="6396" y="13619"/>
                  <a:pt x="6435" y="13472"/>
                  <a:pt x="6473" y="13373"/>
                </a:cubicBezTo>
                <a:cubicBezTo>
                  <a:pt x="6508" y="13230"/>
                  <a:pt x="6514" y="13122"/>
                  <a:pt x="6486" y="13063"/>
                </a:cubicBezTo>
                <a:cubicBezTo>
                  <a:pt x="6458" y="13004"/>
                  <a:pt x="6402" y="12901"/>
                  <a:pt x="6311" y="12766"/>
                </a:cubicBezTo>
                <a:cubicBezTo>
                  <a:pt x="5833" y="12235"/>
                  <a:pt x="5595" y="11536"/>
                  <a:pt x="5595" y="10673"/>
                </a:cubicBezTo>
                <a:cubicBezTo>
                  <a:pt x="5595" y="9988"/>
                  <a:pt x="5720" y="9333"/>
                  <a:pt x="5966" y="8709"/>
                </a:cubicBezTo>
                <a:cubicBezTo>
                  <a:pt x="6214" y="8079"/>
                  <a:pt x="6571" y="7531"/>
                  <a:pt x="7029" y="7056"/>
                </a:cubicBezTo>
                <a:cubicBezTo>
                  <a:pt x="7489" y="6585"/>
                  <a:pt x="8049" y="6204"/>
                  <a:pt x="8707" y="5925"/>
                </a:cubicBezTo>
                <a:cubicBezTo>
                  <a:pt x="9366" y="5638"/>
                  <a:pt x="10102" y="5498"/>
                  <a:pt x="10913" y="5498"/>
                </a:cubicBezTo>
                <a:cubicBezTo>
                  <a:pt x="11637" y="5498"/>
                  <a:pt x="12277" y="5605"/>
                  <a:pt x="12843" y="5814"/>
                </a:cubicBezTo>
                <a:cubicBezTo>
                  <a:pt x="13406" y="6026"/>
                  <a:pt x="13881" y="6319"/>
                  <a:pt x="14271" y="6687"/>
                </a:cubicBezTo>
                <a:cubicBezTo>
                  <a:pt x="14658" y="7059"/>
                  <a:pt x="14949" y="7492"/>
                  <a:pt x="15143" y="7985"/>
                </a:cubicBezTo>
                <a:cubicBezTo>
                  <a:pt x="15336" y="8483"/>
                  <a:pt x="15435" y="9028"/>
                  <a:pt x="15435" y="9621"/>
                </a:cubicBezTo>
                <a:cubicBezTo>
                  <a:pt x="15435" y="10397"/>
                  <a:pt x="15353" y="11134"/>
                  <a:pt x="15187" y="11837"/>
                </a:cubicBezTo>
                <a:cubicBezTo>
                  <a:pt x="15017" y="12543"/>
                  <a:pt x="14781" y="13155"/>
                  <a:pt x="14473" y="13676"/>
                </a:cubicBezTo>
                <a:cubicBezTo>
                  <a:pt x="14165" y="14196"/>
                  <a:pt x="13812" y="14614"/>
                  <a:pt x="13392" y="14919"/>
                </a:cubicBezTo>
                <a:cubicBezTo>
                  <a:pt x="12979" y="15224"/>
                  <a:pt x="12512" y="15379"/>
                  <a:pt x="11998" y="15379"/>
                </a:cubicBezTo>
                <a:cubicBezTo>
                  <a:pt x="11718" y="15379"/>
                  <a:pt x="11460" y="15319"/>
                  <a:pt x="11223" y="15207"/>
                </a:cubicBezTo>
                <a:cubicBezTo>
                  <a:pt x="10986" y="15093"/>
                  <a:pt x="10779" y="14941"/>
                  <a:pt x="10613" y="14748"/>
                </a:cubicBezTo>
                <a:cubicBezTo>
                  <a:pt x="10443" y="14554"/>
                  <a:pt x="10331" y="14333"/>
                  <a:pt x="10268" y="14085"/>
                </a:cubicBezTo>
                <a:cubicBezTo>
                  <a:pt x="10206" y="13839"/>
                  <a:pt x="10208" y="13566"/>
                  <a:pt x="10279" y="13269"/>
                </a:cubicBezTo>
                <a:cubicBezTo>
                  <a:pt x="10447" y="12586"/>
                  <a:pt x="10643" y="11903"/>
                  <a:pt x="10885" y="11220"/>
                </a:cubicBezTo>
                <a:cubicBezTo>
                  <a:pt x="11122" y="10535"/>
                  <a:pt x="11243" y="9948"/>
                  <a:pt x="11243" y="9456"/>
                </a:cubicBezTo>
                <a:cubicBezTo>
                  <a:pt x="11243" y="9017"/>
                  <a:pt x="11122" y="8635"/>
                  <a:pt x="10885" y="8321"/>
                </a:cubicBezTo>
                <a:cubicBezTo>
                  <a:pt x="10644" y="8009"/>
                  <a:pt x="10279" y="7848"/>
                  <a:pt x="9780" y="7848"/>
                </a:cubicBezTo>
                <a:cubicBezTo>
                  <a:pt x="9186" y="7848"/>
                  <a:pt x="8688" y="8112"/>
                  <a:pt x="8292" y="8637"/>
                </a:cubicBezTo>
                <a:cubicBezTo>
                  <a:pt x="7897" y="9164"/>
                  <a:pt x="7696" y="9827"/>
                  <a:pt x="7696" y="10618"/>
                </a:cubicBezTo>
                <a:cubicBezTo>
                  <a:pt x="7680" y="10823"/>
                  <a:pt x="7690" y="11029"/>
                  <a:pt x="7724" y="11227"/>
                </a:cubicBezTo>
                <a:cubicBezTo>
                  <a:pt x="7745" y="11389"/>
                  <a:pt x="7777" y="11572"/>
                  <a:pt x="7826" y="11772"/>
                </a:cubicBezTo>
                <a:cubicBezTo>
                  <a:pt x="7876" y="11976"/>
                  <a:pt x="7944" y="12164"/>
                  <a:pt x="8035" y="12334"/>
                </a:cubicBezTo>
                <a:cubicBezTo>
                  <a:pt x="7738" y="13603"/>
                  <a:pt x="7498" y="14618"/>
                  <a:pt x="7311" y="15376"/>
                </a:cubicBezTo>
                <a:cubicBezTo>
                  <a:pt x="7127" y="16132"/>
                  <a:pt x="6989" y="16723"/>
                  <a:pt x="6898" y="17146"/>
                </a:cubicBezTo>
                <a:cubicBezTo>
                  <a:pt x="6791" y="17644"/>
                  <a:pt x="6712" y="18005"/>
                  <a:pt x="6655" y="18228"/>
                </a:cubicBezTo>
                <a:cubicBezTo>
                  <a:pt x="6565" y="18634"/>
                  <a:pt x="6503" y="19052"/>
                  <a:pt x="6475" y="19484"/>
                </a:cubicBezTo>
                <a:cubicBezTo>
                  <a:pt x="6441" y="19917"/>
                  <a:pt x="6435" y="20318"/>
                  <a:pt x="6452" y="20688"/>
                </a:cubicBezTo>
                <a:cubicBezTo>
                  <a:pt x="5516" y="20281"/>
                  <a:pt x="4649" y="19745"/>
                  <a:pt x="3857" y="19073"/>
                </a:cubicBezTo>
                <a:cubicBezTo>
                  <a:pt x="3066" y="18402"/>
                  <a:pt x="2382" y="17641"/>
                  <a:pt x="1808" y="16787"/>
                </a:cubicBezTo>
                <a:cubicBezTo>
                  <a:pt x="1234" y="15934"/>
                  <a:pt x="790" y="15002"/>
                  <a:pt x="474" y="13990"/>
                </a:cubicBezTo>
                <a:cubicBezTo>
                  <a:pt x="157" y="12975"/>
                  <a:pt x="0" y="11916"/>
                  <a:pt x="0" y="10807"/>
                </a:cubicBezTo>
                <a:cubicBezTo>
                  <a:pt x="0" y="9313"/>
                  <a:pt x="282" y="7906"/>
                  <a:pt x="847" y="6597"/>
                </a:cubicBezTo>
                <a:cubicBezTo>
                  <a:pt x="1409" y="5282"/>
                  <a:pt x="2181" y="4139"/>
                  <a:pt x="3159" y="3163"/>
                </a:cubicBezTo>
                <a:cubicBezTo>
                  <a:pt x="4134" y="2180"/>
                  <a:pt x="5280" y="1415"/>
                  <a:pt x="6593" y="850"/>
                </a:cubicBezTo>
                <a:cubicBezTo>
                  <a:pt x="7897" y="282"/>
                  <a:pt x="9301" y="0"/>
                  <a:pt x="10802" y="0"/>
                </a:cubicBezTo>
              </a:path>
            </a:pathLst>
          </a:custGeom>
          <a:solidFill>
            <a:srgbClr val="FFFFFF"/>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3326" name="组合 17"/>
          <p:cNvGrpSpPr/>
          <p:nvPr/>
        </p:nvGrpSpPr>
        <p:grpSpPr>
          <a:xfrm>
            <a:off x="890588" y="3189288"/>
            <a:ext cx="1754187" cy="636587"/>
            <a:chOff x="1483792" y="4545064"/>
            <a:chExt cx="2338080" cy="849418"/>
          </a:xfrm>
        </p:grpSpPr>
        <p:sp>
          <p:nvSpPr>
            <p:cNvPr id="13338" name="TextBox 13"/>
            <p:cNvSpPr txBox="1"/>
            <p:nvPr/>
          </p:nvSpPr>
          <p:spPr>
            <a:xfrm>
              <a:off x="1483792" y="4545064"/>
              <a:ext cx="2338080"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39" name="TextBox 13"/>
            <p:cNvSpPr txBox="1"/>
            <p:nvPr/>
          </p:nvSpPr>
          <p:spPr>
            <a:xfrm>
              <a:off x="1834239" y="4840485"/>
              <a:ext cx="1674111" cy="553997"/>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327" name="组合 20"/>
          <p:cNvGrpSpPr/>
          <p:nvPr/>
        </p:nvGrpSpPr>
        <p:grpSpPr>
          <a:xfrm>
            <a:off x="2690813" y="3189288"/>
            <a:ext cx="1754187" cy="636587"/>
            <a:chOff x="1483792" y="4545064"/>
            <a:chExt cx="2338080" cy="849418"/>
          </a:xfrm>
        </p:grpSpPr>
        <p:sp>
          <p:nvSpPr>
            <p:cNvPr id="13336" name="TextBox 13"/>
            <p:cNvSpPr txBox="1"/>
            <p:nvPr/>
          </p:nvSpPr>
          <p:spPr>
            <a:xfrm>
              <a:off x="1483792" y="4545064"/>
              <a:ext cx="2338080"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37" name="TextBox 13"/>
            <p:cNvSpPr txBox="1"/>
            <p:nvPr/>
          </p:nvSpPr>
          <p:spPr>
            <a:xfrm>
              <a:off x="1834239" y="4840485"/>
              <a:ext cx="1674111" cy="553997"/>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328" name="组合 23"/>
          <p:cNvGrpSpPr/>
          <p:nvPr/>
        </p:nvGrpSpPr>
        <p:grpSpPr>
          <a:xfrm>
            <a:off x="4479925" y="3189288"/>
            <a:ext cx="1752600" cy="636587"/>
            <a:chOff x="1483792" y="4545064"/>
            <a:chExt cx="2338080" cy="849418"/>
          </a:xfrm>
        </p:grpSpPr>
        <p:sp>
          <p:nvSpPr>
            <p:cNvPr id="13334" name="TextBox 13"/>
            <p:cNvSpPr txBox="1"/>
            <p:nvPr/>
          </p:nvSpPr>
          <p:spPr>
            <a:xfrm>
              <a:off x="1483792" y="4545064"/>
              <a:ext cx="2338080"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35" name="TextBox 13"/>
            <p:cNvSpPr txBox="1"/>
            <p:nvPr/>
          </p:nvSpPr>
          <p:spPr>
            <a:xfrm>
              <a:off x="1834239" y="4840485"/>
              <a:ext cx="1674111" cy="553997"/>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329" name="组合 26"/>
          <p:cNvGrpSpPr/>
          <p:nvPr/>
        </p:nvGrpSpPr>
        <p:grpSpPr>
          <a:xfrm>
            <a:off x="6269038" y="3189288"/>
            <a:ext cx="1752600" cy="636587"/>
            <a:chOff x="1483792" y="4545064"/>
            <a:chExt cx="2338080" cy="849418"/>
          </a:xfrm>
        </p:grpSpPr>
        <p:sp>
          <p:nvSpPr>
            <p:cNvPr id="13332" name="TextBox 13"/>
            <p:cNvSpPr txBox="1"/>
            <p:nvPr/>
          </p:nvSpPr>
          <p:spPr>
            <a:xfrm>
              <a:off x="1483792" y="4545064"/>
              <a:ext cx="2338080"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333" name="TextBox 13"/>
            <p:cNvSpPr txBox="1"/>
            <p:nvPr/>
          </p:nvSpPr>
          <p:spPr>
            <a:xfrm>
              <a:off x="1834239" y="4840485"/>
              <a:ext cx="1674111" cy="553997"/>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矩形 29"/>
          <p:cNvSpPr/>
          <p:nvPr/>
        </p:nvSpPr>
        <p:spPr>
          <a:xfrm>
            <a:off x="1198563" y="4675188"/>
            <a:ext cx="6697663" cy="37147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331" name="TextBox 13"/>
          <p:cNvSpPr txBox="1"/>
          <p:nvPr/>
        </p:nvSpPr>
        <p:spPr>
          <a:xfrm>
            <a:off x="1198563" y="4481513"/>
            <a:ext cx="969962"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338"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4340"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4341"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pic>
        <p:nvPicPr>
          <p:cNvPr id="14342" name="图片 9"/>
          <p:cNvPicPr>
            <a:picLocks noChangeAspect="1"/>
          </p:cNvPicPr>
          <p:nvPr/>
        </p:nvPicPr>
        <p:blipFill>
          <a:blip r:embed="rId2"/>
          <a:srcRect b="22717"/>
          <a:stretch>
            <a:fillRect/>
          </a:stretch>
        </p:blipFill>
        <p:spPr>
          <a:xfrm>
            <a:off x="5378450" y="3622675"/>
            <a:ext cx="3105150" cy="1574800"/>
          </a:xfrm>
          <a:prstGeom prst="rect">
            <a:avLst/>
          </a:prstGeom>
          <a:noFill/>
          <a:ln w="9525">
            <a:noFill/>
          </a:ln>
        </p:spPr>
      </p:pic>
      <p:sp>
        <p:nvSpPr>
          <p:cNvPr id="12" name="Rectangle 65"/>
          <p:cNvSpPr>
            <a:spLocks noChangeAspect="1"/>
          </p:cNvSpPr>
          <p:nvPr/>
        </p:nvSpPr>
        <p:spPr>
          <a:xfrm>
            <a:off x="6727825" y="2019300"/>
            <a:ext cx="1755775" cy="1576388"/>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4" name="Rectangle 66"/>
          <p:cNvSpPr/>
          <p:nvPr/>
        </p:nvSpPr>
        <p:spPr>
          <a:xfrm>
            <a:off x="3622675" y="3622675"/>
            <a:ext cx="1755775" cy="1574800"/>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4050" b="0" i="0" u="none" strike="noStrike" kern="1200" cap="none" spc="0" normalizeH="0" baseline="0" noProof="0" dirty="0">
              <a:ln>
                <a:noFill/>
              </a:ln>
              <a:solidFill>
                <a:prstClr val="white"/>
              </a:solidFill>
              <a:effectLst/>
              <a:uLnTx/>
              <a:uFillTx/>
              <a:latin typeface="+mn-lt"/>
              <a:ea typeface="+mn-ea"/>
              <a:cs typeface="+mn-cs"/>
            </a:endParaRPr>
          </a:p>
        </p:txBody>
      </p:sp>
      <p:sp>
        <p:nvSpPr>
          <p:cNvPr id="15" name="Rectangle 17"/>
          <p:cNvSpPr/>
          <p:nvPr/>
        </p:nvSpPr>
        <p:spPr>
          <a:xfrm rot="2700000">
            <a:off x="5272088" y="4303713"/>
            <a:ext cx="212725" cy="21272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4050" b="0" i="0" u="none" strike="noStrike" kern="1200" cap="none" spc="0" normalizeH="0" baseline="0" noProof="0">
              <a:ln>
                <a:noFill/>
              </a:ln>
              <a:solidFill>
                <a:prstClr val="white"/>
              </a:solidFill>
              <a:effectLst/>
              <a:uLnTx/>
              <a:uFillTx/>
              <a:latin typeface="+mn-lt"/>
              <a:ea typeface="+mn-ea"/>
              <a:cs typeface="+mn-cs"/>
            </a:endParaRPr>
          </a:p>
        </p:txBody>
      </p:sp>
      <p:grpSp>
        <p:nvGrpSpPr>
          <p:cNvPr id="16" name="组合 15"/>
          <p:cNvGrpSpPr/>
          <p:nvPr/>
        </p:nvGrpSpPr>
        <p:grpSpPr>
          <a:xfrm>
            <a:off x="7501337" y="2475749"/>
            <a:ext cx="567153" cy="609841"/>
            <a:chOff x="10131979" y="1124781"/>
            <a:chExt cx="401297" cy="431502"/>
          </a:xfrm>
          <a:solidFill>
            <a:schemeClr val="bg1"/>
          </a:solidFill>
        </p:grpSpPr>
        <p:sp>
          <p:nvSpPr>
            <p:cNvPr id="17" name="Freeform 102"/>
            <p:cNvSpPr/>
            <p:nvPr/>
          </p:nvSpPr>
          <p:spPr bwMode="auto">
            <a:xfrm>
              <a:off x="10131979" y="1124781"/>
              <a:ext cx="327941" cy="431502"/>
            </a:xfrm>
            <a:custGeom>
              <a:avLst/>
              <a:gdLst>
                <a:gd name="T0" fmla="*/ 88 w 144"/>
                <a:gd name="T1" fmla="*/ 152 h 192"/>
                <a:gd name="T2" fmla="*/ 136 w 144"/>
                <a:gd name="T3" fmla="*/ 104 h 192"/>
                <a:gd name="T4" fmla="*/ 144 w 144"/>
                <a:gd name="T5" fmla="*/ 105 h 192"/>
                <a:gd name="T6" fmla="*/ 144 w 144"/>
                <a:gd name="T7" fmla="*/ 48 h 192"/>
                <a:gd name="T8" fmla="*/ 100 w 144"/>
                <a:gd name="T9" fmla="*/ 48 h 192"/>
                <a:gd name="T10" fmla="*/ 96 w 144"/>
                <a:gd name="T11" fmla="*/ 44 h 192"/>
                <a:gd name="T12" fmla="*/ 96 w 144"/>
                <a:gd name="T13" fmla="*/ 0 h 192"/>
                <a:gd name="T14" fmla="*/ 4 w 144"/>
                <a:gd name="T15" fmla="*/ 0 h 192"/>
                <a:gd name="T16" fmla="*/ 0 w 144"/>
                <a:gd name="T17" fmla="*/ 4 h 192"/>
                <a:gd name="T18" fmla="*/ 0 w 144"/>
                <a:gd name="T19" fmla="*/ 188 h 192"/>
                <a:gd name="T20" fmla="*/ 4 w 144"/>
                <a:gd name="T21" fmla="*/ 192 h 192"/>
                <a:gd name="T22" fmla="*/ 110 w 144"/>
                <a:gd name="T23" fmla="*/ 192 h 192"/>
                <a:gd name="T24" fmla="*/ 88 w 144"/>
                <a:gd name="T25" fmla="*/ 152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 h="192">
                  <a:moveTo>
                    <a:pt x="88" y="152"/>
                  </a:moveTo>
                  <a:cubicBezTo>
                    <a:pt x="88" y="125"/>
                    <a:pt x="110" y="104"/>
                    <a:pt x="136" y="104"/>
                  </a:cubicBezTo>
                  <a:cubicBezTo>
                    <a:pt x="139" y="104"/>
                    <a:pt x="142" y="104"/>
                    <a:pt x="144" y="105"/>
                  </a:cubicBezTo>
                  <a:cubicBezTo>
                    <a:pt x="144" y="48"/>
                    <a:pt x="144" y="48"/>
                    <a:pt x="144" y="48"/>
                  </a:cubicBezTo>
                  <a:cubicBezTo>
                    <a:pt x="100" y="48"/>
                    <a:pt x="100" y="48"/>
                    <a:pt x="100" y="48"/>
                  </a:cubicBezTo>
                  <a:cubicBezTo>
                    <a:pt x="98" y="48"/>
                    <a:pt x="96" y="46"/>
                    <a:pt x="96" y="44"/>
                  </a:cubicBezTo>
                  <a:cubicBezTo>
                    <a:pt x="96" y="0"/>
                    <a:pt x="96" y="0"/>
                    <a:pt x="96" y="0"/>
                  </a:cubicBezTo>
                  <a:cubicBezTo>
                    <a:pt x="4" y="0"/>
                    <a:pt x="4" y="0"/>
                    <a:pt x="4" y="0"/>
                  </a:cubicBezTo>
                  <a:cubicBezTo>
                    <a:pt x="2" y="0"/>
                    <a:pt x="0" y="2"/>
                    <a:pt x="0" y="4"/>
                  </a:cubicBezTo>
                  <a:cubicBezTo>
                    <a:pt x="0" y="188"/>
                    <a:pt x="0" y="188"/>
                    <a:pt x="0" y="188"/>
                  </a:cubicBezTo>
                  <a:cubicBezTo>
                    <a:pt x="0" y="190"/>
                    <a:pt x="2" y="192"/>
                    <a:pt x="4" y="192"/>
                  </a:cubicBezTo>
                  <a:cubicBezTo>
                    <a:pt x="110" y="192"/>
                    <a:pt x="110" y="192"/>
                    <a:pt x="110" y="192"/>
                  </a:cubicBezTo>
                  <a:cubicBezTo>
                    <a:pt x="97" y="183"/>
                    <a:pt x="88" y="169"/>
                    <a:pt x="88" y="152"/>
                  </a:cubicBezTo>
                  <a:close/>
                </a:path>
              </a:pathLst>
            </a:custGeom>
            <a:grpFill/>
            <a:ln>
              <a:noFill/>
            </a:ln>
          </p:spPr>
          <p:txBody>
            <a:bodyPr lIns="54563" tIns="27282" rIns="54563" bIns="2728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5" b="0" i="0" u="none" strike="noStrike" kern="1200" cap="none" spc="0" normalizeH="0" baseline="0" noProof="0">
                <a:ln>
                  <a:noFill/>
                </a:ln>
                <a:solidFill>
                  <a:prstClr val="black"/>
                </a:solidFill>
                <a:effectLst/>
                <a:uLnTx/>
                <a:uFillTx/>
                <a:latin typeface="+mn-lt"/>
                <a:ea typeface="+mn-ea"/>
                <a:cs typeface="+mn-cs"/>
              </a:endParaRPr>
            </a:p>
          </p:txBody>
        </p:sp>
        <p:sp>
          <p:nvSpPr>
            <p:cNvPr id="18" name="Freeform 103"/>
            <p:cNvSpPr/>
            <p:nvPr/>
          </p:nvSpPr>
          <p:spPr bwMode="auto">
            <a:xfrm>
              <a:off x="10369305" y="1130535"/>
              <a:ext cx="84862" cy="84862"/>
            </a:xfrm>
            <a:custGeom>
              <a:avLst/>
              <a:gdLst>
                <a:gd name="T0" fmla="*/ 0 w 68"/>
                <a:gd name="T1" fmla="*/ 0 h 67"/>
                <a:gd name="T2" fmla="*/ 0 w 68"/>
                <a:gd name="T3" fmla="*/ 67 h 67"/>
                <a:gd name="T4" fmla="*/ 68 w 68"/>
                <a:gd name="T5" fmla="*/ 67 h 67"/>
                <a:gd name="T6" fmla="*/ 0 w 68"/>
                <a:gd name="T7" fmla="*/ 0 h 67"/>
              </a:gdLst>
              <a:ahLst/>
              <a:cxnLst>
                <a:cxn ang="0">
                  <a:pos x="T0" y="T1"/>
                </a:cxn>
                <a:cxn ang="0">
                  <a:pos x="T2" y="T3"/>
                </a:cxn>
                <a:cxn ang="0">
                  <a:pos x="T4" y="T5"/>
                </a:cxn>
                <a:cxn ang="0">
                  <a:pos x="T6" y="T7"/>
                </a:cxn>
              </a:cxnLst>
              <a:rect l="0" t="0" r="r" b="b"/>
              <a:pathLst>
                <a:path w="68" h="67">
                  <a:moveTo>
                    <a:pt x="0" y="0"/>
                  </a:moveTo>
                  <a:lnTo>
                    <a:pt x="0" y="67"/>
                  </a:lnTo>
                  <a:lnTo>
                    <a:pt x="68" y="67"/>
                  </a:lnTo>
                  <a:lnTo>
                    <a:pt x="0" y="0"/>
                  </a:lnTo>
                  <a:close/>
                </a:path>
              </a:pathLst>
            </a:custGeom>
            <a:grpFill/>
            <a:ln>
              <a:noFill/>
            </a:ln>
          </p:spPr>
          <p:txBody>
            <a:bodyPr lIns="54563" tIns="27282" rIns="54563" bIns="2728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5" b="0" i="0" u="none" strike="noStrike" kern="1200" cap="none" spc="0" normalizeH="0" baseline="0" noProof="0">
                <a:ln>
                  <a:noFill/>
                </a:ln>
                <a:solidFill>
                  <a:prstClr val="black"/>
                </a:solidFill>
                <a:effectLst/>
                <a:uLnTx/>
                <a:uFillTx/>
                <a:latin typeface="+mn-lt"/>
                <a:ea typeface="+mn-ea"/>
                <a:cs typeface="+mn-cs"/>
              </a:endParaRPr>
            </a:p>
          </p:txBody>
        </p:sp>
        <p:sp>
          <p:nvSpPr>
            <p:cNvPr id="19" name="Freeform 104"/>
            <p:cNvSpPr>
              <a:spLocks noEditPoints="1"/>
            </p:cNvSpPr>
            <p:nvPr/>
          </p:nvSpPr>
          <p:spPr bwMode="auto">
            <a:xfrm>
              <a:off x="10350607" y="1376491"/>
              <a:ext cx="182669" cy="179792"/>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9 h 80"/>
                <a:gd name="T12" fmla="*/ 55 w 80"/>
                <a:gd name="T13" fmla="*/ 55 h 80"/>
                <a:gd name="T14" fmla="*/ 52 w 80"/>
                <a:gd name="T15" fmla="*/ 56 h 80"/>
                <a:gd name="T16" fmla="*/ 49 w 80"/>
                <a:gd name="T17" fmla="*/ 55 h 80"/>
                <a:gd name="T18" fmla="*/ 40 w 80"/>
                <a:gd name="T19" fmla="*/ 46 h 80"/>
                <a:gd name="T20" fmla="*/ 31 w 80"/>
                <a:gd name="T21" fmla="*/ 55 h 80"/>
                <a:gd name="T22" fmla="*/ 28 w 80"/>
                <a:gd name="T23" fmla="*/ 56 h 80"/>
                <a:gd name="T24" fmla="*/ 25 w 80"/>
                <a:gd name="T25" fmla="*/ 55 h 80"/>
                <a:gd name="T26" fmla="*/ 25 w 80"/>
                <a:gd name="T27" fmla="*/ 49 h 80"/>
                <a:gd name="T28" fmla="*/ 34 w 80"/>
                <a:gd name="T29" fmla="*/ 40 h 80"/>
                <a:gd name="T30" fmla="*/ 25 w 80"/>
                <a:gd name="T31" fmla="*/ 31 h 80"/>
                <a:gd name="T32" fmla="*/ 25 w 80"/>
                <a:gd name="T33" fmla="*/ 25 h 80"/>
                <a:gd name="T34" fmla="*/ 31 w 80"/>
                <a:gd name="T35" fmla="*/ 25 h 80"/>
                <a:gd name="T36" fmla="*/ 40 w 80"/>
                <a:gd name="T37" fmla="*/ 34 h 80"/>
                <a:gd name="T38" fmla="*/ 49 w 80"/>
                <a:gd name="T39" fmla="*/ 25 h 80"/>
                <a:gd name="T40" fmla="*/ 55 w 80"/>
                <a:gd name="T41" fmla="*/ 25 h 80"/>
                <a:gd name="T42" fmla="*/ 55 w 80"/>
                <a:gd name="T43" fmla="*/ 31 h 80"/>
                <a:gd name="T44" fmla="*/ 46 w 80"/>
                <a:gd name="T45" fmla="*/ 40 h 80"/>
                <a:gd name="T46" fmla="*/ 55 w 80"/>
                <a:gd name="T47" fmla="*/ 4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9"/>
                  </a:moveTo>
                  <a:cubicBezTo>
                    <a:pt x="57" y="51"/>
                    <a:pt x="57" y="53"/>
                    <a:pt x="55" y="55"/>
                  </a:cubicBezTo>
                  <a:cubicBezTo>
                    <a:pt x="54" y="55"/>
                    <a:pt x="53" y="56"/>
                    <a:pt x="52" y="56"/>
                  </a:cubicBezTo>
                  <a:cubicBezTo>
                    <a:pt x="51" y="56"/>
                    <a:pt x="50" y="55"/>
                    <a:pt x="49" y="55"/>
                  </a:cubicBezTo>
                  <a:cubicBezTo>
                    <a:pt x="40" y="46"/>
                    <a:pt x="40" y="46"/>
                    <a:pt x="40" y="46"/>
                  </a:cubicBezTo>
                  <a:cubicBezTo>
                    <a:pt x="31" y="55"/>
                    <a:pt x="31" y="55"/>
                    <a:pt x="31" y="55"/>
                  </a:cubicBezTo>
                  <a:cubicBezTo>
                    <a:pt x="30" y="55"/>
                    <a:pt x="29" y="56"/>
                    <a:pt x="28" y="56"/>
                  </a:cubicBezTo>
                  <a:cubicBezTo>
                    <a:pt x="27" y="56"/>
                    <a:pt x="26" y="55"/>
                    <a:pt x="25" y="55"/>
                  </a:cubicBezTo>
                  <a:cubicBezTo>
                    <a:pt x="24" y="53"/>
                    <a:pt x="24" y="51"/>
                    <a:pt x="25" y="49"/>
                  </a:cubicBezTo>
                  <a:cubicBezTo>
                    <a:pt x="34" y="40"/>
                    <a:pt x="34" y="40"/>
                    <a:pt x="34" y="40"/>
                  </a:cubicBezTo>
                  <a:cubicBezTo>
                    <a:pt x="25" y="31"/>
                    <a:pt x="25" y="31"/>
                    <a:pt x="25" y="31"/>
                  </a:cubicBezTo>
                  <a:cubicBezTo>
                    <a:pt x="24" y="29"/>
                    <a:pt x="24" y="27"/>
                    <a:pt x="25" y="25"/>
                  </a:cubicBezTo>
                  <a:cubicBezTo>
                    <a:pt x="27" y="23"/>
                    <a:pt x="29" y="23"/>
                    <a:pt x="31" y="25"/>
                  </a:cubicBezTo>
                  <a:cubicBezTo>
                    <a:pt x="40" y="34"/>
                    <a:pt x="40" y="34"/>
                    <a:pt x="40" y="34"/>
                  </a:cubicBezTo>
                  <a:cubicBezTo>
                    <a:pt x="49" y="25"/>
                    <a:pt x="49" y="25"/>
                    <a:pt x="49" y="25"/>
                  </a:cubicBezTo>
                  <a:cubicBezTo>
                    <a:pt x="51" y="23"/>
                    <a:pt x="53" y="23"/>
                    <a:pt x="55" y="25"/>
                  </a:cubicBezTo>
                  <a:cubicBezTo>
                    <a:pt x="57" y="27"/>
                    <a:pt x="57" y="29"/>
                    <a:pt x="55" y="31"/>
                  </a:cubicBezTo>
                  <a:cubicBezTo>
                    <a:pt x="46" y="40"/>
                    <a:pt x="46" y="40"/>
                    <a:pt x="46" y="40"/>
                  </a:cubicBezTo>
                  <a:lnTo>
                    <a:pt x="55" y="49"/>
                  </a:lnTo>
                  <a:close/>
                </a:path>
              </a:pathLst>
            </a:custGeom>
            <a:grpFill/>
            <a:ln>
              <a:noFill/>
            </a:ln>
          </p:spPr>
          <p:txBody>
            <a:bodyPr lIns="54563" tIns="27282" rIns="54563" bIns="27282"/>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5" b="0" i="0" u="none" strike="noStrike" kern="1200" cap="none" spc="0" normalizeH="0" baseline="0" noProof="0">
                <a:ln>
                  <a:noFill/>
                </a:ln>
                <a:solidFill>
                  <a:prstClr val="black"/>
                </a:solidFill>
                <a:effectLst/>
                <a:uLnTx/>
                <a:uFillTx/>
                <a:latin typeface="+mn-lt"/>
                <a:ea typeface="+mn-ea"/>
                <a:cs typeface="+mn-cs"/>
              </a:endParaRPr>
            </a:p>
          </p:txBody>
        </p:sp>
      </p:grpSp>
      <p:sp>
        <p:nvSpPr>
          <p:cNvPr id="20" name="AutoShape 116"/>
          <p:cNvSpPr/>
          <p:nvPr/>
        </p:nvSpPr>
        <p:spPr bwMode="auto">
          <a:xfrm>
            <a:off x="4227513" y="4094163"/>
            <a:ext cx="615950" cy="617538"/>
          </a:xfrm>
          <a:custGeom>
            <a:avLst/>
            <a:gdLst>
              <a:gd name="T0" fmla="*/ 3362078 w 21600"/>
              <a:gd name="T1" fmla="*/ 0 h 21600"/>
              <a:gd name="T2" fmla="*/ 4671007 w 21600"/>
              <a:gd name="T3" fmla="*/ 262590 h 21600"/>
              <a:gd name="T4" fmla="*/ 5740047 w 21600"/>
              <a:gd name="T5" fmla="*/ 982239 h 21600"/>
              <a:gd name="T6" fmla="*/ 6459379 w 21600"/>
              <a:gd name="T7" fmla="*/ 2049727 h 21600"/>
              <a:gd name="T8" fmla="*/ 6720417 w 21600"/>
              <a:gd name="T9" fmla="*/ 3360526 h 21600"/>
              <a:gd name="T10" fmla="*/ 6459379 w 21600"/>
              <a:gd name="T11" fmla="*/ 4669755 h 21600"/>
              <a:gd name="T12" fmla="*/ 5740047 w 21600"/>
              <a:gd name="T13" fmla="*/ 5739112 h 21600"/>
              <a:gd name="T14" fmla="*/ 4671007 w 21600"/>
              <a:gd name="T15" fmla="*/ 6457827 h 21600"/>
              <a:gd name="T16" fmla="*/ 3362078 w 21600"/>
              <a:gd name="T17" fmla="*/ 6720417 h 21600"/>
              <a:gd name="T18" fmla="*/ 2050979 w 21600"/>
              <a:gd name="T19" fmla="*/ 6457827 h 21600"/>
              <a:gd name="T20" fmla="*/ 981922 w 21600"/>
              <a:gd name="T21" fmla="*/ 5739112 h 21600"/>
              <a:gd name="T22" fmla="*/ 262908 w 21600"/>
              <a:gd name="T23" fmla="*/ 4669755 h 21600"/>
              <a:gd name="T24" fmla="*/ 0 w 21600"/>
              <a:gd name="T25" fmla="*/ 3360526 h 21600"/>
              <a:gd name="T26" fmla="*/ 262908 w 21600"/>
              <a:gd name="T27" fmla="*/ 2049727 h 21600"/>
              <a:gd name="T28" fmla="*/ 981922 w 21600"/>
              <a:gd name="T29" fmla="*/ 982239 h 21600"/>
              <a:gd name="T30" fmla="*/ 2050979 w 21600"/>
              <a:gd name="T31" fmla="*/ 262590 h 21600"/>
              <a:gd name="T32" fmla="*/ 3362078 w 21600"/>
              <a:gd name="T33" fmla="*/ 0 h 21600"/>
              <a:gd name="T34" fmla="*/ 3362078 w 21600"/>
              <a:gd name="T35" fmla="*/ 5711737 h 21600"/>
              <a:gd name="T36" fmla="*/ 4279918 w 21600"/>
              <a:gd name="T37" fmla="*/ 5526299 h 21600"/>
              <a:gd name="T38" fmla="*/ 5025372 w 21600"/>
              <a:gd name="T39" fmla="*/ 5021950 h 21600"/>
              <a:gd name="T40" fmla="*/ 5530039 w 21600"/>
              <a:gd name="T41" fmla="*/ 4277113 h 21600"/>
              <a:gd name="T42" fmla="*/ 5715459 w 21600"/>
              <a:gd name="T43" fmla="*/ 3360526 h 21600"/>
              <a:gd name="T44" fmla="*/ 5530039 w 21600"/>
              <a:gd name="T45" fmla="*/ 2443304 h 21600"/>
              <a:gd name="T46" fmla="*/ 5025372 w 21600"/>
              <a:gd name="T47" fmla="*/ 1698466 h 21600"/>
              <a:gd name="T48" fmla="*/ 4278048 w 21600"/>
              <a:gd name="T49" fmla="*/ 1194118 h 21600"/>
              <a:gd name="T50" fmla="*/ 3362078 w 21600"/>
              <a:gd name="T51" fmla="*/ 1008680 h 21600"/>
              <a:gd name="T52" fmla="*/ 2442369 w 21600"/>
              <a:gd name="T53" fmla="*/ 1194118 h 21600"/>
              <a:gd name="T54" fmla="*/ 1697831 w 21600"/>
              <a:gd name="T55" fmla="*/ 1698466 h 21600"/>
              <a:gd name="T56" fmla="*/ 1194735 w 21600"/>
              <a:gd name="T57" fmla="*/ 2443304 h 21600"/>
              <a:gd name="T58" fmla="*/ 1009315 w 21600"/>
              <a:gd name="T59" fmla="*/ 3360526 h 21600"/>
              <a:gd name="T60" fmla="*/ 1194735 w 21600"/>
              <a:gd name="T61" fmla="*/ 4277113 h 21600"/>
              <a:gd name="T62" fmla="*/ 1697831 w 21600"/>
              <a:gd name="T63" fmla="*/ 5021950 h 21600"/>
              <a:gd name="T64" fmla="*/ 2442369 w 21600"/>
              <a:gd name="T65" fmla="*/ 5526299 h 21600"/>
              <a:gd name="T66" fmla="*/ 3362078 w 21600"/>
              <a:gd name="T67" fmla="*/ 5711737 h 21600"/>
              <a:gd name="T68" fmla="*/ 4523211 w 21600"/>
              <a:gd name="T69" fmla="*/ 3360526 h 21600"/>
              <a:gd name="T70" fmla="*/ 4761548 w 21600"/>
              <a:gd name="T71" fmla="*/ 3459145 h 21600"/>
              <a:gd name="T72" fmla="*/ 4859232 w 21600"/>
              <a:gd name="T73" fmla="*/ 3697164 h 21600"/>
              <a:gd name="T74" fmla="*/ 4859232 w 21600"/>
              <a:gd name="T75" fmla="*/ 4033802 h 21600"/>
              <a:gd name="T76" fmla="*/ 4761548 w 21600"/>
              <a:gd name="T77" fmla="*/ 4270887 h 21600"/>
              <a:gd name="T78" fmla="*/ 4523211 w 21600"/>
              <a:gd name="T79" fmla="*/ 4369206 h 21600"/>
              <a:gd name="T80" fmla="*/ 3008630 w 21600"/>
              <a:gd name="T81" fmla="*/ 4369206 h 21600"/>
              <a:gd name="T82" fmla="*/ 2770311 w 21600"/>
              <a:gd name="T83" fmla="*/ 4270887 h 21600"/>
              <a:gd name="T84" fmla="*/ 2671674 w 21600"/>
              <a:gd name="T85" fmla="*/ 4033802 h 21600"/>
              <a:gd name="T86" fmla="*/ 2671674 w 21600"/>
              <a:gd name="T87" fmla="*/ 2077103 h 21600"/>
              <a:gd name="T88" fmla="*/ 2770311 w 21600"/>
              <a:gd name="T89" fmla="*/ 1840653 h 21600"/>
              <a:gd name="T90" fmla="*/ 3008630 w 21600"/>
              <a:gd name="T91" fmla="*/ 1740464 h 21600"/>
              <a:gd name="T92" fmla="*/ 3345268 w 21600"/>
              <a:gd name="T93" fmla="*/ 1740464 h 21600"/>
              <a:gd name="T94" fmla="*/ 3584540 w 21600"/>
              <a:gd name="T95" fmla="*/ 1840653 h 21600"/>
              <a:gd name="T96" fmla="*/ 3676632 w 21600"/>
              <a:gd name="T97" fmla="*/ 2077103 h 21600"/>
              <a:gd name="T98" fmla="*/ 3676632 w 21600"/>
              <a:gd name="T99" fmla="*/ 3360526 h 21600"/>
              <a:gd name="T100" fmla="*/ 4523211 w 21600"/>
              <a:gd name="T101" fmla="*/ 3360526 h 21600"/>
              <a:gd name="T102" fmla="*/ 4523211 w 21600"/>
              <a:gd name="T103" fmla="*/ 3360526 h 2160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1600" h="21600">
                <a:moveTo>
                  <a:pt x="10806" y="0"/>
                </a:moveTo>
                <a:cubicBezTo>
                  <a:pt x="12303" y="0"/>
                  <a:pt x="13705" y="280"/>
                  <a:pt x="15013" y="844"/>
                </a:cubicBezTo>
                <a:cubicBezTo>
                  <a:pt x="16321" y="1409"/>
                  <a:pt x="17466" y="2177"/>
                  <a:pt x="18449" y="3157"/>
                </a:cubicBezTo>
                <a:cubicBezTo>
                  <a:pt x="19433" y="4134"/>
                  <a:pt x="20204" y="5278"/>
                  <a:pt x="20761" y="6588"/>
                </a:cubicBezTo>
                <a:cubicBezTo>
                  <a:pt x="21320" y="7901"/>
                  <a:pt x="21600" y="9305"/>
                  <a:pt x="21600" y="10801"/>
                </a:cubicBezTo>
                <a:cubicBezTo>
                  <a:pt x="21600" y="12295"/>
                  <a:pt x="21320" y="13699"/>
                  <a:pt x="20761" y="15009"/>
                </a:cubicBezTo>
                <a:cubicBezTo>
                  <a:pt x="20204" y="16322"/>
                  <a:pt x="19430" y="17466"/>
                  <a:pt x="18449" y="18446"/>
                </a:cubicBezTo>
                <a:cubicBezTo>
                  <a:pt x="17466" y="19423"/>
                  <a:pt x="16322" y="20194"/>
                  <a:pt x="15013" y="20756"/>
                </a:cubicBezTo>
                <a:cubicBezTo>
                  <a:pt x="13705" y="21320"/>
                  <a:pt x="12303" y="21600"/>
                  <a:pt x="10806" y="21600"/>
                </a:cubicBezTo>
                <a:cubicBezTo>
                  <a:pt x="9311" y="21600"/>
                  <a:pt x="7906" y="21320"/>
                  <a:pt x="6592" y="20756"/>
                </a:cubicBezTo>
                <a:cubicBezTo>
                  <a:pt x="5281" y="20194"/>
                  <a:pt x="4137" y="19423"/>
                  <a:pt x="3156" y="18446"/>
                </a:cubicBezTo>
                <a:cubicBezTo>
                  <a:pt x="2179" y="17466"/>
                  <a:pt x="1410" y="16322"/>
                  <a:pt x="845" y="15009"/>
                </a:cubicBezTo>
                <a:cubicBezTo>
                  <a:pt x="283" y="13699"/>
                  <a:pt x="0" y="12295"/>
                  <a:pt x="0" y="10801"/>
                </a:cubicBezTo>
                <a:cubicBezTo>
                  <a:pt x="0" y="9305"/>
                  <a:pt x="283" y="7901"/>
                  <a:pt x="845" y="6588"/>
                </a:cubicBezTo>
                <a:cubicBezTo>
                  <a:pt x="1410" y="5278"/>
                  <a:pt x="2181" y="4134"/>
                  <a:pt x="3156" y="3157"/>
                </a:cubicBezTo>
                <a:cubicBezTo>
                  <a:pt x="4137" y="2177"/>
                  <a:pt x="5281" y="1409"/>
                  <a:pt x="6592" y="844"/>
                </a:cubicBezTo>
                <a:cubicBezTo>
                  <a:pt x="7906" y="280"/>
                  <a:pt x="9311" y="0"/>
                  <a:pt x="10806" y="0"/>
                </a:cubicBezTo>
                <a:moveTo>
                  <a:pt x="10806" y="18358"/>
                </a:moveTo>
                <a:cubicBezTo>
                  <a:pt x="11862" y="18358"/>
                  <a:pt x="12846" y="18158"/>
                  <a:pt x="13756" y="17762"/>
                </a:cubicBezTo>
                <a:cubicBezTo>
                  <a:pt x="14666" y="17364"/>
                  <a:pt x="15462" y="16825"/>
                  <a:pt x="16152" y="16141"/>
                </a:cubicBezTo>
                <a:cubicBezTo>
                  <a:pt x="16839" y="15455"/>
                  <a:pt x="17378" y="14656"/>
                  <a:pt x="17774" y="13747"/>
                </a:cubicBezTo>
                <a:cubicBezTo>
                  <a:pt x="18170" y="12837"/>
                  <a:pt x="18370" y="11855"/>
                  <a:pt x="18370" y="10801"/>
                </a:cubicBezTo>
                <a:cubicBezTo>
                  <a:pt x="18370" y="9745"/>
                  <a:pt x="18172" y="8763"/>
                  <a:pt x="17774" y="7853"/>
                </a:cubicBezTo>
                <a:cubicBezTo>
                  <a:pt x="17375" y="6944"/>
                  <a:pt x="16839" y="6148"/>
                  <a:pt x="16152" y="5459"/>
                </a:cubicBezTo>
                <a:cubicBezTo>
                  <a:pt x="15465" y="4775"/>
                  <a:pt x="14666" y="4236"/>
                  <a:pt x="13750" y="3838"/>
                </a:cubicBezTo>
                <a:cubicBezTo>
                  <a:pt x="12835" y="3442"/>
                  <a:pt x="11851" y="3242"/>
                  <a:pt x="10806" y="3242"/>
                </a:cubicBezTo>
                <a:cubicBezTo>
                  <a:pt x="9752" y="3242"/>
                  <a:pt x="8765" y="3442"/>
                  <a:pt x="7850" y="3838"/>
                </a:cubicBezTo>
                <a:cubicBezTo>
                  <a:pt x="6934" y="4236"/>
                  <a:pt x="6138" y="4775"/>
                  <a:pt x="5457" y="5459"/>
                </a:cubicBezTo>
                <a:cubicBezTo>
                  <a:pt x="4776" y="6148"/>
                  <a:pt x="4236" y="6944"/>
                  <a:pt x="3840" y="7853"/>
                </a:cubicBezTo>
                <a:cubicBezTo>
                  <a:pt x="3442" y="8763"/>
                  <a:pt x="3244" y="9745"/>
                  <a:pt x="3244" y="10801"/>
                </a:cubicBezTo>
                <a:cubicBezTo>
                  <a:pt x="3244" y="11855"/>
                  <a:pt x="3442" y="12837"/>
                  <a:pt x="3840" y="13747"/>
                </a:cubicBezTo>
                <a:cubicBezTo>
                  <a:pt x="4239" y="14656"/>
                  <a:pt x="4776" y="15455"/>
                  <a:pt x="5457" y="16141"/>
                </a:cubicBezTo>
                <a:cubicBezTo>
                  <a:pt x="6135" y="16825"/>
                  <a:pt x="6932" y="17364"/>
                  <a:pt x="7850" y="17762"/>
                </a:cubicBezTo>
                <a:cubicBezTo>
                  <a:pt x="8765" y="18158"/>
                  <a:pt x="9752" y="18358"/>
                  <a:pt x="10806" y="18358"/>
                </a:cubicBezTo>
                <a:moveTo>
                  <a:pt x="14538" y="10801"/>
                </a:moveTo>
                <a:cubicBezTo>
                  <a:pt x="14835" y="10801"/>
                  <a:pt x="15089" y="10906"/>
                  <a:pt x="15304" y="11118"/>
                </a:cubicBezTo>
                <a:cubicBezTo>
                  <a:pt x="15513" y="11332"/>
                  <a:pt x="15618" y="11584"/>
                  <a:pt x="15618" y="11883"/>
                </a:cubicBezTo>
                <a:lnTo>
                  <a:pt x="15618" y="12965"/>
                </a:lnTo>
                <a:cubicBezTo>
                  <a:pt x="15618" y="13261"/>
                  <a:pt x="15513" y="13515"/>
                  <a:pt x="15304" y="13727"/>
                </a:cubicBezTo>
                <a:cubicBezTo>
                  <a:pt x="15090" y="13939"/>
                  <a:pt x="14835" y="14043"/>
                  <a:pt x="14538" y="14043"/>
                </a:cubicBezTo>
                <a:lnTo>
                  <a:pt x="9670" y="14043"/>
                </a:lnTo>
                <a:cubicBezTo>
                  <a:pt x="9373" y="14043"/>
                  <a:pt x="9116" y="13939"/>
                  <a:pt x="8904" y="13727"/>
                </a:cubicBezTo>
                <a:cubicBezTo>
                  <a:pt x="8692" y="13515"/>
                  <a:pt x="8587" y="13261"/>
                  <a:pt x="8587" y="12965"/>
                </a:cubicBezTo>
                <a:lnTo>
                  <a:pt x="8587" y="6676"/>
                </a:lnTo>
                <a:cubicBezTo>
                  <a:pt x="8587" y="6379"/>
                  <a:pt x="8692" y="6125"/>
                  <a:pt x="8904" y="5916"/>
                </a:cubicBezTo>
                <a:cubicBezTo>
                  <a:pt x="9113" y="5699"/>
                  <a:pt x="9370" y="5594"/>
                  <a:pt x="9670" y="5594"/>
                </a:cubicBezTo>
                <a:lnTo>
                  <a:pt x="10752" y="5594"/>
                </a:lnTo>
                <a:cubicBezTo>
                  <a:pt x="11066" y="5594"/>
                  <a:pt x="11323" y="5699"/>
                  <a:pt x="11521" y="5916"/>
                </a:cubicBezTo>
                <a:cubicBezTo>
                  <a:pt x="11718" y="6125"/>
                  <a:pt x="11817" y="6379"/>
                  <a:pt x="11817" y="6676"/>
                </a:cubicBezTo>
                <a:lnTo>
                  <a:pt x="11817" y="10801"/>
                </a:lnTo>
                <a:lnTo>
                  <a:pt x="14538" y="10801"/>
                </a:lnTo>
                <a:close/>
                <a:moveTo>
                  <a:pt x="14538" y="10801"/>
                </a:moveTo>
              </a:path>
            </a:pathLst>
          </a:custGeom>
          <a:solidFill>
            <a:schemeClr val="bg1"/>
          </a:solidFill>
          <a:ln>
            <a:noFill/>
          </a:ln>
        </p:spPr>
        <p:txBody>
          <a:bodyPr lIns="0" tIns="0" rIns="0" bIns="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90" b="0" i="0" u="none" strike="noStrike" kern="1200" cap="none" spc="0" normalizeH="0" baseline="0" noProof="0">
              <a:ln>
                <a:noFill/>
              </a:ln>
              <a:solidFill>
                <a:prstClr val="black"/>
              </a:solidFill>
              <a:effectLst/>
              <a:uLnTx/>
              <a:uFillTx/>
              <a:latin typeface="+mn-lt"/>
              <a:ea typeface="+mn-ea"/>
              <a:cs typeface="+mn-cs"/>
            </a:endParaRPr>
          </a:p>
        </p:txBody>
      </p:sp>
      <p:sp>
        <p:nvSpPr>
          <p:cNvPr id="21" name="矩形 20"/>
          <p:cNvSpPr/>
          <p:nvPr/>
        </p:nvSpPr>
        <p:spPr>
          <a:xfrm>
            <a:off x="746125" y="4035425"/>
            <a:ext cx="1770063" cy="11620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4349" name="TextBox 13"/>
          <p:cNvSpPr txBox="1"/>
          <p:nvPr/>
        </p:nvSpPr>
        <p:spPr>
          <a:xfrm>
            <a:off x="746125" y="3792538"/>
            <a:ext cx="2063750" cy="185737"/>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350" name="图片 2"/>
          <p:cNvPicPr>
            <a:picLocks noChangeAspect="1"/>
          </p:cNvPicPr>
          <p:nvPr/>
        </p:nvPicPr>
        <p:blipFill>
          <a:blip r:embed="rId3"/>
          <a:stretch>
            <a:fillRect/>
          </a:stretch>
        </p:blipFill>
        <p:spPr>
          <a:xfrm>
            <a:off x="3633788" y="2016125"/>
            <a:ext cx="3092450" cy="1579563"/>
          </a:xfrm>
          <a:prstGeom prst="rect">
            <a:avLst/>
          </a:prstGeom>
          <a:noFill/>
          <a:ln w="9525">
            <a:noFill/>
          </a:ln>
        </p:spPr>
      </p:pic>
      <p:sp>
        <p:nvSpPr>
          <p:cNvPr id="13" name="Rectangle 4"/>
          <p:cNvSpPr/>
          <p:nvPr/>
        </p:nvSpPr>
        <p:spPr>
          <a:xfrm rot="2700000">
            <a:off x="6621463" y="2714625"/>
            <a:ext cx="212725" cy="212725"/>
          </a:xfrm>
          <a:prstGeom prst="rect">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a:ln>
                <a:noFill/>
              </a:ln>
              <a:solidFill>
                <a:schemeClr val="lt1"/>
              </a:solidFill>
              <a:effectLst/>
              <a:uLnTx/>
              <a:uFillTx/>
              <a:latin typeface="+mn-lt"/>
              <a:ea typeface="+mn-ea"/>
              <a:cs typeface="+mn-c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alpha val="76077"/>
          </a:schemeClr>
        </a:solidFill>
        <a:effectLst/>
      </p:bgPr>
    </p:bg>
    <p:spTree>
      <p:nvGrpSpPr>
        <p:cNvPr id="1" name=""/>
        <p:cNvGrpSpPr/>
        <p:nvPr/>
      </p:nvGrpSpPr>
      <p:grpSpPr/>
      <p:pic>
        <p:nvPicPr>
          <p:cNvPr id="15362"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5364"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5365"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grpSp>
        <p:nvGrpSpPr>
          <p:cNvPr id="10" name="Group 1"/>
          <p:cNvGrpSpPr/>
          <p:nvPr/>
        </p:nvGrpSpPr>
        <p:grpSpPr>
          <a:xfrm>
            <a:off x="4491408" y="2167164"/>
            <a:ext cx="169456" cy="3189949"/>
            <a:chOff x="6017571" y="1819122"/>
            <a:chExt cx="225941" cy="4253265"/>
          </a:xfrm>
          <a:solidFill>
            <a:srgbClr val="C1C7D0"/>
          </a:solidFill>
        </p:grpSpPr>
        <p:sp>
          <p:nvSpPr>
            <p:cNvPr id="11" name="Rectangle 2"/>
            <p:cNvSpPr/>
            <p:nvPr/>
          </p:nvSpPr>
          <p:spPr>
            <a:xfrm>
              <a:off x="6061444" y="1913637"/>
              <a:ext cx="138196" cy="4158750"/>
            </a:xfrm>
            <a:prstGeom prst="rect">
              <a:avLst/>
            </a:prstGeom>
            <a:grpFill/>
            <a:ln w="12700" cap="flat" cmpd="sng" algn="ctr">
              <a:noFill/>
              <a:prstDash val="solid"/>
              <a:miter lim="800000"/>
            </a:ln>
            <a:effectLst/>
          </p:spPr>
          <p:txBody>
            <a:bodyPr rtlCol="0" anchor="ctr"/>
            <a:lstStyle/>
            <a:p>
              <a:pPr marL="0" marR="0" lvl="0" indent="0" algn="ctr" defTabSz="1028700" rtl="0" eaLnBrk="1" fontAlgn="auto" latinLnBrk="0" hangingPunct="1">
                <a:lnSpc>
                  <a:spcPct val="100000"/>
                </a:lnSpc>
                <a:spcBef>
                  <a:spcPts val="0"/>
                </a:spcBef>
                <a:spcAft>
                  <a:spcPts val="0"/>
                </a:spcAft>
                <a:buClrTx/>
                <a:buSzTx/>
                <a:buFontTx/>
                <a:buNone/>
                <a:defRPr/>
              </a:pPr>
              <a:endParaRPr kumimoji="0" lang="en-US" sz="2025"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Rectangle 3"/>
            <p:cNvSpPr/>
            <p:nvPr/>
          </p:nvSpPr>
          <p:spPr>
            <a:xfrm>
              <a:off x="6017571" y="1819122"/>
              <a:ext cx="225941" cy="9451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5367" name="Notched Right Arrow 4"/>
          <p:cNvSpPr/>
          <p:nvPr/>
        </p:nvSpPr>
        <p:spPr>
          <a:xfrm rot="-332207">
            <a:off x="3656013" y="2393950"/>
            <a:ext cx="2035175" cy="565150"/>
          </a:xfrm>
          <a:prstGeom prst="notchedRightArrow">
            <a:avLst>
              <a:gd name="adj1" fmla="val 100000"/>
              <a:gd name="adj2" fmla="val 32326"/>
            </a:avLst>
          </a:prstGeom>
          <a:solidFill>
            <a:schemeClr val="bg1">
              <a:alpha val="34901"/>
            </a:schemeClr>
          </a:solidFill>
          <a:ln w="12700">
            <a:noFill/>
          </a:ln>
        </p:spPr>
        <p:txBody>
          <a:bodyPr anchor="ctr"/>
          <a:p>
            <a:pPr lvl="0" algn="ctr" eaLnBrk="1" hangingPunct="1"/>
            <a:endParaRPr lang="en-GB" altLang="zh-CN"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68" name="Notched Right Arrow 5"/>
          <p:cNvSpPr/>
          <p:nvPr/>
        </p:nvSpPr>
        <p:spPr>
          <a:xfrm flipH="1">
            <a:off x="3449638" y="3092450"/>
            <a:ext cx="2149475" cy="565150"/>
          </a:xfrm>
          <a:prstGeom prst="notchedRightArrow">
            <a:avLst>
              <a:gd name="adj1" fmla="val 100000"/>
              <a:gd name="adj2" fmla="val 32328"/>
            </a:avLst>
          </a:prstGeom>
          <a:solidFill>
            <a:schemeClr val="bg1">
              <a:alpha val="34901"/>
            </a:schemeClr>
          </a:solidFill>
          <a:ln w="12700">
            <a:noFill/>
          </a:ln>
        </p:spPr>
        <p:txBody>
          <a:bodyPr anchor="ctr"/>
          <a:p>
            <a:pPr lvl="0" algn="ctr" eaLnBrk="1" hangingPunct="1"/>
            <a:endParaRPr lang="en-GB" altLang="zh-CN"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69" name="Notched Right Arrow 6"/>
          <p:cNvSpPr/>
          <p:nvPr/>
        </p:nvSpPr>
        <p:spPr>
          <a:xfrm rot="-281149">
            <a:off x="3602038" y="3773488"/>
            <a:ext cx="2035175" cy="563562"/>
          </a:xfrm>
          <a:prstGeom prst="notchedRightArrow">
            <a:avLst>
              <a:gd name="adj1" fmla="val 100000"/>
              <a:gd name="adj2" fmla="val 32417"/>
            </a:avLst>
          </a:prstGeom>
          <a:solidFill>
            <a:schemeClr val="bg1">
              <a:alpha val="34901"/>
            </a:schemeClr>
          </a:solidFill>
          <a:ln w="12700">
            <a:noFill/>
          </a:ln>
        </p:spPr>
        <p:txBody>
          <a:bodyPr anchor="ctr"/>
          <a:p>
            <a:pPr lvl="0" algn="ctr" eaLnBrk="1" hangingPunct="1"/>
            <a:endParaRPr lang="en-GB" altLang="zh-CN"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0" name="Notched Right Arrow 7"/>
          <p:cNvSpPr/>
          <p:nvPr/>
        </p:nvSpPr>
        <p:spPr>
          <a:xfrm flipH="1">
            <a:off x="3408363" y="4456113"/>
            <a:ext cx="2230437" cy="563562"/>
          </a:xfrm>
          <a:prstGeom prst="notchedRightArrow">
            <a:avLst>
              <a:gd name="adj1" fmla="val 100000"/>
              <a:gd name="adj2" fmla="val 32413"/>
            </a:avLst>
          </a:prstGeom>
          <a:solidFill>
            <a:schemeClr val="bg1">
              <a:alpha val="34901"/>
            </a:schemeClr>
          </a:solidFill>
          <a:ln w="12700">
            <a:noFill/>
          </a:ln>
        </p:spPr>
        <p:txBody>
          <a:bodyPr anchor="ctr"/>
          <a:p>
            <a:pPr lvl="0" algn="ctr" eaLnBrk="1" hangingPunct="1"/>
            <a:r>
              <a:rPr lang="en-GB" altLang="zh-CN" sz="2100" b="1" dirty="0">
                <a:solidFill>
                  <a:schemeClr val="bg1"/>
                </a:solidFill>
                <a:latin typeface="Arial" panose="020B0604020202020204" pitchFamily="34" charset="0"/>
                <a:ea typeface="微软雅黑" panose="020B0503020204020204" pitchFamily="34" charset="-122"/>
                <a:sym typeface="Arial" panose="020B0604020202020204" pitchFamily="34" charset="0"/>
              </a:rPr>
              <a:t>	</a:t>
            </a:r>
            <a:endParaRPr lang="en-GB" altLang="zh-CN" sz="21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1" name="TextBox 13"/>
          <p:cNvSpPr txBox="1"/>
          <p:nvPr/>
        </p:nvSpPr>
        <p:spPr>
          <a:xfrm>
            <a:off x="5894388" y="2436813"/>
            <a:ext cx="1754187"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2" name="TextBox 13"/>
          <p:cNvSpPr txBox="1"/>
          <p:nvPr/>
        </p:nvSpPr>
        <p:spPr>
          <a:xfrm>
            <a:off x="5897563" y="2651125"/>
            <a:ext cx="1751012" cy="277813"/>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3" name="TextBox 13"/>
          <p:cNvSpPr txBox="1"/>
          <p:nvPr/>
        </p:nvSpPr>
        <p:spPr>
          <a:xfrm>
            <a:off x="5910263" y="3740150"/>
            <a:ext cx="1754187"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4" name="TextBox 13"/>
          <p:cNvSpPr txBox="1"/>
          <p:nvPr/>
        </p:nvSpPr>
        <p:spPr>
          <a:xfrm>
            <a:off x="5913438" y="3954463"/>
            <a:ext cx="1751012" cy="2778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5" name="TextBox 13"/>
          <p:cNvSpPr txBox="1"/>
          <p:nvPr/>
        </p:nvSpPr>
        <p:spPr>
          <a:xfrm>
            <a:off x="1527175" y="3225800"/>
            <a:ext cx="1752600" cy="184150"/>
          </a:xfrm>
          <a:prstGeom prst="rect">
            <a:avLst/>
          </a:prstGeom>
          <a:noFill/>
          <a:ln w="9525">
            <a:noFill/>
          </a:ln>
        </p:spPr>
        <p:txBody>
          <a:bodyPr lIns="0" tIns="0" rIns="0" bIns="0">
            <a:spAutoFit/>
          </a:bodyPr>
          <a:p>
            <a:pPr lvl="0" algn="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6" name="TextBox 13"/>
          <p:cNvSpPr txBox="1"/>
          <p:nvPr/>
        </p:nvSpPr>
        <p:spPr>
          <a:xfrm>
            <a:off x="1530350" y="3440113"/>
            <a:ext cx="1749425" cy="276225"/>
          </a:xfrm>
          <a:prstGeom prst="rect">
            <a:avLst/>
          </a:prstGeom>
          <a:noFill/>
          <a:ln w="9525">
            <a:noFill/>
          </a:ln>
        </p:spPr>
        <p:txBody>
          <a:bodyPr lIns="0" tIns="0" rIns="0" bIns="0">
            <a:spAutoFit/>
          </a:bodyPr>
          <a:p>
            <a:pPr lvl="0" algn="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7" name="TextBox 13"/>
          <p:cNvSpPr txBox="1"/>
          <p:nvPr/>
        </p:nvSpPr>
        <p:spPr>
          <a:xfrm>
            <a:off x="1543050" y="4529138"/>
            <a:ext cx="1752600" cy="184150"/>
          </a:xfrm>
          <a:prstGeom prst="rect">
            <a:avLst/>
          </a:prstGeom>
          <a:noFill/>
          <a:ln w="9525">
            <a:noFill/>
          </a:ln>
        </p:spPr>
        <p:txBody>
          <a:bodyPr lIns="0" tIns="0" rIns="0" bIns="0">
            <a:spAutoFit/>
          </a:bodyPr>
          <a:p>
            <a:pPr lvl="0" algn="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8" name="TextBox 13"/>
          <p:cNvSpPr txBox="1"/>
          <p:nvPr/>
        </p:nvSpPr>
        <p:spPr>
          <a:xfrm>
            <a:off x="1546225" y="4743450"/>
            <a:ext cx="1749425" cy="276225"/>
          </a:xfrm>
          <a:prstGeom prst="rect">
            <a:avLst/>
          </a:prstGeom>
          <a:noFill/>
          <a:ln w="9525">
            <a:noFill/>
          </a:ln>
        </p:spPr>
        <p:txBody>
          <a:bodyPr lIns="0" tIns="0" rIns="0" bIns="0">
            <a:spAutoFit/>
          </a:bodyPr>
          <a:p>
            <a:pPr lvl="0" algn="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79" name="TextBox 13"/>
          <p:cNvSpPr txBox="1"/>
          <p:nvPr/>
        </p:nvSpPr>
        <p:spPr>
          <a:xfrm>
            <a:off x="3848100" y="2487613"/>
            <a:ext cx="722313" cy="369887"/>
          </a:xfrm>
          <a:prstGeom prst="rect">
            <a:avLst/>
          </a:prstGeom>
          <a:noFill/>
          <a:ln w="9525">
            <a:noFill/>
          </a:ln>
        </p:spPr>
        <p:txBody>
          <a:bodyPr lIns="0" tIns="0" rIns="0" bIns="0">
            <a:spAutoFit/>
          </a:bodyPr>
          <a:p>
            <a:pPr lvl="0" algn="ctr" defTabSz="911225" eaLnBrk="1" hangingPunct="1">
              <a:spcBef>
                <a:spcPct val="20000"/>
              </a:spcBef>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endPar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80" name="TextBox 13"/>
          <p:cNvSpPr txBox="1"/>
          <p:nvPr/>
        </p:nvSpPr>
        <p:spPr>
          <a:xfrm>
            <a:off x="3848100" y="3916363"/>
            <a:ext cx="722313" cy="369887"/>
          </a:xfrm>
          <a:prstGeom prst="rect">
            <a:avLst/>
          </a:prstGeom>
          <a:noFill/>
          <a:ln w="9525">
            <a:noFill/>
          </a:ln>
        </p:spPr>
        <p:txBody>
          <a:bodyPr lIns="0" tIns="0" rIns="0" bIns="0">
            <a:spAutoFit/>
          </a:bodyPr>
          <a:p>
            <a:pPr lvl="0" algn="ctr" defTabSz="911225" eaLnBrk="1" hangingPunct="1">
              <a:spcBef>
                <a:spcPct val="20000"/>
              </a:spcBef>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endPar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81" name="TextBox 13"/>
          <p:cNvSpPr txBox="1"/>
          <p:nvPr/>
        </p:nvSpPr>
        <p:spPr>
          <a:xfrm>
            <a:off x="4581525" y="4552950"/>
            <a:ext cx="723900" cy="369888"/>
          </a:xfrm>
          <a:prstGeom prst="rect">
            <a:avLst/>
          </a:prstGeom>
          <a:noFill/>
          <a:ln w="9525">
            <a:noFill/>
          </a:ln>
        </p:spPr>
        <p:txBody>
          <a:bodyPr lIns="0" tIns="0" rIns="0" bIns="0">
            <a:spAutoFit/>
          </a:bodyPr>
          <a:p>
            <a:pPr lvl="0" algn="ctr" defTabSz="911225" eaLnBrk="1" hangingPunct="1">
              <a:spcBef>
                <a:spcPct val="20000"/>
              </a:spcBef>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endPar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382" name="TextBox 13"/>
          <p:cNvSpPr txBox="1"/>
          <p:nvPr/>
        </p:nvSpPr>
        <p:spPr>
          <a:xfrm>
            <a:off x="4581525" y="3222625"/>
            <a:ext cx="722313" cy="368300"/>
          </a:xfrm>
          <a:prstGeom prst="rect">
            <a:avLst/>
          </a:prstGeom>
          <a:noFill/>
          <a:ln w="9525">
            <a:noFill/>
          </a:ln>
        </p:spPr>
        <p:txBody>
          <a:bodyPr lIns="0" tIns="0" rIns="0" bIns="0">
            <a:spAutoFit/>
          </a:bodyPr>
          <a:p>
            <a:pPr lvl="0" algn="ctr" defTabSz="911225" eaLnBrk="1" hangingPunct="1">
              <a:spcBef>
                <a:spcPct val="20000"/>
              </a:spcBef>
            </a:pPr>
            <a:r>
              <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endParaRPr lang="en-US" altLang="zh-CN" sz="24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386"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6388"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6389"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cxnSp>
        <p:nvCxnSpPr>
          <p:cNvPr id="10" name="Straight Connector 20"/>
          <p:cNvCxnSpPr/>
          <p:nvPr/>
        </p:nvCxnSpPr>
        <p:spPr>
          <a:xfrm>
            <a:off x="427038" y="4224338"/>
            <a:ext cx="7183438" cy="0"/>
          </a:xfrm>
          <a:prstGeom prst="line">
            <a:avLst/>
          </a:prstGeom>
          <a:ln w="50800" cap="rnd">
            <a:solidFill>
              <a:srgbClr val="ADBACA"/>
            </a:solidFill>
            <a:prstDash val="sysDot"/>
            <a:round/>
          </a:ln>
        </p:spPr>
        <p:style>
          <a:lnRef idx="1">
            <a:schemeClr val="accent1"/>
          </a:lnRef>
          <a:fillRef idx="0">
            <a:schemeClr val="accent1"/>
          </a:fillRef>
          <a:effectRef idx="0">
            <a:schemeClr val="accent1"/>
          </a:effectRef>
          <a:fontRef idx="minor">
            <a:schemeClr val="tx1"/>
          </a:fontRef>
        </p:style>
      </p:cxnSp>
      <p:sp>
        <p:nvSpPr>
          <p:cNvPr id="11" name="Oval 1"/>
          <p:cNvSpPr/>
          <p:nvPr/>
        </p:nvSpPr>
        <p:spPr>
          <a:xfrm>
            <a:off x="7548563" y="3609975"/>
            <a:ext cx="1230313" cy="1230313"/>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endParaRPr kumimoji="0" lang="ru-RU" sz="21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ardrop 77"/>
          <p:cNvSpPr/>
          <p:nvPr/>
        </p:nvSpPr>
        <p:spPr>
          <a:xfrm rot="18900000">
            <a:off x="3740150" y="4164013"/>
            <a:ext cx="122238" cy="122238"/>
          </a:xfrm>
          <a:prstGeom prst="teardrop">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 name="Straight Connector 10"/>
          <p:cNvCxnSpPr/>
          <p:nvPr/>
        </p:nvCxnSpPr>
        <p:spPr>
          <a:xfrm flipV="1">
            <a:off x="3790950" y="3582988"/>
            <a:ext cx="0" cy="554038"/>
          </a:xfrm>
          <a:prstGeom prst="line">
            <a:avLst/>
          </a:prstGeom>
          <a:ln w="38100" cap="rnd">
            <a:solidFill>
              <a:srgbClr val="ADBACA"/>
            </a:solidFill>
            <a:prstDash val="sysDot"/>
          </a:ln>
        </p:spPr>
        <p:style>
          <a:lnRef idx="1">
            <a:schemeClr val="accent1"/>
          </a:lnRef>
          <a:fillRef idx="0">
            <a:schemeClr val="accent1"/>
          </a:fillRef>
          <a:effectRef idx="0">
            <a:schemeClr val="accent1"/>
          </a:effectRef>
          <a:fontRef idx="minor">
            <a:schemeClr val="tx1"/>
          </a:fontRef>
        </p:style>
      </p:cxnSp>
      <p:sp>
        <p:nvSpPr>
          <p:cNvPr id="14" name="Oval 11"/>
          <p:cNvSpPr/>
          <p:nvPr/>
        </p:nvSpPr>
        <p:spPr>
          <a:xfrm>
            <a:off x="3278188" y="2586038"/>
            <a:ext cx="1023938" cy="1023938"/>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endParaRPr kumimoji="0" lang="en-US" sz="21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Teardrop 21"/>
          <p:cNvSpPr/>
          <p:nvPr/>
        </p:nvSpPr>
        <p:spPr>
          <a:xfrm rot="18900000">
            <a:off x="1685925" y="4164013"/>
            <a:ext cx="122238" cy="122238"/>
          </a:xfrm>
          <a:prstGeom prst="teardrop">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6" name="Straight Connector 22"/>
          <p:cNvCxnSpPr/>
          <p:nvPr/>
        </p:nvCxnSpPr>
        <p:spPr>
          <a:xfrm flipV="1">
            <a:off x="1735138" y="3044825"/>
            <a:ext cx="0" cy="1092200"/>
          </a:xfrm>
          <a:prstGeom prst="line">
            <a:avLst/>
          </a:prstGeom>
          <a:ln w="38100" cap="rnd">
            <a:solidFill>
              <a:srgbClr val="ADBACA"/>
            </a:solidFill>
            <a:prstDash val="sysDot"/>
          </a:ln>
        </p:spPr>
        <p:style>
          <a:lnRef idx="1">
            <a:schemeClr val="accent1"/>
          </a:lnRef>
          <a:fillRef idx="0">
            <a:schemeClr val="accent1"/>
          </a:fillRef>
          <a:effectRef idx="0">
            <a:schemeClr val="accent1"/>
          </a:effectRef>
          <a:fontRef idx="minor">
            <a:schemeClr val="tx1"/>
          </a:fontRef>
        </p:style>
      </p:cxnSp>
      <p:sp>
        <p:nvSpPr>
          <p:cNvPr id="17" name="Oval 23"/>
          <p:cNvSpPr/>
          <p:nvPr/>
        </p:nvSpPr>
        <p:spPr>
          <a:xfrm>
            <a:off x="1223963" y="2065338"/>
            <a:ext cx="1023938" cy="1022350"/>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r>
              <a:rPr kumimoji="0" lang="en-US" sz="12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  </a:t>
            </a:r>
            <a:endParaRPr kumimoji="0" lang="en-US" sz="12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ardrop 24"/>
          <p:cNvSpPr/>
          <p:nvPr/>
        </p:nvSpPr>
        <p:spPr>
          <a:xfrm rot="18900000">
            <a:off x="5854700" y="4164013"/>
            <a:ext cx="122238" cy="122238"/>
          </a:xfrm>
          <a:prstGeom prst="teardrop">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9" name="Straight Connector 25"/>
          <p:cNvCxnSpPr/>
          <p:nvPr/>
        </p:nvCxnSpPr>
        <p:spPr>
          <a:xfrm flipV="1">
            <a:off x="5905500" y="3044825"/>
            <a:ext cx="0" cy="1092200"/>
          </a:xfrm>
          <a:prstGeom prst="line">
            <a:avLst/>
          </a:prstGeom>
          <a:ln w="38100" cap="rnd">
            <a:solidFill>
              <a:srgbClr val="ADBACA"/>
            </a:solidFill>
            <a:prstDash val="sysDot"/>
          </a:ln>
        </p:spPr>
        <p:style>
          <a:lnRef idx="1">
            <a:schemeClr val="accent1"/>
          </a:lnRef>
          <a:fillRef idx="0">
            <a:schemeClr val="accent1"/>
          </a:fillRef>
          <a:effectRef idx="0">
            <a:schemeClr val="accent1"/>
          </a:effectRef>
          <a:fontRef idx="minor">
            <a:schemeClr val="tx1"/>
          </a:fontRef>
        </p:style>
      </p:cxnSp>
      <p:sp>
        <p:nvSpPr>
          <p:cNvPr id="20" name="Oval 26"/>
          <p:cNvSpPr/>
          <p:nvPr/>
        </p:nvSpPr>
        <p:spPr>
          <a:xfrm>
            <a:off x="5392738" y="2065338"/>
            <a:ext cx="1023938" cy="1022350"/>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en-US" sz="21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a:t>
            </a:r>
            <a:r>
              <a:rPr kumimoji="0" lang="en-US" sz="900" b="0" i="0" u="none" strike="noStrike" kern="120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 </a:t>
            </a:r>
            <a:endParaRPr kumimoji="0" lang="ru-RU" sz="90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Box 13"/>
          <p:cNvSpPr txBox="1"/>
          <p:nvPr/>
        </p:nvSpPr>
        <p:spPr>
          <a:xfrm>
            <a:off x="1223963" y="4475163"/>
            <a:ext cx="1465263" cy="184150"/>
          </a:xfrm>
          <a:prstGeom prst="rect">
            <a:avLst/>
          </a:prstGeom>
          <a:noFill/>
        </p:spPr>
        <p:txBody>
          <a:bodyPr wrap="square" lIns="0" tIns="0" rIns="0" bIns="0" rtlCol="0" anchor="t" anchorCtr="0">
            <a:spAutoFit/>
          </a:bodyPr>
          <a:lstStyle/>
          <a:p>
            <a:pPr marL="0" marR="0" lvl="0" indent="0" algn="ctr" defTabSz="912495" rtl="0" eaLnBrk="1" fontAlgn="auto" latinLnBrk="0" hangingPunct="1">
              <a:lnSpc>
                <a:spcPct val="100000"/>
              </a:lnSpc>
              <a:spcBef>
                <a:spcPct val="2000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单击编辑标题</a:t>
            </a:r>
            <a:endPar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13"/>
          <p:cNvSpPr txBox="1"/>
          <p:nvPr/>
        </p:nvSpPr>
        <p:spPr>
          <a:xfrm>
            <a:off x="1306513" y="4695825"/>
            <a:ext cx="1497013" cy="2762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kumimoji="0" lang="en-US" altLang="zh-CN"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Box 13"/>
          <p:cNvSpPr txBox="1"/>
          <p:nvPr/>
        </p:nvSpPr>
        <p:spPr>
          <a:xfrm>
            <a:off x="3090863" y="4475163"/>
            <a:ext cx="1465263" cy="184150"/>
          </a:xfrm>
          <a:prstGeom prst="rect">
            <a:avLst/>
          </a:prstGeom>
          <a:noFill/>
        </p:spPr>
        <p:txBody>
          <a:bodyPr wrap="square" lIns="0" tIns="0" rIns="0" bIns="0" rtlCol="0" anchor="t" anchorCtr="0">
            <a:spAutoFit/>
          </a:bodyPr>
          <a:lstStyle/>
          <a:p>
            <a:pPr marL="0" marR="0" lvl="0" indent="0" algn="ctr" defTabSz="912495" rtl="0" eaLnBrk="1" fontAlgn="auto" latinLnBrk="0" hangingPunct="1">
              <a:lnSpc>
                <a:spcPct val="100000"/>
              </a:lnSpc>
              <a:spcBef>
                <a:spcPct val="2000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单击编辑标题</a:t>
            </a:r>
            <a:endPar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Box 13"/>
          <p:cNvSpPr txBox="1"/>
          <p:nvPr/>
        </p:nvSpPr>
        <p:spPr>
          <a:xfrm>
            <a:off x="3173413" y="4695825"/>
            <a:ext cx="1497013" cy="2762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kumimoji="0" lang="en-US" altLang="zh-CN"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13"/>
          <p:cNvSpPr txBox="1"/>
          <p:nvPr/>
        </p:nvSpPr>
        <p:spPr>
          <a:xfrm>
            <a:off x="5033963" y="4475163"/>
            <a:ext cx="1465263" cy="184150"/>
          </a:xfrm>
          <a:prstGeom prst="rect">
            <a:avLst/>
          </a:prstGeom>
          <a:noFill/>
        </p:spPr>
        <p:txBody>
          <a:bodyPr wrap="square" lIns="0" tIns="0" rIns="0" bIns="0" rtlCol="0" anchor="t" anchorCtr="0">
            <a:spAutoFit/>
          </a:bodyPr>
          <a:lstStyle/>
          <a:p>
            <a:pPr marL="0" marR="0" lvl="0" indent="0" algn="ctr" defTabSz="912495" rtl="0" eaLnBrk="1" fontAlgn="auto" latinLnBrk="0" hangingPunct="1">
              <a:lnSpc>
                <a:spcPct val="100000"/>
              </a:lnSpc>
              <a:spcBef>
                <a:spcPct val="20000"/>
              </a:spcBef>
              <a:spcAft>
                <a:spcPts val="0"/>
              </a:spcAft>
              <a:buClrTx/>
              <a:buSzTx/>
              <a:buFontTx/>
              <a:buNone/>
              <a:defRPr/>
            </a:pPr>
            <a:r>
              <a:rPr kumimoji="0" lang="zh-CN" altLang="en-US" sz="1200" b="1"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单击编辑标题</a:t>
            </a:r>
            <a:endParaRPr kumimoji="0" lang="en-US" sz="1200" b="1"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TextBox 13"/>
          <p:cNvSpPr txBox="1"/>
          <p:nvPr/>
        </p:nvSpPr>
        <p:spPr>
          <a:xfrm>
            <a:off x="5116513" y="4695825"/>
            <a:ext cx="1497013" cy="276225"/>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00000"/>
              </a:lnSpc>
              <a:spcBef>
                <a:spcPct val="20000"/>
              </a:spcBef>
              <a:spcAft>
                <a:spcPts val="0"/>
              </a:spcAft>
              <a:buClrTx/>
              <a:buSzTx/>
              <a:buFontTx/>
              <a:buNone/>
              <a:defRPr/>
            </a:pPr>
            <a:r>
              <a:rPr kumimoji="0" lang="zh-CN" altLang="en-US"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单击此处可编辑内容，根据您的需要自由拉伸文本框大小</a:t>
            </a:r>
            <a:endParaRPr kumimoji="0" lang="en-US" altLang="zh-CN" sz="900" b="0" i="0" u="none" strike="noStrike" kern="1200" cap="none" spc="0" normalizeH="0" baseline="0" noProof="0">
              <a:ln>
                <a:noFill/>
              </a:ln>
              <a:solidFill>
                <a:schemeClr val="bg1"/>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7410"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12" name="文本框 9"/>
          <p:cNvSpPr txBox="1"/>
          <p:nvPr/>
        </p:nvSpPr>
        <p:spPr>
          <a:xfrm>
            <a:off x="2384425" y="2433638"/>
            <a:ext cx="4633913" cy="1862137"/>
          </a:xfrm>
          <a:prstGeom prst="rect">
            <a:avLst/>
          </a:prstGeom>
          <a:noFill/>
          <a:ln w="9525">
            <a:noFill/>
          </a:ln>
        </p:spPr>
        <p:txBody>
          <a:bodyPr>
            <a:spAutoFit/>
          </a:bodyPr>
          <a:p>
            <a:pPr lvl="0" eaLnBrk="1" hangingPunct="1"/>
            <a:r>
              <a:rPr lang="en-US" altLang="zh-CN" sz="11500" dirty="0">
                <a:solidFill>
                  <a:srgbClr val="FFFFFF"/>
                </a:solidFill>
                <a:latin typeface="Impact" panose="020B0806030902050204" pitchFamily="34" charset="0"/>
                <a:ea typeface="宋体" panose="02010600030101010101" pitchFamily="2" charset="-122"/>
              </a:rPr>
              <a:t>PART   3</a:t>
            </a:r>
            <a:endParaRPr lang="zh-CN" altLang="en-US" sz="11500" dirty="0">
              <a:solidFill>
                <a:srgbClr val="FFFFFF"/>
              </a:solidFill>
              <a:latin typeface="Impact" panose="020B0806030902050204" pitchFamily="34" charset="0"/>
              <a:ea typeface="宋体" panose="02010600030101010101" pitchFamily="2" charset="-122"/>
            </a:endParaRPr>
          </a:p>
        </p:txBody>
      </p:sp>
      <p:grpSp>
        <p:nvGrpSpPr>
          <p:cNvPr id="17413" name="组合 5"/>
          <p:cNvGrpSpPr/>
          <p:nvPr/>
        </p:nvGrpSpPr>
        <p:grpSpPr>
          <a:xfrm>
            <a:off x="1431925" y="2014538"/>
            <a:ext cx="1349375" cy="954087"/>
            <a:chOff x="1214273" y="2041176"/>
            <a:chExt cx="1349965" cy="953543"/>
          </a:xfrm>
        </p:grpSpPr>
        <p:sp>
          <p:nvSpPr>
            <p:cNvPr id="3" name="等腰三角形 2"/>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 name="等腰三角形 3"/>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等腰三角形 24"/>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 name="直角三角形 4"/>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7414" name="文本框 25"/>
          <p:cNvSpPr txBox="1"/>
          <p:nvPr/>
        </p:nvSpPr>
        <p:spPr>
          <a:xfrm>
            <a:off x="2862263" y="4233863"/>
            <a:ext cx="3154362" cy="523875"/>
          </a:xfrm>
          <a:prstGeom prst="rect">
            <a:avLst/>
          </a:prstGeom>
          <a:noFill/>
          <a:ln w="9525">
            <a:noFill/>
          </a:ln>
        </p:spPr>
        <p:txBody>
          <a:bodyPr>
            <a:spAutoFit/>
          </a:bodyPr>
          <a:p>
            <a:pPr lvl="0" algn="ctr" eaLnBrk="1" hangingPunct="1"/>
            <a:r>
              <a:rPr lang="zh-CN" altLang="en-US" sz="28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17415" name="TextBox 13"/>
          <p:cNvSpPr txBox="1"/>
          <p:nvPr/>
        </p:nvSpPr>
        <p:spPr>
          <a:xfrm>
            <a:off x="2014538" y="4765675"/>
            <a:ext cx="4849812" cy="733425"/>
          </a:xfrm>
          <a:prstGeom prst="rect">
            <a:avLst/>
          </a:prstGeom>
          <a:noFill/>
          <a:ln w="9525">
            <a:noFill/>
          </a:ln>
        </p:spPr>
        <p:txBody>
          <a:bodyPr lIns="0" tIns="0" rIns="0" bIns="0">
            <a:spAutoFit/>
          </a:bodyPr>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您可以在此处添加关于本章节的简要介绍，模板所有素材</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均可自由编辑</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4" name="直接连接符 13"/>
          <p:cNvCxnSpPr/>
          <p:nvPr/>
        </p:nvCxnSpPr>
        <p:spPr>
          <a:xfrm flipH="1">
            <a:off x="6400800" y="765175"/>
            <a:ext cx="846138" cy="8461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678488" y="3605213"/>
            <a:ext cx="3070225" cy="30718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184525" y="6423025"/>
            <a:ext cx="423863" cy="4222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8434"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8436"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8437"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Freeform 11"/>
          <p:cNvSpPr/>
          <p:nvPr/>
        </p:nvSpPr>
        <p:spPr bwMode="auto">
          <a:xfrm>
            <a:off x="4252913" y="3735388"/>
            <a:ext cx="1787525" cy="1477963"/>
          </a:xfrm>
          <a:custGeom>
            <a:avLst/>
            <a:gdLst/>
            <a:ahLst/>
            <a:cxnLst>
              <a:cxn ang="0">
                <a:pos x="74" y="156"/>
              </a:cxn>
              <a:cxn ang="0">
                <a:pos x="185" y="110"/>
              </a:cxn>
              <a:cxn ang="0">
                <a:pos x="232" y="0"/>
              </a:cxn>
              <a:cxn ang="0">
                <a:pos x="274" y="0"/>
              </a:cxn>
              <a:cxn ang="0">
                <a:pos x="274" y="1"/>
              </a:cxn>
              <a:cxn ang="0">
                <a:pos x="262" y="30"/>
              </a:cxn>
              <a:cxn ang="0">
                <a:pos x="274" y="58"/>
              </a:cxn>
              <a:cxn ang="0">
                <a:pos x="302" y="70"/>
              </a:cxn>
              <a:cxn ang="0">
                <a:pos x="331" y="58"/>
              </a:cxn>
              <a:cxn ang="0">
                <a:pos x="343" y="30"/>
              </a:cxn>
              <a:cxn ang="0">
                <a:pos x="331" y="1"/>
              </a:cxn>
              <a:cxn ang="0">
                <a:pos x="330" y="0"/>
              </a:cxn>
              <a:cxn ang="0">
                <a:pos x="388" y="0"/>
              </a:cxn>
              <a:cxn ang="0">
                <a:pos x="387" y="32"/>
              </a:cxn>
              <a:cxn ang="0">
                <a:pos x="449" y="66"/>
              </a:cxn>
              <a:cxn ang="0">
                <a:pos x="435" y="121"/>
              </a:cxn>
              <a:cxn ang="0">
                <a:pos x="362" y="125"/>
              </a:cxn>
              <a:cxn ang="0">
                <a:pos x="328" y="183"/>
              </a:cxn>
              <a:cxn ang="0">
                <a:pos x="365" y="243"/>
              </a:cxn>
              <a:cxn ang="0">
                <a:pos x="344" y="266"/>
              </a:cxn>
              <a:cxn ang="0">
                <a:pos x="321" y="287"/>
              </a:cxn>
              <a:cxn ang="0">
                <a:pos x="260" y="251"/>
              </a:cxn>
              <a:cxn ang="0">
                <a:pos x="202" y="285"/>
              </a:cxn>
              <a:cxn ang="0">
                <a:pos x="202" y="356"/>
              </a:cxn>
              <a:cxn ang="0">
                <a:pos x="144" y="371"/>
              </a:cxn>
              <a:cxn ang="0">
                <a:pos x="108" y="309"/>
              </a:cxn>
              <a:cxn ang="0">
                <a:pos x="76" y="311"/>
              </a:cxn>
              <a:cxn ang="0">
                <a:pos x="74" y="311"/>
              </a:cxn>
              <a:cxn ang="0">
                <a:pos x="74" y="248"/>
              </a:cxn>
              <a:cxn ang="0">
                <a:pos x="69" y="254"/>
              </a:cxn>
              <a:cxn ang="0">
                <a:pos x="40" y="266"/>
              </a:cxn>
              <a:cxn ang="0">
                <a:pos x="11" y="254"/>
              </a:cxn>
              <a:cxn ang="0">
                <a:pos x="0" y="226"/>
              </a:cxn>
              <a:cxn ang="0">
                <a:pos x="11" y="197"/>
              </a:cxn>
              <a:cxn ang="0">
                <a:pos x="40" y="185"/>
              </a:cxn>
              <a:cxn ang="0">
                <a:pos x="69" y="197"/>
              </a:cxn>
              <a:cxn ang="0">
                <a:pos x="74" y="203"/>
              </a:cxn>
              <a:cxn ang="0">
                <a:pos x="74" y="156"/>
              </a:cxn>
            </a:cxnLst>
            <a:rect l="0" t="0" r="r" b="b"/>
            <a:pathLst>
              <a:path w="449" h="371">
                <a:moveTo>
                  <a:pt x="74" y="156"/>
                </a:moveTo>
                <a:cubicBezTo>
                  <a:pt x="117" y="156"/>
                  <a:pt x="155" y="141"/>
                  <a:pt x="185" y="110"/>
                </a:cubicBezTo>
                <a:cubicBezTo>
                  <a:pt x="216" y="80"/>
                  <a:pt x="231" y="43"/>
                  <a:pt x="232" y="0"/>
                </a:cubicBezTo>
                <a:cubicBezTo>
                  <a:pt x="274" y="0"/>
                  <a:pt x="274" y="0"/>
                  <a:pt x="274" y="0"/>
                </a:cubicBezTo>
                <a:cubicBezTo>
                  <a:pt x="274" y="0"/>
                  <a:pt x="274" y="1"/>
                  <a:pt x="274" y="1"/>
                </a:cubicBezTo>
                <a:cubicBezTo>
                  <a:pt x="266" y="9"/>
                  <a:pt x="262" y="19"/>
                  <a:pt x="262" y="30"/>
                </a:cubicBezTo>
                <a:cubicBezTo>
                  <a:pt x="262" y="41"/>
                  <a:pt x="266" y="51"/>
                  <a:pt x="274" y="58"/>
                </a:cubicBezTo>
                <a:cubicBezTo>
                  <a:pt x="282" y="66"/>
                  <a:pt x="291" y="70"/>
                  <a:pt x="302" y="70"/>
                </a:cubicBezTo>
                <a:cubicBezTo>
                  <a:pt x="314" y="70"/>
                  <a:pt x="323" y="66"/>
                  <a:pt x="331" y="58"/>
                </a:cubicBezTo>
                <a:cubicBezTo>
                  <a:pt x="339" y="51"/>
                  <a:pt x="343" y="41"/>
                  <a:pt x="343" y="30"/>
                </a:cubicBezTo>
                <a:cubicBezTo>
                  <a:pt x="343" y="19"/>
                  <a:pt x="339" y="9"/>
                  <a:pt x="331" y="1"/>
                </a:cubicBezTo>
                <a:cubicBezTo>
                  <a:pt x="331" y="1"/>
                  <a:pt x="330" y="0"/>
                  <a:pt x="330" y="0"/>
                </a:cubicBezTo>
                <a:cubicBezTo>
                  <a:pt x="388" y="0"/>
                  <a:pt x="388" y="0"/>
                  <a:pt x="388" y="0"/>
                </a:cubicBezTo>
                <a:cubicBezTo>
                  <a:pt x="388" y="11"/>
                  <a:pt x="388" y="22"/>
                  <a:pt x="387" y="32"/>
                </a:cubicBezTo>
                <a:cubicBezTo>
                  <a:pt x="449" y="66"/>
                  <a:pt x="449" y="66"/>
                  <a:pt x="449" y="66"/>
                </a:cubicBezTo>
                <a:cubicBezTo>
                  <a:pt x="446" y="85"/>
                  <a:pt x="441" y="103"/>
                  <a:pt x="435" y="121"/>
                </a:cubicBezTo>
                <a:cubicBezTo>
                  <a:pt x="362" y="125"/>
                  <a:pt x="362" y="125"/>
                  <a:pt x="362" y="125"/>
                </a:cubicBezTo>
                <a:cubicBezTo>
                  <a:pt x="353" y="145"/>
                  <a:pt x="342" y="164"/>
                  <a:pt x="328" y="183"/>
                </a:cubicBezTo>
                <a:cubicBezTo>
                  <a:pt x="365" y="243"/>
                  <a:pt x="365" y="243"/>
                  <a:pt x="365" y="243"/>
                </a:cubicBezTo>
                <a:cubicBezTo>
                  <a:pt x="358" y="251"/>
                  <a:pt x="351" y="258"/>
                  <a:pt x="344" y="266"/>
                </a:cubicBezTo>
                <a:cubicBezTo>
                  <a:pt x="336" y="273"/>
                  <a:pt x="329" y="280"/>
                  <a:pt x="321" y="287"/>
                </a:cubicBezTo>
                <a:cubicBezTo>
                  <a:pt x="260" y="251"/>
                  <a:pt x="260" y="251"/>
                  <a:pt x="260" y="251"/>
                </a:cubicBezTo>
                <a:cubicBezTo>
                  <a:pt x="241" y="265"/>
                  <a:pt x="222" y="276"/>
                  <a:pt x="202" y="285"/>
                </a:cubicBezTo>
                <a:cubicBezTo>
                  <a:pt x="202" y="356"/>
                  <a:pt x="202" y="356"/>
                  <a:pt x="202" y="356"/>
                </a:cubicBezTo>
                <a:cubicBezTo>
                  <a:pt x="183" y="363"/>
                  <a:pt x="164" y="368"/>
                  <a:pt x="144" y="371"/>
                </a:cubicBezTo>
                <a:cubicBezTo>
                  <a:pt x="108" y="309"/>
                  <a:pt x="108" y="309"/>
                  <a:pt x="108" y="309"/>
                </a:cubicBezTo>
                <a:cubicBezTo>
                  <a:pt x="97" y="310"/>
                  <a:pt x="86" y="311"/>
                  <a:pt x="76" y="311"/>
                </a:cubicBezTo>
                <a:cubicBezTo>
                  <a:pt x="75" y="311"/>
                  <a:pt x="75" y="311"/>
                  <a:pt x="74" y="311"/>
                </a:cubicBezTo>
                <a:cubicBezTo>
                  <a:pt x="74" y="248"/>
                  <a:pt x="74" y="248"/>
                  <a:pt x="74" y="248"/>
                </a:cubicBezTo>
                <a:cubicBezTo>
                  <a:pt x="73" y="250"/>
                  <a:pt x="71" y="252"/>
                  <a:pt x="69" y="254"/>
                </a:cubicBezTo>
                <a:cubicBezTo>
                  <a:pt x="61" y="262"/>
                  <a:pt x="51" y="266"/>
                  <a:pt x="40" y="266"/>
                </a:cubicBezTo>
                <a:cubicBezTo>
                  <a:pt x="29" y="266"/>
                  <a:pt x="19" y="262"/>
                  <a:pt x="11" y="254"/>
                </a:cubicBezTo>
                <a:cubicBezTo>
                  <a:pt x="4" y="247"/>
                  <a:pt x="0" y="237"/>
                  <a:pt x="0" y="226"/>
                </a:cubicBezTo>
                <a:cubicBezTo>
                  <a:pt x="0" y="215"/>
                  <a:pt x="4" y="205"/>
                  <a:pt x="11" y="197"/>
                </a:cubicBezTo>
                <a:cubicBezTo>
                  <a:pt x="19" y="189"/>
                  <a:pt x="29" y="185"/>
                  <a:pt x="40" y="185"/>
                </a:cubicBezTo>
                <a:cubicBezTo>
                  <a:pt x="51" y="185"/>
                  <a:pt x="61" y="189"/>
                  <a:pt x="69" y="197"/>
                </a:cubicBezTo>
                <a:cubicBezTo>
                  <a:pt x="71" y="199"/>
                  <a:pt x="73" y="201"/>
                  <a:pt x="74" y="203"/>
                </a:cubicBezTo>
                <a:lnTo>
                  <a:pt x="74" y="156"/>
                </a:lnTo>
                <a:close/>
              </a:path>
            </a:pathLst>
          </a:custGeom>
          <a:solidFill>
            <a:schemeClr val="bg1">
              <a:alpha val="35000"/>
            </a:schemeClr>
          </a:solidFill>
          <a:ln w="19050">
            <a:noFill/>
            <a:round/>
          </a:ln>
        </p:spPr>
        <p:txBody>
          <a:bodyPr vert="horz" wrap="square" lIns="68580" tIns="34290" rIns="68580" bIns="34290" numCol="1"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Shape 162"/>
          <p:cNvSpPr/>
          <p:nvPr/>
        </p:nvSpPr>
        <p:spPr>
          <a:xfrm>
            <a:off x="4978400" y="4233863"/>
            <a:ext cx="365125" cy="320675"/>
          </a:xfrm>
          <a:custGeom>
            <a:avLst/>
            <a:gdLst/>
            <a:ahLst/>
            <a:cxnLst>
              <a:cxn ang="0">
                <a:pos x="wd2" y="hd2"/>
              </a:cxn>
              <a:cxn ang="5400000">
                <a:pos x="wd2" y="hd2"/>
              </a:cxn>
              <a:cxn ang="10800000">
                <a:pos x="wd2" y="hd2"/>
              </a:cxn>
              <a:cxn ang="16200000">
                <a:pos x="wd2" y="hd2"/>
              </a:cxn>
            </a:cxnLst>
            <a:rect l="0" t="0" r="r" b="b"/>
            <a:pathLst>
              <a:path w="21600" h="21600" extrusionOk="0">
                <a:moveTo>
                  <a:pt x="8071" y="8035"/>
                </a:moveTo>
                <a:lnTo>
                  <a:pt x="11327" y="9235"/>
                </a:lnTo>
                <a:lnTo>
                  <a:pt x="14583" y="4904"/>
                </a:lnTo>
                <a:lnTo>
                  <a:pt x="15088" y="4330"/>
                </a:lnTo>
                <a:lnTo>
                  <a:pt x="17289" y="6157"/>
                </a:lnTo>
                <a:lnTo>
                  <a:pt x="17289" y="3078"/>
                </a:lnTo>
                <a:lnTo>
                  <a:pt x="17289" y="0"/>
                </a:lnTo>
                <a:lnTo>
                  <a:pt x="14583" y="626"/>
                </a:lnTo>
                <a:lnTo>
                  <a:pt x="11878" y="1200"/>
                </a:lnTo>
                <a:lnTo>
                  <a:pt x="14033" y="3704"/>
                </a:lnTo>
                <a:lnTo>
                  <a:pt x="10777" y="7409"/>
                </a:lnTo>
                <a:lnTo>
                  <a:pt x="7567" y="6157"/>
                </a:lnTo>
                <a:lnTo>
                  <a:pt x="5411" y="10487"/>
                </a:lnTo>
                <a:lnTo>
                  <a:pt x="2155" y="9235"/>
                </a:lnTo>
                <a:lnTo>
                  <a:pt x="550" y="14817"/>
                </a:lnTo>
                <a:lnTo>
                  <a:pt x="0" y="16017"/>
                </a:lnTo>
                <a:lnTo>
                  <a:pt x="1055" y="16643"/>
                </a:lnTo>
                <a:lnTo>
                  <a:pt x="2706" y="11113"/>
                </a:lnTo>
                <a:lnTo>
                  <a:pt x="5916" y="12313"/>
                </a:lnTo>
                <a:lnTo>
                  <a:pt x="8071" y="8035"/>
                </a:lnTo>
                <a:lnTo>
                  <a:pt x="8071" y="8035"/>
                </a:lnTo>
                <a:close/>
                <a:moveTo>
                  <a:pt x="6466" y="21600"/>
                </a:moveTo>
                <a:lnTo>
                  <a:pt x="6466" y="16643"/>
                </a:lnTo>
                <a:lnTo>
                  <a:pt x="3761" y="16643"/>
                </a:lnTo>
                <a:lnTo>
                  <a:pt x="3761" y="21600"/>
                </a:lnTo>
                <a:lnTo>
                  <a:pt x="6466" y="21600"/>
                </a:lnTo>
                <a:lnTo>
                  <a:pt x="6466" y="21600"/>
                </a:lnTo>
                <a:close/>
                <a:moveTo>
                  <a:pt x="10227" y="21600"/>
                </a:moveTo>
                <a:lnTo>
                  <a:pt x="7567" y="21600"/>
                </a:lnTo>
                <a:lnTo>
                  <a:pt x="7567" y="14817"/>
                </a:lnTo>
                <a:lnTo>
                  <a:pt x="10227" y="14817"/>
                </a:lnTo>
                <a:lnTo>
                  <a:pt x="10227" y="21600"/>
                </a:lnTo>
                <a:lnTo>
                  <a:pt x="10227" y="21600"/>
                </a:lnTo>
                <a:close/>
                <a:moveTo>
                  <a:pt x="14033" y="21600"/>
                </a:moveTo>
                <a:lnTo>
                  <a:pt x="11327" y="21600"/>
                </a:lnTo>
                <a:lnTo>
                  <a:pt x="11327" y="12313"/>
                </a:lnTo>
                <a:lnTo>
                  <a:pt x="14033" y="12313"/>
                </a:lnTo>
                <a:lnTo>
                  <a:pt x="14033" y="21600"/>
                </a:lnTo>
                <a:lnTo>
                  <a:pt x="14033" y="21600"/>
                </a:lnTo>
                <a:close/>
                <a:moveTo>
                  <a:pt x="17794" y="21600"/>
                </a:moveTo>
                <a:lnTo>
                  <a:pt x="15088" y="21600"/>
                </a:lnTo>
                <a:lnTo>
                  <a:pt x="15088" y="9861"/>
                </a:lnTo>
                <a:lnTo>
                  <a:pt x="17794" y="9861"/>
                </a:lnTo>
                <a:lnTo>
                  <a:pt x="17794" y="21600"/>
                </a:lnTo>
                <a:lnTo>
                  <a:pt x="17794" y="21600"/>
                </a:lnTo>
                <a:close/>
                <a:moveTo>
                  <a:pt x="18894" y="6783"/>
                </a:moveTo>
                <a:lnTo>
                  <a:pt x="18894" y="21600"/>
                </a:lnTo>
                <a:lnTo>
                  <a:pt x="21600" y="21600"/>
                </a:lnTo>
                <a:lnTo>
                  <a:pt x="21600" y="6783"/>
                </a:lnTo>
                <a:lnTo>
                  <a:pt x="18894" y="6783"/>
                </a:lnTo>
                <a:close/>
              </a:path>
            </a:pathLst>
          </a:custGeom>
          <a:solidFill>
            <a:sysClr val="window" lastClr="FFFFFF"/>
          </a:solidFill>
          <a:ln w="12700" cap="flat">
            <a:noFill/>
            <a:miter lim="400000"/>
          </a:ln>
          <a:effectLst/>
        </p:spPr>
        <p:txBody>
          <a:bodyPr wrap="square" lIns="0" tIns="0" rIns="0" bIns="0" numCol="1" anchor="t">
            <a:noAutofit/>
          </a:bodyPr>
          <a:lstStyle/>
          <a:p>
            <a:pPr marL="0" marR="0" lvl="0" indent="0" algn="l" defTabSz="685165" rtl="0" eaLnBrk="1" fontAlgn="auto" latinLnBrk="0" hangingPunct="1">
              <a:lnSpc>
                <a:spcPct val="100000"/>
              </a:lnSpc>
              <a:spcBef>
                <a:spcPts val="750"/>
              </a:spcBef>
              <a:spcAft>
                <a:spcPts val="0"/>
              </a:spcAft>
              <a:buClrTx/>
              <a:buSzTx/>
              <a:buFontTx/>
              <a:buNone/>
              <a:defRPr sz="2000">
                <a:solidFill>
                  <a:srgbClr val="53585F"/>
                </a:solidFill>
                <a:latin typeface="Aller Light"/>
                <a:ea typeface="Aller Light"/>
                <a:cs typeface="Aller Light"/>
                <a:sym typeface="Aller Light"/>
              </a:defRPr>
            </a:pPr>
            <a:endParaRPr kumimoji="0" sz="1500" b="0" i="0" u="none" strike="noStrike" kern="0" cap="none" spc="0" normalizeH="0" baseline="0" noProof="0">
              <a:ln>
                <a:noFill/>
              </a:ln>
              <a:solidFill>
                <a:srgbClr val="53585F"/>
              </a:solidFill>
              <a:effectLst/>
              <a:uLnTx/>
              <a:uFillTx/>
              <a:latin typeface="Arial" panose="020B0604020202020204" pitchFamily="34" charset="0"/>
              <a:ea typeface="微软雅黑" panose="020B0503020204020204" pitchFamily="34" charset="-122"/>
              <a:cs typeface="Aller Light"/>
              <a:sym typeface="Arial" panose="020B0604020202020204" pitchFamily="34" charset="0"/>
            </a:endParaRPr>
          </a:p>
        </p:txBody>
      </p:sp>
      <p:sp>
        <p:nvSpPr>
          <p:cNvPr id="12" name="Freeform 10"/>
          <p:cNvSpPr/>
          <p:nvPr/>
        </p:nvSpPr>
        <p:spPr bwMode="auto">
          <a:xfrm>
            <a:off x="4548188" y="2236788"/>
            <a:ext cx="1487488" cy="1776413"/>
          </a:xfrm>
          <a:custGeom>
            <a:avLst/>
            <a:gdLst/>
            <a:ahLst/>
            <a:cxnLst>
              <a:cxn ang="0">
                <a:pos x="314" y="376"/>
              </a:cxn>
              <a:cxn ang="0">
                <a:pos x="256" y="376"/>
              </a:cxn>
              <a:cxn ang="0">
                <a:pos x="257" y="377"/>
              </a:cxn>
              <a:cxn ang="0">
                <a:pos x="269" y="406"/>
              </a:cxn>
              <a:cxn ang="0">
                <a:pos x="257" y="434"/>
              </a:cxn>
              <a:cxn ang="0">
                <a:pos x="228" y="446"/>
              </a:cxn>
              <a:cxn ang="0">
                <a:pos x="200" y="434"/>
              </a:cxn>
              <a:cxn ang="0">
                <a:pos x="188" y="406"/>
              </a:cxn>
              <a:cxn ang="0">
                <a:pos x="200" y="377"/>
              </a:cxn>
              <a:cxn ang="0">
                <a:pos x="200" y="376"/>
              </a:cxn>
              <a:cxn ang="0">
                <a:pos x="158" y="376"/>
              </a:cxn>
              <a:cxn ang="0">
                <a:pos x="158" y="374"/>
              </a:cxn>
              <a:cxn ang="0">
                <a:pos x="111" y="263"/>
              </a:cxn>
              <a:cxn ang="0">
                <a:pos x="0" y="216"/>
              </a:cxn>
              <a:cxn ang="0">
                <a:pos x="0" y="171"/>
              </a:cxn>
              <a:cxn ang="0">
                <a:pos x="3" y="175"/>
              </a:cxn>
              <a:cxn ang="0">
                <a:pos x="32" y="187"/>
              </a:cxn>
              <a:cxn ang="0">
                <a:pos x="61" y="175"/>
              </a:cxn>
              <a:cxn ang="0">
                <a:pos x="73" y="146"/>
              </a:cxn>
              <a:cxn ang="0">
                <a:pos x="61" y="118"/>
              </a:cxn>
              <a:cxn ang="0">
                <a:pos x="32" y="106"/>
              </a:cxn>
              <a:cxn ang="0">
                <a:pos x="3" y="118"/>
              </a:cxn>
              <a:cxn ang="0">
                <a:pos x="0" y="122"/>
              </a:cxn>
              <a:cxn ang="0">
                <a:pos x="0" y="61"/>
              </a:cxn>
              <a:cxn ang="0">
                <a:pos x="2" y="61"/>
              </a:cxn>
              <a:cxn ang="0">
                <a:pos x="32" y="62"/>
              </a:cxn>
              <a:cxn ang="0">
                <a:pos x="67" y="0"/>
              </a:cxn>
              <a:cxn ang="0">
                <a:pos x="126" y="15"/>
              </a:cxn>
              <a:cxn ang="0">
                <a:pos x="126" y="86"/>
              </a:cxn>
              <a:cxn ang="0">
                <a:pos x="186" y="120"/>
              </a:cxn>
              <a:cxn ang="0">
                <a:pos x="246" y="84"/>
              </a:cxn>
              <a:cxn ang="0">
                <a:pos x="270" y="106"/>
              </a:cxn>
              <a:cxn ang="0">
                <a:pos x="288" y="126"/>
              </a:cxn>
              <a:cxn ang="0">
                <a:pos x="252" y="186"/>
              </a:cxn>
              <a:cxn ang="0">
                <a:pos x="288" y="244"/>
              </a:cxn>
              <a:cxn ang="0">
                <a:pos x="359" y="244"/>
              </a:cxn>
              <a:cxn ang="0">
                <a:pos x="374" y="301"/>
              </a:cxn>
              <a:cxn ang="0">
                <a:pos x="313" y="341"/>
              </a:cxn>
              <a:cxn ang="0">
                <a:pos x="314" y="374"/>
              </a:cxn>
              <a:cxn ang="0">
                <a:pos x="314" y="376"/>
              </a:cxn>
            </a:cxnLst>
            <a:rect l="0" t="0" r="r" b="b"/>
            <a:pathLst>
              <a:path w="374" h="446">
                <a:moveTo>
                  <a:pt x="314" y="376"/>
                </a:moveTo>
                <a:cubicBezTo>
                  <a:pt x="256" y="376"/>
                  <a:pt x="256" y="376"/>
                  <a:pt x="256" y="376"/>
                </a:cubicBezTo>
                <a:cubicBezTo>
                  <a:pt x="256" y="376"/>
                  <a:pt x="257" y="377"/>
                  <a:pt x="257" y="377"/>
                </a:cubicBezTo>
                <a:cubicBezTo>
                  <a:pt x="265" y="385"/>
                  <a:pt x="269" y="395"/>
                  <a:pt x="269" y="406"/>
                </a:cubicBezTo>
                <a:cubicBezTo>
                  <a:pt x="269" y="417"/>
                  <a:pt x="265" y="427"/>
                  <a:pt x="257" y="434"/>
                </a:cubicBezTo>
                <a:cubicBezTo>
                  <a:pt x="249" y="442"/>
                  <a:pt x="240" y="446"/>
                  <a:pt x="228" y="446"/>
                </a:cubicBezTo>
                <a:cubicBezTo>
                  <a:pt x="217" y="446"/>
                  <a:pt x="208" y="442"/>
                  <a:pt x="200" y="434"/>
                </a:cubicBezTo>
                <a:cubicBezTo>
                  <a:pt x="192" y="427"/>
                  <a:pt x="188" y="417"/>
                  <a:pt x="188" y="406"/>
                </a:cubicBezTo>
                <a:cubicBezTo>
                  <a:pt x="188" y="395"/>
                  <a:pt x="192" y="385"/>
                  <a:pt x="200" y="377"/>
                </a:cubicBezTo>
                <a:cubicBezTo>
                  <a:pt x="200" y="377"/>
                  <a:pt x="200" y="376"/>
                  <a:pt x="200" y="376"/>
                </a:cubicBezTo>
                <a:cubicBezTo>
                  <a:pt x="158" y="376"/>
                  <a:pt x="158" y="376"/>
                  <a:pt x="158" y="376"/>
                </a:cubicBezTo>
                <a:cubicBezTo>
                  <a:pt x="158" y="376"/>
                  <a:pt x="158" y="375"/>
                  <a:pt x="158" y="374"/>
                </a:cubicBezTo>
                <a:cubicBezTo>
                  <a:pt x="158" y="331"/>
                  <a:pt x="142" y="293"/>
                  <a:pt x="111" y="263"/>
                </a:cubicBezTo>
                <a:cubicBezTo>
                  <a:pt x="81" y="232"/>
                  <a:pt x="43" y="216"/>
                  <a:pt x="0" y="216"/>
                </a:cubicBezTo>
                <a:cubicBezTo>
                  <a:pt x="0" y="171"/>
                  <a:pt x="0" y="171"/>
                  <a:pt x="0" y="171"/>
                </a:cubicBezTo>
                <a:cubicBezTo>
                  <a:pt x="1" y="173"/>
                  <a:pt x="2" y="174"/>
                  <a:pt x="3" y="175"/>
                </a:cubicBezTo>
                <a:cubicBezTo>
                  <a:pt x="11" y="183"/>
                  <a:pt x="21" y="187"/>
                  <a:pt x="32" y="187"/>
                </a:cubicBezTo>
                <a:cubicBezTo>
                  <a:pt x="43" y="187"/>
                  <a:pt x="53" y="183"/>
                  <a:pt x="61" y="175"/>
                </a:cubicBezTo>
                <a:cubicBezTo>
                  <a:pt x="69" y="167"/>
                  <a:pt x="73" y="158"/>
                  <a:pt x="73" y="146"/>
                </a:cubicBezTo>
                <a:cubicBezTo>
                  <a:pt x="73" y="135"/>
                  <a:pt x="69" y="126"/>
                  <a:pt x="61" y="118"/>
                </a:cubicBezTo>
                <a:cubicBezTo>
                  <a:pt x="53" y="110"/>
                  <a:pt x="43" y="106"/>
                  <a:pt x="32" y="106"/>
                </a:cubicBezTo>
                <a:cubicBezTo>
                  <a:pt x="21" y="106"/>
                  <a:pt x="11" y="110"/>
                  <a:pt x="3" y="118"/>
                </a:cubicBezTo>
                <a:cubicBezTo>
                  <a:pt x="2" y="119"/>
                  <a:pt x="1" y="120"/>
                  <a:pt x="0" y="122"/>
                </a:cubicBezTo>
                <a:cubicBezTo>
                  <a:pt x="0" y="61"/>
                  <a:pt x="0" y="61"/>
                  <a:pt x="0" y="61"/>
                </a:cubicBezTo>
                <a:cubicBezTo>
                  <a:pt x="1" y="61"/>
                  <a:pt x="1" y="61"/>
                  <a:pt x="2" y="61"/>
                </a:cubicBezTo>
                <a:cubicBezTo>
                  <a:pt x="12" y="61"/>
                  <a:pt x="22" y="61"/>
                  <a:pt x="32" y="62"/>
                </a:cubicBezTo>
                <a:cubicBezTo>
                  <a:pt x="67" y="0"/>
                  <a:pt x="67" y="0"/>
                  <a:pt x="67" y="0"/>
                </a:cubicBezTo>
                <a:cubicBezTo>
                  <a:pt x="87" y="4"/>
                  <a:pt x="107" y="8"/>
                  <a:pt x="126" y="15"/>
                </a:cubicBezTo>
                <a:cubicBezTo>
                  <a:pt x="126" y="86"/>
                  <a:pt x="126" y="86"/>
                  <a:pt x="126" y="86"/>
                </a:cubicBezTo>
                <a:cubicBezTo>
                  <a:pt x="147" y="95"/>
                  <a:pt x="167" y="106"/>
                  <a:pt x="186" y="120"/>
                </a:cubicBezTo>
                <a:cubicBezTo>
                  <a:pt x="246" y="84"/>
                  <a:pt x="246" y="84"/>
                  <a:pt x="246" y="84"/>
                </a:cubicBezTo>
                <a:cubicBezTo>
                  <a:pt x="254" y="91"/>
                  <a:pt x="262" y="98"/>
                  <a:pt x="270" y="106"/>
                </a:cubicBezTo>
                <a:cubicBezTo>
                  <a:pt x="276" y="113"/>
                  <a:pt x="282" y="119"/>
                  <a:pt x="288" y="126"/>
                </a:cubicBezTo>
                <a:cubicBezTo>
                  <a:pt x="252" y="186"/>
                  <a:pt x="252" y="186"/>
                  <a:pt x="252" y="186"/>
                </a:cubicBezTo>
                <a:cubicBezTo>
                  <a:pt x="266" y="204"/>
                  <a:pt x="278" y="224"/>
                  <a:pt x="288"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lose/>
              </a:path>
            </a:pathLst>
          </a:custGeom>
          <a:solidFill>
            <a:schemeClr val="bg1">
              <a:alpha val="35000"/>
            </a:schemeClr>
          </a:solidFill>
          <a:ln w="19050">
            <a:noFill/>
            <a:round/>
          </a:ln>
        </p:spPr>
        <p:txBody>
          <a:bodyPr vert="horz" wrap="square" lIns="68580" tIns="34290" rIns="68580" bIns="34290" numCol="1"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61"/>
          <p:cNvSpPr>
            <a:spLocks noEditPoints="1"/>
          </p:cNvSpPr>
          <p:nvPr/>
        </p:nvSpPr>
        <p:spPr bwMode="auto">
          <a:xfrm>
            <a:off x="5089525" y="2987675"/>
            <a:ext cx="406400" cy="319088"/>
          </a:xfrm>
          <a:custGeom>
            <a:avLst/>
            <a:gdLst>
              <a:gd name="T0" fmla="*/ 50 w 106"/>
              <a:gd name="T1" fmla="*/ 11 h 83"/>
              <a:gd name="T2" fmla="*/ 51 w 106"/>
              <a:gd name="T3" fmla="*/ 11 h 83"/>
              <a:gd name="T4" fmla="*/ 51 w 106"/>
              <a:gd name="T5" fmla="*/ 43 h 83"/>
              <a:gd name="T6" fmla="*/ 19 w 106"/>
              <a:gd name="T7" fmla="*/ 27 h 83"/>
              <a:gd name="T8" fmla="*/ 19 w 106"/>
              <a:gd name="T9" fmla="*/ 26 h 83"/>
              <a:gd name="T10" fmla="*/ 55 w 106"/>
              <a:gd name="T11" fmla="*/ 42 h 83"/>
              <a:gd name="T12" fmla="*/ 56 w 106"/>
              <a:gd name="T13" fmla="*/ 43 h 83"/>
              <a:gd name="T14" fmla="*/ 87 w 106"/>
              <a:gd name="T15" fmla="*/ 27 h 83"/>
              <a:gd name="T16" fmla="*/ 56 w 106"/>
              <a:gd name="T17" fmla="*/ 11 h 83"/>
              <a:gd name="T18" fmla="*/ 55 w 106"/>
              <a:gd name="T19" fmla="*/ 11 h 83"/>
              <a:gd name="T20" fmla="*/ 15 w 106"/>
              <a:gd name="T21" fmla="*/ 29 h 83"/>
              <a:gd name="T22" fmla="*/ 1 w 106"/>
              <a:gd name="T23" fmla="*/ 35 h 83"/>
              <a:gd name="T24" fmla="*/ 1 w 106"/>
              <a:gd name="T25" fmla="*/ 37 h 83"/>
              <a:gd name="T26" fmla="*/ 34 w 106"/>
              <a:gd name="T27" fmla="*/ 53 h 83"/>
              <a:gd name="T28" fmla="*/ 48 w 106"/>
              <a:gd name="T29" fmla="*/ 46 h 83"/>
              <a:gd name="T30" fmla="*/ 105 w 106"/>
              <a:gd name="T31" fmla="*/ 16 h 83"/>
              <a:gd name="T32" fmla="*/ 105 w 106"/>
              <a:gd name="T33" fmla="*/ 18 h 83"/>
              <a:gd name="T34" fmla="*/ 91 w 106"/>
              <a:gd name="T35" fmla="*/ 25 h 83"/>
              <a:gd name="T36" fmla="*/ 58 w 106"/>
              <a:gd name="T37" fmla="*/ 8 h 83"/>
              <a:gd name="T38" fmla="*/ 72 w 106"/>
              <a:gd name="T39" fmla="*/ 0 h 83"/>
              <a:gd name="T40" fmla="*/ 105 w 106"/>
              <a:gd name="T41" fmla="*/ 16 h 83"/>
              <a:gd name="T42" fmla="*/ 106 w 106"/>
              <a:gd name="T43" fmla="*/ 36 h 83"/>
              <a:gd name="T44" fmla="*/ 72 w 106"/>
              <a:gd name="T45" fmla="*/ 53 h 83"/>
              <a:gd name="T46" fmla="*/ 58 w 106"/>
              <a:gd name="T47" fmla="*/ 47 h 83"/>
              <a:gd name="T48" fmla="*/ 58 w 106"/>
              <a:gd name="T49" fmla="*/ 45 h 83"/>
              <a:gd name="T50" fmla="*/ 92 w 106"/>
              <a:gd name="T51" fmla="*/ 29 h 83"/>
              <a:gd name="T52" fmla="*/ 48 w 106"/>
              <a:gd name="T53" fmla="*/ 7 h 83"/>
              <a:gd name="T54" fmla="*/ 33 w 106"/>
              <a:gd name="T55" fmla="*/ 0 h 83"/>
              <a:gd name="T56" fmla="*/ 0 w 106"/>
              <a:gd name="T57" fmla="*/ 17 h 83"/>
              <a:gd name="T58" fmla="*/ 14 w 106"/>
              <a:gd name="T59" fmla="*/ 25 h 83"/>
              <a:gd name="T60" fmla="*/ 48 w 106"/>
              <a:gd name="T61" fmla="*/ 9 h 83"/>
              <a:gd name="T62" fmla="*/ 48 w 106"/>
              <a:gd name="T63" fmla="*/ 7 h 83"/>
              <a:gd name="T64" fmla="*/ 55 w 106"/>
              <a:gd name="T65" fmla="*/ 82 h 83"/>
              <a:gd name="T66" fmla="*/ 56 w 106"/>
              <a:gd name="T67" fmla="*/ 83 h 83"/>
              <a:gd name="T68" fmla="*/ 90 w 106"/>
              <a:gd name="T69" fmla="*/ 65 h 83"/>
              <a:gd name="T70" fmla="*/ 89 w 106"/>
              <a:gd name="T71" fmla="*/ 49 h 83"/>
              <a:gd name="T72" fmla="*/ 73 w 106"/>
              <a:gd name="T73" fmla="*/ 57 h 83"/>
              <a:gd name="T74" fmla="*/ 72 w 106"/>
              <a:gd name="T75" fmla="*/ 57 h 83"/>
              <a:gd name="T76" fmla="*/ 56 w 106"/>
              <a:gd name="T77" fmla="*/ 49 h 83"/>
              <a:gd name="T78" fmla="*/ 55 w 106"/>
              <a:gd name="T79" fmla="*/ 50 h 83"/>
              <a:gd name="T80" fmla="*/ 17 w 106"/>
              <a:gd name="T81" fmla="*/ 49 h 83"/>
              <a:gd name="T82" fmla="*/ 33 w 106"/>
              <a:gd name="T83" fmla="*/ 57 h 83"/>
              <a:gd name="T84" fmla="*/ 50 w 106"/>
              <a:gd name="T85" fmla="*/ 49 h 83"/>
              <a:gd name="T86" fmla="*/ 51 w 106"/>
              <a:gd name="T87" fmla="*/ 50 h 83"/>
              <a:gd name="T88" fmla="*/ 51 w 106"/>
              <a:gd name="T89" fmla="*/ 83 h 83"/>
              <a:gd name="T90" fmla="*/ 17 w 106"/>
              <a:gd name="T91" fmla="*/ 66 h 83"/>
              <a:gd name="T92" fmla="*/ 16 w 106"/>
              <a:gd name="T93" fmla="*/ 5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6" h="83">
                <a:moveTo>
                  <a:pt x="19" y="26"/>
                </a:moveTo>
                <a:cubicBezTo>
                  <a:pt x="50" y="11"/>
                  <a:pt x="50" y="11"/>
                  <a:pt x="50" y="11"/>
                </a:cubicBezTo>
                <a:cubicBezTo>
                  <a:pt x="50" y="11"/>
                  <a:pt x="51" y="11"/>
                  <a:pt x="51" y="11"/>
                </a:cubicBezTo>
                <a:cubicBezTo>
                  <a:pt x="51" y="11"/>
                  <a:pt x="51" y="11"/>
                  <a:pt x="51" y="11"/>
                </a:cubicBezTo>
                <a:cubicBezTo>
                  <a:pt x="51" y="42"/>
                  <a:pt x="51" y="42"/>
                  <a:pt x="51" y="42"/>
                </a:cubicBezTo>
                <a:cubicBezTo>
                  <a:pt x="51" y="42"/>
                  <a:pt x="51" y="43"/>
                  <a:pt x="51" y="43"/>
                </a:cubicBezTo>
                <a:cubicBezTo>
                  <a:pt x="51" y="43"/>
                  <a:pt x="50" y="43"/>
                  <a:pt x="50" y="43"/>
                </a:cubicBezTo>
                <a:cubicBezTo>
                  <a:pt x="19" y="27"/>
                  <a:pt x="19" y="27"/>
                  <a:pt x="19" y="27"/>
                </a:cubicBezTo>
                <a:cubicBezTo>
                  <a:pt x="19" y="27"/>
                  <a:pt x="19" y="27"/>
                  <a:pt x="19" y="27"/>
                </a:cubicBezTo>
                <a:cubicBezTo>
                  <a:pt x="19" y="26"/>
                  <a:pt x="19" y="26"/>
                  <a:pt x="19" y="26"/>
                </a:cubicBezTo>
                <a:close/>
                <a:moveTo>
                  <a:pt x="55" y="11"/>
                </a:moveTo>
                <a:cubicBezTo>
                  <a:pt x="55" y="42"/>
                  <a:pt x="55" y="42"/>
                  <a:pt x="55" y="42"/>
                </a:cubicBezTo>
                <a:cubicBezTo>
                  <a:pt x="55" y="42"/>
                  <a:pt x="55" y="43"/>
                  <a:pt x="55" y="43"/>
                </a:cubicBezTo>
                <a:cubicBezTo>
                  <a:pt x="55" y="43"/>
                  <a:pt x="56" y="43"/>
                  <a:pt x="56" y="43"/>
                </a:cubicBezTo>
                <a:cubicBezTo>
                  <a:pt x="87" y="27"/>
                  <a:pt x="87" y="27"/>
                  <a:pt x="87" y="27"/>
                </a:cubicBezTo>
                <a:cubicBezTo>
                  <a:pt x="87" y="27"/>
                  <a:pt x="87" y="27"/>
                  <a:pt x="87" y="27"/>
                </a:cubicBezTo>
                <a:cubicBezTo>
                  <a:pt x="87" y="26"/>
                  <a:pt x="87" y="26"/>
                  <a:pt x="87" y="26"/>
                </a:cubicBezTo>
                <a:cubicBezTo>
                  <a:pt x="56" y="11"/>
                  <a:pt x="56" y="11"/>
                  <a:pt x="56" y="11"/>
                </a:cubicBezTo>
                <a:cubicBezTo>
                  <a:pt x="56" y="11"/>
                  <a:pt x="55" y="11"/>
                  <a:pt x="55" y="11"/>
                </a:cubicBezTo>
                <a:cubicBezTo>
                  <a:pt x="55" y="11"/>
                  <a:pt x="55" y="11"/>
                  <a:pt x="55" y="11"/>
                </a:cubicBezTo>
                <a:close/>
                <a:moveTo>
                  <a:pt x="48" y="45"/>
                </a:moveTo>
                <a:cubicBezTo>
                  <a:pt x="15" y="29"/>
                  <a:pt x="15" y="29"/>
                  <a:pt x="15" y="29"/>
                </a:cubicBezTo>
                <a:cubicBezTo>
                  <a:pt x="15" y="29"/>
                  <a:pt x="15" y="29"/>
                  <a:pt x="14" y="29"/>
                </a:cubicBezTo>
                <a:cubicBezTo>
                  <a:pt x="1" y="35"/>
                  <a:pt x="1" y="35"/>
                  <a:pt x="1" y="35"/>
                </a:cubicBezTo>
                <a:cubicBezTo>
                  <a:pt x="1" y="36"/>
                  <a:pt x="0" y="36"/>
                  <a:pt x="0" y="36"/>
                </a:cubicBezTo>
                <a:cubicBezTo>
                  <a:pt x="0" y="37"/>
                  <a:pt x="1" y="37"/>
                  <a:pt x="1" y="37"/>
                </a:cubicBezTo>
                <a:cubicBezTo>
                  <a:pt x="33" y="53"/>
                  <a:pt x="33" y="53"/>
                  <a:pt x="33" y="53"/>
                </a:cubicBezTo>
                <a:cubicBezTo>
                  <a:pt x="34" y="54"/>
                  <a:pt x="34" y="54"/>
                  <a:pt x="34" y="53"/>
                </a:cubicBezTo>
                <a:cubicBezTo>
                  <a:pt x="48" y="47"/>
                  <a:pt x="48" y="47"/>
                  <a:pt x="48" y="47"/>
                </a:cubicBezTo>
                <a:cubicBezTo>
                  <a:pt x="48" y="47"/>
                  <a:pt x="48" y="46"/>
                  <a:pt x="48" y="46"/>
                </a:cubicBezTo>
                <a:cubicBezTo>
                  <a:pt x="48" y="45"/>
                  <a:pt x="48" y="45"/>
                  <a:pt x="48" y="45"/>
                </a:cubicBezTo>
                <a:close/>
                <a:moveTo>
                  <a:pt x="105" y="16"/>
                </a:moveTo>
                <a:cubicBezTo>
                  <a:pt x="105" y="17"/>
                  <a:pt x="106" y="17"/>
                  <a:pt x="106" y="17"/>
                </a:cubicBezTo>
                <a:cubicBezTo>
                  <a:pt x="106" y="18"/>
                  <a:pt x="105" y="18"/>
                  <a:pt x="105" y="18"/>
                </a:cubicBezTo>
                <a:cubicBezTo>
                  <a:pt x="92" y="25"/>
                  <a:pt x="92" y="25"/>
                  <a:pt x="92" y="25"/>
                </a:cubicBezTo>
                <a:cubicBezTo>
                  <a:pt x="91" y="25"/>
                  <a:pt x="91" y="25"/>
                  <a:pt x="91" y="25"/>
                </a:cubicBezTo>
                <a:cubicBezTo>
                  <a:pt x="58" y="9"/>
                  <a:pt x="58" y="9"/>
                  <a:pt x="58" y="9"/>
                </a:cubicBezTo>
                <a:cubicBezTo>
                  <a:pt x="58" y="8"/>
                  <a:pt x="58" y="8"/>
                  <a:pt x="58" y="8"/>
                </a:cubicBezTo>
                <a:cubicBezTo>
                  <a:pt x="58" y="7"/>
                  <a:pt x="58" y="7"/>
                  <a:pt x="58" y="7"/>
                </a:cubicBezTo>
                <a:cubicBezTo>
                  <a:pt x="72" y="0"/>
                  <a:pt x="72" y="0"/>
                  <a:pt x="72" y="0"/>
                </a:cubicBezTo>
                <a:cubicBezTo>
                  <a:pt x="72" y="0"/>
                  <a:pt x="72" y="0"/>
                  <a:pt x="72" y="0"/>
                </a:cubicBezTo>
                <a:cubicBezTo>
                  <a:pt x="105" y="16"/>
                  <a:pt x="105" y="16"/>
                  <a:pt x="105" y="16"/>
                </a:cubicBezTo>
                <a:close/>
                <a:moveTo>
                  <a:pt x="105" y="35"/>
                </a:moveTo>
                <a:cubicBezTo>
                  <a:pt x="105" y="36"/>
                  <a:pt x="106" y="36"/>
                  <a:pt x="106" y="36"/>
                </a:cubicBezTo>
                <a:cubicBezTo>
                  <a:pt x="106" y="37"/>
                  <a:pt x="105" y="37"/>
                  <a:pt x="105" y="37"/>
                </a:cubicBezTo>
                <a:cubicBezTo>
                  <a:pt x="72" y="53"/>
                  <a:pt x="72" y="53"/>
                  <a:pt x="72" y="53"/>
                </a:cubicBezTo>
                <a:cubicBezTo>
                  <a:pt x="72" y="54"/>
                  <a:pt x="72" y="54"/>
                  <a:pt x="72" y="53"/>
                </a:cubicBezTo>
                <a:cubicBezTo>
                  <a:pt x="58" y="47"/>
                  <a:pt x="58" y="47"/>
                  <a:pt x="58" y="47"/>
                </a:cubicBezTo>
                <a:cubicBezTo>
                  <a:pt x="58" y="47"/>
                  <a:pt x="58" y="46"/>
                  <a:pt x="58" y="46"/>
                </a:cubicBezTo>
                <a:cubicBezTo>
                  <a:pt x="58" y="45"/>
                  <a:pt x="58" y="45"/>
                  <a:pt x="58" y="45"/>
                </a:cubicBezTo>
                <a:cubicBezTo>
                  <a:pt x="91" y="29"/>
                  <a:pt x="91" y="29"/>
                  <a:pt x="91" y="29"/>
                </a:cubicBezTo>
                <a:cubicBezTo>
                  <a:pt x="91" y="29"/>
                  <a:pt x="91" y="29"/>
                  <a:pt x="92" y="29"/>
                </a:cubicBezTo>
                <a:cubicBezTo>
                  <a:pt x="105" y="35"/>
                  <a:pt x="105" y="35"/>
                  <a:pt x="105" y="35"/>
                </a:cubicBezTo>
                <a:close/>
                <a:moveTo>
                  <a:pt x="48" y="7"/>
                </a:moveTo>
                <a:cubicBezTo>
                  <a:pt x="34" y="0"/>
                  <a:pt x="34" y="0"/>
                  <a:pt x="34" y="0"/>
                </a:cubicBezTo>
                <a:cubicBezTo>
                  <a:pt x="34" y="0"/>
                  <a:pt x="34" y="0"/>
                  <a:pt x="33" y="0"/>
                </a:cubicBezTo>
                <a:cubicBezTo>
                  <a:pt x="1" y="16"/>
                  <a:pt x="1" y="16"/>
                  <a:pt x="1" y="16"/>
                </a:cubicBezTo>
                <a:cubicBezTo>
                  <a:pt x="1" y="17"/>
                  <a:pt x="0" y="17"/>
                  <a:pt x="0" y="17"/>
                </a:cubicBezTo>
                <a:cubicBezTo>
                  <a:pt x="0" y="18"/>
                  <a:pt x="1" y="18"/>
                  <a:pt x="1" y="18"/>
                </a:cubicBezTo>
                <a:cubicBezTo>
                  <a:pt x="14" y="25"/>
                  <a:pt x="14" y="25"/>
                  <a:pt x="14" y="25"/>
                </a:cubicBezTo>
                <a:cubicBezTo>
                  <a:pt x="15" y="25"/>
                  <a:pt x="15" y="25"/>
                  <a:pt x="15" y="25"/>
                </a:cubicBezTo>
                <a:cubicBezTo>
                  <a:pt x="48" y="9"/>
                  <a:pt x="48" y="9"/>
                  <a:pt x="48" y="9"/>
                </a:cubicBezTo>
                <a:cubicBezTo>
                  <a:pt x="48" y="8"/>
                  <a:pt x="48" y="8"/>
                  <a:pt x="48" y="8"/>
                </a:cubicBezTo>
                <a:cubicBezTo>
                  <a:pt x="48" y="7"/>
                  <a:pt x="48" y="7"/>
                  <a:pt x="48" y="7"/>
                </a:cubicBezTo>
                <a:close/>
                <a:moveTo>
                  <a:pt x="55" y="50"/>
                </a:moveTo>
                <a:cubicBezTo>
                  <a:pt x="55" y="82"/>
                  <a:pt x="55" y="82"/>
                  <a:pt x="55" y="82"/>
                </a:cubicBezTo>
                <a:cubicBezTo>
                  <a:pt x="55" y="82"/>
                  <a:pt x="55" y="83"/>
                  <a:pt x="55" y="83"/>
                </a:cubicBezTo>
                <a:cubicBezTo>
                  <a:pt x="55" y="83"/>
                  <a:pt x="56" y="83"/>
                  <a:pt x="56" y="83"/>
                </a:cubicBezTo>
                <a:cubicBezTo>
                  <a:pt x="89" y="66"/>
                  <a:pt x="89" y="66"/>
                  <a:pt x="89" y="66"/>
                </a:cubicBezTo>
                <a:cubicBezTo>
                  <a:pt x="89" y="66"/>
                  <a:pt x="90" y="66"/>
                  <a:pt x="90" y="65"/>
                </a:cubicBezTo>
                <a:cubicBezTo>
                  <a:pt x="90" y="50"/>
                  <a:pt x="90" y="50"/>
                  <a:pt x="90" y="50"/>
                </a:cubicBezTo>
                <a:cubicBezTo>
                  <a:pt x="90" y="50"/>
                  <a:pt x="89" y="49"/>
                  <a:pt x="89" y="49"/>
                </a:cubicBezTo>
                <a:cubicBezTo>
                  <a:pt x="89" y="49"/>
                  <a:pt x="89" y="49"/>
                  <a:pt x="88" y="49"/>
                </a:cubicBezTo>
                <a:cubicBezTo>
                  <a:pt x="73" y="57"/>
                  <a:pt x="73" y="57"/>
                  <a:pt x="73" y="57"/>
                </a:cubicBezTo>
                <a:cubicBezTo>
                  <a:pt x="72" y="57"/>
                  <a:pt x="72" y="57"/>
                  <a:pt x="72" y="57"/>
                </a:cubicBezTo>
                <a:cubicBezTo>
                  <a:pt x="72" y="57"/>
                  <a:pt x="72" y="57"/>
                  <a:pt x="72" y="57"/>
                </a:cubicBezTo>
                <a:cubicBezTo>
                  <a:pt x="71" y="57"/>
                  <a:pt x="71" y="57"/>
                  <a:pt x="71" y="57"/>
                </a:cubicBezTo>
                <a:cubicBezTo>
                  <a:pt x="56" y="49"/>
                  <a:pt x="56" y="49"/>
                  <a:pt x="56" y="49"/>
                </a:cubicBezTo>
                <a:cubicBezTo>
                  <a:pt x="56" y="49"/>
                  <a:pt x="55" y="49"/>
                  <a:pt x="55" y="49"/>
                </a:cubicBezTo>
                <a:cubicBezTo>
                  <a:pt x="55" y="49"/>
                  <a:pt x="55" y="50"/>
                  <a:pt x="55" y="50"/>
                </a:cubicBezTo>
                <a:close/>
                <a:moveTo>
                  <a:pt x="16" y="50"/>
                </a:moveTo>
                <a:cubicBezTo>
                  <a:pt x="16" y="50"/>
                  <a:pt x="17" y="49"/>
                  <a:pt x="17" y="49"/>
                </a:cubicBezTo>
                <a:cubicBezTo>
                  <a:pt x="17" y="49"/>
                  <a:pt x="17" y="49"/>
                  <a:pt x="18" y="49"/>
                </a:cubicBezTo>
                <a:cubicBezTo>
                  <a:pt x="33" y="57"/>
                  <a:pt x="33" y="57"/>
                  <a:pt x="33" y="57"/>
                </a:cubicBezTo>
                <a:cubicBezTo>
                  <a:pt x="34" y="57"/>
                  <a:pt x="34" y="57"/>
                  <a:pt x="34" y="57"/>
                </a:cubicBezTo>
                <a:cubicBezTo>
                  <a:pt x="50" y="49"/>
                  <a:pt x="50" y="49"/>
                  <a:pt x="50" y="49"/>
                </a:cubicBezTo>
                <a:cubicBezTo>
                  <a:pt x="50" y="49"/>
                  <a:pt x="51" y="49"/>
                  <a:pt x="51" y="49"/>
                </a:cubicBezTo>
                <a:cubicBezTo>
                  <a:pt x="51" y="49"/>
                  <a:pt x="51" y="50"/>
                  <a:pt x="51" y="50"/>
                </a:cubicBezTo>
                <a:cubicBezTo>
                  <a:pt x="51" y="82"/>
                  <a:pt x="51" y="82"/>
                  <a:pt x="51" y="82"/>
                </a:cubicBezTo>
                <a:cubicBezTo>
                  <a:pt x="51" y="82"/>
                  <a:pt x="51" y="83"/>
                  <a:pt x="51" y="83"/>
                </a:cubicBezTo>
                <a:cubicBezTo>
                  <a:pt x="51" y="83"/>
                  <a:pt x="50" y="83"/>
                  <a:pt x="50" y="83"/>
                </a:cubicBezTo>
                <a:cubicBezTo>
                  <a:pt x="17" y="66"/>
                  <a:pt x="17" y="66"/>
                  <a:pt x="17" y="66"/>
                </a:cubicBezTo>
                <a:cubicBezTo>
                  <a:pt x="17" y="66"/>
                  <a:pt x="16" y="66"/>
                  <a:pt x="16" y="65"/>
                </a:cubicBezTo>
                <a:lnTo>
                  <a:pt x="16" y="50"/>
                </a:lnTo>
                <a:close/>
              </a:path>
            </a:pathLst>
          </a:custGeom>
          <a:solidFill>
            <a:sysClr val="window" lastClr="FFFFFF"/>
          </a:solidFill>
          <a:ln>
            <a:noFill/>
          </a:ln>
        </p:spPr>
        <p:txBody>
          <a:bodyPr vert="horz" wrap="square" lIns="68580" tIns="34290" rIns="68580" bIns="34290" numCol="1"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Freeform 12"/>
          <p:cNvSpPr/>
          <p:nvPr/>
        </p:nvSpPr>
        <p:spPr bwMode="auto">
          <a:xfrm>
            <a:off x="3068638" y="3432175"/>
            <a:ext cx="1479550" cy="1778000"/>
          </a:xfrm>
          <a:custGeom>
            <a:avLst/>
            <a:gdLst/>
            <a:ahLst/>
            <a:cxnLst>
              <a:cxn ang="0">
                <a:pos x="372" y="232"/>
              </a:cxn>
              <a:cxn ang="0">
                <a:pos x="372" y="279"/>
              </a:cxn>
              <a:cxn ang="0">
                <a:pos x="367" y="273"/>
              </a:cxn>
              <a:cxn ang="0">
                <a:pos x="338" y="261"/>
              </a:cxn>
              <a:cxn ang="0">
                <a:pos x="309" y="273"/>
              </a:cxn>
              <a:cxn ang="0">
                <a:pos x="298" y="302"/>
              </a:cxn>
              <a:cxn ang="0">
                <a:pos x="309" y="330"/>
              </a:cxn>
              <a:cxn ang="0">
                <a:pos x="338" y="342"/>
              </a:cxn>
              <a:cxn ang="0">
                <a:pos x="367" y="330"/>
              </a:cxn>
              <a:cxn ang="0">
                <a:pos x="372" y="324"/>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 ang="0">
                <a:pos x="118" y="76"/>
              </a:cxn>
              <a:cxn ang="0">
                <a:pos x="109" y="69"/>
              </a:cxn>
              <a:cxn ang="0">
                <a:pos x="97" y="41"/>
              </a:cxn>
              <a:cxn ang="0">
                <a:pos x="109" y="12"/>
              </a:cxn>
              <a:cxn ang="0">
                <a:pos x="138" y="0"/>
              </a:cxn>
              <a:cxn ang="0">
                <a:pos x="167" y="12"/>
              </a:cxn>
              <a:cxn ang="0">
                <a:pos x="179" y="41"/>
              </a:cxn>
              <a:cxn ang="0">
                <a:pos x="167" y="69"/>
              </a:cxn>
              <a:cxn ang="0">
                <a:pos x="158" y="76"/>
              </a:cxn>
              <a:cxn ang="0">
                <a:pos x="214" y="76"/>
              </a:cxn>
              <a:cxn ang="0">
                <a:pos x="260" y="186"/>
              </a:cxn>
              <a:cxn ang="0">
                <a:pos x="372" y="232"/>
              </a:cxn>
              <a:cxn ang="0">
                <a:pos x="372" y="232"/>
              </a:cxn>
            </a:cxnLst>
            <a:rect l="0" t="0" r="r" b="b"/>
            <a:pathLst>
              <a:path w="372" h="446">
                <a:moveTo>
                  <a:pt x="372" y="232"/>
                </a:moveTo>
                <a:cubicBezTo>
                  <a:pt x="372" y="279"/>
                  <a:pt x="372" y="279"/>
                  <a:pt x="372" y="279"/>
                </a:cubicBezTo>
                <a:cubicBezTo>
                  <a:pt x="371" y="277"/>
                  <a:pt x="369" y="275"/>
                  <a:pt x="367" y="273"/>
                </a:cubicBezTo>
                <a:cubicBezTo>
                  <a:pt x="359" y="265"/>
                  <a:pt x="349" y="261"/>
                  <a:pt x="338" y="261"/>
                </a:cubicBezTo>
                <a:cubicBezTo>
                  <a:pt x="327" y="261"/>
                  <a:pt x="317" y="265"/>
                  <a:pt x="309" y="273"/>
                </a:cubicBezTo>
                <a:cubicBezTo>
                  <a:pt x="302" y="281"/>
                  <a:pt x="298" y="291"/>
                  <a:pt x="298" y="302"/>
                </a:cubicBezTo>
                <a:cubicBezTo>
                  <a:pt x="298" y="313"/>
                  <a:pt x="302" y="323"/>
                  <a:pt x="309" y="330"/>
                </a:cubicBezTo>
                <a:cubicBezTo>
                  <a:pt x="317" y="338"/>
                  <a:pt x="327" y="342"/>
                  <a:pt x="338" y="342"/>
                </a:cubicBezTo>
                <a:cubicBezTo>
                  <a:pt x="349" y="342"/>
                  <a:pt x="359" y="338"/>
                  <a:pt x="367" y="330"/>
                </a:cubicBezTo>
                <a:cubicBezTo>
                  <a:pt x="369" y="328"/>
                  <a:pt x="371" y="326"/>
                  <a:pt x="372" y="324"/>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5" y="219"/>
                  <a:pt x="86" y="199"/>
                </a:cubicBezTo>
                <a:cubicBezTo>
                  <a:pt x="15" y="199"/>
                  <a:pt x="15" y="199"/>
                  <a:pt x="15" y="199"/>
                </a:cubicBezTo>
                <a:cubicBezTo>
                  <a:pt x="8" y="180"/>
                  <a:pt x="4" y="161"/>
                  <a:pt x="0" y="141"/>
                </a:cubicBezTo>
                <a:cubicBezTo>
                  <a:pt x="62" y="104"/>
                  <a:pt x="62" y="104"/>
                  <a:pt x="62" y="104"/>
                </a:cubicBezTo>
                <a:cubicBezTo>
                  <a:pt x="62" y="98"/>
                  <a:pt x="61" y="91"/>
                  <a:pt x="61" y="84"/>
                </a:cubicBezTo>
                <a:cubicBezTo>
                  <a:pt x="61" y="82"/>
                  <a:pt x="61" y="79"/>
                  <a:pt x="61" y="76"/>
                </a:cubicBezTo>
                <a:cubicBezTo>
                  <a:pt x="118" y="76"/>
                  <a:pt x="118" y="76"/>
                  <a:pt x="118" y="76"/>
                </a:cubicBezTo>
                <a:cubicBezTo>
                  <a:pt x="115" y="74"/>
                  <a:pt x="112" y="72"/>
                  <a:pt x="109" y="69"/>
                </a:cubicBezTo>
                <a:cubicBezTo>
                  <a:pt x="101" y="61"/>
                  <a:pt x="97" y="52"/>
                  <a:pt x="97" y="41"/>
                </a:cubicBezTo>
                <a:cubicBezTo>
                  <a:pt x="97" y="29"/>
                  <a:pt x="101" y="20"/>
                  <a:pt x="109" y="12"/>
                </a:cubicBezTo>
                <a:cubicBezTo>
                  <a:pt x="117" y="4"/>
                  <a:pt x="127" y="0"/>
                  <a:pt x="138" y="0"/>
                </a:cubicBezTo>
                <a:cubicBezTo>
                  <a:pt x="149" y="0"/>
                  <a:pt x="159" y="4"/>
                  <a:pt x="167" y="12"/>
                </a:cubicBezTo>
                <a:cubicBezTo>
                  <a:pt x="175" y="20"/>
                  <a:pt x="179" y="29"/>
                  <a:pt x="179" y="41"/>
                </a:cubicBezTo>
                <a:cubicBezTo>
                  <a:pt x="179" y="52"/>
                  <a:pt x="175" y="61"/>
                  <a:pt x="167" y="69"/>
                </a:cubicBezTo>
                <a:cubicBezTo>
                  <a:pt x="164" y="72"/>
                  <a:pt x="161" y="74"/>
                  <a:pt x="158" y="76"/>
                </a:cubicBezTo>
                <a:cubicBezTo>
                  <a:pt x="214" y="76"/>
                  <a:pt x="214" y="76"/>
                  <a:pt x="214" y="76"/>
                </a:cubicBezTo>
                <a:cubicBezTo>
                  <a:pt x="214" y="119"/>
                  <a:pt x="229" y="156"/>
                  <a:pt x="260" y="186"/>
                </a:cubicBezTo>
                <a:cubicBezTo>
                  <a:pt x="291" y="217"/>
                  <a:pt x="328" y="232"/>
                  <a:pt x="372" y="232"/>
                </a:cubicBezTo>
                <a:cubicBezTo>
                  <a:pt x="372" y="232"/>
                  <a:pt x="372" y="232"/>
                  <a:pt x="372" y="232"/>
                </a:cubicBezTo>
                <a:close/>
              </a:path>
            </a:pathLst>
          </a:custGeom>
          <a:solidFill>
            <a:schemeClr val="bg1">
              <a:alpha val="35000"/>
            </a:schemeClr>
          </a:solidFill>
          <a:ln w="19050">
            <a:noFill/>
            <a:round/>
          </a:ln>
        </p:spPr>
        <p:txBody>
          <a:bodyPr vert="horz" wrap="square" lIns="68580" tIns="34290" rIns="68580" bIns="34290" numCol="1"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Shape 2102"/>
          <p:cNvSpPr/>
          <p:nvPr/>
        </p:nvSpPr>
        <p:spPr>
          <a:xfrm>
            <a:off x="3636963" y="4202113"/>
            <a:ext cx="401638" cy="322263"/>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ysClr val="window" lastClr="FFFFFF"/>
          </a:solidFill>
          <a:ln w="12700" cap="flat">
            <a:noFill/>
            <a:miter lim="400000"/>
          </a:ln>
          <a:effectLst/>
        </p:spPr>
        <p:txBody>
          <a:bodyPr wrap="square" lIns="28575" tIns="28575" rIns="28575" bIns="28575" numCol="1" anchor="ctr">
            <a:noAutofit/>
          </a:bodyPr>
          <a:lstStyle/>
          <a:p>
            <a:pPr marL="0" marR="0" lvl="0" indent="0" algn="l" defTabSz="685165" rtl="0" eaLnBrk="1" fontAlgn="auto" latinLnBrk="0" hangingPunct="1">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240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Helvetica Light"/>
              <a:sym typeface="Arial" panose="020B0604020202020204" pitchFamily="34" charset="0"/>
            </a:endParaRPr>
          </a:p>
        </p:txBody>
      </p:sp>
      <p:sp>
        <p:nvSpPr>
          <p:cNvPr id="16" name="Freeform 9"/>
          <p:cNvSpPr/>
          <p:nvPr/>
        </p:nvSpPr>
        <p:spPr bwMode="auto">
          <a:xfrm>
            <a:off x="3068638" y="2241550"/>
            <a:ext cx="1770063" cy="1493838"/>
          </a:xfrm>
          <a:custGeom>
            <a:avLst/>
            <a:gdLst/>
            <a:ahLst/>
            <a:cxnLst>
              <a:cxn ang="0">
                <a:pos x="372" y="215"/>
              </a:cxn>
              <a:cxn ang="0">
                <a:pos x="372" y="215"/>
              </a:cxn>
              <a:cxn ang="0">
                <a:pos x="260" y="262"/>
              </a:cxn>
              <a:cxn ang="0">
                <a:pos x="214" y="373"/>
              </a:cxn>
              <a:cxn ang="0">
                <a:pos x="214" y="375"/>
              </a:cxn>
              <a:cxn ang="0">
                <a:pos x="158" y="375"/>
              </a:cxn>
              <a:cxn ang="0">
                <a:pos x="167" y="368"/>
              </a:cxn>
              <a:cxn ang="0">
                <a:pos x="179" y="340"/>
              </a:cxn>
              <a:cxn ang="0">
                <a:pos x="167" y="311"/>
              </a:cxn>
              <a:cxn ang="0">
                <a:pos x="138" y="299"/>
              </a:cxn>
              <a:cxn ang="0">
                <a:pos x="109" y="311"/>
              </a:cxn>
              <a:cxn ang="0">
                <a:pos x="97" y="340"/>
              </a:cxn>
              <a:cxn ang="0">
                <a:pos x="109" y="368"/>
              </a:cxn>
              <a:cxn ang="0">
                <a:pos x="118" y="375"/>
              </a:cxn>
              <a:cxn ang="0">
                <a:pos x="61" y="375"/>
              </a:cxn>
              <a:cxn ang="0">
                <a:pos x="61" y="373"/>
              </a:cxn>
              <a:cxn ang="0">
                <a:pos x="61" y="367"/>
              </a:cxn>
              <a:cxn ang="0">
                <a:pos x="62" y="342"/>
              </a:cxn>
              <a:cxn ang="0">
                <a:pos x="0" y="307"/>
              </a:cxn>
              <a:cxn ang="0">
                <a:pos x="17" y="243"/>
              </a:cxn>
              <a:cxn ang="0">
                <a:pos x="86" y="247"/>
              </a:cxn>
              <a:cxn ang="0">
                <a:pos x="119" y="191"/>
              </a:cxn>
              <a:cxn ang="0">
                <a:pos x="85" y="127"/>
              </a:cxn>
              <a:cxn ang="0">
                <a:pos x="106" y="105"/>
              </a:cxn>
              <a:cxn ang="0">
                <a:pos x="128" y="84"/>
              </a:cxn>
              <a:cxn ang="0">
                <a:pos x="188" y="120"/>
              </a:cxn>
              <a:cxn ang="0">
                <a:pos x="243" y="88"/>
              </a:cxn>
              <a:cxn ang="0">
                <a:pos x="243" y="16"/>
              </a:cxn>
              <a:cxn ang="0">
                <a:pos x="303" y="0"/>
              </a:cxn>
              <a:cxn ang="0">
                <a:pos x="339" y="62"/>
              </a:cxn>
              <a:cxn ang="0">
                <a:pos x="372" y="60"/>
              </a:cxn>
              <a:cxn ang="0">
                <a:pos x="372" y="121"/>
              </a:cxn>
              <a:cxn ang="0">
                <a:pos x="375" y="117"/>
              </a:cxn>
              <a:cxn ang="0">
                <a:pos x="404" y="105"/>
              </a:cxn>
              <a:cxn ang="0">
                <a:pos x="433" y="117"/>
              </a:cxn>
              <a:cxn ang="0">
                <a:pos x="445" y="145"/>
              </a:cxn>
              <a:cxn ang="0">
                <a:pos x="433" y="174"/>
              </a:cxn>
              <a:cxn ang="0">
                <a:pos x="404" y="186"/>
              </a:cxn>
              <a:cxn ang="0">
                <a:pos x="375" y="174"/>
              </a:cxn>
              <a:cxn ang="0">
                <a:pos x="372" y="170"/>
              </a:cxn>
              <a:cxn ang="0">
                <a:pos x="372" y="215"/>
              </a:cxn>
            </a:cxnLst>
            <a:rect l="0" t="0" r="r" b="b"/>
            <a:pathLst>
              <a:path w="445" h="375">
                <a:moveTo>
                  <a:pt x="372" y="215"/>
                </a:moveTo>
                <a:cubicBezTo>
                  <a:pt x="372" y="215"/>
                  <a:pt x="372" y="215"/>
                  <a:pt x="372" y="215"/>
                </a:cubicBezTo>
                <a:cubicBezTo>
                  <a:pt x="328" y="215"/>
                  <a:pt x="291" y="231"/>
                  <a:pt x="260" y="262"/>
                </a:cubicBezTo>
                <a:cubicBezTo>
                  <a:pt x="229" y="292"/>
                  <a:pt x="214" y="330"/>
                  <a:pt x="214" y="373"/>
                </a:cubicBezTo>
                <a:cubicBezTo>
                  <a:pt x="214" y="374"/>
                  <a:pt x="214" y="375"/>
                  <a:pt x="214" y="375"/>
                </a:cubicBezTo>
                <a:cubicBezTo>
                  <a:pt x="158" y="375"/>
                  <a:pt x="158" y="375"/>
                  <a:pt x="158" y="375"/>
                </a:cubicBezTo>
                <a:cubicBezTo>
                  <a:pt x="161" y="373"/>
                  <a:pt x="164" y="371"/>
                  <a:pt x="167" y="368"/>
                </a:cubicBezTo>
                <a:cubicBezTo>
                  <a:pt x="175" y="360"/>
                  <a:pt x="179" y="351"/>
                  <a:pt x="179" y="340"/>
                </a:cubicBezTo>
                <a:cubicBezTo>
                  <a:pt x="179" y="328"/>
                  <a:pt x="175" y="319"/>
                  <a:pt x="167" y="311"/>
                </a:cubicBezTo>
                <a:cubicBezTo>
                  <a:pt x="159" y="303"/>
                  <a:pt x="149" y="299"/>
                  <a:pt x="138" y="299"/>
                </a:cubicBezTo>
                <a:cubicBezTo>
                  <a:pt x="127" y="299"/>
                  <a:pt x="117" y="303"/>
                  <a:pt x="109" y="311"/>
                </a:cubicBezTo>
                <a:cubicBezTo>
                  <a:pt x="101" y="319"/>
                  <a:pt x="97" y="328"/>
                  <a:pt x="97" y="340"/>
                </a:cubicBezTo>
                <a:cubicBezTo>
                  <a:pt x="97" y="351"/>
                  <a:pt x="101" y="360"/>
                  <a:pt x="109" y="368"/>
                </a:cubicBezTo>
                <a:cubicBezTo>
                  <a:pt x="112" y="371"/>
                  <a:pt x="115" y="373"/>
                  <a:pt x="118" y="375"/>
                </a:cubicBezTo>
                <a:cubicBezTo>
                  <a:pt x="61" y="375"/>
                  <a:pt x="61" y="375"/>
                  <a:pt x="61" y="375"/>
                </a:cubicBezTo>
                <a:cubicBezTo>
                  <a:pt x="61" y="374"/>
                  <a:pt x="61" y="374"/>
                  <a:pt x="61" y="373"/>
                </a:cubicBezTo>
                <a:cubicBezTo>
                  <a:pt x="61" y="371"/>
                  <a:pt x="61" y="369"/>
                  <a:pt x="61" y="367"/>
                </a:cubicBezTo>
                <a:cubicBezTo>
                  <a:pt x="61" y="359"/>
                  <a:pt x="62" y="350"/>
                  <a:pt x="62" y="342"/>
                </a:cubicBezTo>
                <a:cubicBezTo>
                  <a:pt x="0" y="307"/>
                  <a:pt x="0" y="307"/>
                  <a:pt x="0" y="307"/>
                </a:cubicBezTo>
                <a:cubicBezTo>
                  <a:pt x="4" y="285"/>
                  <a:pt x="9" y="263"/>
                  <a:pt x="17" y="243"/>
                </a:cubicBezTo>
                <a:cubicBezTo>
                  <a:pt x="86" y="247"/>
                  <a:pt x="86" y="247"/>
                  <a:pt x="86" y="247"/>
                </a:cubicBezTo>
                <a:cubicBezTo>
                  <a:pt x="95" y="227"/>
                  <a:pt x="106" y="209"/>
                  <a:pt x="119" y="191"/>
                </a:cubicBezTo>
                <a:cubicBezTo>
                  <a:pt x="85" y="127"/>
                  <a:pt x="85" y="127"/>
                  <a:pt x="85" y="127"/>
                </a:cubicBezTo>
                <a:cubicBezTo>
                  <a:pt x="92" y="120"/>
                  <a:pt x="99" y="112"/>
                  <a:pt x="106" y="105"/>
                </a:cubicBezTo>
                <a:cubicBezTo>
                  <a:pt x="113" y="98"/>
                  <a:pt x="120" y="91"/>
                  <a:pt x="128" y="84"/>
                </a:cubicBezTo>
                <a:cubicBezTo>
                  <a:pt x="188" y="120"/>
                  <a:pt x="188" y="120"/>
                  <a:pt x="188" y="120"/>
                </a:cubicBezTo>
                <a:cubicBezTo>
                  <a:pt x="206" y="107"/>
                  <a:pt x="224" y="96"/>
                  <a:pt x="243" y="88"/>
                </a:cubicBezTo>
                <a:cubicBezTo>
                  <a:pt x="243" y="16"/>
                  <a:pt x="243" y="16"/>
                  <a:pt x="243" y="16"/>
                </a:cubicBezTo>
                <a:cubicBezTo>
                  <a:pt x="262" y="9"/>
                  <a:pt x="283" y="4"/>
                  <a:pt x="303" y="0"/>
                </a:cubicBezTo>
                <a:cubicBezTo>
                  <a:pt x="339" y="62"/>
                  <a:pt x="339" y="62"/>
                  <a:pt x="339" y="62"/>
                </a:cubicBezTo>
                <a:cubicBezTo>
                  <a:pt x="350" y="61"/>
                  <a:pt x="361" y="60"/>
                  <a:pt x="372" y="60"/>
                </a:cubicBezTo>
                <a:cubicBezTo>
                  <a:pt x="372" y="121"/>
                  <a:pt x="372" y="121"/>
                  <a:pt x="372" y="121"/>
                </a:cubicBezTo>
                <a:cubicBezTo>
                  <a:pt x="373" y="119"/>
                  <a:pt x="374" y="118"/>
                  <a:pt x="375" y="117"/>
                </a:cubicBezTo>
                <a:cubicBezTo>
                  <a:pt x="383" y="109"/>
                  <a:pt x="393" y="105"/>
                  <a:pt x="404" y="105"/>
                </a:cubicBezTo>
                <a:cubicBezTo>
                  <a:pt x="415" y="105"/>
                  <a:pt x="425" y="109"/>
                  <a:pt x="433" y="117"/>
                </a:cubicBezTo>
                <a:cubicBezTo>
                  <a:pt x="441" y="125"/>
                  <a:pt x="445" y="134"/>
                  <a:pt x="445" y="145"/>
                </a:cubicBezTo>
                <a:cubicBezTo>
                  <a:pt x="445" y="157"/>
                  <a:pt x="441" y="166"/>
                  <a:pt x="433" y="174"/>
                </a:cubicBezTo>
                <a:cubicBezTo>
                  <a:pt x="425" y="182"/>
                  <a:pt x="415" y="186"/>
                  <a:pt x="404" y="186"/>
                </a:cubicBezTo>
                <a:cubicBezTo>
                  <a:pt x="393" y="186"/>
                  <a:pt x="383" y="182"/>
                  <a:pt x="375" y="174"/>
                </a:cubicBezTo>
                <a:cubicBezTo>
                  <a:pt x="374" y="173"/>
                  <a:pt x="373" y="172"/>
                  <a:pt x="372" y="170"/>
                </a:cubicBezTo>
                <a:lnTo>
                  <a:pt x="372" y="215"/>
                </a:lnTo>
                <a:close/>
              </a:path>
            </a:pathLst>
          </a:custGeom>
          <a:solidFill>
            <a:schemeClr val="bg1">
              <a:alpha val="35000"/>
            </a:schemeClr>
          </a:solidFill>
          <a:ln w="19050">
            <a:noFill/>
            <a:round/>
          </a:ln>
        </p:spPr>
        <p:txBody>
          <a:bodyPr vert="horz" wrap="square" lIns="68580" tIns="34290" rIns="68580" bIns="34290" numCol="1" anchor="t" anchorCtr="0" compatLnSpc="1"/>
          <a:lstStyle/>
          <a:p>
            <a:pPr marL="0" marR="0" lvl="0" indent="0" algn="l" defTabSz="685165"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Shape 719"/>
          <p:cNvSpPr/>
          <p:nvPr/>
        </p:nvSpPr>
        <p:spPr>
          <a:xfrm>
            <a:off x="3667125" y="2894013"/>
            <a:ext cx="390525" cy="334963"/>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ysClr val="window" lastClr="FFFFFF"/>
          </a:solidFill>
          <a:ln w="12700" cap="flat">
            <a:noFill/>
            <a:miter lim="400000"/>
          </a:ln>
          <a:effectLst/>
        </p:spPr>
        <p:txBody>
          <a:bodyPr wrap="square" lIns="28575" tIns="28575" rIns="28575" bIns="28575" numCol="1" anchor="ctr">
            <a:noAutofit/>
          </a:bodyPr>
          <a:lstStyle/>
          <a:p>
            <a:pPr marL="0" marR="0" lvl="0" indent="0" algn="l" defTabSz="685165" rtl="0" eaLnBrk="1" fontAlgn="auto" latinLnBrk="0" hangingPunct="1">
              <a:lnSpc>
                <a:spcPct val="100000"/>
              </a:lnSpc>
              <a:spcBef>
                <a:spcPts val="0"/>
              </a:spcBef>
              <a:spcAft>
                <a:spcPts val="0"/>
              </a:spcAft>
              <a:buClrTx/>
              <a:buSzTx/>
              <a:buFontTx/>
              <a:buNone/>
              <a:defRPr sz="3100" b="1">
                <a:latin typeface="Kontrapunkt Bob Bold"/>
                <a:ea typeface="Kontrapunkt Bob Bold"/>
                <a:cs typeface="Kontrapunkt Bob Bold"/>
                <a:sym typeface="Kontrapunkt Bob Bold"/>
              </a:defRPr>
            </a:pPr>
            <a:endParaRPr kumimoji="0" sz="2325" b="1" i="0" u="none" strike="noStrike" kern="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Kontrapunkt Bob Bold"/>
              <a:sym typeface="Arial" panose="020B0604020202020204" pitchFamily="34" charset="0"/>
            </a:endParaRPr>
          </a:p>
        </p:txBody>
      </p:sp>
      <p:sp>
        <p:nvSpPr>
          <p:cNvPr id="18446" name="TextBox 13"/>
          <p:cNvSpPr txBox="1"/>
          <p:nvPr/>
        </p:nvSpPr>
        <p:spPr>
          <a:xfrm>
            <a:off x="6140450" y="2894013"/>
            <a:ext cx="1754188"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7" name="TextBox 13"/>
          <p:cNvSpPr txBox="1"/>
          <p:nvPr/>
        </p:nvSpPr>
        <p:spPr>
          <a:xfrm>
            <a:off x="6143625" y="3108325"/>
            <a:ext cx="1751013" cy="276225"/>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8" name="TextBox 13"/>
          <p:cNvSpPr txBox="1"/>
          <p:nvPr/>
        </p:nvSpPr>
        <p:spPr>
          <a:xfrm>
            <a:off x="6140450" y="4141788"/>
            <a:ext cx="1754188" cy="185737"/>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49" name="TextBox 13"/>
          <p:cNvSpPr txBox="1"/>
          <p:nvPr/>
        </p:nvSpPr>
        <p:spPr>
          <a:xfrm>
            <a:off x="6143625" y="4356100"/>
            <a:ext cx="1751013" cy="277813"/>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0" name="TextBox 13"/>
          <p:cNvSpPr txBox="1"/>
          <p:nvPr/>
        </p:nvSpPr>
        <p:spPr>
          <a:xfrm>
            <a:off x="1100138" y="2890838"/>
            <a:ext cx="1754187" cy="184150"/>
          </a:xfrm>
          <a:prstGeom prst="rect">
            <a:avLst/>
          </a:prstGeom>
          <a:noFill/>
          <a:ln w="9525">
            <a:noFill/>
          </a:ln>
        </p:spPr>
        <p:txBody>
          <a:bodyPr lIns="0" tIns="0" rIns="0" bIns="0">
            <a:spAutoFit/>
          </a:bodyPr>
          <a:p>
            <a:pPr lvl="0" algn="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1" name="TextBox 13"/>
          <p:cNvSpPr txBox="1"/>
          <p:nvPr/>
        </p:nvSpPr>
        <p:spPr>
          <a:xfrm>
            <a:off x="1103313" y="3105150"/>
            <a:ext cx="1751012" cy="276225"/>
          </a:xfrm>
          <a:prstGeom prst="rect">
            <a:avLst/>
          </a:prstGeom>
          <a:noFill/>
          <a:ln w="9525">
            <a:noFill/>
          </a:ln>
        </p:spPr>
        <p:txBody>
          <a:bodyPr lIns="0" tIns="0" rIns="0" bIns="0">
            <a:spAutoFit/>
          </a:bodyPr>
          <a:p>
            <a:pPr lvl="0" algn="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2" name="TextBox 13"/>
          <p:cNvSpPr txBox="1"/>
          <p:nvPr/>
        </p:nvSpPr>
        <p:spPr>
          <a:xfrm>
            <a:off x="1100138" y="4138613"/>
            <a:ext cx="1754187" cy="185737"/>
          </a:xfrm>
          <a:prstGeom prst="rect">
            <a:avLst/>
          </a:prstGeom>
          <a:noFill/>
          <a:ln w="9525">
            <a:noFill/>
          </a:ln>
        </p:spPr>
        <p:txBody>
          <a:bodyPr lIns="0" tIns="0" rIns="0" bIns="0">
            <a:spAutoFit/>
          </a:bodyPr>
          <a:p>
            <a:pPr lvl="0" algn="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453" name="TextBox 13"/>
          <p:cNvSpPr txBox="1"/>
          <p:nvPr/>
        </p:nvSpPr>
        <p:spPr>
          <a:xfrm>
            <a:off x="1103313" y="4352925"/>
            <a:ext cx="1751012" cy="277813"/>
          </a:xfrm>
          <a:prstGeom prst="rect">
            <a:avLst/>
          </a:prstGeom>
          <a:noFill/>
          <a:ln w="9525">
            <a:noFill/>
          </a:ln>
        </p:spPr>
        <p:txBody>
          <a:bodyPr lIns="0" tIns="0" rIns="0" bIns="0">
            <a:spAutoFit/>
          </a:bodyPr>
          <a:p>
            <a:pPr lvl="0" algn="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9458"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9460"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9461"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5" name="矩形 14"/>
          <p:cNvSpPr/>
          <p:nvPr/>
        </p:nvSpPr>
        <p:spPr>
          <a:xfrm>
            <a:off x="5516563" y="4275138"/>
            <a:ext cx="2827338" cy="77470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9463" name="TextBox 13"/>
          <p:cNvSpPr txBox="1"/>
          <p:nvPr/>
        </p:nvSpPr>
        <p:spPr>
          <a:xfrm>
            <a:off x="5516563" y="4033838"/>
            <a:ext cx="2063750"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9464" name="图片 4"/>
          <p:cNvPicPr>
            <a:picLocks noChangeAspect="1"/>
          </p:cNvPicPr>
          <p:nvPr/>
        </p:nvPicPr>
        <p:blipFill>
          <a:blip r:embed="rId2"/>
          <a:stretch>
            <a:fillRect/>
          </a:stretch>
        </p:blipFill>
        <p:spPr>
          <a:xfrm>
            <a:off x="720725" y="2473325"/>
            <a:ext cx="3906838" cy="2663825"/>
          </a:xfrm>
          <a:prstGeom prst="rect">
            <a:avLst/>
          </a:prstGeom>
          <a:noFill/>
          <a:ln w="9525">
            <a:noFill/>
          </a:ln>
        </p:spPr>
      </p:pic>
      <p:sp>
        <p:nvSpPr>
          <p:cNvPr id="11" name="Oval 47"/>
          <p:cNvSpPr/>
          <p:nvPr/>
        </p:nvSpPr>
        <p:spPr bwMode="auto">
          <a:xfrm>
            <a:off x="4284663" y="1949450"/>
            <a:ext cx="1231900" cy="1231900"/>
          </a:xfrm>
          <a:prstGeom prst="ellipse">
            <a:avLst/>
          </a:prstGeom>
          <a:solidFill>
            <a:schemeClr val="bg1">
              <a:alpha val="3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lt1"/>
              </a:solidFill>
              <a:effectLst/>
              <a:uLnTx/>
              <a:uFillTx/>
              <a:latin typeface="+mn-lt"/>
              <a:ea typeface="+mn-ea"/>
              <a:cs typeface="+mn-cs"/>
            </a:endParaRPr>
          </a:p>
        </p:txBody>
      </p:sp>
      <p:grpSp>
        <p:nvGrpSpPr>
          <p:cNvPr id="12" name="组合 11"/>
          <p:cNvGrpSpPr/>
          <p:nvPr/>
        </p:nvGrpSpPr>
        <p:grpSpPr>
          <a:xfrm>
            <a:off x="4676293" y="2288793"/>
            <a:ext cx="465558" cy="553912"/>
            <a:chOff x="6542088" y="2519364"/>
            <a:chExt cx="217488" cy="258763"/>
          </a:xfrm>
          <a:solidFill>
            <a:schemeClr val="bg1"/>
          </a:solidFill>
        </p:grpSpPr>
        <p:sp>
          <p:nvSpPr>
            <p:cNvPr id="13" name="Freeform 102"/>
            <p:cNvSpPr>
              <a:spLocks noEditPoints="1"/>
            </p:cNvSpPr>
            <p:nvPr/>
          </p:nvSpPr>
          <p:spPr bwMode="auto">
            <a:xfrm>
              <a:off x="6542088" y="2519364"/>
              <a:ext cx="217488" cy="258763"/>
            </a:xfrm>
            <a:custGeom>
              <a:avLst/>
              <a:gdLst>
                <a:gd name="T0" fmla="*/ 139 w 242"/>
                <a:gd name="T1" fmla="*/ 47 h 287"/>
                <a:gd name="T2" fmla="*/ 139 w 242"/>
                <a:gd name="T3" fmla="*/ 23 h 287"/>
                <a:gd name="T4" fmla="*/ 152 w 242"/>
                <a:gd name="T5" fmla="*/ 23 h 287"/>
                <a:gd name="T6" fmla="*/ 163 w 242"/>
                <a:gd name="T7" fmla="*/ 11 h 287"/>
                <a:gd name="T8" fmla="*/ 152 w 242"/>
                <a:gd name="T9" fmla="*/ 0 h 287"/>
                <a:gd name="T10" fmla="*/ 91 w 242"/>
                <a:gd name="T11" fmla="*/ 0 h 287"/>
                <a:gd name="T12" fmla="*/ 79 w 242"/>
                <a:gd name="T13" fmla="*/ 11 h 287"/>
                <a:gd name="T14" fmla="*/ 91 w 242"/>
                <a:gd name="T15" fmla="*/ 23 h 287"/>
                <a:gd name="T16" fmla="*/ 103 w 242"/>
                <a:gd name="T17" fmla="*/ 23 h 287"/>
                <a:gd name="T18" fmla="*/ 103 w 242"/>
                <a:gd name="T19" fmla="*/ 47 h 287"/>
                <a:gd name="T20" fmla="*/ 0 w 242"/>
                <a:gd name="T21" fmla="*/ 166 h 287"/>
                <a:gd name="T22" fmla="*/ 121 w 242"/>
                <a:gd name="T23" fmla="*/ 287 h 287"/>
                <a:gd name="T24" fmla="*/ 242 w 242"/>
                <a:gd name="T25" fmla="*/ 166 h 287"/>
                <a:gd name="T26" fmla="*/ 139 w 242"/>
                <a:gd name="T27" fmla="*/ 47 h 287"/>
                <a:gd name="T28" fmla="*/ 121 w 242"/>
                <a:gd name="T29" fmla="*/ 257 h 287"/>
                <a:gd name="T30" fmla="*/ 30 w 242"/>
                <a:gd name="T31" fmla="*/ 166 h 287"/>
                <a:gd name="T32" fmla="*/ 121 w 242"/>
                <a:gd name="T33" fmla="*/ 75 h 287"/>
                <a:gd name="T34" fmla="*/ 212 w 242"/>
                <a:gd name="T35" fmla="*/ 166 h 287"/>
                <a:gd name="T36" fmla="*/ 121 w 242"/>
                <a:gd name="T37" fmla="*/ 25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2" h="287">
                  <a:moveTo>
                    <a:pt x="139" y="47"/>
                  </a:moveTo>
                  <a:cubicBezTo>
                    <a:pt x="139" y="23"/>
                    <a:pt x="139" y="23"/>
                    <a:pt x="139" y="23"/>
                  </a:cubicBezTo>
                  <a:cubicBezTo>
                    <a:pt x="152" y="23"/>
                    <a:pt x="152" y="23"/>
                    <a:pt x="152" y="23"/>
                  </a:cubicBezTo>
                  <a:cubicBezTo>
                    <a:pt x="158" y="23"/>
                    <a:pt x="163" y="18"/>
                    <a:pt x="163" y="11"/>
                  </a:cubicBezTo>
                  <a:cubicBezTo>
                    <a:pt x="163" y="5"/>
                    <a:pt x="158" y="0"/>
                    <a:pt x="152" y="0"/>
                  </a:cubicBezTo>
                  <a:cubicBezTo>
                    <a:pt x="91" y="0"/>
                    <a:pt x="91" y="0"/>
                    <a:pt x="91" y="0"/>
                  </a:cubicBezTo>
                  <a:cubicBezTo>
                    <a:pt x="84" y="0"/>
                    <a:pt x="79" y="5"/>
                    <a:pt x="79" y="11"/>
                  </a:cubicBezTo>
                  <a:cubicBezTo>
                    <a:pt x="79" y="18"/>
                    <a:pt x="84" y="23"/>
                    <a:pt x="91" y="23"/>
                  </a:cubicBezTo>
                  <a:cubicBezTo>
                    <a:pt x="103" y="23"/>
                    <a:pt x="103" y="23"/>
                    <a:pt x="103" y="23"/>
                  </a:cubicBezTo>
                  <a:cubicBezTo>
                    <a:pt x="103" y="47"/>
                    <a:pt x="103" y="47"/>
                    <a:pt x="103" y="47"/>
                  </a:cubicBezTo>
                  <a:cubicBezTo>
                    <a:pt x="45" y="55"/>
                    <a:pt x="0" y="106"/>
                    <a:pt x="0" y="166"/>
                  </a:cubicBezTo>
                  <a:cubicBezTo>
                    <a:pt x="0" y="233"/>
                    <a:pt x="54" y="287"/>
                    <a:pt x="121" y="287"/>
                  </a:cubicBezTo>
                  <a:cubicBezTo>
                    <a:pt x="188" y="287"/>
                    <a:pt x="242" y="233"/>
                    <a:pt x="242" y="166"/>
                  </a:cubicBezTo>
                  <a:cubicBezTo>
                    <a:pt x="242" y="105"/>
                    <a:pt x="197" y="55"/>
                    <a:pt x="139" y="47"/>
                  </a:cubicBezTo>
                  <a:close/>
                  <a:moveTo>
                    <a:pt x="121" y="257"/>
                  </a:moveTo>
                  <a:cubicBezTo>
                    <a:pt x="71" y="257"/>
                    <a:pt x="30" y="216"/>
                    <a:pt x="30" y="166"/>
                  </a:cubicBezTo>
                  <a:cubicBezTo>
                    <a:pt x="30" y="116"/>
                    <a:pt x="71" y="75"/>
                    <a:pt x="121" y="75"/>
                  </a:cubicBezTo>
                  <a:cubicBezTo>
                    <a:pt x="171" y="75"/>
                    <a:pt x="212" y="116"/>
                    <a:pt x="212" y="166"/>
                  </a:cubicBezTo>
                  <a:cubicBezTo>
                    <a:pt x="212" y="216"/>
                    <a:pt x="171" y="257"/>
                    <a:pt x="121" y="2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mn-lt"/>
                <a:ea typeface="+mn-ea"/>
                <a:cs typeface="+mn-cs"/>
              </a:endParaRPr>
            </a:p>
          </p:txBody>
        </p:sp>
        <p:sp>
          <p:nvSpPr>
            <p:cNvPr id="14" name="Freeform 103"/>
            <p:cNvSpPr/>
            <p:nvPr/>
          </p:nvSpPr>
          <p:spPr bwMode="auto">
            <a:xfrm>
              <a:off x="6640513" y="2608264"/>
              <a:ext cx="66675" cy="103188"/>
            </a:xfrm>
            <a:custGeom>
              <a:avLst/>
              <a:gdLst>
                <a:gd name="T0" fmla="*/ 71 w 74"/>
                <a:gd name="T1" fmla="*/ 93 h 114"/>
                <a:gd name="T2" fmla="*/ 23 w 74"/>
                <a:gd name="T3" fmla="*/ 61 h 114"/>
                <a:gd name="T4" fmla="*/ 23 w 74"/>
                <a:gd name="T5" fmla="*/ 5 h 114"/>
                <a:gd name="T6" fmla="*/ 21 w 74"/>
                <a:gd name="T7" fmla="*/ 2 h 114"/>
                <a:gd name="T8" fmla="*/ 18 w 74"/>
                <a:gd name="T9" fmla="*/ 0 h 114"/>
                <a:gd name="T10" fmla="*/ 5 w 74"/>
                <a:gd name="T11" fmla="*/ 0 h 114"/>
                <a:gd name="T12" fmla="*/ 1 w 74"/>
                <a:gd name="T13" fmla="*/ 2 h 114"/>
                <a:gd name="T14" fmla="*/ 0 w 74"/>
                <a:gd name="T15" fmla="*/ 5 h 114"/>
                <a:gd name="T16" fmla="*/ 0 w 74"/>
                <a:gd name="T17" fmla="*/ 71 h 114"/>
                <a:gd name="T18" fmla="*/ 1 w 74"/>
                <a:gd name="T19" fmla="*/ 75 h 114"/>
                <a:gd name="T20" fmla="*/ 2 w 74"/>
                <a:gd name="T21" fmla="*/ 75 h 114"/>
                <a:gd name="T22" fmla="*/ 58 w 74"/>
                <a:gd name="T23" fmla="*/ 113 h 114"/>
                <a:gd name="T24" fmla="*/ 61 w 74"/>
                <a:gd name="T25" fmla="*/ 114 h 114"/>
                <a:gd name="T26" fmla="*/ 62 w 74"/>
                <a:gd name="T27" fmla="*/ 114 h 114"/>
                <a:gd name="T28" fmla="*/ 65 w 74"/>
                <a:gd name="T29" fmla="*/ 111 h 114"/>
                <a:gd name="T30" fmla="*/ 72 w 74"/>
                <a:gd name="T31" fmla="*/ 100 h 114"/>
                <a:gd name="T32" fmla="*/ 71 w 74"/>
                <a:gd name="T33" fmla="*/ 93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4" h="114">
                  <a:moveTo>
                    <a:pt x="71" y="93"/>
                  </a:moveTo>
                  <a:cubicBezTo>
                    <a:pt x="23" y="61"/>
                    <a:pt x="23" y="61"/>
                    <a:pt x="23" y="61"/>
                  </a:cubicBezTo>
                  <a:cubicBezTo>
                    <a:pt x="23" y="5"/>
                    <a:pt x="23" y="5"/>
                    <a:pt x="23" y="5"/>
                  </a:cubicBezTo>
                  <a:cubicBezTo>
                    <a:pt x="23" y="4"/>
                    <a:pt x="22" y="3"/>
                    <a:pt x="21" y="2"/>
                  </a:cubicBezTo>
                  <a:cubicBezTo>
                    <a:pt x="21" y="1"/>
                    <a:pt x="19" y="0"/>
                    <a:pt x="18" y="0"/>
                  </a:cubicBezTo>
                  <a:cubicBezTo>
                    <a:pt x="5" y="0"/>
                    <a:pt x="5" y="0"/>
                    <a:pt x="5" y="0"/>
                  </a:cubicBezTo>
                  <a:cubicBezTo>
                    <a:pt x="3" y="0"/>
                    <a:pt x="2" y="1"/>
                    <a:pt x="1" y="2"/>
                  </a:cubicBezTo>
                  <a:cubicBezTo>
                    <a:pt x="0" y="3"/>
                    <a:pt x="0" y="4"/>
                    <a:pt x="0" y="5"/>
                  </a:cubicBezTo>
                  <a:cubicBezTo>
                    <a:pt x="0" y="71"/>
                    <a:pt x="0" y="71"/>
                    <a:pt x="0" y="71"/>
                  </a:cubicBezTo>
                  <a:cubicBezTo>
                    <a:pt x="0" y="72"/>
                    <a:pt x="0" y="74"/>
                    <a:pt x="1" y="75"/>
                  </a:cubicBezTo>
                  <a:cubicBezTo>
                    <a:pt x="1" y="75"/>
                    <a:pt x="2" y="75"/>
                    <a:pt x="2" y="75"/>
                  </a:cubicBezTo>
                  <a:cubicBezTo>
                    <a:pt x="58" y="113"/>
                    <a:pt x="58" y="113"/>
                    <a:pt x="58" y="113"/>
                  </a:cubicBezTo>
                  <a:cubicBezTo>
                    <a:pt x="59" y="113"/>
                    <a:pt x="60" y="114"/>
                    <a:pt x="61" y="114"/>
                  </a:cubicBezTo>
                  <a:cubicBezTo>
                    <a:pt x="61" y="114"/>
                    <a:pt x="62" y="114"/>
                    <a:pt x="62" y="114"/>
                  </a:cubicBezTo>
                  <a:cubicBezTo>
                    <a:pt x="63" y="113"/>
                    <a:pt x="64" y="112"/>
                    <a:pt x="65" y="111"/>
                  </a:cubicBezTo>
                  <a:cubicBezTo>
                    <a:pt x="72" y="100"/>
                    <a:pt x="72" y="100"/>
                    <a:pt x="72" y="100"/>
                  </a:cubicBezTo>
                  <a:cubicBezTo>
                    <a:pt x="74" y="98"/>
                    <a:pt x="73" y="95"/>
                    <a:pt x="71"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tx1"/>
                </a:solidFill>
                <a:effectLst/>
                <a:uLnTx/>
                <a:uFillTx/>
                <a:latin typeface="+mn-lt"/>
                <a:ea typeface="+mn-ea"/>
                <a:cs typeface="+mn-cs"/>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0482"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0484"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0485"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Freeform 6"/>
          <p:cNvSpPr>
            <a:spLocks noEditPoints="1"/>
          </p:cNvSpPr>
          <p:nvPr/>
        </p:nvSpPr>
        <p:spPr bwMode="auto">
          <a:xfrm>
            <a:off x="2532063" y="4391025"/>
            <a:ext cx="1138238" cy="1135063"/>
          </a:xfrm>
          <a:custGeom>
            <a:avLst/>
            <a:gdLst>
              <a:gd name="T0" fmla="*/ 568 w 631"/>
              <a:gd name="T1" fmla="*/ 316 h 632"/>
              <a:gd name="T2" fmla="*/ 315 w 631"/>
              <a:gd name="T3" fmla="*/ 568 h 632"/>
              <a:gd name="T4" fmla="*/ 63 w 631"/>
              <a:gd name="T5" fmla="*/ 316 h 632"/>
              <a:gd name="T6" fmla="*/ 315 w 631"/>
              <a:gd name="T7" fmla="*/ 64 h 632"/>
              <a:gd name="T8" fmla="*/ 568 w 631"/>
              <a:gd name="T9" fmla="*/ 316 h 632"/>
              <a:gd name="T10" fmla="*/ 631 w 631"/>
              <a:gd name="T11" fmla="*/ 316 h 632"/>
              <a:gd name="T12" fmla="*/ 315 w 631"/>
              <a:gd name="T13" fmla="*/ 0 h 632"/>
              <a:gd name="T14" fmla="*/ 0 w 631"/>
              <a:gd name="T15" fmla="*/ 316 h 632"/>
              <a:gd name="T16" fmla="*/ 315 w 631"/>
              <a:gd name="T17" fmla="*/ 632 h 632"/>
              <a:gd name="T18" fmla="*/ 631 w 631"/>
              <a:gd name="T19" fmla="*/ 316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31" h="632">
                <a:moveTo>
                  <a:pt x="568" y="316"/>
                </a:moveTo>
                <a:cubicBezTo>
                  <a:pt x="568" y="455"/>
                  <a:pt x="455" y="568"/>
                  <a:pt x="315" y="568"/>
                </a:cubicBezTo>
                <a:cubicBezTo>
                  <a:pt x="176" y="568"/>
                  <a:pt x="63" y="455"/>
                  <a:pt x="63" y="316"/>
                </a:cubicBezTo>
                <a:cubicBezTo>
                  <a:pt x="63" y="177"/>
                  <a:pt x="176" y="64"/>
                  <a:pt x="315" y="64"/>
                </a:cubicBezTo>
                <a:cubicBezTo>
                  <a:pt x="455" y="64"/>
                  <a:pt x="568" y="177"/>
                  <a:pt x="568" y="316"/>
                </a:cubicBezTo>
                <a:moveTo>
                  <a:pt x="631" y="316"/>
                </a:moveTo>
                <a:cubicBezTo>
                  <a:pt x="631" y="141"/>
                  <a:pt x="490" y="0"/>
                  <a:pt x="315" y="0"/>
                </a:cubicBezTo>
                <a:cubicBezTo>
                  <a:pt x="141" y="0"/>
                  <a:pt x="0" y="141"/>
                  <a:pt x="0" y="316"/>
                </a:cubicBezTo>
                <a:cubicBezTo>
                  <a:pt x="0" y="490"/>
                  <a:pt x="141" y="632"/>
                  <a:pt x="315" y="632"/>
                </a:cubicBezTo>
                <a:cubicBezTo>
                  <a:pt x="490" y="632"/>
                  <a:pt x="631" y="490"/>
                  <a:pt x="631" y="316"/>
                </a:cubicBezTo>
              </a:path>
            </a:pathLst>
          </a:custGeom>
          <a:solidFill>
            <a:schemeClr val="bg1">
              <a:alpha val="50000"/>
            </a:schemeClr>
          </a:solidFill>
          <a:ln>
            <a:noFill/>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Freeform 10"/>
          <p:cNvSpPr/>
          <p:nvPr/>
        </p:nvSpPr>
        <p:spPr bwMode="auto">
          <a:xfrm>
            <a:off x="2532063" y="3524250"/>
            <a:ext cx="1138238" cy="1133475"/>
          </a:xfrm>
          <a:custGeom>
            <a:avLst/>
            <a:gdLst>
              <a:gd name="T0" fmla="*/ 389 w 631"/>
              <a:gd name="T1" fmla="*/ 557 h 631"/>
              <a:gd name="T2" fmla="*/ 315 w 631"/>
              <a:gd name="T3" fmla="*/ 568 h 631"/>
              <a:gd name="T4" fmla="*/ 63 w 631"/>
              <a:gd name="T5" fmla="*/ 316 h 631"/>
              <a:gd name="T6" fmla="*/ 315 w 631"/>
              <a:gd name="T7" fmla="*/ 63 h 631"/>
              <a:gd name="T8" fmla="*/ 568 w 631"/>
              <a:gd name="T9" fmla="*/ 316 h 631"/>
              <a:gd name="T10" fmla="*/ 464 w 631"/>
              <a:gd name="T11" fmla="*/ 519 h 631"/>
              <a:gd name="T12" fmla="*/ 519 w 631"/>
              <a:gd name="T13" fmla="*/ 557 h 631"/>
              <a:gd name="T14" fmla="*/ 631 w 631"/>
              <a:gd name="T15" fmla="*/ 316 h 631"/>
              <a:gd name="T16" fmla="*/ 315 w 631"/>
              <a:gd name="T17" fmla="*/ 0 h 631"/>
              <a:gd name="T18" fmla="*/ 0 w 631"/>
              <a:gd name="T19" fmla="*/ 316 h 631"/>
              <a:gd name="T20" fmla="*/ 315 w 631"/>
              <a:gd name="T21" fmla="*/ 631 h 631"/>
              <a:gd name="T22" fmla="*/ 464 w 631"/>
              <a:gd name="T23" fmla="*/ 594 h 631"/>
              <a:gd name="T24" fmla="*/ 389 w 631"/>
              <a:gd name="T25" fmla="*/ 5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1" h="631">
                <a:moveTo>
                  <a:pt x="389" y="557"/>
                </a:moveTo>
                <a:cubicBezTo>
                  <a:pt x="366" y="564"/>
                  <a:pt x="341" y="568"/>
                  <a:pt x="315" y="568"/>
                </a:cubicBezTo>
                <a:cubicBezTo>
                  <a:pt x="176" y="568"/>
                  <a:pt x="63" y="455"/>
                  <a:pt x="63" y="316"/>
                </a:cubicBezTo>
                <a:cubicBezTo>
                  <a:pt x="63" y="176"/>
                  <a:pt x="176" y="63"/>
                  <a:pt x="315" y="63"/>
                </a:cubicBezTo>
                <a:cubicBezTo>
                  <a:pt x="455" y="63"/>
                  <a:pt x="568" y="176"/>
                  <a:pt x="568" y="316"/>
                </a:cubicBezTo>
                <a:cubicBezTo>
                  <a:pt x="568" y="399"/>
                  <a:pt x="527" y="473"/>
                  <a:pt x="464" y="519"/>
                </a:cubicBezTo>
                <a:cubicBezTo>
                  <a:pt x="484" y="530"/>
                  <a:pt x="502" y="542"/>
                  <a:pt x="519" y="557"/>
                </a:cubicBezTo>
                <a:cubicBezTo>
                  <a:pt x="588" y="499"/>
                  <a:pt x="631" y="412"/>
                  <a:pt x="631" y="316"/>
                </a:cubicBezTo>
                <a:cubicBezTo>
                  <a:pt x="631" y="141"/>
                  <a:pt x="490" y="0"/>
                  <a:pt x="315" y="0"/>
                </a:cubicBezTo>
                <a:cubicBezTo>
                  <a:pt x="141" y="0"/>
                  <a:pt x="0" y="141"/>
                  <a:pt x="0" y="316"/>
                </a:cubicBezTo>
                <a:cubicBezTo>
                  <a:pt x="0" y="490"/>
                  <a:pt x="141" y="631"/>
                  <a:pt x="315" y="631"/>
                </a:cubicBezTo>
                <a:cubicBezTo>
                  <a:pt x="369" y="631"/>
                  <a:pt x="420" y="618"/>
                  <a:pt x="464" y="594"/>
                </a:cubicBezTo>
                <a:cubicBezTo>
                  <a:pt x="442" y="578"/>
                  <a:pt x="416" y="565"/>
                  <a:pt x="389" y="557"/>
                </a:cubicBezTo>
              </a:path>
            </a:pathLst>
          </a:custGeom>
          <a:solidFill>
            <a:schemeClr val="bg1">
              <a:alpha val="50000"/>
            </a:schemeClr>
          </a:solidFill>
          <a:ln>
            <a:noFill/>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Freeform 14"/>
          <p:cNvSpPr/>
          <p:nvPr/>
        </p:nvSpPr>
        <p:spPr bwMode="auto">
          <a:xfrm>
            <a:off x="2532063" y="2657475"/>
            <a:ext cx="1138238" cy="1133475"/>
          </a:xfrm>
          <a:custGeom>
            <a:avLst/>
            <a:gdLst>
              <a:gd name="T0" fmla="*/ 389 w 631"/>
              <a:gd name="T1" fmla="*/ 557 h 632"/>
              <a:gd name="T2" fmla="*/ 315 w 631"/>
              <a:gd name="T3" fmla="*/ 568 h 632"/>
              <a:gd name="T4" fmla="*/ 63 w 631"/>
              <a:gd name="T5" fmla="*/ 316 h 632"/>
              <a:gd name="T6" fmla="*/ 315 w 631"/>
              <a:gd name="T7" fmla="*/ 64 h 632"/>
              <a:gd name="T8" fmla="*/ 568 w 631"/>
              <a:gd name="T9" fmla="*/ 316 h 632"/>
              <a:gd name="T10" fmla="*/ 464 w 631"/>
              <a:gd name="T11" fmla="*/ 520 h 632"/>
              <a:gd name="T12" fmla="*/ 519 w 631"/>
              <a:gd name="T13" fmla="*/ 557 h 632"/>
              <a:gd name="T14" fmla="*/ 631 w 631"/>
              <a:gd name="T15" fmla="*/ 316 h 632"/>
              <a:gd name="T16" fmla="*/ 315 w 631"/>
              <a:gd name="T17" fmla="*/ 0 h 632"/>
              <a:gd name="T18" fmla="*/ 0 w 631"/>
              <a:gd name="T19" fmla="*/ 316 h 632"/>
              <a:gd name="T20" fmla="*/ 315 w 631"/>
              <a:gd name="T21" fmla="*/ 632 h 632"/>
              <a:gd name="T22" fmla="*/ 464 w 631"/>
              <a:gd name="T23" fmla="*/ 595 h 632"/>
              <a:gd name="T24" fmla="*/ 389 w 631"/>
              <a:gd name="T25" fmla="*/ 557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1" h="632">
                <a:moveTo>
                  <a:pt x="389" y="557"/>
                </a:moveTo>
                <a:cubicBezTo>
                  <a:pt x="366" y="564"/>
                  <a:pt x="341" y="568"/>
                  <a:pt x="315" y="568"/>
                </a:cubicBezTo>
                <a:cubicBezTo>
                  <a:pt x="176" y="568"/>
                  <a:pt x="63" y="455"/>
                  <a:pt x="63" y="316"/>
                </a:cubicBezTo>
                <a:cubicBezTo>
                  <a:pt x="63" y="177"/>
                  <a:pt x="176" y="64"/>
                  <a:pt x="315" y="64"/>
                </a:cubicBezTo>
                <a:cubicBezTo>
                  <a:pt x="455" y="64"/>
                  <a:pt x="568" y="177"/>
                  <a:pt x="568" y="316"/>
                </a:cubicBezTo>
                <a:cubicBezTo>
                  <a:pt x="568" y="400"/>
                  <a:pt x="527" y="474"/>
                  <a:pt x="464" y="520"/>
                </a:cubicBezTo>
                <a:cubicBezTo>
                  <a:pt x="484" y="530"/>
                  <a:pt x="502" y="543"/>
                  <a:pt x="519" y="557"/>
                </a:cubicBezTo>
                <a:cubicBezTo>
                  <a:pt x="588" y="499"/>
                  <a:pt x="631" y="413"/>
                  <a:pt x="631" y="316"/>
                </a:cubicBezTo>
                <a:cubicBezTo>
                  <a:pt x="631" y="142"/>
                  <a:pt x="490" y="0"/>
                  <a:pt x="315" y="0"/>
                </a:cubicBezTo>
                <a:cubicBezTo>
                  <a:pt x="141" y="0"/>
                  <a:pt x="0" y="142"/>
                  <a:pt x="0" y="316"/>
                </a:cubicBezTo>
                <a:cubicBezTo>
                  <a:pt x="0" y="491"/>
                  <a:pt x="141" y="632"/>
                  <a:pt x="315" y="632"/>
                </a:cubicBezTo>
                <a:cubicBezTo>
                  <a:pt x="369" y="632"/>
                  <a:pt x="420" y="618"/>
                  <a:pt x="464" y="595"/>
                </a:cubicBezTo>
                <a:cubicBezTo>
                  <a:pt x="442" y="578"/>
                  <a:pt x="416" y="566"/>
                  <a:pt x="389" y="557"/>
                </a:cubicBezTo>
              </a:path>
            </a:pathLst>
          </a:custGeom>
          <a:solidFill>
            <a:schemeClr val="bg1">
              <a:alpha val="50000"/>
            </a:schemeClr>
          </a:solidFill>
          <a:ln>
            <a:noFill/>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18"/>
          <p:cNvSpPr/>
          <p:nvPr/>
        </p:nvSpPr>
        <p:spPr bwMode="auto">
          <a:xfrm>
            <a:off x="2532063" y="1790700"/>
            <a:ext cx="1138238" cy="1133475"/>
          </a:xfrm>
          <a:custGeom>
            <a:avLst/>
            <a:gdLst>
              <a:gd name="T0" fmla="*/ 389 w 631"/>
              <a:gd name="T1" fmla="*/ 557 h 631"/>
              <a:gd name="T2" fmla="*/ 315 w 631"/>
              <a:gd name="T3" fmla="*/ 568 h 631"/>
              <a:gd name="T4" fmla="*/ 63 w 631"/>
              <a:gd name="T5" fmla="*/ 316 h 631"/>
              <a:gd name="T6" fmla="*/ 315 w 631"/>
              <a:gd name="T7" fmla="*/ 63 h 631"/>
              <a:gd name="T8" fmla="*/ 568 w 631"/>
              <a:gd name="T9" fmla="*/ 316 h 631"/>
              <a:gd name="T10" fmla="*/ 464 w 631"/>
              <a:gd name="T11" fmla="*/ 519 h 631"/>
              <a:gd name="T12" fmla="*/ 519 w 631"/>
              <a:gd name="T13" fmla="*/ 557 h 631"/>
              <a:gd name="T14" fmla="*/ 631 w 631"/>
              <a:gd name="T15" fmla="*/ 316 h 631"/>
              <a:gd name="T16" fmla="*/ 315 w 631"/>
              <a:gd name="T17" fmla="*/ 0 h 631"/>
              <a:gd name="T18" fmla="*/ 0 w 631"/>
              <a:gd name="T19" fmla="*/ 316 h 631"/>
              <a:gd name="T20" fmla="*/ 315 w 631"/>
              <a:gd name="T21" fmla="*/ 631 h 631"/>
              <a:gd name="T22" fmla="*/ 464 w 631"/>
              <a:gd name="T23" fmla="*/ 594 h 631"/>
              <a:gd name="T24" fmla="*/ 389 w 631"/>
              <a:gd name="T25" fmla="*/ 557 h 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1" h="631">
                <a:moveTo>
                  <a:pt x="389" y="557"/>
                </a:moveTo>
                <a:cubicBezTo>
                  <a:pt x="366" y="564"/>
                  <a:pt x="341" y="568"/>
                  <a:pt x="315" y="568"/>
                </a:cubicBezTo>
                <a:cubicBezTo>
                  <a:pt x="176" y="568"/>
                  <a:pt x="63" y="455"/>
                  <a:pt x="63" y="316"/>
                </a:cubicBezTo>
                <a:cubicBezTo>
                  <a:pt x="63" y="177"/>
                  <a:pt x="176" y="63"/>
                  <a:pt x="315" y="63"/>
                </a:cubicBezTo>
                <a:cubicBezTo>
                  <a:pt x="455" y="63"/>
                  <a:pt x="568" y="177"/>
                  <a:pt x="568" y="316"/>
                </a:cubicBezTo>
                <a:cubicBezTo>
                  <a:pt x="568" y="399"/>
                  <a:pt x="527" y="473"/>
                  <a:pt x="464" y="519"/>
                </a:cubicBezTo>
                <a:cubicBezTo>
                  <a:pt x="484" y="530"/>
                  <a:pt x="502" y="543"/>
                  <a:pt x="519" y="557"/>
                </a:cubicBezTo>
                <a:cubicBezTo>
                  <a:pt x="588" y="499"/>
                  <a:pt x="631" y="412"/>
                  <a:pt x="631" y="316"/>
                </a:cubicBezTo>
                <a:cubicBezTo>
                  <a:pt x="631" y="141"/>
                  <a:pt x="490" y="0"/>
                  <a:pt x="315" y="0"/>
                </a:cubicBezTo>
                <a:cubicBezTo>
                  <a:pt x="141" y="0"/>
                  <a:pt x="0" y="141"/>
                  <a:pt x="0" y="316"/>
                </a:cubicBezTo>
                <a:cubicBezTo>
                  <a:pt x="0" y="490"/>
                  <a:pt x="141" y="631"/>
                  <a:pt x="315" y="631"/>
                </a:cubicBezTo>
                <a:cubicBezTo>
                  <a:pt x="369" y="631"/>
                  <a:pt x="420" y="618"/>
                  <a:pt x="464" y="594"/>
                </a:cubicBezTo>
                <a:cubicBezTo>
                  <a:pt x="442" y="578"/>
                  <a:pt x="416" y="565"/>
                  <a:pt x="389" y="557"/>
                </a:cubicBezTo>
                <a:close/>
              </a:path>
            </a:pathLst>
          </a:custGeom>
          <a:solidFill>
            <a:schemeClr val="bg1">
              <a:alpha val="50000"/>
            </a:schemeClr>
          </a:solidFill>
          <a:ln>
            <a:noFill/>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4" name="Group 23"/>
          <p:cNvGrpSpPr>
            <a:grpSpLocks noChangeAspect="1"/>
          </p:cNvGrpSpPr>
          <p:nvPr/>
        </p:nvGrpSpPr>
        <p:grpSpPr>
          <a:xfrm>
            <a:off x="2908972" y="2077205"/>
            <a:ext cx="385376" cy="510174"/>
            <a:chOff x="4127500" y="2260600"/>
            <a:chExt cx="612776" cy="811213"/>
          </a:xfrm>
          <a:solidFill>
            <a:schemeClr val="bg1">
              <a:alpha val="50000"/>
            </a:schemeClr>
          </a:solidFill>
        </p:grpSpPr>
        <p:sp>
          <p:nvSpPr>
            <p:cNvPr id="15" name="Freeform 22"/>
            <p:cNvSpPr/>
            <p:nvPr/>
          </p:nvSpPr>
          <p:spPr bwMode="auto">
            <a:xfrm>
              <a:off x="4491038" y="2894013"/>
              <a:ext cx="87313" cy="22225"/>
            </a:xfrm>
            <a:custGeom>
              <a:avLst/>
              <a:gdLst>
                <a:gd name="T0" fmla="*/ 61 w 63"/>
                <a:gd name="T1" fmla="*/ 9 h 16"/>
                <a:gd name="T2" fmla="*/ 2 w 63"/>
                <a:gd name="T3" fmla="*/ 0 h 16"/>
                <a:gd name="T4" fmla="*/ 0 w 63"/>
                <a:gd name="T5" fmla="*/ 5 h 16"/>
                <a:gd name="T6" fmla="*/ 63 w 63"/>
                <a:gd name="T7" fmla="*/ 16 h 16"/>
                <a:gd name="T8" fmla="*/ 61 w 63"/>
                <a:gd name="T9" fmla="*/ 9 h 16"/>
              </a:gdLst>
              <a:ahLst/>
              <a:cxnLst>
                <a:cxn ang="0">
                  <a:pos x="T0" y="T1"/>
                </a:cxn>
                <a:cxn ang="0">
                  <a:pos x="T2" y="T3"/>
                </a:cxn>
                <a:cxn ang="0">
                  <a:pos x="T4" y="T5"/>
                </a:cxn>
                <a:cxn ang="0">
                  <a:pos x="T6" y="T7"/>
                </a:cxn>
                <a:cxn ang="0">
                  <a:pos x="T8" y="T9"/>
                </a:cxn>
              </a:cxnLst>
              <a:rect l="0" t="0" r="r" b="b"/>
              <a:pathLst>
                <a:path w="63" h="16">
                  <a:moveTo>
                    <a:pt x="61" y="9"/>
                  </a:moveTo>
                  <a:cubicBezTo>
                    <a:pt x="61" y="9"/>
                    <a:pt x="19" y="4"/>
                    <a:pt x="2" y="0"/>
                  </a:cubicBezTo>
                  <a:cubicBezTo>
                    <a:pt x="0" y="5"/>
                    <a:pt x="0" y="5"/>
                    <a:pt x="0" y="5"/>
                  </a:cubicBezTo>
                  <a:cubicBezTo>
                    <a:pt x="63" y="16"/>
                    <a:pt x="63" y="16"/>
                    <a:pt x="63" y="16"/>
                  </a:cubicBezTo>
                  <a:cubicBezTo>
                    <a:pt x="63" y="16"/>
                    <a:pt x="59" y="9"/>
                    <a:pt x="61"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nvGrpSpPr>
            <p:cNvPr id="16" name="Group 25"/>
            <p:cNvGrpSpPr/>
            <p:nvPr/>
          </p:nvGrpSpPr>
          <p:grpSpPr>
            <a:xfrm>
              <a:off x="4127500" y="2260600"/>
              <a:ext cx="612776" cy="811213"/>
              <a:chOff x="4127500" y="2260600"/>
              <a:chExt cx="612776" cy="811213"/>
            </a:xfrm>
            <a:grpFill/>
          </p:grpSpPr>
          <p:grpSp>
            <p:nvGrpSpPr>
              <p:cNvPr id="17" name="Group 26"/>
              <p:cNvGrpSpPr/>
              <p:nvPr/>
            </p:nvGrpSpPr>
            <p:grpSpPr>
              <a:xfrm>
                <a:off x="4127500" y="2260600"/>
                <a:ext cx="612776" cy="811213"/>
                <a:chOff x="4127500" y="2260600"/>
                <a:chExt cx="612776" cy="811213"/>
              </a:xfrm>
              <a:grpFill/>
            </p:grpSpPr>
            <p:sp>
              <p:nvSpPr>
                <p:cNvPr id="20" name="Freeform 19"/>
                <p:cNvSpPr/>
                <p:nvPr/>
              </p:nvSpPr>
              <p:spPr bwMode="auto">
                <a:xfrm>
                  <a:off x="4267200" y="2260600"/>
                  <a:ext cx="271463" cy="234950"/>
                </a:xfrm>
                <a:custGeom>
                  <a:avLst/>
                  <a:gdLst>
                    <a:gd name="T0" fmla="*/ 98 w 196"/>
                    <a:gd name="T1" fmla="*/ 0 h 170"/>
                    <a:gd name="T2" fmla="*/ 170 w 196"/>
                    <a:gd name="T3" fmla="*/ 32 h 170"/>
                    <a:gd name="T4" fmla="*/ 180 w 196"/>
                    <a:gd name="T5" fmla="*/ 121 h 170"/>
                    <a:gd name="T6" fmla="*/ 165 w 196"/>
                    <a:gd name="T7" fmla="*/ 168 h 170"/>
                    <a:gd name="T8" fmla="*/ 157 w 196"/>
                    <a:gd name="T9" fmla="*/ 121 h 170"/>
                    <a:gd name="T10" fmla="*/ 142 w 196"/>
                    <a:gd name="T11" fmla="*/ 67 h 170"/>
                    <a:gd name="T12" fmla="*/ 97 w 196"/>
                    <a:gd name="T13" fmla="*/ 61 h 170"/>
                    <a:gd name="T14" fmla="*/ 41 w 196"/>
                    <a:gd name="T15" fmla="*/ 71 h 170"/>
                    <a:gd name="T16" fmla="*/ 30 w 196"/>
                    <a:gd name="T17" fmla="*/ 123 h 170"/>
                    <a:gd name="T18" fmla="*/ 26 w 196"/>
                    <a:gd name="T19" fmla="*/ 159 h 170"/>
                    <a:gd name="T20" fmla="*/ 18 w 196"/>
                    <a:gd name="T21" fmla="*/ 97 h 170"/>
                    <a:gd name="T22" fmla="*/ 98 w 196"/>
                    <a:gd name="T23"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6" h="170">
                      <a:moveTo>
                        <a:pt x="98" y="0"/>
                      </a:moveTo>
                      <a:cubicBezTo>
                        <a:pt x="98" y="0"/>
                        <a:pt x="145" y="4"/>
                        <a:pt x="170" y="32"/>
                      </a:cubicBezTo>
                      <a:cubicBezTo>
                        <a:pt x="196" y="60"/>
                        <a:pt x="186" y="97"/>
                        <a:pt x="180" y="121"/>
                      </a:cubicBezTo>
                      <a:cubicBezTo>
                        <a:pt x="180" y="121"/>
                        <a:pt x="165" y="165"/>
                        <a:pt x="165" y="168"/>
                      </a:cubicBezTo>
                      <a:cubicBezTo>
                        <a:pt x="165" y="170"/>
                        <a:pt x="162" y="132"/>
                        <a:pt x="157" y="121"/>
                      </a:cubicBezTo>
                      <a:cubicBezTo>
                        <a:pt x="152" y="110"/>
                        <a:pt x="160" y="79"/>
                        <a:pt x="142" y="67"/>
                      </a:cubicBezTo>
                      <a:cubicBezTo>
                        <a:pt x="123" y="55"/>
                        <a:pt x="97" y="61"/>
                        <a:pt x="97" y="61"/>
                      </a:cubicBezTo>
                      <a:cubicBezTo>
                        <a:pt x="97" y="61"/>
                        <a:pt x="59" y="50"/>
                        <a:pt x="41" y="71"/>
                      </a:cubicBezTo>
                      <a:cubicBezTo>
                        <a:pt x="23" y="91"/>
                        <a:pt x="33" y="107"/>
                        <a:pt x="30" y="123"/>
                      </a:cubicBezTo>
                      <a:cubicBezTo>
                        <a:pt x="28" y="139"/>
                        <a:pt x="26" y="159"/>
                        <a:pt x="26" y="159"/>
                      </a:cubicBezTo>
                      <a:cubicBezTo>
                        <a:pt x="26" y="159"/>
                        <a:pt x="19" y="115"/>
                        <a:pt x="18" y="97"/>
                      </a:cubicBezTo>
                      <a:cubicBezTo>
                        <a:pt x="16" y="80"/>
                        <a:pt x="0" y="18"/>
                        <a:pt x="9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 name="Freeform 20"/>
                <p:cNvSpPr/>
                <p:nvPr/>
              </p:nvSpPr>
              <p:spPr bwMode="auto">
                <a:xfrm>
                  <a:off x="4127500" y="2557463"/>
                  <a:ext cx="612776" cy="514350"/>
                </a:xfrm>
                <a:custGeom>
                  <a:avLst/>
                  <a:gdLst>
                    <a:gd name="T0" fmla="*/ 152 w 442"/>
                    <a:gd name="T1" fmla="*/ 10 h 371"/>
                    <a:gd name="T2" fmla="*/ 158 w 442"/>
                    <a:gd name="T3" fmla="*/ 40 h 371"/>
                    <a:gd name="T4" fmla="*/ 200 w 442"/>
                    <a:gd name="T5" fmla="*/ 72 h 371"/>
                    <a:gd name="T6" fmla="*/ 258 w 442"/>
                    <a:gd name="T7" fmla="*/ 14 h 371"/>
                    <a:gd name="T8" fmla="*/ 257 w 442"/>
                    <a:gd name="T9" fmla="*/ 0 h 371"/>
                    <a:gd name="T10" fmla="*/ 277 w 442"/>
                    <a:gd name="T11" fmla="*/ 19 h 371"/>
                    <a:gd name="T12" fmla="*/ 278 w 442"/>
                    <a:gd name="T13" fmla="*/ 28 h 371"/>
                    <a:gd name="T14" fmla="*/ 374 w 442"/>
                    <a:gd name="T15" fmla="*/ 56 h 371"/>
                    <a:gd name="T16" fmla="*/ 429 w 442"/>
                    <a:gd name="T17" fmla="*/ 197 h 371"/>
                    <a:gd name="T18" fmla="*/ 420 w 442"/>
                    <a:gd name="T19" fmla="*/ 336 h 371"/>
                    <a:gd name="T20" fmla="*/ 360 w 442"/>
                    <a:gd name="T21" fmla="*/ 356 h 371"/>
                    <a:gd name="T22" fmla="*/ 325 w 442"/>
                    <a:gd name="T23" fmla="*/ 352 h 371"/>
                    <a:gd name="T24" fmla="*/ 324 w 442"/>
                    <a:gd name="T25" fmla="*/ 309 h 371"/>
                    <a:gd name="T26" fmla="*/ 316 w 442"/>
                    <a:gd name="T27" fmla="*/ 252 h 371"/>
                    <a:gd name="T28" fmla="*/ 334 w 442"/>
                    <a:gd name="T29" fmla="*/ 248 h 371"/>
                    <a:gd name="T30" fmla="*/ 311 w 442"/>
                    <a:gd name="T31" fmla="*/ 226 h 371"/>
                    <a:gd name="T32" fmla="*/ 269 w 442"/>
                    <a:gd name="T33" fmla="*/ 248 h 371"/>
                    <a:gd name="T34" fmla="*/ 208 w 442"/>
                    <a:gd name="T35" fmla="*/ 237 h 371"/>
                    <a:gd name="T36" fmla="*/ 206 w 442"/>
                    <a:gd name="T37" fmla="*/ 117 h 371"/>
                    <a:gd name="T38" fmla="*/ 202 w 442"/>
                    <a:gd name="T39" fmla="*/ 105 h 371"/>
                    <a:gd name="T40" fmla="*/ 211 w 442"/>
                    <a:gd name="T41" fmla="*/ 89 h 371"/>
                    <a:gd name="T42" fmla="*/ 234 w 442"/>
                    <a:gd name="T43" fmla="*/ 73 h 371"/>
                    <a:gd name="T44" fmla="*/ 227 w 442"/>
                    <a:gd name="T45" fmla="*/ 64 h 371"/>
                    <a:gd name="T46" fmla="*/ 204 w 442"/>
                    <a:gd name="T47" fmla="*/ 81 h 371"/>
                    <a:gd name="T48" fmla="*/ 196 w 442"/>
                    <a:gd name="T49" fmla="*/ 81 h 371"/>
                    <a:gd name="T50" fmla="*/ 176 w 442"/>
                    <a:gd name="T51" fmla="*/ 68 h 371"/>
                    <a:gd name="T52" fmla="*/ 166 w 442"/>
                    <a:gd name="T53" fmla="*/ 79 h 371"/>
                    <a:gd name="T54" fmla="*/ 187 w 442"/>
                    <a:gd name="T55" fmla="*/ 91 h 371"/>
                    <a:gd name="T56" fmla="*/ 184 w 442"/>
                    <a:gd name="T57" fmla="*/ 101 h 371"/>
                    <a:gd name="T58" fmla="*/ 174 w 442"/>
                    <a:gd name="T59" fmla="*/ 117 h 371"/>
                    <a:gd name="T60" fmla="*/ 165 w 442"/>
                    <a:gd name="T61" fmla="*/ 226 h 371"/>
                    <a:gd name="T62" fmla="*/ 118 w 442"/>
                    <a:gd name="T63" fmla="*/ 227 h 371"/>
                    <a:gd name="T64" fmla="*/ 89 w 442"/>
                    <a:gd name="T65" fmla="*/ 267 h 371"/>
                    <a:gd name="T66" fmla="*/ 102 w 442"/>
                    <a:gd name="T67" fmla="*/ 275 h 371"/>
                    <a:gd name="T68" fmla="*/ 98 w 442"/>
                    <a:gd name="T69" fmla="*/ 364 h 371"/>
                    <a:gd name="T70" fmla="*/ 53 w 442"/>
                    <a:gd name="T71" fmla="*/ 367 h 371"/>
                    <a:gd name="T72" fmla="*/ 4 w 442"/>
                    <a:gd name="T73" fmla="*/ 310 h 371"/>
                    <a:gd name="T74" fmla="*/ 6 w 442"/>
                    <a:gd name="T75" fmla="*/ 180 h 371"/>
                    <a:gd name="T76" fmla="*/ 46 w 442"/>
                    <a:gd name="T77" fmla="*/ 77 h 371"/>
                    <a:gd name="T78" fmla="*/ 125 w 442"/>
                    <a:gd name="T79" fmla="*/ 46 h 371"/>
                    <a:gd name="T80" fmla="*/ 152 w 442"/>
                    <a:gd name="T81" fmla="*/ 10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42" h="371">
                      <a:moveTo>
                        <a:pt x="152" y="10"/>
                      </a:moveTo>
                      <a:cubicBezTo>
                        <a:pt x="152" y="10"/>
                        <a:pt x="149" y="27"/>
                        <a:pt x="158" y="40"/>
                      </a:cubicBezTo>
                      <a:cubicBezTo>
                        <a:pt x="168" y="53"/>
                        <a:pt x="193" y="75"/>
                        <a:pt x="200" y="72"/>
                      </a:cubicBezTo>
                      <a:cubicBezTo>
                        <a:pt x="207" y="70"/>
                        <a:pt x="255" y="26"/>
                        <a:pt x="258" y="14"/>
                      </a:cubicBezTo>
                      <a:cubicBezTo>
                        <a:pt x="261" y="2"/>
                        <a:pt x="257" y="0"/>
                        <a:pt x="257" y="0"/>
                      </a:cubicBezTo>
                      <a:cubicBezTo>
                        <a:pt x="257" y="0"/>
                        <a:pt x="276" y="15"/>
                        <a:pt x="277" y="19"/>
                      </a:cubicBezTo>
                      <a:cubicBezTo>
                        <a:pt x="278" y="24"/>
                        <a:pt x="278" y="28"/>
                        <a:pt x="278" y="28"/>
                      </a:cubicBezTo>
                      <a:cubicBezTo>
                        <a:pt x="278" y="28"/>
                        <a:pt x="346" y="34"/>
                        <a:pt x="374" y="56"/>
                      </a:cubicBezTo>
                      <a:cubicBezTo>
                        <a:pt x="402" y="78"/>
                        <a:pt x="421" y="146"/>
                        <a:pt x="429" y="197"/>
                      </a:cubicBezTo>
                      <a:cubicBezTo>
                        <a:pt x="437" y="247"/>
                        <a:pt x="442" y="316"/>
                        <a:pt x="420" y="336"/>
                      </a:cubicBezTo>
                      <a:cubicBezTo>
                        <a:pt x="398" y="356"/>
                        <a:pt x="360" y="356"/>
                        <a:pt x="360" y="356"/>
                      </a:cubicBezTo>
                      <a:cubicBezTo>
                        <a:pt x="360" y="356"/>
                        <a:pt x="328" y="360"/>
                        <a:pt x="325" y="352"/>
                      </a:cubicBezTo>
                      <a:cubicBezTo>
                        <a:pt x="323" y="344"/>
                        <a:pt x="331" y="328"/>
                        <a:pt x="324" y="309"/>
                      </a:cubicBezTo>
                      <a:cubicBezTo>
                        <a:pt x="317" y="291"/>
                        <a:pt x="310" y="263"/>
                        <a:pt x="316" y="252"/>
                      </a:cubicBezTo>
                      <a:cubicBezTo>
                        <a:pt x="334" y="248"/>
                        <a:pt x="334" y="248"/>
                        <a:pt x="334" y="248"/>
                      </a:cubicBezTo>
                      <a:cubicBezTo>
                        <a:pt x="334" y="248"/>
                        <a:pt x="328" y="225"/>
                        <a:pt x="311" y="226"/>
                      </a:cubicBezTo>
                      <a:cubicBezTo>
                        <a:pt x="294" y="227"/>
                        <a:pt x="290" y="248"/>
                        <a:pt x="269" y="248"/>
                      </a:cubicBezTo>
                      <a:cubicBezTo>
                        <a:pt x="249" y="248"/>
                        <a:pt x="208" y="237"/>
                        <a:pt x="208" y="237"/>
                      </a:cubicBezTo>
                      <a:cubicBezTo>
                        <a:pt x="206" y="117"/>
                        <a:pt x="206" y="117"/>
                        <a:pt x="206" y="117"/>
                      </a:cubicBezTo>
                      <a:cubicBezTo>
                        <a:pt x="202" y="105"/>
                        <a:pt x="202" y="105"/>
                        <a:pt x="202" y="105"/>
                      </a:cubicBezTo>
                      <a:cubicBezTo>
                        <a:pt x="211" y="89"/>
                        <a:pt x="211" y="89"/>
                        <a:pt x="211" y="89"/>
                      </a:cubicBezTo>
                      <a:cubicBezTo>
                        <a:pt x="234" y="73"/>
                        <a:pt x="234" y="73"/>
                        <a:pt x="234" y="73"/>
                      </a:cubicBezTo>
                      <a:cubicBezTo>
                        <a:pt x="227" y="64"/>
                        <a:pt x="227" y="64"/>
                        <a:pt x="227" y="64"/>
                      </a:cubicBezTo>
                      <a:cubicBezTo>
                        <a:pt x="204" y="81"/>
                        <a:pt x="204" y="81"/>
                        <a:pt x="204" y="81"/>
                      </a:cubicBezTo>
                      <a:cubicBezTo>
                        <a:pt x="196" y="81"/>
                        <a:pt x="196" y="81"/>
                        <a:pt x="196" y="81"/>
                      </a:cubicBezTo>
                      <a:cubicBezTo>
                        <a:pt x="176" y="68"/>
                        <a:pt x="176" y="68"/>
                        <a:pt x="176" y="68"/>
                      </a:cubicBezTo>
                      <a:cubicBezTo>
                        <a:pt x="166" y="79"/>
                        <a:pt x="166" y="79"/>
                        <a:pt x="166" y="79"/>
                      </a:cubicBezTo>
                      <a:cubicBezTo>
                        <a:pt x="187" y="91"/>
                        <a:pt x="187" y="91"/>
                        <a:pt x="187" y="91"/>
                      </a:cubicBezTo>
                      <a:cubicBezTo>
                        <a:pt x="184" y="101"/>
                        <a:pt x="184" y="101"/>
                        <a:pt x="184" y="101"/>
                      </a:cubicBezTo>
                      <a:cubicBezTo>
                        <a:pt x="174" y="117"/>
                        <a:pt x="174" y="117"/>
                        <a:pt x="174" y="117"/>
                      </a:cubicBezTo>
                      <a:cubicBezTo>
                        <a:pt x="165" y="226"/>
                        <a:pt x="165" y="226"/>
                        <a:pt x="165" y="226"/>
                      </a:cubicBezTo>
                      <a:cubicBezTo>
                        <a:pt x="165" y="226"/>
                        <a:pt x="136" y="221"/>
                        <a:pt x="118" y="227"/>
                      </a:cubicBezTo>
                      <a:cubicBezTo>
                        <a:pt x="100" y="234"/>
                        <a:pt x="88" y="254"/>
                        <a:pt x="89" y="267"/>
                      </a:cubicBezTo>
                      <a:cubicBezTo>
                        <a:pt x="89" y="267"/>
                        <a:pt x="88" y="276"/>
                        <a:pt x="102" y="275"/>
                      </a:cubicBezTo>
                      <a:cubicBezTo>
                        <a:pt x="102" y="275"/>
                        <a:pt x="98" y="362"/>
                        <a:pt x="98" y="364"/>
                      </a:cubicBezTo>
                      <a:cubicBezTo>
                        <a:pt x="98" y="366"/>
                        <a:pt x="76" y="371"/>
                        <a:pt x="53" y="367"/>
                      </a:cubicBezTo>
                      <a:cubicBezTo>
                        <a:pt x="31" y="364"/>
                        <a:pt x="9" y="335"/>
                        <a:pt x="4" y="310"/>
                      </a:cubicBezTo>
                      <a:cubicBezTo>
                        <a:pt x="0" y="284"/>
                        <a:pt x="2" y="210"/>
                        <a:pt x="6" y="180"/>
                      </a:cubicBezTo>
                      <a:cubicBezTo>
                        <a:pt x="11" y="150"/>
                        <a:pt x="17" y="88"/>
                        <a:pt x="46" y="77"/>
                      </a:cubicBezTo>
                      <a:cubicBezTo>
                        <a:pt x="74" y="66"/>
                        <a:pt x="114" y="56"/>
                        <a:pt x="125" y="46"/>
                      </a:cubicBezTo>
                      <a:cubicBezTo>
                        <a:pt x="135" y="35"/>
                        <a:pt x="148" y="11"/>
                        <a:pt x="152"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sp>
            <p:nvSpPr>
              <p:cNvPr id="18" name="Freeform 21"/>
              <p:cNvSpPr/>
              <p:nvPr/>
            </p:nvSpPr>
            <p:spPr bwMode="auto">
              <a:xfrm>
                <a:off x="4267200" y="2928938"/>
                <a:ext cx="368300" cy="120650"/>
              </a:xfrm>
              <a:custGeom>
                <a:avLst/>
                <a:gdLst>
                  <a:gd name="T0" fmla="*/ 230 w 266"/>
                  <a:gd name="T1" fmla="*/ 79 h 87"/>
                  <a:gd name="T2" fmla="*/ 151 w 266"/>
                  <a:gd name="T3" fmla="*/ 49 h 87"/>
                  <a:gd name="T4" fmla="*/ 82 w 266"/>
                  <a:gd name="T5" fmla="*/ 17 h 87"/>
                  <a:gd name="T6" fmla="*/ 1 w 266"/>
                  <a:gd name="T7" fmla="*/ 7 h 87"/>
                  <a:gd name="T8" fmla="*/ 0 w 266"/>
                  <a:gd name="T9" fmla="*/ 10 h 87"/>
                  <a:gd name="T10" fmla="*/ 81 w 266"/>
                  <a:gd name="T11" fmla="*/ 22 h 87"/>
                  <a:gd name="T12" fmla="*/ 230 w 266"/>
                  <a:gd name="T13" fmla="*/ 84 h 87"/>
                  <a:gd name="T14" fmla="*/ 230 w 266"/>
                  <a:gd name="T15" fmla="*/ 79 h 8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6" h="87">
                    <a:moveTo>
                      <a:pt x="230" y="79"/>
                    </a:moveTo>
                    <a:cubicBezTo>
                      <a:pt x="230" y="79"/>
                      <a:pt x="182" y="65"/>
                      <a:pt x="151" y="49"/>
                    </a:cubicBezTo>
                    <a:cubicBezTo>
                      <a:pt x="120" y="33"/>
                      <a:pt x="87" y="17"/>
                      <a:pt x="82" y="17"/>
                    </a:cubicBezTo>
                    <a:cubicBezTo>
                      <a:pt x="77" y="17"/>
                      <a:pt x="25" y="0"/>
                      <a:pt x="1" y="7"/>
                    </a:cubicBezTo>
                    <a:cubicBezTo>
                      <a:pt x="0" y="10"/>
                      <a:pt x="0" y="10"/>
                      <a:pt x="0" y="10"/>
                    </a:cubicBezTo>
                    <a:cubicBezTo>
                      <a:pt x="0" y="10"/>
                      <a:pt x="42" y="5"/>
                      <a:pt x="81" y="22"/>
                    </a:cubicBezTo>
                    <a:cubicBezTo>
                      <a:pt x="121" y="40"/>
                      <a:pt x="195" y="87"/>
                      <a:pt x="230" y="84"/>
                    </a:cubicBezTo>
                    <a:cubicBezTo>
                      <a:pt x="266" y="81"/>
                      <a:pt x="230" y="79"/>
                      <a:pt x="23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 name="Freeform 23"/>
              <p:cNvSpPr/>
              <p:nvPr/>
            </p:nvSpPr>
            <p:spPr bwMode="auto">
              <a:xfrm>
                <a:off x="4251325" y="3009900"/>
                <a:ext cx="244475" cy="55563"/>
              </a:xfrm>
              <a:custGeom>
                <a:avLst/>
                <a:gdLst>
                  <a:gd name="T0" fmla="*/ 5 w 177"/>
                  <a:gd name="T1" fmla="*/ 32 h 40"/>
                  <a:gd name="T2" fmla="*/ 107 w 177"/>
                  <a:gd name="T3" fmla="*/ 22 h 40"/>
                  <a:gd name="T4" fmla="*/ 169 w 177"/>
                  <a:gd name="T5" fmla="*/ 0 h 40"/>
                  <a:gd name="T6" fmla="*/ 177 w 177"/>
                  <a:gd name="T7" fmla="*/ 3 h 40"/>
                  <a:gd name="T8" fmla="*/ 103 w 177"/>
                  <a:gd name="T9" fmla="*/ 29 h 40"/>
                  <a:gd name="T10" fmla="*/ 0 w 177"/>
                  <a:gd name="T11" fmla="*/ 40 h 40"/>
                  <a:gd name="T12" fmla="*/ 5 w 177"/>
                  <a:gd name="T13" fmla="*/ 32 h 40"/>
                </a:gdLst>
                <a:ahLst/>
                <a:cxnLst>
                  <a:cxn ang="0">
                    <a:pos x="T0" y="T1"/>
                  </a:cxn>
                  <a:cxn ang="0">
                    <a:pos x="T2" y="T3"/>
                  </a:cxn>
                  <a:cxn ang="0">
                    <a:pos x="T4" y="T5"/>
                  </a:cxn>
                  <a:cxn ang="0">
                    <a:pos x="T6" y="T7"/>
                  </a:cxn>
                  <a:cxn ang="0">
                    <a:pos x="T8" y="T9"/>
                  </a:cxn>
                  <a:cxn ang="0">
                    <a:pos x="T10" y="T11"/>
                  </a:cxn>
                  <a:cxn ang="0">
                    <a:pos x="T12" y="T13"/>
                  </a:cxn>
                </a:cxnLst>
                <a:rect l="0" t="0" r="r" b="b"/>
                <a:pathLst>
                  <a:path w="177" h="40">
                    <a:moveTo>
                      <a:pt x="5" y="32"/>
                    </a:moveTo>
                    <a:cubicBezTo>
                      <a:pt x="5" y="32"/>
                      <a:pt x="61" y="33"/>
                      <a:pt x="107" y="22"/>
                    </a:cubicBezTo>
                    <a:cubicBezTo>
                      <a:pt x="154" y="10"/>
                      <a:pt x="169" y="0"/>
                      <a:pt x="169" y="0"/>
                    </a:cubicBezTo>
                    <a:cubicBezTo>
                      <a:pt x="177" y="3"/>
                      <a:pt x="177" y="3"/>
                      <a:pt x="177" y="3"/>
                    </a:cubicBezTo>
                    <a:cubicBezTo>
                      <a:pt x="177" y="3"/>
                      <a:pt x="142" y="22"/>
                      <a:pt x="103" y="29"/>
                    </a:cubicBezTo>
                    <a:cubicBezTo>
                      <a:pt x="64" y="36"/>
                      <a:pt x="0" y="40"/>
                      <a:pt x="0" y="40"/>
                    </a:cubicBezTo>
                    <a:lnTo>
                      <a:pt x="5"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sp>
        <p:nvSpPr>
          <p:cNvPr id="22" name="Freeform 103"/>
          <p:cNvSpPr>
            <a:spLocks noChangeAspect="1" noEditPoints="1"/>
          </p:cNvSpPr>
          <p:nvPr/>
        </p:nvSpPr>
        <p:spPr bwMode="auto">
          <a:xfrm>
            <a:off x="2936875" y="2981325"/>
            <a:ext cx="330200" cy="485775"/>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alpha val="50000"/>
            </a:schemeClr>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Freeform 15"/>
          <p:cNvSpPr>
            <a:spLocks noEditPoints="1"/>
          </p:cNvSpPr>
          <p:nvPr/>
        </p:nvSpPr>
        <p:spPr bwMode="auto">
          <a:xfrm>
            <a:off x="2887663" y="3922713"/>
            <a:ext cx="449263" cy="336550"/>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alpha val="50000"/>
            </a:schemeClr>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FFC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4" name="Freeform 65"/>
          <p:cNvSpPr>
            <a:spLocks noChangeAspect="1" noEditPoints="1"/>
          </p:cNvSpPr>
          <p:nvPr/>
        </p:nvSpPr>
        <p:spPr bwMode="auto">
          <a:xfrm>
            <a:off x="2898775" y="4773613"/>
            <a:ext cx="404813" cy="368300"/>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alpha val="50000"/>
            </a:schemeClr>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5" name="TextBox 13"/>
          <p:cNvSpPr txBox="1"/>
          <p:nvPr/>
        </p:nvSpPr>
        <p:spPr>
          <a:xfrm>
            <a:off x="3814763" y="1851025"/>
            <a:ext cx="1036638" cy="1012825"/>
          </a:xfrm>
          <a:prstGeom prst="rect">
            <a:avLst/>
          </a:prstGeom>
          <a:noFill/>
        </p:spPr>
        <p:txBody>
          <a:bodyPr wrap="none" rtlCol="0">
            <a:spAutoFit/>
          </a:bodyPr>
          <a:lstStyle/>
          <a:p>
            <a:pPr marL="0" marR="0" lvl="0" indent="0" algn="l" defTabSz="913130" rtl="0" eaLnBrk="1" fontAlgn="auto" latinLnBrk="0" hangingPunct="1">
              <a:lnSpc>
                <a:spcPct val="100000"/>
              </a:lnSpc>
              <a:spcBef>
                <a:spcPts val="0"/>
              </a:spcBef>
              <a:spcAft>
                <a:spcPts val="0"/>
              </a:spcAft>
              <a:buClrTx/>
              <a:buSzTx/>
              <a:buFontTx/>
              <a:buNone/>
              <a:defRPr/>
            </a:pPr>
            <a:r>
              <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01</a:t>
            </a:r>
            <a:endPar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TextBox 35"/>
          <p:cNvSpPr txBox="1"/>
          <p:nvPr/>
        </p:nvSpPr>
        <p:spPr>
          <a:xfrm>
            <a:off x="3740150" y="4451350"/>
            <a:ext cx="1038225" cy="1014413"/>
          </a:xfrm>
          <a:prstGeom prst="rect">
            <a:avLst/>
          </a:prstGeom>
          <a:noFill/>
        </p:spPr>
        <p:txBody>
          <a:bodyPr wrap="none" rtlCol="0">
            <a:spAutoFit/>
          </a:bodyPr>
          <a:lstStyle/>
          <a:p>
            <a:pPr marL="0" marR="0" lvl="0" indent="0" algn="l" defTabSz="913130" rtl="0" eaLnBrk="1" fontAlgn="auto" latinLnBrk="0" hangingPunct="1">
              <a:lnSpc>
                <a:spcPct val="100000"/>
              </a:lnSpc>
              <a:spcBef>
                <a:spcPts val="0"/>
              </a:spcBef>
              <a:spcAft>
                <a:spcPts val="0"/>
              </a:spcAft>
              <a:buClrTx/>
              <a:buSzTx/>
              <a:buFontTx/>
              <a:buNone/>
              <a:defRPr/>
            </a:pPr>
            <a:r>
              <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04</a:t>
            </a:r>
            <a:endPar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 name="TextBox 36"/>
          <p:cNvSpPr txBox="1"/>
          <p:nvPr/>
        </p:nvSpPr>
        <p:spPr>
          <a:xfrm>
            <a:off x="3768725" y="3584575"/>
            <a:ext cx="1038225" cy="1014413"/>
          </a:xfrm>
          <a:prstGeom prst="rect">
            <a:avLst/>
          </a:prstGeom>
          <a:noFill/>
        </p:spPr>
        <p:txBody>
          <a:bodyPr wrap="none" rtlCol="0">
            <a:spAutoFit/>
          </a:bodyPr>
          <a:lstStyle/>
          <a:p>
            <a:pPr marL="0" marR="0" lvl="0" indent="0" algn="l" defTabSz="913130" rtl="0" eaLnBrk="1" fontAlgn="auto" latinLnBrk="0" hangingPunct="1">
              <a:lnSpc>
                <a:spcPct val="100000"/>
              </a:lnSpc>
              <a:spcBef>
                <a:spcPts val="0"/>
              </a:spcBef>
              <a:spcAft>
                <a:spcPts val="0"/>
              </a:spcAft>
              <a:buClrTx/>
              <a:buSzTx/>
              <a:buFontTx/>
              <a:buNone/>
              <a:defRPr/>
            </a:pPr>
            <a:r>
              <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03</a:t>
            </a:r>
            <a:endPar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8" name="TextBox 37"/>
          <p:cNvSpPr txBox="1"/>
          <p:nvPr/>
        </p:nvSpPr>
        <p:spPr>
          <a:xfrm>
            <a:off x="3778250" y="2717800"/>
            <a:ext cx="1038225" cy="1014413"/>
          </a:xfrm>
          <a:prstGeom prst="rect">
            <a:avLst/>
          </a:prstGeom>
          <a:noFill/>
        </p:spPr>
        <p:txBody>
          <a:bodyPr wrap="none" rtlCol="0">
            <a:spAutoFit/>
          </a:bodyPr>
          <a:lstStyle/>
          <a:p>
            <a:pPr marL="0" marR="0" lvl="0" indent="0" algn="l" defTabSz="913130" rtl="0" eaLnBrk="1" fontAlgn="auto" latinLnBrk="0" hangingPunct="1">
              <a:lnSpc>
                <a:spcPct val="100000"/>
              </a:lnSpc>
              <a:spcBef>
                <a:spcPts val="0"/>
              </a:spcBef>
              <a:spcAft>
                <a:spcPts val="0"/>
              </a:spcAft>
              <a:buClrTx/>
              <a:buSzTx/>
              <a:buFontTx/>
              <a:buNone/>
              <a:defRPr/>
            </a:pPr>
            <a:r>
              <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02</a:t>
            </a:r>
            <a:endParaRPr kumimoji="0" lang="en-US" sz="5990" b="0" i="0" u="none" strike="noStrike" kern="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cxnSp>
        <p:nvCxnSpPr>
          <p:cNvPr id="20498" name="Straight Connector 15"/>
          <p:cNvCxnSpPr/>
          <p:nvPr/>
        </p:nvCxnSpPr>
        <p:spPr>
          <a:xfrm>
            <a:off x="4845050" y="2082800"/>
            <a:ext cx="0" cy="549275"/>
          </a:xfrm>
          <a:prstGeom prst="line">
            <a:avLst/>
          </a:prstGeom>
          <a:ln w="19050" cap="flat" cmpd="sng">
            <a:solidFill>
              <a:schemeClr val="bg1">
                <a:alpha val="34901"/>
              </a:schemeClr>
            </a:solidFill>
            <a:prstDash val="solid"/>
            <a:headEnd type="none" w="med" len="med"/>
            <a:tailEnd type="none" w="med" len="med"/>
          </a:ln>
        </p:spPr>
      </p:cxnSp>
      <p:cxnSp>
        <p:nvCxnSpPr>
          <p:cNvPr id="20499" name="Straight Connector 46"/>
          <p:cNvCxnSpPr/>
          <p:nvPr/>
        </p:nvCxnSpPr>
        <p:spPr>
          <a:xfrm>
            <a:off x="4845050" y="2949575"/>
            <a:ext cx="0" cy="549275"/>
          </a:xfrm>
          <a:prstGeom prst="line">
            <a:avLst/>
          </a:prstGeom>
          <a:ln w="19050" cap="flat" cmpd="sng">
            <a:solidFill>
              <a:schemeClr val="bg1">
                <a:alpha val="34901"/>
              </a:schemeClr>
            </a:solidFill>
            <a:prstDash val="solid"/>
            <a:headEnd type="none" w="med" len="med"/>
            <a:tailEnd type="none" w="med" len="med"/>
          </a:ln>
        </p:spPr>
      </p:cxnSp>
      <p:cxnSp>
        <p:nvCxnSpPr>
          <p:cNvPr id="20500" name="Straight Connector 47"/>
          <p:cNvCxnSpPr/>
          <p:nvPr/>
        </p:nvCxnSpPr>
        <p:spPr>
          <a:xfrm>
            <a:off x="4845050" y="3816350"/>
            <a:ext cx="0" cy="549275"/>
          </a:xfrm>
          <a:prstGeom prst="line">
            <a:avLst/>
          </a:prstGeom>
          <a:ln w="19050" cap="flat" cmpd="sng">
            <a:solidFill>
              <a:schemeClr val="bg1">
                <a:alpha val="34901"/>
              </a:schemeClr>
            </a:solidFill>
            <a:prstDash val="solid"/>
            <a:headEnd type="none" w="med" len="med"/>
            <a:tailEnd type="none" w="med" len="med"/>
          </a:ln>
        </p:spPr>
      </p:cxnSp>
      <p:cxnSp>
        <p:nvCxnSpPr>
          <p:cNvPr id="20501" name="Straight Connector 48"/>
          <p:cNvCxnSpPr/>
          <p:nvPr/>
        </p:nvCxnSpPr>
        <p:spPr>
          <a:xfrm>
            <a:off x="4845050" y="4683125"/>
            <a:ext cx="0" cy="550863"/>
          </a:xfrm>
          <a:prstGeom prst="line">
            <a:avLst/>
          </a:prstGeom>
          <a:ln w="19050" cap="flat" cmpd="sng">
            <a:solidFill>
              <a:schemeClr val="bg1">
                <a:alpha val="34901"/>
              </a:schemeClr>
            </a:solidFill>
            <a:prstDash val="solid"/>
            <a:headEnd type="none" w="med" len="med"/>
            <a:tailEnd type="none" w="med" len="med"/>
          </a:ln>
        </p:spPr>
      </p:cxnSp>
      <p:grpSp>
        <p:nvGrpSpPr>
          <p:cNvPr id="20502" name="组合 32"/>
          <p:cNvGrpSpPr/>
          <p:nvPr/>
        </p:nvGrpSpPr>
        <p:grpSpPr>
          <a:xfrm>
            <a:off x="5030788" y="2095500"/>
            <a:ext cx="1617662" cy="477838"/>
            <a:chOff x="1739122" y="4573411"/>
            <a:chExt cx="2155786" cy="636407"/>
          </a:xfrm>
        </p:grpSpPr>
        <p:sp>
          <p:nvSpPr>
            <p:cNvPr id="20512" name="TextBox 13"/>
            <p:cNvSpPr txBox="1"/>
            <p:nvPr/>
          </p:nvSpPr>
          <p:spPr>
            <a:xfrm>
              <a:off x="1739122" y="4573411"/>
              <a:ext cx="761416"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13" name="TextBox 13"/>
            <p:cNvSpPr txBox="1"/>
            <p:nvPr/>
          </p:nvSpPr>
          <p:spPr>
            <a:xfrm>
              <a:off x="1834241" y="4840486"/>
              <a:ext cx="2060667" cy="36933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03" name="组合 40"/>
          <p:cNvGrpSpPr/>
          <p:nvPr/>
        </p:nvGrpSpPr>
        <p:grpSpPr>
          <a:xfrm>
            <a:off x="5030788" y="2971800"/>
            <a:ext cx="1617662" cy="476250"/>
            <a:chOff x="1739122" y="4573411"/>
            <a:chExt cx="2155786" cy="636407"/>
          </a:xfrm>
        </p:grpSpPr>
        <p:sp>
          <p:nvSpPr>
            <p:cNvPr id="20510" name="TextBox 13"/>
            <p:cNvSpPr txBox="1"/>
            <p:nvPr/>
          </p:nvSpPr>
          <p:spPr>
            <a:xfrm>
              <a:off x="1739122" y="4573411"/>
              <a:ext cx="761416"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11" name="TextBox 13"/>
            <p:cNvSpPr txBox="1"/>
            <p:nvPr/>
          </p:nvSpPr>
          <p:spPr>
            <a:xfrm>
              <a:off x="1834241" y="4840486"/>
              <a:ext cx="2060667" cy="36933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04" name="组合 43"/>
          <p:cNvGrpSpPr/>
          <p:nvPr/>
        </p:nvGrpSpPr>
        <p:grpSpPr>
          <a:xfrm>
            <a:off x="5030788" y="3841750"/>
            <a:ext cx="1617662" cy="476250"/>
            <a:chOff x="1739122" y="4573411"/>
            <a:chExt cx="2155786" cy="636407"/>
          </a:xfrm>
        </p:grpSpPr>
        <p:sp>
          <p:nvSpPr>
            <p:cNvPr id="20508" name="TextBox 13"/>
            <p:cNvSpPr txBox="1"/>
            <p:nvPr/>
          </p:nvSpPr>
          <p:spPr>
            <a:xfrm>
              <a:off x="1739122" y="4573411"/>
              <a:ext cx="761416"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9" name="TextBox 13"/>
            <p:cNvSpPr txBox="1"/>
            <p:nvPr/>
          </p:nvSpPr>
          <p:spPr>
            <a:xfrm>
              <a:off x="1834241" y="4840486"/>
              <a:ext cx="2060667" cy="36933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505" name="组合 46"/>
          <p:cNvGrpSpPr/>
          <p:nvPr/>
        </p:nvGrpSpPr>
        <p:grpSpPr>
          <a:xfrm>
            <a:off x="5030788" y="4708525"/>
            <a:ext cx="1617662" cy="476250"/>
            <a:chOff x="1739122" y="4573411"/>
            <a:chExt cx="2155786" cy="636407"/>
          </a:xfrm>
        </p:grpSpPr>
        <p:sp>
          <p:nvSpPr>
            <p:cNvPr id="20506" name="TextBox 13"/>
            <p:cNvSpPr txBox="1"/>
            <p:nvPr/>
          </p:nvSpPr>
          <p:spPr>
            <a:xfrm>
              <a:off x="1739122" y="4573411"/>
              <a:ext cx="761416" cy="246221"/>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507" name="TextBox 13"/>
            <p:cNvSpPr txBox="1"/>
            <p:nvPr/>
          </p:nvSpPr>
          <p:spPr>
            <a:xfrm>
              <a:off x="1834241" y="4840486"/>
              <a:ext cx="2060667" cy="36933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506"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1508"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1509"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Oval 5"/>
          <p:cNvSpPr>
            <a:spLocks noChangeAspect="1"/>
          </p:cNvSpPr>
          <p:nvPr/>
        </p:nvSpPr>
        <p:spPr>
          <a:xfrm>
            <a:off x="1566863" y="2417763"/>
            <a:ext cx="1139825" cy="1141413"/>
          </a:xfrm>
          <a:prstGeom prst="ellipse">
            <a:avLst/>
          </a:prstGeom>
          <a:solidFill>
            <a:srgbClr val="DADDE3">
              <a:alpha val="3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Oval 6"/>
          <p:cNvSpPr/>
          <p:nvPr/>
        </p:nvSpPr>
        <p:spPr>
          <a:xfrm>
            <a:off x="1636713" y="2489200"/>
            <a:ext cx="998538" cy="998538"/>
          </a:xfrm>
          <a:prstGeom prst="ellipse">
            <a:avLst/>
          </a:prstGeom>
          <a:solidFill>
            <a:schemeClr val="bg1">
              <a:alpha val="35000"/>
            </a:scheme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Freeform 5"/>
          <p:cNvSpPr/>
          <p:nvPr/>
        </p:nvSpPr>
        <p:spPr bwMode="auto">
          <a:xfrm>
            <a:off x="1946275" y="3171825"/>
            <a:ext cx="369888" cy="68263"/>
          </a:xfrm>
          <a:custGeom>
            <a:avLst/>
            <a:gdLst>
              <a:gd name="T0" fmla="*/ 287 w 292"/>
              <a:gd name="T1" fmla="*/ 0 h 53"/>
              <a:gd name="T2" fmla="*/ 6 w 292"/>
              <a:gd name="T3" fmla="*/ 0 h 53"/>
              <a:gd name="T4" fmla="*/ 0 w 292"/>
              <a:gd name="T5" fmla="*/ 5 h 53"/>
              <a:gd name="T6" fmla="*/ 0 w 292"/>
              <a:gd name="T7" fmla="*/ 48 h 53"/>
              <a:gd name="T8" fmla="*/ 6 w 292"/>
              <a:gd name="T9" fmla="*/ 53 h 53"/>
              <a:gd name="T10" fmla="*/ 287 w 292"/>
              <a:gd name="T11" fmla="*/ 53 h 53"/>
              <a:gd name="T12" fmla="*/ 292 w 292"/>
              <a:gd name="T13" fmla="*/ 48 h 53"/>
              <a:gd name="T14" fmla="*/ 292 w 292"/>
              <a:gd name="T15" fmla="*/ 5 h 53"/>
              <a:gd name="T16" fmla="*/ 287 w 292"/>
              <a:gd name="T17"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2" h="53">
                <a:moveTo>
                  <a:pt x="287" y="0"/>
                </a:moveTo>
                <a:cubicBezTo>
                  <a:pt x="6" y="0"/>
                  <a:pt x="6" y="0"/>
                  <a:pt x="6" y="0"/>
                </a:cubicBezTo>
                <a:cubicBezTo>
                  <a:pt x="3" y="0"/>
                  <a:pt x="0" y="2"/>
                  <a:pt x="0" y="5"/>
                </a:cubicBezTo>
                <a:cubicBezTo>
                  <a:pt x="0" y="48"/>
                  <a:pt x="0" y="48"/>
                  <a:pt x="0" y="48"/>
                </a:cubicBezTo>
                <a:cubicBezTo>
                  <a:pt x="0" y="51"/>
                  <a:pt x="3" y="53"/>
                  <a:pt x="6" y="53"/>
                </a:cubicBezTo>
                <a:cubicBezTo>
                  <a:pt x="287" y="53"/>
                  <a:pt x="287" y="53"/>
                  <a:pt x="287" y="53"/>
                </a:cubicBezTo>
                <a:cubicBezTo>
                  <a:pt x="290" y="53"/>
                  <a:pt x="292" y="51"/>
                  <a:pt x="292" y="48"/>
                </a:cubicBezTo>
                <a:cubicBezTo>
                  <a:pt x="292" y="5"/>
                  <a:pt x="292" y="5"/>
                  <a:pt x="292" y="5"/>
                </a:cubicBezTo>
                <a:cubicBezTo>
                  <a:pt x="292" y="2"/>
                  <a:pt x="290" y="0"/>
                  <a:pt x="287" y="0"/>
                </a:cubicBez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6"/>
          <p:cNvSpPr/>
          <p:nvPr/>
        </p:nvSpPr>
        <p:spPr bwMode="auto">
          <a:xfrm>
            <a:off x="1879600" y="2770188"/>
            <a:ext cx="503238" cy="369888"/>
          </a:xfrm>
          <a:custGeom>
            <a:avLst/>
            <a:gdLst>
              <a:gd name="T0" fmla="*/ 398 w 398"/>
              <a:gd name="T1" fmla="*/ 40 h 292"/>
              <a:gd name="T2" fmla="*/ 358 w 398"/>
              <a:gd name="T3" fmla="*/ 0 h 292"/>
              <a:gd name="T4" fmla="*/ 318 w 398"/>
              <a:gd name="T5" fmla="*/ 40 h 292"/>
              <a:gd name="T6" fmla="*/ 335 w 398"/>
              <a:gd name="T7" fmla="*/ 72 h 292"/>
              <a:gd name="T8" fmla="*/ 265 w 398"/>
              <a:gd name="T9" fmla="*/ 212 h 292"/>
              <a:gd name="T10" fmla="*/ 219 w 398"/>
              <a:gd name="T11" fmla="*/ 74 h 292"/>
              <a:gd name="T12" fmla="*/ 239 w 398"/>
              <a:gd name="T13" fmla="*/ 40 h 292"/>
              <a:gd name="T14" fmla="*/ 199 w 398"/>
              <a:gd name="T15" fmla="*/ 0 h 292"/>
              <a:gd name="T16" fmla="*/ 159 w 398"/>
              <a:gd name="T17" fmla="*/ 40 h 292"/>
              <a:gd name="T18" fmla="*/ 179 w 398"/>
              <a:gd name="T19" fmla="*/ 74 h 292"/>
              <a:gd name="T20" fmla="*/ 133 w 398"/>
              <a:gd name="T21" fmla="*/ 212 h 292"/>
              <a:gd name="T22" fmla="*/ 63 w 398"/>
              <a:gd name="T23" fmla="*/ 72 h 292"/>
              <a:gd name="T24" fmla="*/ 80 w 398"/>
              <a:gd name="T25" fmla="*/ 40 h 292"/>
              <a:gd name="T26" fmla="*/ 40 w 398"/>
              <a:gd name="T27" fmla="*/ 0 h 292"/>
              <a:gd name="T28" fmla="*/ 0 w 398"/>
              <a:gd name="T29" fmla="*/ 40 h 292"/>
              <a:gd name="T30" fmla="*/ 29 w 398"/>
              <a:gd name="T31" fmla="*/ 78 h 292"/>
              <a:gd name="T32" fmla="*/ 53 w 398"/>
              <a:gd name="T33" fmla="*/ 292 h 292"/>
              <a:gd name="T34" fmla="*/ 345 w 398"/>
              <a:gd name="T35" fmla="*/ 292 h 292"/>
              <a:gd name="T36" fmla="*/ 369 w 398"/>
              <a:gd name="T37" fmla="*/ 78 h 292"/>
              <a:gd name="T38" fmla="*/ 398 w 398"/>
              <a:gd name="T39" fmla="*/ 4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98" h="292">
                <a:moveTo>
                  <a:pt x="398" y="40"/>
                </a:moveTo>
                <a:cubicBezTo>
                  <a:pt x="398" y="18"/>
                  <a:pt x="380" y="0"/>
                  <a:pt x="358" y="0"/>
                </a:cubicBezTo>
                <a:cubicBezTo>
                  <a:pt x="336" y="0"/>
                  <a:pt x="318" y="18"/>
                  <a:pt x="318" y="40"/>
                </a:cubicBezTo>
                <a:cubicBezTo>
                  <a:pt x="318" y="53"/>
                  <a:pt x="325" y="65"/>
                  <a:pt x="335" y="72"/>
                </a:cubicBezTo>
                <a:cubicBezTo>
                  <a:pt x="265" y="212"/>
                  <a:pt x="265" y="212"/>
                  <a:pt x="265" y="212"/>
                </a:cubicBezTo>
                <a:cubicBezTo>
                  <a:pt x="219" y="74"/>
                  <a:pt x="219" y="74"/>
                  <a:pt x="219" y="74"/>
                </a:cubicBezTo>
                <a:cubicBezTo>
                  <a:pt x="231" y="67"/>
                  <a:pt x="239" y="54"/>
                  <a:pt x="239" y="40"/>
                </a:cubicBezTo>
                <a:cubicBezTo>
                  <a:pt x="239" y="18"/>
                  <a:pt x="221" y="0"/>
                  <a:pt x="199" y="0"/>
                </a:cubicBezTo>
                <a:cubicBezTo>
                  <a:pt x="177" y="0"/>
                  <a:pt x="159" y="18"/>
                  <a:pt x="159" y="40"/>
                </a:cubicBezTo>
                <a:cubicBezTo>
                  <a:pt x="159" y="54"/>
                  <a:pt x="167" y="67"/>
                  <a:pt x="179" y="74"/>
                </a:cubicBezTo>
                <a:cubicBezTo>
                  <a:pt x="133" y="212"/>
                  <a:pt x="133" y="212"/>
                  <a:pt x="133" y="212"/>
                </a:cubicBezTo>
                <a:cubicBezTo>
                  <a:pt x="63" y="72"/>
                  <a:pt x="63" y="72"/>
                  <a:pt x="63" y="72"/>
                </a:cubicBezTo>
                <a:cubicBezTo>
                  <a:pt x="73" y="65"/>
                  <a:pt x="80" y="53"/>
                  <a:pt x="80" y="40"/>
                </a:cubicBezTo>
                <a:cubicBezTo>
                  <a:pt x="80" y="18"/>
                  <a:pt x="62" y="0"/>
                  <a:pt x="40" y="0"/>
                </a:cubicBezTo>
                <a:cubicBezTo>
                  <a:pt x="18" y="0"/>
                  <a:pt x="0" y="18"/>
                  <a:pt x="0" y="40"/>
                </a:cubicBezTo>
                <a:cubicBezTo>
                  <a:pt x="0" y="58"/>
                  <a:pt x="13" y="73"/>
                  <a:pt x="29" y="78"/>
                </a:cubicBezTo>
                <a:cubicBezTo>
                  <a:pt x="53" y="292"/>
                  <a:pt x="53" y="292"/>
                  <a:pt x="53" y="292"/>
                </a:cubicBezTo>
                <a:cubicBezTo>
                  <a:pt x="345" y="292"/>
                  <a:pt x="345" y="292"/>
                  <a:pt x="345" y="292"/>
                </a:cubicBezTo>
                <a:cubicBezTo>
                  <a:pt x="369" y="78"/>
                  <a:pt x="369" y="78"/>
                  <a:pt x="369" y="78"/>
                </a:cubicBezTo>
                <a:cubicBezTo>
                  <a:pt x="386" y="73"/>
                  <a:pt x="398" y="58"/>
                  <a:pt x="398" y="40"/>
                </a:cubicBez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Oval 12"/>
          <p:cNvSpPr>
            <a:spLocks noChangeAspect="1"/>
          </p:cNvSpPr>
          <p:nvPr/>
        </p:nvSpPr>
        <p:spPr>
          <a:xfrm>
            <a:off x="2530475" y="2784475"/>
            <a:ext cx="1139825" cy="1141413"/>
          </a:xfrm>
          <a:prstGeom prst="ellipse">
            <a:avLst/>
          </a:prstGeom>
          <a:solidFill>
            <a:srgbClr val="DADDE3">
              <a:alpha val="3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Oval 13"/>
          <p:cNvSpPr/>
          <p:nvPr/>
        </p:nvSpPr>
        <p:spPr>
          <a:xfrm>
            <a:off x="2601913" y="2855913"/>
            <a:ext cx="998538" cy="998538"/>
          </a:xfrm>
          <a:prstGeom prst="ellipse">
            <a:avLst/>
          </a:prstGeom>
          <a:solidFill>
            <a:schemeClr val="bg1">
              <a:alpha val="35000"/>
            </a:scheme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Freeform 9"/>
          <p:cNvSpPr/>
          <p:nvPr/>
        </p:nvSpPr>
        <p:spPr bwMode="auto">
          <a:xfrm>
            <a:off x="2938463" y="3132138"/>
            <a:ext cx="381000" cy="330200"/>
          </a:xfrm>
          <a:custGeom>
            <a:avLst/>
            <a:gdLst>
              <a:gd name="T0" fmla="*/ 312 w 338"/>
              <a:gd name="T1" fmla="*/ 0 h 292"/>
              <a:gd name="T2" fmla="*/ 0 w 338"/>
              <a:gd name="T3" fmla="*/ 0 h 292"/>
              <a:gd name="T4" fmla="*/ 106 w 338"/>
              <a:gd name="T5" fmla="*/ 54 h 292"/>
              <a:gd name="T6" fmla="*/ 285 w 338"/>
              <a:gd name="T7" fmla="*/ 54 h 292"/>
              <a:gd name="T8" fmla="*/ 285 w 338"/>
              <a:gd name="T9" fmla="*/ 80 h 292"/>
              <a:gd name="T10" fmla="*/ 159 w 338"/>
              <a:gd name="T11" fmla="*/ 80 h 292"/>
              <a:gd name="T12" fmla="*/ 194 w 338"/>
              <a:gd name="T13" fmla="*/ 98 h 292"/>
              <a:gd name="T14" fmla="*/ 226 w 338"/>
              <a:gd name="T15" fmla="*/ 133 h 292"/>
              <a:gd name="T16" fmla="*/ 285 w 338"/>
              <a:gd name="T17" fmla="*/ 133 h 292"/>
              <a:gd name="T18" fmla="*/ 285 w 338"/>
              <a:gd name="T19" fmla="*/ 160 h 292"/>
              <a:gd name="T20" fmla="*/ 232 w 338"/>
              <a:gd name="T21" fmla="*/ 160 h 292"/>
              <a:gd name="T22" fmla="*/ 232 w 338"/>
              <a:gd name="T23" fmla="*/ 292 h 292"/>
              <a:gd name="T24" fmla="*/ 312 w 338"/>
              <a:gd name="T25" fmla="*/ 292 h 292"/>
              <a:gd name="T26" fmla="*/ 338 w 338"/>
              <a:gd name="T27" fmla="*/ 266 h 292"/>
              <a:gd name="T28" fmla="*/ 338 w 338"/>
              <a:gd name="T29" fmla="*/ 27 h 292"/>
              <a:gd name="T30" fmla="*/ 312 w 338"/>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8" h="292">
                <a:moveTo>
                  <a:pt x="312" y="0"/>
                </a:moveTo>
                <a:cubicBezTo>
                  <a:pt x="0" y="0"/>
                  <a:pt x="0" y="0"/>
                  <a:pt x="0" y="0"/>
                </a:cubicBezTo>
                <a:cubicBezTo>
                  <a:pt x="106" y="54"/>
                  <a:pt x="106" y="54"/>
                  <a:pt x="106" y="54"/>
                </a:cubicBezTo>
                <a:cubicBezTo>
                  <a:pt x="285" y="54"/>
                  <a:pt x="285" y="54"/>
                  <a:pt x="285" y="54"/>
                </a:cubicBezTo>
                <a:cubicBezTo>
                  <a:pt x="285" y="80"/>
                  <a:pt x="285" y="80"/>
                  <a:pt x="285" y="80"/>
                </a:cubicBezTo>
                <a:cubicBezTo>
                  <a:pt x="159" y="80"/>
                  <a:pt x="159" y="80"/>
                  <a:pt x="159" y="80"/>
                </a:cubicBezTo>
                <a:cubicBezTo>
                  <a:pt x="194" y="98"/>
                  <a:pt x="194" y="98"/>
                  <a:pt x="194" y="98"/>
                </a:cubicBezTo>
                <a:cubicBezTo>
                  <a:pt x="208" y="105"/>
                  <a:pt x="220" y="118"/>
                  <a:pt x="226" y="133"/>
                </a:cubicBezTo>
                <a:cubicBezTo>
                  <a:pt x="285" y="133"/>
                  <a:pt x="285" y="133"/>
                  <a:pt x="285" y="133"/>
                </a:cubicBezTo>
                <a:cubicBezTo>
                  <a:pt x="285" y="160"/>
                  <a:pt x="285" y="160"/>
                  <a:pt x="285" y="160"/>
                </a:cubicBezTo>
                <a:cubicBezTo>
                  <a:pt x="232" y="160"/>
                  <a:pt x="232" y="160"/>
                  <a:pt x="232" y="160"/>
                </a:cubicBezTo>
                <a:cubicBezTo>
                  <a:pt x="232" y="292"/>
                  <a:pt x="232" y="292"/>
                  <a:pt x="232" y="292"/>
                </a:cubicBezTo>
                <a:cubicBezTo>
                  <a:pt x="312" y="292"/>
                  <a:pt x="312" y="292"/>
                  <a:pt x="312" y="292"/>
                </a:cubicBezTo>
                <a:cubicBezTo>
                  <a:pt x="326" y="292"/>
                  <a:pt x="338" y="280"/>
                  <a:pt x="338" y="266"/>
                </a:cubicBezTo>
                <a:cubicBezTo>
                  <a:pt x="338" y="27"/>
                  <a:pt x="338" y="27"/>
                  <a:pt x="338" y="27"/>
                </a:cubicBezTo>
                <a:cubicBezTo>
                  <a:pt x="338" y="12"/>
                  <a:pt x="326" y="0"/>
                  <a:pt x="312" y="0"/>
                </a:cubicBez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Freeform 10"/>
          <p:cNvSpPr>
            <a:spLocks noEditPoints="1"/>
          </p:cNvSpPr>
          <p:nvPr/>
        </p:nvSpPr>
        <p:spPr bwMode="auto">
          <a:xfrm>
            <a:off x="2871788" y="3143250"/>
            <a:ext cx="300038" cy="458788"/>
          </a:xfrm>
          <a:custGeom>
            <a:avLst/>
            <a:gdLst>
              <a:gd name="T0" fmla="*/ 241 w 265"/>
              <a:gd name="T1" fmla="*/ 111 h 406"/>
              <a:gd name="T2" fmla="*/ 23 w 265"/>
              <a:gd name="T3" fmla="*/ 2 h 406"/>
              <a:gd name="T4" fmla="*/ 14 w 265"/>
              <a:gd name="T5" fmla="*/ 0 h 406"/>
              <a:gd name="T6" fmla="*/ 0 w 265"/>
              <a:gd name="T7" fmla="*/ 17 h 406"/>
              <a:gd name="T8" fmla="*/ 0 w 265"/>
              <a:gd name="T9" fmla="*/ 256 h 406"/>
              <a:gd name="T10" fmla="*/ 23 w 265"/>
              <a:gd name="T11" fmla="*/ 294 h 406"/>
              <a:gd name="T12" fmla="*/ 241 w 265"/>
              <a:gd name="T13" fmla="*/ 403 h 406"/>
              <a:gd name="T14" fmla="*/ 251 w 265"/>
              <a:gd name="T15" fmla="*/ 406 h 406"/>
              <a:gd name="T16" fmla="*/ 265 w 265"/>
              <a:gd name="T17" fmla="*/ 388 h 406"/>
              <a:gd name="T18" fmla="*/ 265 w 265"/>
              <a:gd name="T19" fmla="*/ 150 h 406"/>
              <a:gd name="T20" fmla="*/ 241 w 265"/>
              <a:gd name="T21" fmla="*/ 111 h 406"/>
              <a:gd name="T22" fmla="*/ 185 w 265"/>
              <a:gd name="T23" fmla="*/ 282 h 406"/>
              <a:gd name="T24" fmla="*/ 159 w 265"/>
              <a:gd name="T25" fmla="*/ 242 h 406"/>
              <a:gd name="T26" fmla="*/ 185 w 265"/>
              <a:gd name="T27" fmla="*/ 203 h 406"/>
              <a:gd name="T28" fmla="*/ 212 w 265"/>
              <a:gd name="T29" fmla="*/ 242 h 406"/>
              <a:gd name="T30" fmla="*/ 185 w 265"/>
              <a:gd name="T31" fmla="*/ 282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5" h="406">
                <a:moveTo>
                  <a:pt x="241" y="111"/>
                </a:moveTo>
                <a:cubicBezTo>
                  <a:pt x="23" y="2"/>
                  <a:pt x="23" y="2"/>
                  <a:pt x="23" y="2"/>
                </a:cubicBezTo>
                <a:cubicBezTo>
                  <a:pt x="20" y="1"/>
                  <a:pt x="17" y="0"/>
                  <a:pt x="14" y="0"/>
                </a:cubicBezTo>
                <a:cubicBezTo>
                  <a:pt x="5" y="0"/>
                  <a:pt x="0" y="6"/>
                  <a:pt x="0" y="17"/>
                </a:cubicBezTo>
                <a:cubicBezTo>
                  <a:pt x="0" y="256"/>
                  <a:pt x="0" y="256"/>
                  <a:pt x="0" y="256"/>
                </a:cubicBezTo>
                <a:cubicBezTo>
                  <a:pt x="0" y="270"/>
                  <a:pt x="10" y="288"/>
                  <a:pt x="23" y="294"/>
                </a:cubicBezTo>
                <a:cubicBezTo>
                  <a:pt x="241" y="403"/>
                  <a:pt x="241" y="403"/>
                  <a:pt x="241" y="403"/>
                </a:cubicBezTo>
                <a:cubicBezTo>
                  <a:pt x="244" y="405"/>
                  <a:pt x="248" y="406"/>
                  <a:pt x="251" y="406"/>
                </a:cubicBezTo>
                <a:cubicBezTo>
                  <a:pt x="259" y="406"/>
                  <a:pt x="265" y="399"/>
                  <a:pt x="265" y="388"/>
                </a:cubicBezTo>
                <a:cubicBezTo>
                  <a:pt x="265" y="150"/>
                  <a:pt x="265" y="150"/>
                  <a:pt x="265" y="150"/>
                </a:cubicBezTo>
                <a:cubicBezTo>
                  <a:pt x="265" y="135"/>
                  <a:pt x="254" y="118"/>
                  <a:pt x="241" y="111"/>
                </a:cubicBezTo>
                <a:close/>
                <a:moveTo>
                  <a:pt x="185" y="282"/>
                </a:moveTo>
                <a:cubicBezTo>
                  <a:pt x="171" y="282"/>
                  <a:pt x="159" y="264"/>
                  <a:pt x="159" y="242"/>
                </a:cubicBezTo>
                <a:cubicBezTo>
                  <a:pt x="159" y="220"/>
                  <a:pt x="171" y="203"/>
                  <a:pt x="185" y="203"/>
                </a:cubicBezTo>
                <a:cubicBezTo>
                  <a:pt x="200" y="203"/>
                  <a:pt x="212" y="220"/>
                  <a:pt x="212" y="242"/>
                </a:cubicBezTo>
                <a:cubicBezTo>
                  <a:pt x="212" y="264"/>
                  <a:pt x="200" y="282"/>
                  <a:pt x="185" y="282"/>
                </a:cubicBez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Oval 22"/>
          <p:cNvSpPr>
            <a:spLocks noChangeAspect="1"/>
          </p:cNvSpPr>
          <p:nvPr/>
        </p:nvSpPr>
        <p:spPr>
          <a:xfrm>
            <a:off x="3489325" y="2417763"/>
            <a:ext cx="1139825" cy="1141413"/>
          </a:xfrm>
          <a:prstGeom prst="ellipse">
            <a:avLst/>
          </a:prstGeom>
          <a:solidFill>
            <a:srgbClr val="DADDE3">
              <a:alpha val="3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 name="Oval 23"/>
          <p:cNvSpPr/>
          <p:nvPr/>
        </p:nvSpPr>
        <p:spPr>
          <a:xfrm>
            <a:off x="3560763" y="2489200"/>
            <a:ext cx="996950" cy="998538"/>
          </a:xfrm>
          <a:prstGeom prst="ellipse">
            <a:avLst/>
          </a:prstGeom>
          <a:solidFill>
            <a:schemeClr val="bg1">
              <a:alpha val="35000"/>
            </a:scheme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 name="Freeform 7"/>
          <p:cNvSpPr/>
          <p:nvPr/>
        </p:nvSpPr>
        <p:spPr bwMode="auto">
          <a:xfrm>
            <a:off x="3868738" y="2709863"/>
            <a:ext cx="381000" cy="471488"/>
          </a:xfrm>
          <a:custGeom>
            <a:avLst/>
            <a:gdLst>
              <a:gd name="T0" fmla="*/ 1 w 329"/>
              <a:gd name="T1" fmla="*/ 248 h 408"/>
              <a:gd name="T2" fmla="*/ 32 w 329"/>
              <a:gd name="T3" fmla="*/ 223 h 408"/>
              <a:gd name="T4" fmla="*/ 75 w 329"/>
              <a:gd name="T5" fmla="*/ 227 h 408"/>
              <a:gd name="T6" fmla="*/ 75 w 329"/>
              <a:gd name="T7" fmla="*/ 226 h 408"/>
              <a:gd name="T8" fmla="*/ 41 w 329"/>
              <a:gd name="T9" fmla="*/ 222 h 408"/>
              <a:gd name="T10" fmla="*/ 19 w 329"/>
              <a:gd name="T11" fmla="*/ 191 h 408"/>
              <a:gd name="T12" fmla="*/ 47 w 329"/>
              <a:gd name="T13" fmla="*/ 166 h 408"/>
              <a:gd name="T14" fmla="*/ 160 w 329"/>
              <a:gd name="T15" fmla="*/ 177 h 408"/>
              <a:gd name="T16" fmla="*/ 176 w 329"/>
              <a:gd name="T17" fmla="*/ 177 h 408"/>
              <a:gd name="T18" fmla="*/ 170 w 329"/>
              <a:gd name="T19" fmla="*/ 83 h 408"/>
              <a:gd name="T20" fmla="*/ 235 w 329"/>
              <a:gd name="T21" fmla="*/ 31 h 408"/>
              <a:gd name="T22" fmla="*/ 238 w 329"/>
              <a:gd name="T23" fmla="*/ 113 h 408"/>
              <a:gd name="T24" fmla="*/ 295 w 329"/>
              <a:gd name="T25" fmla="*/ 230 h 408"/>
              <a:gd name="T26" fmla="*/ 329 w 329"/>
              <a:gd name="T27" fmla="*/ 247 h 408"/>
              <a:gd name="T28" fmla="*/ 329 w 329"/>
              <a:gd name="T29" fmla="*/ 389 h 408"/>
              <a:gd name="T30" fmla="*/ 195 w 329"/>
              <a:gd name="T31" fmla="*/ 408 h 408"/>
              <a:gd name="T32" fmla="*/ 111 w 329"/>
              <a:gd name="T33" fmla="*/ 399 h 408"/>
              <a:gd name="T34" fmla="*/ 41 w 329"/>
              <a:gd name="T35" fmla="*/ 392 h 408"/>
              <a:gd name="T36" fmla="*/ 22 w 329"/>
              <a:gd name="T37" fmla="*/ 361 h 408"/>
              <a:gd name="T38" fmla="*/ 39 w 329"/>
              <a:gd name="T39" fmla="*/ 336 h 408"/>
              <a:gd name="T40" fmla="*/ 30 w 329"/>
              <a:gd name="T41" fmla="*/ 336 h 408"/>
              <a:gd name="T42" fmla="*/ 8 w 329"/>
              <a:gd name="T43" fmla="*/ 305 h 408"/>
              <a:gd name="T44" fmla="*/ 30 w 329"/>
              <a:gd name="T45" fmla="*/ 280 h 408"/>
              <a:gd name="T46" fmla="*/ 27 w 329"/>
              <a:gd name="T47" fmla="*/ 279 h 408"/>
              <a:gd name="T48" fmla="*/ 1 w 329"/>
              <a:gd name="T49" fmla="*/ 248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29" h="408">
                <a:moveTo>
                  <a:pt x="1" y="248"/>
                </a:moveTo>
                <a:cubicBezTo>
                  <a:pt x="3" y="232"/>
                  <a:pt x="17" y="221"/>
                  <a:pt x="32" y="223"/>
                </a:cubicBezTo>
                <a:cubicBezTo>
                  <a:pt x="75" y="227"/>
                  <a:pt x="75" y="227"/>
                  <a:pt x="75" y="227"/>
                </a:cubicBezTo>
                <a:cubicBezTo>
                  <a:pt x="75" y="226"/>
                  <a:pt x="75" y="226"/>
                  <a:pt x="75" y="226"/>
                </a:cubicBezTo>
                <a:cubicBezTo>
                  <a:pt x="41" y="222"/>
                  <a:pt x="41" y="222"/>
                  <a:pt x="41" y="222"/>
                </a:cubicBezTo>
                <a:cubicBezTo>
                  <a:pt x="28" y="221"/>
                  <a:pt x="18" y="207"/>
                  <a:pt x="19" y="191"/>
                </a:cubicBezTo>
                <a:cubicBezTo>
                  <a:pt x="21" y="176"/>
                  <a:pt x="33" y="164"/>
                  <a:pt x="47" y="166"/>
                </a:cubicBezTo>
                <a:cubicBezTo>
                  <a:pt x="160" y="177"/>
                  <a:pt x="160" y="177"/>
                  <a:pt x="160" y="177"/>
                </a:cubicBezTo>
                <a:cubicBezTo>
                  <a:pt x="176" y="177"/>
                  <a:pt x="176" y="177"/>
                  <a:pt x="176" y="177"/>
                </a:cubicBezTo>
                <a:cubicBezTo>
                  <a:pt x="176" y="177"/>
                  <a:pt x="152" y="167"/>
                  <a:pt x="170" y="83"/>
                </a:cubicBezTo>
                <a:cubicBezTo>
                  <a:pt x="188" y="0"/>
                  <a:pt x="235" y="31"/>
                  <a:pt x="235" y="31"/>
                </a:cubicBezTo>
                <a:cubicBezTo>
                  <a:pt x="235" y="31"/>
                  <a:pt x="235" y="102"/>
                  <a:pt x="238" y="113"/>
                </a:cubicBezTo>
                <a:cubicBezTo>
                  <a:pt x="240" y="123"/>
                  <a:pt x="295" y="230"/>
                  <a:pt x="295" y="230"/>
                </a:cubicBezTo>
                <a:cubicBezTo>
                  <a:pt x="295" y="235"/>
                  <a:pt x="329" y="241"/>
                  <a:pt x="329" y="247"/>
                </a:cubicBezTo>
                <a:cubicBezTo>
                  <a:pt x="329" y="296"/>
                  <a:pt x="329" y="338"/>
                  <a:pt x="329" y="389"/>
                </a:cubicBezTo>
                <a:cubicBezTo>
                  <a:pt x="293" y="379"/>
                  <a:pt x="273" y="408"/>
                  <a:pt x="195" y="408"/>
                </a:cubicBezTo>
                <a:cubicBezTo>
                  <a:pt x="170" y="408"/>
                  <a:pt x="138" y="403"/>
                  <a:pt x="111" y="399"/>
                </a:cubicBezTo>
                <a:cubicBezTo>
                  <a:pt x="41" y="392"/>
                  <a:pt x="41" y="392"/>
                  <a:pt x="41" y="392"/>
                </a:cubicBezTo>
                <a:cubicBezTo>
                  <a:pt x="29" y="391"/>
                  <a:pt x="20" y="377"/>
                  <a:pt x="22" y="361"/>
                </a:cubicBezTo>
                <a:cubicBezTo>
                  <a:pt x="23" y="349"/>
                  <a:pt x="30" y="340"/>
                  <a:pt x="39" y="336"/>
                </a:cubicBezTo>
                <a:cubicBezTo>
                  <a:pt x="30" y="336"/>
                  <a:pt x="30" y="336"/>
                  <a:pt x="30" y="336"/>
                </a:cubicBezTo>
                <a:cubicBezTo>
                  <a:pt x="16" y="334"/>
                  <a:pt x="6" y="320"/>
                  <a:pt x="8" y="305"/>
                </a:cubicBezTo>
                <a:cubicBezTo>
                  <a:pt x="9" y="291"/>
                  <a:pt x="19" y="281"/>
                  <a:pt x="30" y="280"/>
                </a:cubicBezTo>
                <a:cubicBezTo>
                  <a:pt x="27" y="279"/>
                  <a:pt x="27" y="279"/>
                  <a:pt x="27" y="279"/>
                </a:cubicBezTo>
                <a:cubicBezTo>
                  <a:pt x="11" y="278"/>
                  <a:pt x="0" y="264"/>
                  <a:pt x="1" y="248"/>
                </a:cubicBez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 name="Oval 25"/>
          <p:cNvSpPr>
            <a:spLocks noChangeAspect="1"/>
          </p:cNvSpPr>
          <p:nvPr/>
        </p:nvSpPr>
        <p:spPr>
          <a:xfrm>
            <a:off x="4457700" y="2776538"/>
            <a:ext cx="1139825" cy="1139825"/>
          </a:xfrm>
          <a:prstGeom prst="ellipse">
            <a:avLst/>
          </a:prstGeom>
          <a:solidFill>
            <a:srgbClr val="DADDE3">
              <a:alpha val="3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2" name="Oval 26"/>
          <p:cNvSpPr/>
          <p:nvPr/>
        </p:nvSpPr>
        <p:spPr>
          <a:xfrm>
            <a:off x="4529138" y="2846388"/>
            <a:ext cx="996950" cy="998538"/>
          </a:xfrm>
          <a:prstGeom prst="ellipse">
            <a:avLst/>
          </a:prstGeom>
          <a:solidFill>
            <a:schemeClr val="bg1">
              <a:alpha val="35000"/>
            </a:scheme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Freeform 11"/>
          <p:cNvSpPr>
            <a:spLocks noEditPoints="1"/>
          </p:cNvSpPr>
          <p:nvPr/>
        </p:nvSpPr>
        <p:spPr bwMode="auto">
          <a:xfrm>
            <a:off x="4914900" y="3100388"/>
            <a:ext cx="227013" cy="112713"/>
          </a:xfrm>
          <a:custGeom>
            <a:avLst/>
            <a:gdLst>
              <a:gd name="T0" fmla="*/ 212 w 212"/>
              <a:gd name="T1" fmla="*/ 53 h 106"/>
              <a:gd name="T2" fmla="*/ 159 w 212"/>
              <a:gd name="T3" fmla="*/ 53 h 106"/>
              <a:gd name="T4" fmla="*/ 106 w 212"/>
              <a:gd name="T5" fmla="*/ 0 h 106"/>
              <a:gd name="T6" fmla="*/ 53 w 212"/>
              <a:gd name="T7" fmla="*/ 53 h 106"/>
              <a:gd name="T8" fmla="*/ 0 w 212"/>
              <a:gd name="T9" fmla="*/ 53 h 106"/>
              <a:gd name="T10" fmla="*/ 0 w 212"/>
              <a:gd name="T11" fmla="*/ 106 h 106"/>
              <a:gd name="T12" fmla="*/ 212 w 212"/>
              <a:gd name="T13" fmla="*/ 106 h 106"/>
              <a:gd name="T14" fmla="*/ 212 w 212"/>
              <a:gd name="T15" fmla="*/ 53 h 106"/>
              <a:gd name="T16" fmla="*/ 106 w 212"/>
              <a:gd name="T17" fmla="*/ 80 h 106"/>
              <a:gd name="T18" fmla="*/ 79 w 212"/>
              <a:gd name="T19" fmla="*/ 53 h 106"/>
              <a:gd name="T20" fmla="*/ 106 w 212"/>
              <a:gd name="T21" fmla="*/ 27 h 106"/>
              <a:gd name="T22" fmla="*/ 132 w 212"/>
              <a:gd name="T23" fmla="*/ 53 h 106"/>
              <a:gd name="T24" fmla="*/ 106 w 212"/>
              <a:gd name="T25" fmla="*/ 8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2" h="106">
                <a:moveTo>
                  <a:pt x="212" y="53"/>
                </a:moveTo>
                <a:cubicBezTo>
                  <a:pt x="159" y="53"/>
                  <a:pt x="159" y="53"/>
                  <a:pt x="159" y="53"/>
                </a:cubicBezTo>
                <a:cubicBezTo>
                  <a:pt x="159" y="24"/>
                  <a:pt x="135" y="0"/>
                  <a:pt x="106" y="0"/>
                </a:cubicBezTo>
                <a:cubicBezTo>
                  <a:pt x="76" y="0"/>
                  <a:pt x="53" y="24"/>
                  <a:pt x="53" y="53"/>
                </a:cubicBezTo>
                <a:cubicBezTo>
                  <a:pt x="0" y="53"/>
                  <a:pt x="0" y="53"/>
                  <a:pt x="0" y="53"/>
                </a:cubicBezTo>
                <a:cubicBezTo>
                  <a:pt x="0" y="106"/>
                  <a:pt x="0" y="106"/>
                  <a:pt x="0" y="106"/>
                </a:cubicBezTo>
                <a:cubicBezTo>
                  <a:pt x="212" y="106"/>
                  <a:pt x="212" y="106"/>
                  <a:pt x="212" y="106"/>
                </a:cubicBezTo>
                <a:lnTo>
                  <a:pt x="212" y="53"/>
                </a:lnTo>
                <a:close/>
                <a:moveTo>
                  <a:pt x="106" y="80"/>
                </a:moveTo>
                <a:cubicBezTo>
                  <a:pt x="91" y="80"/>
                  <a:pt x="79" y="68"/>
                  <a:pt x="79" y="53"/>
                </a:cubicBezTo>
                <a:cubicBezTo>
                  <a:pt x="79" y="39"/>
                  <a:pt x="91" y="27"/>
                  <a:pt x="106" y="27"/>
                </a:cubicBezTo>
                <a:cubicBezTo>
                  <a:pt x="120" y="27"/>
                  <a:pt x="132" y="39"/>
                  <a:pt x="132" y="53"/>
                </a:cubicBezTo>
                <a:cubicBezTo>
                  <a:pt x="132" y="68"/>
                  <a:pt x="120" y="80"/>
                  <a:pt x="106" y="80"/>
                </a:cubicBez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4" name="Freeform 12"/>
          <p:cNvSpPr>
            <a:spLocks noEditPoints="1"/>
          </p:cNvSpPr>
          <p:nvPr/>
        </p:nvSpPr>
        <p:spPr bwMode="auto">
          <a:xfrm>
            <a:off x="4829175" y="3157538"/>
            <a:ext cx="396875" cy="398463"/>
          </a:xfrm>
          <a:custGeom>
            <a:avLst/>
            <a:gdLst>
              <a:gd name="T0" fmla="*/ 752 w 878"/>
              <a:gd name="T1" fmla="*/ 0 h 880"/>
              <a:gd name="T2" fmla="*/ 752 w 878"/>
              <a:gd name="T3" fmla="*/ 189 h 880"/>
              <a:gd name="T4" fmla="*/ 125 w 878"/>
              <a:gd name="T5" fmla="*/ 189 h 880"/>
              <a:gd name="T6" fmla="*/ 125 w 878"/>
              <a:gd name="T7" fmla="*/ 0 h 880"/>
              <a:gd name="T8" fmla="*/ 0 w 878"/>
              <a:gd name="T9" fmla="*/ 0 h 880"/>
              <a:gd name="T10" fmla="*/ 0 w 878"/>
              <a:gd name="T11" fmla="*/ 880 h 880"/>
              <a:gd name="T12" fmla="*/ 878 w 878"/>
              <a:gd name="T13" fmla="*/ 880 h 880"/>
              <a:gd name="T14" fmla="*/ 878 w 878"/>
              <a:gd name="T15" fmla="*/ 0 h 880"/>
              <a:gd name="T16" fmla="*/ 752 w 878"/>
              <a:gd name="T17" fmla="*/ 0 h 880"/>
              <a:gd name="T18" fmla="*/ 409 w 878"/>
              <a:gd name="T19" fmla="*/ 745 h 880"/>
              <a:gd name="T20" fmla="*/ 366 w 878"/>
              <a:gd name="T21" fmla="*/ 700 h 880"/>
              <a:gd name="T22" fmla="*/ 189 w 878"/>
              <a:gd name="T23" fmla="*/ 523 h 880"/>
              <a:gd name="T24" fmla="*/ 276 w 878"/>
              <a:gd name="T25" fmla="*/ 435 h 880"/>
              <a:gd name="T26" fmla="*/ 409 w 878"/>
              <a:gd name="T27" fmla="*/ 568 h 880"/>
              <a:gd name="T28" fmla="*/ 662 w 878"/>
              <a:gd name="T29" fmla="*/ 315 h 880"/>
              <a:gd name="T30" fmla="*/ 752 w 878"/>
              <a:gd name="T31" fmla="*/ 402 h 880"/>
              <a:gd name="T32" fmla="*/ 409 w 878"/>
              <a:gd name="T33" fmla="*/ 745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8" h="880">
                <a:moveTo>
                  <a:pt x="752" y="0"/>
                </a:moveTo>
                <a:lnTo>
                  <a:pt x="752" y="189"/>
                </a:lnTo>
                <a:lnTo>
                  <a:pt x="125" y="189"/>
                </a:lnTo>
                <a:lnTo>
                  <a:pt x="125" y="0"/>
                </a:lnTo>
                <a:lnTo>
                  <a:pt x="0" y="0"/>
                </a:lnTo>
                <a:lnTo>
                  <a:pt x="0" y="880"/>
                </a:lnTo>
                <a:lnTo>
                  <a:pt x="878" y="880"/>
                </a:lnTo>
                <a:lnTo>
                  <a:pt x="878" y="0"/>
                </a:lnTo>
                <a:lnTo>
                  <a:pt x="752" y="0"/>
                </a:lnTo>
                <a:close/>
                <a:moveTo>
                  <a:pt x="409" y="745"/>
                </a:moveTo>
                <a:lnTo>
                  <a:pt x="366" y="700"/>
                </a:lnTo>
                <a:lnTo>
                  <a:pt x="189" y="523"/>
                </a:lnTo>
                <a:lnTo>
                  <a:pt x="276" y="435"/>
                </a:lnTo>
                <a:lnTo>
                  <a:pt x="409" y="568"/>
                </a:lnTo>
                <a:lnTo>
                  <a:pt x="662" y="315"/>
                </a:lnTo>
                <a:lnTo>
                  <a:pt x="752" y="402"/>
                </a:lnTo>
                <a:lnTo>
                  <a:pt x="409" y="745"/>
                </a:ln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5" name="Oval 28"/>
          <p:cNvSpPr>
            <a:spLocks noChangeAspect="1"/>
          </p:cNvSpPr>
          <p:nvPr/>
        </p:nvSpPr>
        <p:spPr>
          <a:xfrm>
            <a:off x="5408613" y="2417763"/>
            <a:ext cx="1139825" cy="1141413"/>
          </a:xfrm>
          <a:prstGeom prst="ellipse">
            <a:avLst/>
          </a:prstGeom>
          <a:solidFill>
            <a:srgbClr val="DADDE3">
              <a:alpha val="3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Oval 29"/>
          <p:cNvSpPr/>
          <p:nvPr/>
        </p:nvSpPr>
        <p:spPr>
          <a:xfrm>
            <a:off x="5480050" y="2489200"/>
            <a:ext cx="996950" cy="998538"/>
          </a:xfrm>
          <a:prstGeom prst="ellipse">
            <a:avLst/>
          </a:prstGeom>
          <a:solidFill>
            <a:schemeClr val="bg1">
              <a:alpha val="35000"/>
            </a:scheme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 name="Freeform 15"/>
          <p:cNvSpPr>
            <a:spLocks noEditPoints="1"/>
          </p:cNvSpPr>
          <p:nvPr/>
        </p:nvSpPr>
        <p:spPr bwMode="auto">
          <a:xfrm>
            <a:off x="5810250" y="2806700"/>
            <a:ext cx="339725" cy="363538"/>
          </a:xfrm>
          <a:custGeom>
            <a:avLst/>
            <a:gdLst>
              <a:gd name="T0" fmla="*/ 372 w 398"/>
              <a:gd name="T1" fmla="*/ 0 h 425"/>
              <a:gd name="T2" fmla="*/ 27 w 398"/>
              <a:gd name="T3" fmla="*/ 0 h 425"/>
              <a:gd name="T4" fmla="*/ 0 w 398"/>
              <a:gd name="T5" fmla="*/ 27 h 425"/>
              <a:gd name="T6" fmla="*/ 0 w 398"/>
              <a:gd name="T7" fmla="*/ 372 h 425"/>
              <a:gd name="T8" fmla="*/ 27 w 398"/>
              <a:gd name="T9" fmla="*/ 398 h 425"/>
              <a:gd name="T10" fmla="*/ 53 w 398"/>
              <a:gd name="T11" fmla="*/ 398 h 425"/>
              <a:gd name="T12" fmla="*/ 80 w 398"/>
              <a:gd name="T13" fmla="*/ 425 h 425"/>
              <a:gd name="T14" fmla="*/ 106 w 398"/>
              <a:gd name="T15" fmla="*/ 398 h 425"/>
              <a:gd name="T16" fmla="*/ 292 w 398"/>
              <a:gd name="T17" fmla="*/ 398 h 425"/>
              <a:gd name="T18" fmla="*/ 319 w 398"/>
              <a:gd name="T19" fmla="*/ 425 h 425"/>
              <a:gd name="T20" fmla="*/ 345 w 398"/>
              <a:gd name="T21" fmla="*/ 398 h 425"/>
              <a:gd name="T22" fmla="*/ 372 w 398"/>
              <a:gd name="T23" fmla="*/ 398 h 425"/>
              <a:gd name="T24" fmla="*/ 398 w 398"/>
              <a:gd name="T25" fmla="*/ 372 h 425"/>
              <a:gd name="T26" fmla="*/ 398 w 398"/>
              <a:gd name="T27" fmla="*/ 27 h 425"/>
              <a:gd name="T28" fmla="*/ 372 w 398"/>
              <a:gd name="T29" fmla="*/ 0 h 425"/>
              <a:gd name="T30" fmla="*/ 345 w 398"/>
              <a:gd name="T31" fmla="*/ 345 h 425"/>
              <a:gd name="T32" fmla="*/ 53 w 398"/>
              <a:gd name="T33" fmla="*/ 345 h 425"/>
              <a:gd name="T34" fmla="*/ 53 w 398"/>
              <a:gd name="T35" fmla="*/ 213 h 425"/>
              <a:gd name="T36" fmla="*/ 345 w 398"/>
              <a:gd name="T37" fmla="*/ 213 h 425"/>
              <a:gd name="T38" fmla="*/ 345 w 398"/>
              <a:gd name="T39" fmla="*/ 345 h 425"/>
              <a:gd name="T40" fmla="*/ 345 w 398"/>
              <a:gd name="T41" fmla="*/ 186 h 425"/>
              <a:gd name="T42" fmla="*/ 53 w 398"/>
              <a:gd name="T43" fmla="*/ 186 h 425"/>
              <a:gd name="T44" fmla="*/ 53 w 398"/>
              <a:gd name="T45" fmla="*/ 53 h 425"/>
              <a:gd name="T46" fmla="*/ 345 w 398"/>
              <a:gd name="T47" fmla="*/ 53 h 425"/>
              <a:gd name="T48" fmla="*/ 345 w 398"/>
              <a:gd name="T49" fmla="*/ 186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8" h="425">
                <a:moveTo>
                  <a:pt x="372" y="0"/>
                </a:moveTo>
                <a:cubicBezTo>
                  <a:pt x="27" y="0"/>
                  <a:pt x="27" y="0"/>
                  <a:pt x="27" y="0"/>
                </a:cubicBezTo>
                <a:cubicBezTo>
                  <a:pt x="12" y="0"/>
                  <a:pt x="0" y="12"/>
                  <a:pt x="0" y="27"/>
                </a:cubicBezTo>
                <a:cubicBezTo>
                  <a:pt x="0" y="372"/>
                  <a:pt x="0" y="372"/>
                  <a:pt x="0" y="372"/>
                </a:cubicBezTo>
                <a:cubicBezTo>
                  <a:pt x="0" y="386"/>
                  <a:pt x="12" y="398"/>
                  <a:pt x="27" y="398"/>
                </a:cubicBezTo>
                <a:cubicBezTo>
                  <a:pt x="53" y="398"/>
                  <a:pt x="53" y="398"/>
                  <a:pt x="53" y="398"/>
                </a:cubicBezTo>
                <a:cubicBezTo>
                  <a:pt x="53" y="413"/>
                  <a:pt x="65" y="425"/>
                  <a:pt x="80" y="425"/>
                </a:cubicBezTo>
                <a:cubicBezTo>
                  <a:pt x="94" y="425"/>
                  <a:pt x="106" y="413"/>
                  <a:pt x="106" y="398"/>
                </a:cubicBezTo>
                <a:cubicBezTo>
                  <a:pt x="292" y="398"/>
                  <a:pt x="292" y="398"/>
                  <a:pt x="292" y="398"/>
                </a:cubicBezTo>
                <a:cubicBezTo>
                  <a:pt x="292" y="413"/>
                  <a:pt x="304" y="425"/>
                  <a:pt x="319" y="425"/>
                </a:cubicBezTo>
                <a:cubicBezTo>
                  <a:pt x="333" y="425"/>
                  <a:pt x="345" y="413"/>
                  <a:pt x="345" y="398"/>
                </a:cubicBezTo>
                <a:cubicBezTo>
                  <a:pt x="372" y="398"/>
                  <a:pt x="372" y="398"/>
                  <a:pt x="372" y="398"/>
                </a:cubicBezTo>
                <a:cubicBezTo>
                  <a:pt x="386" y="398"/>
                  <a:pt x="398" y="386"/>
                  <a:pt x="398" y="372"/>
                </a:cubicBezTo>
                <a:cubicBezTo>
                  <a:pt x="398" y="27"/>
                  <a:pt x="398" y="27"/>
                  <a:pt x="398" y="27"/>
                </a:cubicBezTo>
                <a:cubicBezTo>
                  <a:pt x="398" y="12"/>
                  <a:pt x="386" y="0"/>
                  <a:pt x="372" y="0"/>
                </a:cubicBezTo>
                <a:close/>
                <a:moveTo>
                  <a:pt x="345" y="345"/>
                </a:moveTo>
                <a:cubicBezTo>
                  <a:pt x="53" y="345"/>
                  <a:pt x="53" y="345"/>
                  <a:pt x="53" y="345"/>
                </a:cubicBezTo>
                <a:cubicBezTo>
                  <a:pt x="53" y="213"/>
                  <a:pt x="53" y="213"/>
                  <a:pt x="53" y="213"/>
                </a:cubicBezTo>
                <a:cubicBezTo>
                  <a:pt x="345" y="213"/>
                  <a:pt x="345" y="213"/>
                  <a:pt x="345" y="213"/>
                </a:cubicBezTo>
                <a:lnTo>
                  <a:pt x="345" y="345"/>
                </a:lnTo>
                <a:close/>
                <a:moveTo>
                  <a:pt x="345" y="186"/>
                </a:moveTo>
                <a:cubicBezTo>
                  <a:pt x="53" y="186"/>
                  <a:pt x="53" y="186"/>
                  <a:pt x="53" y="186"/>
                </a:cubicBezTo>
                <a:cubicBezTo>
                  <a:pt x="53" y="53"/>
                  <a:pt x="53" y="53"/>
                  <a:pt x="53" y="53"/>
                </a:cubicBezTo>
                <a:cubicBezTo>
                  <a:pt x="345" y="53"/>
                  <a:pt x="345" y="53"/>
                  <a:pt x="345" y="53"/>
                </a:cubicBezTo>
                <a:lnTo>
                  <a:pt x="345" y="186"/>
                </a:ln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8" name="Freeform 16"/>
          <p:cNvSpPr>
            <a:spLocks noEditPoints="1"/>
          </p:cNvSpPr>
          <p:nvPr/>
        </p:nvSpPr>
        <p:spPr bwMode="auto">
          <a:xfrm>
            <a:off x="5878513" y="3011488"/>
            <a:ext cx="204788" cy="68263"/>
          </a:xfrm>
          <a:custGeom>
            <a:avLst/>
            <a:gdLst>
              <a:gd name="T0" fmla="*/ 566 w 566"/>
              <a:gd name="T1" fmla="*/ 0 h 189"/>
              <a:gd name="T2" fmla="*/ 0 w 566"/>
              <a:gd name="T3" fmla="*/ 0 h 189"/>
              <a:gd name="T4" fmla="*/ 0 w 566"/>
              <a:gd name="T5" fmla="*/ 189 h 189"/>
              <a:gd name="T6" fmla="*/ 566 w 566"/>
              <a:gd name="T7" fmla="*/ 189 h 189"/>
              <a:gd name="T8" fmla="*/ 566 w 566"/>
              <a:gd name="T9" fmla="*/ 0 h 189"/>
              <a:gd name="T10" fmla="*/ 376 w 566"/>
              <a:gd name="T11" fmla="*/ 125 h 189"/>
              <a:gd name="T12" fmla="*/ 187 w 566"/>
              <a:gd name="T13" fmla="*/ 125 h 189"/>
              <a:gd name="T14" fmla="*/ 187 w 566"/>
              <a:gd name="T15" fmla="*/ 64 h 189"/>
              <a:gd name="T16" fmla="*/ 376 w 566"/>
              <a:gd name="T17" fmla="*/ 64 h 189"/>
              <a:gd name="T18" fmla="*/ 376 w 566"/>
              <a:gd name="T19" fmla="*/ 12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189">
                <a:moveTo>
                  <a:pt x="566" y="0"/>
                </a:moveTo>
                <a:lnTo>
                  <a:pt x="0" y="0"/>
                </a:lnTo>
                <a:lnTo>
                  <a:pt x="0" y="189"/>
                </a:lnTo>
                <a:lnTo>
                  <a:pt x="566" y="189"/>
                </a:lnTo>
                <a:lnTo>
                  <a:pt x="566" y="0"/>
                </a:lnTo>
                <a:close/>
                <a:moveTo>
                  <a:pt x="376" y="125"/>
                </a:moveTo>
                <a:lnTo>
                  <a:pt x="187" y="125"/>
                </a:lnTo>
                <a:lnTo>
                  <a:pt x="187" y="64"/>
                </a:lnTo>
                <a:lnTo>
                  <a:pt x="376" y="64"/>
                </a:lnTo>
                <a:lnTo>
                  <a:pt x="376" y="125"/>
                </a:ln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9" name="Freeform 17"/>
          <p:cNvSpPr>
            <a:spLocks noEditPoints="1"/>
          </p:cNvSpPr>
          <p:nvPr/>
        </p:nvSpPr>
        <p:spPr bwMode="auto">
          <a:xfrm>
            <a:off x="5878513" y="2874963"/>
            <a:ext cx="204788" cy="68263"/>
          </a:xfrm>
          <a:custGeom>
            <a:avLst/>
            <a:gdLst>
              <a:gd name="T0" fmla="*/ 566 w 566"/>
              <a:gd name="T1" fmla="*/ 0 h 190"/>
              <a:gd name="T2" fmla="*/ 0 w 566"/>
              <a:gd name="T3" fmla="*/ 0 h 190"/>
              <a:gd name="T4" fmla="*/ 0 w 566"/>
              <a:gd name="T5" fmla="*/ 190 h 190"/>
              <a:gd name="T6" fmla="*/ 566 w 566"/>
              <a:gd name="T7" fmla="*/ 190 h 190"/>
              <a:gd name="T8" fmla="*/ 566 w 566"/>
              <a:gd name="T9" fmla="*/ 0 h 190"/>
              <a:gd name="T10" fmla="*/ 376 w 566"/>
              <a:gd name="T11" fmla="*/ 126 h 190"/>
              <a:gd name="T12" fmla="*/ 187 w 566"/>
              <a:gd name="T13" fmla="*/ 126 h 190"/>
              <a:gd name="T14" fmla="*/ 187 w 566"/>
              <a:gd name="T15" fmla="*/ 62 h 190"/>
              <a:gd name="T16" fmla="*/ 376 w 566"/>
              <a:gd name="T17" fmla="*/ 62 h 190"/>
              <a:gd name="T18" fmla="*/ 376 w 566"/>
              <a:gd name="T19" fmla="*/ 12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6" h="190">
                <a:moveTo>
                  <a:pt x="566" y="0"/>
                </a:moveTo>
                <a:lnTo>
                  <a:pt x="0" y="0"/>
                </a:lnTo>
                <a:lnTo>
                  <a:pt x="0" y="190"/>
                </a:lnTo>
                <a:lnTo>
                  <a:pt x="566" y="190"/>
                </a:lnTo>
                <a:lnTo>
                  <a:pt x="566" y="0"/>
                </a:lnTo>
                <a:close/>
                <a:moveTo>
                  <a:pt x="376" y="126"/>
                </a:moveTo>
                <a:lnTo>
                  <a:pt x="187" y="126"/>
                </a:lnTo>
                <a:lnTo>
                  <a:pt x="187" y="62"/>
                </a:lnTo>
                <a:lnTo>
                  <a:pt x="376" y="62"/>
                </a:lnTo>
                <a:lnTo>
                  <a:pt x="376" y="126"/>
                </a:ln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0" name="Oval 36"/>
          <p:cNvSpPr>
            <a:spLocks noChangeAspect="1"/>
          </p:cNvSpPr>
          <p:nvPr/>
        </p:nvSpPr>
        <p:spPr>
          <a:xfrm>
            <a:off x="6380163" y="2774950"/>
            <a:ext cx="1139825" cy="1139825"/>
          </a:xfrm>
          <a:prstGeom prst="ellipse">
            <a:avLst/>
          </a:prstGeom>
          <a:solidFill>
            <a:srgbClr val="DADDE3">
              <a:alpha val="3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1" name="Oval 37"/>
          <p:cNvSpPr/>
          <p:nvPr/>
        </p:nvSpPr>
        <p:spPr>
          <a:xfrm>
            <a:off x="6451600" y="2846388"/>
            <a:ext cx="996950" cy="996950"/>
          </a:xfrm>
          <a:prstGeom prst="ellipse">
            <a:avLst/>
          </a:prstGeom>
          <a:solidFill>
            <a:schemeClr val="bg1">
              <a:alpha val="35000"/>
            </a:scheme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2" name="Freeform 14"/>
          <p:cNvSpPr>
            <a:spLocks noEditPoints="1"/>
          </p:cNvSpPr>
          <p:nvPr/>
        </p:nvSpPr>
        <p:spPr bwMode="auto">
          <a:xfrm>
            <a:off x="6765925" y="3148013"/>
            <a:ext cx="368300" cy="393700"/>
          </a:xfrm>
          <a:custGeom>
            <a:avLst/>
            <a:gdLst>
              <a:gd name="T0" fmla="*/ 371 w 398"/>
              <a:gd name="T1" fmla="*/ 0 h 424"/>
              <a:gd name="T2" fmla="*/ 53 w 398"/>
              <a:gd name="T3" fmla="*/ 0 h 424"/>
              <a:gd name="T4" fmla="*/ 26 w 398"/>
              <a:gd name="T5" fmla="*/ 26 h 424"/>
              <a:gd name="T6" fmla="*/ 26 w 398"/>
              <a:gd name="T7" fmla="*/ 79 h 424"/>
              <a:gd name="T8" fmla="*/ 66 w 398"/>
              <a:gd name="T9" fmla="*/ 79 h 424"/>
              <a:gd name="T10" fmla="*/ 79 w 398"/>
              <a:gd name="T11" fmla="*/ 93 h 424"/>
              <a:gd name="T12" fmla="*/ 66 w 398"/>
              <a:gd name="T13" fmla="*/ 106 h 424"/>
              <a:gd name="T14" fmla="*/ 13 w 398"/>
              <a:gd name="T15" fmla="*/ 106 h 424"/>
              <a:gd name="T16" fmla="*/ 0 w 398"/>
              <a:gd name="T17" fmla="*/ 119 h 424"/>
              <a:gd name="T18" fmla="*/ 13 w 398"/>
              <a:gd name="T19" fmla="*/ 133 h 424"/>
              <a:gd name="T20" fmla="*/ 26 w 398"/>
              <a:gd name="T21" fmla="*/ 133 h 424"/>
              <a:gd name="T22" fmla="*/ 26 w 398"/>
              <a:gd name="T23" fmla="*/ 186 h 424"/>
              <a:gd name="T24" fmla="*/ 66 w 398"/>
              <a:gd name="T25" fmla="*/ 186 h 424"/>
              <a:gd name="T26" fmla="*/ 79 w 398"/>
              <a:gd name="T27" fmla="*/ 199 h 424"/>
              <a:gd name="T28" fmla="*/ 66 w 398"/>
              <a:gd name="T29" fmla="*/ 212 h 424"/>
              <a:gd name="T30" fmla="*/ 13 w 398"/>
              <a:gd name="T31" fmla="*/ 212 h 424"/>
              <a:gd name="T32" fmla="*/ 0 w 398"/>
              <a:gd name="T33" fmla="*/ 225 h 424"/>
              <a:gd name="T34" fmla="*/ 13 w 398"/>
              <a:gd name="T35" fmla="*/ 239 h 424"/>
              <a:gd name="T36" fmla="*/ 26 w 398"/>
              <a:gd name="T37" fmla="*/ 239 h 424"/>
              <a:gd name="T38" fmla="*/ 26 w 398"/>
              <a:gd name="T39" fmla="*/ 292 h 424"/>
              <a:gd name="T40" fmla="*/ 66 w 398"/>
              <a:gd name="T41" fmla="*/ 292 h 424"/>
              <a:gd name="T42" fmla="*/ 79 w 398"/>
              <a:gd name="T43" fmla="*/ 305 h 424"/>
              <a:gd name="T44" fmla="*/ 66 w 398"/>
              <a:gd name="T45" fmla="*/ 318 h 424"/>
              <a:gd name="T46" fmla="*/ 13 w 398"/>
              <a:gd name="T47" fmla="*/ 318 h 424"/>
              <a:gd name="T48" fmla="*/ 0 w 398"/>
              <a:gd name="T49" fmla="*/ 331 h 424"/>
              <a:gd name="T50" fmla="*/ 13 w 398"/>
              <a:gd name="T51" fmla="*/ 345 h 424"/>
              <a:gd name="T52" fmla="*/ 26 w 398"/>
              <a:gd name="T53" fmla="*/ 345 h 424"/>
              <a:gd name="T54" fmla="*/ 26 w 398"/>
              <a:gd name="T55" fmla="*/ 398 h 424"/>
              <a:gd name="T56" fmla="*/ 53 w 398"/>
              <a:gd name="T57" fmla="*/ 424 h 424"/>
              <a:gd name="T58" fmla="*/ 371 w 398"/>
              <a:gd name="T59" fmla="*/ 424 h 424"/>
              <a:gd name="T60" fmla="*/ 398 w 398"/>
              <a:gd name="T61" fmla="*/ 398 h 424"/>
              <a:gd name="T62" fmla="*/ 398 w 398"/>
              <a:gd name="T63" fmla="*/ 26 h 424"/>
              <a:gd name="T64" fmla="*/ 371 w 398"/>
              <a:gd name="T65" fmla="*/ 0 h 424"/>
              <a:gd name="T66" fmla="*/ 318 w 398"/>
              <a:gd name="T67" fmla="*/ 186 h 424"/>
              <a:gd name="T68" fmla="*/ 159 w 398"/>
              <a:gd name="T69" fmla="*/ 186 h 424"/>
              <a:gd name="T70" fmla="*/ 159 w 398"/>
              <a:gd name="T71" fmla="*/ 79 h 424"/>
              <a:gd name="T72" fmla="*/ 318 w 398"/>
              <a:gd name="T73" fmla="*/ 79 h 424"/>
              <a:gd name="T74" fmla="*/ 318 w 398"/>
              <a:gd name="T75" fmla="*/ 186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8" h="424">
                <a:moveTo>
                  <a:pt x="371" y="0"/>
                </a:moveTo>
                <a:cubicBezTo>
                  <a:pt x="53" y="0"/>
                  <a:pt x="53" y="0"/>
                  <a:pt x="53" y="0"/>
                </a:cubicBezTo>
                <a:cubicBezTo>
                  <a:pt x="38" y="0"/>
                  <a:pt x="26" y="12"/>
                  <a:pt x="26" y="26"/>
                </a:cubicBezTo>
                <a:cubicBezTo>
                  <a:pt x="26" y="79"/>
                  <a:pt x="26" y="79"/>
                  <a:pt x="26" y="79"/>
                </a:cubicBezTo>
                <a:cubicBezTo>
                  <a:pt x="66" y="79"/>
                  <a:pt x="66" y="79"/>
                  <a:pt x="66" y="79"/>
                </a:cubicBezTo>
                <a:cubicBezTo>
                  <a:pt x="74" y="79"/>
                  <a:pt x="79" y="85"/>
                  <a:pt x="79" y="93"/>
                </a:cubicBezTo>
                <a:cubicBezTo>
                  <a:pt x="79" y="100"/>
                  <a:pt x="74" y="106"/>
                  <a:pt x="66" y="106"/>
                </a:cubicBezTo>
                <a:cubicBezTo>
                  <a:pt x="13" y="106"/>
                  <a:pt x="13" y="106"/>
                  <a:pt x="13" y="106"/>
                </a:cubicBezTo>
                <a:cubicBezTo>
                  <a:pt x="6" y="106"/>
                  <a:pt x="0" y="112"/>
                  <a:pt x="0" y="119"/>
                </a:cubicBezTo>
                <a:cubicBezTo>
                  <a:pt x="0" y="127"/>
                  <a:pt x="6" y="133"/>
                  <a:pt x="13" y="133"/>
                </a:cubicBezTo>
                <a:cubicBezTo>
                  <a:pt x="26" y="133"/>
                  <a:pt x="26" y="133"/>
                  <a:pt x="26" y="133"/>
                </a:cubicBezTo>
                <a:cubicBezTo>
                  <a:pt x="26" y="186"/>
                  <a:pt x="26" y="186"/>
                  <a:pt x="26" y="186"/>
                </a:cubicBezTo>
                <a:cubicBezTo>
                  <a:pt x="66" y="186"/>
                  <a:pt x="66" y="186"/>
                  <a:pt x="66" y="186"/>
                </a:cubicBezTo>
                <a:cubicBezTo>
                  <a:pt x="74" y="186"/>
                  <a:pt x="79" y="192"/>
                  <a:pt x="79" y="199"/>
                </a:cubicBezTo>
                <a:cubicBezTo>
                  <a:pt x="79" y="206"/>
                  <a:pt x="74" y="212"/>
                  <a:pt x="66" y="212"/>
                </a:cubicBezTo>
                <a:cubicBezTo>
                  <a:pt x="13" y="212"/>
                  <a:pt x="13" y="212"/>
                  <a:pt x="13" y="212"/>
                </a:cubicBezTo>
                <a:cubicBezTo>
                  <a:pt x="6" y="212"/>
                  <a:pt x="0" y="218"/>
                  <a:pt x="0" y="225"/>
                </a:cubicBezTo>
                <a:cubicBezTo>
                  <a:pt x="0" y="233"/>
                  <a:pt x="6" y="239"/>
                  <a:pt x="13" y="239"/>
                </a:cubicBezTo>
                <a:cubicBezTo>
                  <a:pt x="26" y="239"/>
                  <a:pt x="26" y="239"/>
                  <a:pt x="26" y="239"/>
                </a:cubicBezTo>
                <a:cubicBezTo>
                  <a:pt x="26" y="292"/>
                  <a:pt x="26" y="292"/>
                  <a:pt x="26" y="292"/>
                </a:cubicBezTo>
                <a:cubicBezTo>
                  <a:pt x="66" y="292"/>
                  <a:pt x="66" y="292"/>
                  <a:pt x="66" y="292"/>
                </a:cubicBezTo>
                <a:cubicBezTo>
                  <a:pt x="74" y="292"/>
                  <a:pt x="79" y="298"/>
                  <a:pt x="79" y="305"/>
                </a:cubicBezTo>
                <a:cubicBezTo>
                  <a:pt x="79" y="312"/>
                  <a:pt x="74" y="318"/>
                  <a:pt x="66" y="318"/>
                </a:cubicBezTo>
                <a:cubicBezTo>
                  <a:pt x="13" y="318"/>
                  <a:pt x="13" y="318"/>
                  <a:pt x="13" y="318"/>
                </a:cubicBezTo>
                <a:cubicBezTo>
                  <a:pt x="6" y="318"/>
                  <a:pt x="0" y="324"/>
                  <a:pt x="0" y="331"/>
                </a:cubicBezTo>
                <a:cubicBezTo>
                  <a:pt x="0" y="339"/>
                  <a:pt x="6" y="345"/>
                  <a:pt x="13" y="345"/>
                </a:cubicBezTo>
                <a:cubicBezTo>
                  <a:pt x="26" y="345"/>
                  <a:pt x="26" y="345"/>
                  <a:pt x="26" y="345"/>
                </a:cubicBezTo>
                <a:cubicBezTo>
                  <a:pt x="26" y="398"/>
                  <a:pt x="26" y="398"/>
                  <a:pt x="26" y="398"/>
                </a:cubicBezTo>
                <a:cubicBezTo>
                  <a:pt x="26" y="412"/>
                  <a:pt x="38" y="424"/>
                  <a:pt x="53" y="424"/>
                </a:cubicBezTo>
                <a:cubicBezTo>
                  <a:pt x="371" y="424"/>
                  <a:pt x="371" y="424"/>
                  <a:pt x="371" y="424"/>
                </a:cubicBezTo>
                <a:cubicBezTo>
                  <a:pt x="386" y="424"/>
                  <a:pt x="398" y="412"/>
                  <a:pt x="398" y="398"/>
                </a:cubicBezTo>
                <a:cubicBezTo>
                  <a:pt x="398" y="26"/>
                  <a:pt x="398" y="26"/>
                  <a:pt x="398" y="26"/>
                </a:cubicBezTo>
                <a:cubicBezTo>
                  <a:pt x="398" y="12"/>
                  <a:pt x="386" y="0"/>
                  <a:pt x="371" y="0"/>
                </a:cubicBezTo>
                <a:close/>
                <a:moveTo>
                  <a:pt x="318" y="186"/>
                </a:moveTo>
                <a:cubicBezTo>
                  <a:pt x="159" y="186"/>
                  <a:pt x="159" y="186"/>
                  <a:pt x="159" y="186"/>
                </a:cubicBezTo>
                <a:cubicBezTo>
                  <a:pt x="159" y="79"/>
                  <a:pt x="159" y="79"/>
                  <a:pt x="159" y="79"/>
                </a:cubicBezTo>
                <a:cubicBezTo>
                  <a:pt x="318" y="79"/>
                  <a:pt x="318" y="79"/>
                  <a:pt x="318" y="79"/>
                </a:cubicBezTo>
                <a:lnTo>
                  <a:pt x="318" y="186"/>
                </a:lnTo>
                <a:close/>
              </a:path>
            </a:pathLst>
          </a:custGeom>
          <a:solidFill>
            <a:srgbClr val="FFFFFF"/>
          </a:solidFill>
          <a:ln>
            <a:noFill/>
          </a:ln>
        </p:spPr>
        <p:txBody>
          <a:bodyPr vert="horz" wrap="square" lIns="68580" tIns="34290" rIns="68580" bIns="34290" numCol="1" anchor="t" anchorCtr="0" compatLnSpc="1"/>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id-ID" sz="1350" b="0" i="0" u="none" strike="noStrike" kern="0" cap="none" spc="0" normalizeH="0" baseline="0" noProof="0">
              <a:ln>
                <a:noFill/>
              </a:ln>
              <a:solidFill>
                <a:srgbClr val="000000"/>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3" name="矩形 32"/>
          <p:cNvSpPr/>
          <p:nvPr/>
        </p:nvSpPr>
        <p:spPr>
          <a:xfrm>
            <a:off x="1566863" y="4476750"/>
            <a:ext cx="5881688" cy="371475"/>
          </a:xfrm>
          <a:prstGeom prst="rect">
            <a:avLst/>
          </a:prstGeom>
          <a:noFill/>
        </p:spPr>
        <p:txBody>
          <a:bodyPr wrap="square" lIns="0" tIns="0" rIns="0" bIns="0" rtlCol="0" anchor="t" anchorCtr="0">
            <a:spAutoFit/>
          </a:bodyPr>
          <a:lstStyle/>
          <a:p>
            <a:pPr marL="0" marR="0" lvl="0" indent="0" algn="ctr"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530"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2532"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2533"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Rectangle 8"/>
          <p:cNvSpPr/>
          <p:nvPr/>
        </p:nvSpPr>
        <p:spPr>
          <a:xfrm>
            <a:off x="0" y="3629025"/>
            <a:ext cx="9144000" cy="2371725"/>
          </a:xfrm>
          <a:prstGeom prst="rect">
            <a:avLst/>
          </a:prstGeom>
          <a:solidFill>
            <a:schemeClr val="bg1">
              <a:alpha val="35000"/>
            </a:schemeClr>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Page Number"/>
          <p:cNvSpPr txBox="1"/>
          <p:nvPr/>
        </p:nvSpPr>
        <p:spPr>
          <a:xfrm>
            <a:off x="8513763" y="5729288"/>
            <a:ext cx="280988" cy="1952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675" b="0" i="0" u="none" strike="noStrike" kern="1200" cap="none" spc="0" normalizeH="0" baseline="0" noProof="0">
                <a:ln>
                  <a:noFill/>
                </a:ln>
                <a:solidFill>
                  <a:prstClr val="white">
                    <a:lumMod val="7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39</a:t>
            </a:r>
            <a:endParaRPr kumimoji="0" lang="en-US" sz="675" b="0" i="0" u="none" strike="noStrike" kern="1200" cap="none" spc="0" normalizeH="0" baseline="0" noProof="0">
              <a:ln>
                <a:noFill/>
              </a:ln>
              <a:solidFill>
                <a:prstClr val="white">
                  <a:lumMod val="7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
          <p:cNvSpPr/>
          <p:nvPr/>
        </p:nvSpPr>
        <p:spPr>
          <a:xfrm>
            <a:off x="8601075" y="5910263"/>
            <a:ext cx="90488" cy="90488"/>
          </a:xfrm>
          <a:prstGeom prst="rect">
            <a:avLst/>
          </a:prstGeom>
          <a:solidFill>
            <a:srgbClr val="7F8FA9"/>
          </a:solidFill>
          <a:ln w="12700" cap="flat" cmpd="sng" algn="ctr">
            <a:noFill/>
            <a:prstDash val="solid"/>
            <a:miter lim="800000"/>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prstClr val="white"/>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22537" name="Picture 11"/>
          <p:cNvPicPr>
            <a:picLocks noChangeAspect="1"/>
          </p:cNvPicPr>
          <p:nvPr/>
        </p:nvPicPr>
        <p:blipFill>
          <a:blip r:embed="rId2"/>
          <a:stretch>
            <a:fillRect/>
          </a:stretch>
        </p:blipFill>
        <p:spPr>
          <a:xfrm>
            <a:off x="800100" y="2276475"/>
            <a:ext cx="3702050" cy="2130425"/>
          </a:xfrm>
          <a:prstGeom prst="rect">
            <a:avLst/>
          </a:prstGeom>
          <a:noFill/>
          <a:ln w="9525">
            <a:noFill/>
          </a:ln>
        </p:spPr>
      </p:pic>
      <p:sp>
        <p:nvSpPr>
          <p:cNvPr id="14" name="Rectangle 48"/>
          <p:cNvSpPr/>
          <p:nvPr/>
        </p:nvSpPr>
        <p:spPr>
          <a:xfrm>
            <a:off x="722313" y="5057775"/>
            <a:ext cx="3695700" cy="425450"/>
          </a:xfrm>
          <a:prstGeom prst="rect">
            <a:avLst/>
          </a:prstGeom>
        </p:spPr>
        <p:txBody>
          <a:bodyPr wrap="square">
            <a:spAutoFit/>
          </a:bodyPr>
          <a:lstStyle/>
          <a:p>
            <a:pPr marL="0" marR="0" lvl="0" indent="0" algn="l" defTabSz="914400" rtl="0" eaLnBrk="1" fontAlgn="auto" latinLnBrk="0" hangingPunct="1">
              <a:lnSpc>
                <a:spcPct val="107000"/>
              </a:lnSpc>
              <a:spcBef>
                <a:spcPts val="0"/>
              </a:spcBef>
              <a:spcAft>
                <a:spcPts val="600"/>
              </a:spcAft>
              <a:buClrTx/>
              <a:buSzTx/>
              <a:buFontTx/>
              <a:buNone/>
              <a:defRPr/>
            </a:pPr>
            <a:r>
              <a:rPr kumimoji="0" lang="en-US" sz="67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rPr>
              <a:t>Lid est laborum dolo rumes fugats untras. Etharums ser quidem rerum facilis dolores nemis omnis fugats vitaes nemo minima rerums unsers sadips amets.. Sed ut perspiciatis unde omnis iste natus error sit voluptatem accusantium doloremque laudantium, totam rem</a:t>
            </a:r>
            <a:endParaRPr kumimoji="0" lang="en-US" sz="675" b="0" i="0" u="none" strike="noStrike" kern="1200" cap="none" spc="0" normalizeH="0" baseline="0" noProof="0">
              <a:ln>
                <a:noFill/>
              </a:ln>
              <a:solidFill>
                <a:prstClr val="white">
                  <a:lumMod val="65000"/>
                </a:prstClr>
              </a:solidFill>
              <a:effectLst/>
              <a:uLnTx/>
              <a:uFillTx/>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22539" name="图片 14"/>
          <p:cNvPicPr>
            <a:picLocks noChangeAspect="1"/>
          </p:cNvPicPr>
          <p:nvPr/>
        </p:nvPicPr>
        <p:blipFill>
          <a:blip r:embed="rId3"/>
          <a:srcRect t="4820" b="6078"/>
          <a:stretch>
            <a:fillRect/>
          </a:stretch>
        </p:blipFill>
        <p:spPr>
          <a:xfrm>
            <a:off x="1223963" y="2390775"/>
            <a:ext cx="2814637" cy="1781175"/>
          </a:xfrm>
          <a:prstGeom prst="rect">
            <a:avLst/>
          </a:prstGeom>
          <a:noFill/>
          <a:ln w="9525">
            <a:noFill/>
          </a:ln>
        </p:spPr>
      </p:pic>
      <p:sp>
        <p:nvSpPr>
          <p:cNvPr id="16" name="矩形 15"/>
          <p:cNvSpPr/>
          <p:nvPr/>
        </p:nvSpPr>
        <p:spPr>
          <a:xfrm>
            <a:off x="5141913" y="2586038"/>
            <a:ext cx="3392488" cy="776288"/>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2541" name="TextBox 13"/>
          <p:cNvSpPr txBox="1"/>
          <p:nvPr/>
        </p:nvSpPr>
        <p:spPr>
          <a:xfrm>
            <a:off x="5141913" y="2276475"/>
            <a:ext cx="2065337"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rgbClr val="00000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928688" y="4975225"/>
            <a:ext cx="7146925" cy="387350"/>
          </a:xfrm>
          <a:prstGeom prst="rect">
            <a:avLst/>
          </a:prstGeom>
          <a:noFill/>
        </p:spPr>
        <p:txBody>
          <a:bodyPr wrap="square" lIns="0" tIns="0" rIns="0" bIns="0" rtlCol="0" anchor="t" anchorCtr="0">
            <a:spAutoFit/>
          </a:bodyPr>
          <a:lstStyle/>
          <a:p>
            <a:pPr marL="0" marR="0" lvl="0" indent="0" algn="ctr"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22543" name="TextBox 13"/>
          <p:cNvSpPr txBox="1"/>
          <p:nvPr/>
        </p:nvSpPr>
        <p:spPr>
          <a:xfrm>
            <a:off x="4732338" y="4022725"/>
            <a:ext cx="641350"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44" name="TextBox 13"/>
          <p:cNvSpPr txBox="1"/>
          <p:nvPr/>
        </p:nvSpPr>
        <p:spPr>
          <a:xfrm>
            <a:off x="4735513" y="4237038"/>
            <a:ext cx="1295400" cy="1381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45" name="TextBox 13"/>
          <p:cNvSpPr txBox="1"/>
          <p:nvPr/>
        </p:nvSpPr>
        <p:spPr>
          <a:xfrm>
            <a:off x="7021513" y="4019550"/>
            <a:ext cx="641350" cy="184150"/>
          </a:xfrm>
          <a:prstGeom prst="rect">
            <a:avLst/>
          </a:prstGeom>
          <a:noFill/>
          <a:ln w="9525">
            <a:noFill/>
          </a:ln>
        </p:spPr>
        <p:txBody>
          <a:bodyPr lIns="0" tIns="0" rIns="0" bIns="0">
            <a:spAutoFit/>
          </a:bodyPr>
          <a:p>
            <a:pPr lvl="0"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546" name="TextBox 13"/>
          <p:cNvSpPr txBox="1"/>
          <p:nvPr/>
        </p:nvSpPr>
        <p:spPr>
          <a:xfrm>
            <a:off x="7024688" y="4233863"/>
            <a:ext cx="1295400" cy="1381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3554"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556" name="文本框 9"/>
          <p:cNvSpPr txBox="1"/>
          <p:nvPr/>
        </p:nvSpPr>
        <p:spPr>
          <a:xfrm>
            <a:off x="2384425" y="2433638"/>
            <a:ext cx="4724400" cy="1862137"/>
          </a:xfrm>
          <a:prstGeom prst="rect">
            <a:avLst/>
          </a:prstGeom>
          <a:noFill/>
          <a:ln w="9525">
            <a:noFill/>
          </a:ln>
        </p:spPr>
        <p:txBody>
          <a:bodyPr>
            <a:spAutoFit/>
          </a:bodyPr>
          <a:p>
            <a:pPr lvl="0" eaLnBrk="1" hangingPunct="1"/>
            <a:r>
              <a:rPr lang="en-US" altLang="zh-CN" sz="11500" dirty="0">
                <a:solidFill>
                  <a:srgbClr val="FFFFFF"/>
                </a:solidFill>
                <a:latin typeface="Impact" panose="020B0806030902050204" pitchFamily="34" charset="0"/>
                <a:ea typeface="宋体" panose="02010600030101010101" pitchFamily="2" charset="-122"/>
              </a:rPr>
              <a:t>PART   4</a:t>
            </a:r>
            <a:endParaRPr lang="zh-CN" altLang="en-US" sz="11500" dirty="0">
              <a:solidFill>
                <a:srgbClr val="FFFFFF"/>
              </a:solidFill>
              <a:latin typeface="Impact" panose="020B0806030902050204" pitchFamily="34" charset="0"/>
              <a:ea typeface="宋体" panose="02010600030101010101" pitchFamily="2" charset="-122"/>
            </a:endParaRPr>
          </a:p>
        </p:txBody>
      </p:sp>
      <p:grpSp>
        <p:nvGrpSpPr>
          <p:cNvPr id="23557" name="组合 5"/>
          <p:cNvGrpSpPr/>
          <p:nvPr/>
        </p:nvGrpSpPr>
        <p:grpSpPr>
          <a:xfrm>
            <a:off x="1431925" y="2014538"/>
            <a:ext cx="1349375" cy="954087"/>
            <a:chOff x="1214273" y="2041176"/>
            <a:chExt cx="1349965" cy="953543"/>
          </a:xfrm>
        </p:grpSpPr>
        <p:sp>
          <p:nvSpPr>
            <p:cNvPr id="3" name="等腰三角形 2"/>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 name="等腰三角形 3"/>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等腰三角形 24"/>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 name="直角三角形 4"/>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3558" name="文本框 25"/>
          <p:cNvSpPr txBox="1"/>
          <p:nvPr/>
        </p:nvSpPr>
        <p:spPr>
          <a:xfrm>
            <a:off x="2862263" y="4233863"/>
            <a:ext cx="3154362" cy="523875"/>
          </a:xfrm>
          <a:prstGeom prst="rect">
            <a:avLst/>
          </a:prstGeom>
          <a:noFill/>
          <a:ln w="9525">
            <a:noFill/>
          </a:ln>
        </p:spPr>
        <p:txBody>
          <a:bodyPr>
            <a:spAutoFit/>
          </a:bodyPr>
          <a:p>
            <a:pPr lvl="0" algn="ctr" eaLnBrk="1" hangingPunct="1"/>
            <a:r>
              <a:rPr lang="zh-CN" altLang="en-US" sz="2800" b="1" dirty="0">
                <a:solidFill>
                  <a:srgbClr val="FFFFFF"/>
                </a:solidFill>
                <a:latin typeface="微软雅黑" panose="020B0503020204020204" pitchFamily="34" charset="-122"/>
                <a:ea typeface="微软雅黑" panose="020B0503020204020204" pitchFamily="34" charset="-122"/>
              </a:rPr>
              <a:t>单击此处添加标题</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sp>
        <p:nvSpPr>
          <p:cNvPr id="23559" name="TextBox 13"/>
          <p:cNvSpPr txBox="1"/>
          <p:nvPr/>
        </p:nvSpPr>
        <p:spPr>
          <a:xfrm>
            <a:off x="2014538" y="4765675"/>
            <a:ext cx="4849812" cy="733425"/>
          </a:xfrm>
          <a:prstGeom prst="rect">
            <a:avLst/>
          </a:prstGeom>
          <a:noFill/>
          <a:ln w="9525">
            <a:noFill/>
          </a:ln>
        </p:spPr>
        <p:txBody>
          <a:bodyPr lIns="0" tIns="0" rIns="0" bIns="0">
            <a:spAutoFit/>
          </a:bodyPr>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单击此处可编辑内容，根据您的需要自由拉伸文本框大小。</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您可以在此处添加关于本章节的简要介绍，模板所有素材</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a:p>
            <a:pPr lvl="0" algn="ctr" defTabSz="1216025" eaLnBrk="1" hangingPunct="1">
              <a:spcBef>
                <a:spcPct val="20000"/>
              </a:spcBef>
            </a:pPr>
            <a:r>
              <a:rPr lang="zh-CN" altLang="en-US"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rPr>
              <a:t>均可自由编辑</a:t>
            </a:r>
            <a:endParaRPr lang="en-US" altLang="zh-CN" sz="1400" dirty="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cxnSp>
        <p:nvCxnSpPr>
          <p:cNvPr id="14" name="直接连接符 13"/>
          <p:cNvCxnSpPr/>
          <p:nvPr/>
        </p:nvCxnSpPr>
        <p:spPr>
          <a:xfrm flipH="1">
            <a:off x="6400800" y="765175"/>
            <a:ext cx="846138" cy="846138"/>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5678488" y="3605213"/>
            <a:ext cx="3070225" cy="307181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3184525" y="6423025"/>
            <a:ext cx="423863" cy="42227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4578"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4580"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4581"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Chord 15"/>
          <p:cNvSpPr/>
          <p:nvPr/>
        </p:nvSpPr>
        <p:spPr>
          <a:xfrm rot="6657680">
            <a:off x="980281" y="2369344"/>
            <a:ext cx="2466975" cy="2468563"/>
          </a:xfrm>
          <a:prstGeom prst="chord">
            <a:avLst>
              <a:gd name="adj1" fmla="val 3852493"/>
              <a:gd name="adj2" fmla="val 15222584"/>
            </a:avLst>
          </a:prstGeom>
          <a:solidFill>
            <a:schemeClr val="bg1">
              <a:alpha val="35000"/>
            </a:schemeClr>
          </a:solidFill>
          <a:ln w="25400" cap="flat" cmpd="sng" algn="ctr">
            <a:noFill/>
            <a:prstDash val="solid"/>
          </a:ln>
          <a:effectLst/>
        </p:spPr>
        <p:txBody>
          <a:bodyPr rtlCol="0" anchor="ctr"/>
          <a:lstStyle/>
          <a:p>
            <a:pPr marL="0" marR="0" lvl="0" indent="0" algn="ctr"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Chord 16"/>
          <p:cNvSpPr/>
          <p:nvPr/>
        </p:nvSpPr>
        <p:spPr>
          <a:xfrm rot="17457680">
            <a:off x="5678488" y="2687638"/>
            <a:ext cx="2466975" cy="2466975"/>
          </a:xfrm>
          <a:prstGeom prst="chord">
            <a:avLst>
              <a:gd name="adj1" fmla="val 3852493"/>
              <a:gd name="adj2" fmla="val 15222584"/>
            </a:avLst>
          </a:prstGeom>
          <a:solidFill>
            <a:schemeClr val="bg1">
              <a:alpha val="35000"/>
            </a:schemeClr>
          </a:solidFill>
          <a:ln w="25400" cap="flat" cmpd="sng" algn="ctr">
            <a:noFill/>
            <a:prstDash val="solid"/>
          </a:ln>
          <a:effectLst/>
        </p:spPr>
        <p:txBody>
          <a:bodyPr rtlCol="0" anchor="ctr"/>
          <a:lstStyle/>
          <a:p>
            <a:pPr marL="0" marR="0" lvl="0" indent="0" algn="ctr"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Chord 18"/>
          <p:cNvSpPr/>
          <p:nvPr/>
        </p:nvSpPr>
        <p:spPr>
          <a:xfrm rot="6657680">
            <a:off x="3611563" y="2689225"/>
            <a:ext cx="1889125" cy="1889125"/>
          </a:xfrm>
          <a:prstGeom prst="chord">
            <a:avLst>
              <a:gd name="adj1" fmla="val 3883272"/>
              <a:gd name="adj2" fmla="val 15182619"/>
            </a:avLst>
          </a:prstGeom>
          <a:solidFill>
            <a:schemeClr val="bg1">
              <a:alpha val="35000"/>
            </a:schemeClr>
          </a:solidFill>
          <a:ln w="25400" cap="flat" cmpd="sng" algn="ctr">
            <a:noFill/>
            <a:prstDash val="solid"/>
          </a:ln>
          <a:effectLst/>
        </p:spPr>
        <p:txBody>
          <a:bodyPr rtlCol="0" anchor="ctr"/>
          <a:lstStyle/>
          <a:p>
            <a:pPr marL="0" marR="0" lvl="0" indent="0" algn="ctr"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Chord 20"/>
          <p:cNvSpPr/>
          <p:nvPr/>
        </p:nvSpPr>
        <p:spPr>
          <a:xfrm rot="17457680">
            <a:off x="3611563" y="2946400"/>
            <a:ext cx="1889125" cy="1889125"/>
          </a:xfrm>
          <a:prstGeom prst="chord">
            <a:avLst>
              <a:gd name="adj1" fmla="val 3883272"/>
              <a:gd name="adj2" fmla="val 15182389"/>
            </a:avLst>
          </a:prstGeom>
          <a:solidFill>
            <a:schemeClr val="bg1">
              <a:alpha val="35000"/>
            </a:schemeClr>
          </a:solidFill>
          <a:ln w="25400" cap="flat" cmpd="sng" algn="ctr">
            <a:noFill/>
            <a:prstDash val="solid"/>
          </a:ln>
          <a:effectLst/>
        </p:spPr>
        <p:txBody>
          <a:bodyPr rtlCol="0" anchor="ctr"/>
          <a:lstStyle/>
          <a:p>
            <a:pPr marL="0" marR="0" lvl="0" indent="0" algn="ctr"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Freeform 245"/>
          <p:cNvSpPr/>
          <p:nvPr/>
        </p:nvSpPr>
        <p:spPr bwMode="auto">
          <a:xfrm>
            <a:off x="1908175" y="2689225"/>
            <a:ext cx="612775" cy="612775"/>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Freeform 55"/>
          <p:cNvSpPr>
            <a:spLocks noEditPoints="1"/>
          </p:cNvSpPr>
          <p:nvPr/>
        </p:nvSpPr>
        <p:spPr bwMode="auto">
          <a:xfrm>
            <a:off x="4354513" y="3997325"/>
            <a:ext cx="403225" cy="300038"/>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rgbClr val="FFFFFF"/>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Freeform 105"/>
          <p:cNvSpPr>
            <a:spLocks noEditPoints="1"/>
          </p:cNvSpPr>
          <p:nvPr/>
        </p:nvSpPr>
        <p:spPr bwMode="auto">
          <a:xfrm>
            <a:off x="4364038" y="2919413"/>
            <a:ext cx="382588" cy="376238"/>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2AC2AC">
                  <a:lumMod val="50000"/>
                </a:srgb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Freeform 34"/>
          <p:cNvSpPr>
            <a:spLocks noEditPoints="1"/>
          </p:cNvSpPr>
          <p:nvPr/>
        </p:nvSpPr>
        <p:spPr bwMode="auto">
          <a:xfrm>
            <a:off x="6611938" y="3935413"/>
            <a:ext cx="600075" cy="601663"/>
          </a:xfrm>
          <a:custGeom>
            <a:avLst/>
            <a:gdLst/>
            <a:ahLst/>
            <a:cxnLst>
              <a:cxn ang="0">
                <a:pos x="27" y="55"/>
              </a:cxn>
              <a:cxn ang="0">
                <a:pos x="0" y="28"/>
              </a:cxn>
              <a:cxn ang="0">
                <a:pos x="27" y="0"/>
              </a:cxn>
              <a:cxn ang="0">
                <a:pos x="55" y="28"/>
              </a:cxn>
              <a:cxn ang="0">
                <a:pos x="27" y="55"/>
              </a:cxn>
              <a:cxn ang="0">
                <a:pos x="27" y="5"/>
              </a:cxn>
              <a:cxn ang="0">
                <a:pos x="4" y="28"/>
              </a:cxn>
              <a:cxn ang="0">
                <a:pos x="27" y="51"/>
              </a:cxn>
              <a:cxn ang="0">
                <a:pos x="50" y="28"/>
              </a:cxn>
              <a:cxn ang="0">
                <a:pos x="27" y="5"/>
              </a:cxn>
              <a:cxn ang="0">
                <a:pos x="27" y="46"/>
              </a:cxn>
              <a:cxn ang="0">
                <a:pos x="9" y="28"/>
              </a:cxn>
              <a:cxn ang="0">
                <a:pos x="27" y="9"/>
              </a:cxn>
              <a:cxn ang="0">
                <a:pos x="45" y="28"/>
              </a:cxn>
              <a:cxn ang="0">
                <a:pos x="27" y="46"/>
              </a:cxn>
              <a:cxn ang="0">
                <a:pos x="27" y="14"/>
              </a:cxn>
              <a:cxn ang="0">
                <a:pos x="13" y="28"/>
              </a:cxn>
              <a:cxn ang="0">
                <a:pos x="27" y="41"/>
              </a:cxn>
              <a:cxn ang="0">
                <a:pos x="41" y="28"/>
              </a:cxn>
              <a:cxn ang="0">
                <a:pos x="27" y="14"/>
              </a:cxn>
              <a:cxn ang="0">
                <a:pos x="27" y="37"/>
              </a:cxn>
              <a:cxn ang="0">
                <a:pos x="18" y="28"/>
              </a:cxn>
              <a:cxn ang="0">
                <a:pos x="27" y="19"/>
              </a:cxn>
              <a:cxn ang="0">
                <a:pos x="36" y="28"/>
              </a:cxn>
              <a:cxn ang="0">
                <a:pos x="27" y="37"/>
              </a:cxn>
            </a:cxnLst>
            <a:rect l="0" t="0" r="r" b="b"/>
            <a:pathLst>
              <a:path w="55" h="55">
                <a:moveTo>
                  <a:pt x="27" y="55"/>
                </a:moveTo>
                <a:cubicBezTo>
                  <a:pt x="12" y="55"/>
                  <a:pt x="0" y="43"/>
                  <a:pt x="0" y="28"/>
                </a:cubicBezTo>
                <a:cubicBezTo>
                  <a:pt x="0" y="13"/>
                  <a:pt x="12" y="0"/>
                  <a:pt x="27" y="0"/>
                </a:cubicBezTo>
                <a:cubicBezTo>
                  <a:pt x="42" y="0"/>
                  <a:pt x="55" y="13"/>
                  <a:pt x="55" y="28"/>
                </a:cubicBezTo>
                <a:cubicBezTo>
                  <a:pt x="55" y="43"/>
                  <a:pt x="42" y="55"/>
                  <a:pt x="27" y="55"/>
                </a:cubicBezTo>
                <a:close/>
                <a:moveTo>
                  <a:pt x="27" y="5"/>
                </a:moveTo>
                <a:cubicBezTo>
                  <a:pt x="15" y="5"/>
                  <a:pt x="4" y="15"/>
                  <a:pt x="4" y="28"/>
                </a:cubicBezTo>
                <a:cubicBezTo>
                  <a:pt x="4" y="40"/>
                  <a:pt x="15" y="51"/>
                  <a:pt x="27" y="51"/>
                </a:cubicBezTo>
                <a:cubicBezTo>
                  <a:pt x="40" y="51"/>
                  <a:pt x="50" y="40"/>
                  <a:pt x="50" y="28"/>
                </a:cubicBezTo>
                <a:cubicBezTo>
                  <a:pt x="50" y="15"/>
                  <a:pt x="40" y="5"/>
                  <a:pt x="27" y="5"/>
                </a:cubicBezTo>
                <a:close/>
                <a:moveTo>
                  <a:pt x="27" y="46"/>
                </a:moveTo>
                <a:cubicBezTo>
                  <a:pt x="17" y="46"/>
                  <a:pt x="9" y="38"/>
                  <a:pt x="9" y="28"/>
                </a:cubicBezTo>
                <a:cubicBezTo>
                  <a:pt x="9" y="18"/>
                  <a:pt x="17" y="9"/>
                  <a:pt x="27" y="9"/>
                </a:cubicBezTo>
                <a:cubicBezTo>
                  <a:pt x="37" y="9"/>
                  <a:pt x="45" y="18"/>
                  <a:pt x="45" y="28"/>
                </a:cubicBezTo>
                <a:cubicBezTo>
                  <a:pt x="45" y="38"/>
                  <a:pt x="37" y="46"/>
                  <a:pt x="27" y="46"/>
                </a:cubicBezTo>
                <a:close/>
                <a:moveTo>
                  <a:pt x="27" y="14"/>
                </a:moveTo>
                <a:cubicBezTo>
                  <a:pt x="20" y="14"/>
                  <a:pt x="13" y="20"/>
                  <a:pt x="13" y="28"/>
                </a:cubicBezTo>
                <a:cubicBezTo>
                  <a:pt x="13" y="35"/>
                  <a:pt x="20" y="41"/>
                  <a:pt x="27" y="41"/>
                </a:cubicBezTo>
                <a:cubicBezTo>
                  <a:pt x="35" y="41"/>
                  <a:pt x="41" y="35"/>
                  <a:pt x="41" y="28"/>
                </a:cubicBezTo>
                <a:cubicBezTo>
                  <a:pt x="41" y="20"/>
                  <a:pt x="35" y="14"/>
                  <a:pt x="27" y="14"/>
                </a:cubicBezTo>
                <a:close/>
                <a:moveTo>
                  <a:pt x="27" y="37"/>
                </a:moveTo>
                <a:cubicBezTo>
                  <a:pt x="22" y="37"/>
                  <a:pt x="18" y="33"/>
                  <a:pt x="18" y="28"/>
                </a:cubicBezTo>
                <a:cubicBezTo>
                  <a:pt x="18" y="23"/>
                  <a:pt x="22" y="19"/>
                  <a:pt x="27" y="19"/>
                </a:cubicBezTo>
                <a:cubicBezTo>
                  <a:pt x="32" y="19"/>
                  <a:pt x="36" y="23"/>
                  <a:pt x="36" y="28"/>
                </a:cubicBezTo>
                <a:cubicBezTo>
                  <a:pt x="36" y="33"/>
                  <a:pt x="32" y="37"/>
                  <a:pt x="27" y="37"/>
                </a:cubicBezTo>
                <a:close/>
              </a:path>
            </a:pathLst>
          </a:custGeom>
          <a:solidFill>
            <a:srgbClr val="FFFFFF"/>
          </a:solidFill>
          <a:ln w="9525">
            <a:noFill/>
            <a:round/>
          </a:ln>
        </p:spPr>
        <p:txBody>
          <a:bodyPr vert="horz" wrap="square" lIns="91262" tIns="45631" rIns="91262" bIns="45631" numCol="1" anchor="t" anchorCtr="0" compatLnSpc="1"/>
          <a:lstStyle/>
          <a:p>
            <a:pPr marL="0" marR="0" lvl="0" indent="0" algn="l" defTabSz="913130" rtl="0" eaLnBrk="1" fontAlgn="auto" latinLnBrk="0" hangingPunct="1">
              <a:lnSpc>
                <a:spcPct val="100000"/>
              </a:lnSpc>
              <a:spcBef>
                <a:spcPts val="0"/>
              </a:spcBef>
              <a:spcAft>
                <a:spcPts val="0"/>
              </a:spcAft>
              <a:buClrTx/>
              <a:buSzTx/>
              <a:buFontTx/>
              <a:buNone/>
              <a:defRPr/>
            </a:pPr>
            <a:endParaRPr kumimoji="0" lang="en-US" sz="2395" b="0" i="0" u="none" strike="noStrike" kern="0" cap="none" spc="0" normalizeH="0" baseline="0" noProof="0" dirty="0">
              <a:ln>
                <a:noFill/>
              </a:ln>
              <a:solidFill>
                <a:srgbClr val="262626"/>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4590" name="TextBox 13"/>
          <p:cNvSpPr txBox="1"/>
          <p:nvPr/>
        </p:nvSpPr>
        <p:spPr>
          <a:xfrm>
            <a:off x="3686175" y="2003425"/>
            <a:ext cx="1754188" cy="185738"/>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1" name="TextBox 13"/>
          <p:cNvSpPr txBox="1"/>
          <p:nvPr/>
        </p:nvSpPr>
        <p:spPr>
          <a:xfrm>
            <a:off x="3689350" y="2217738"/>
            <a:ext cx="1751013" cy="277812"/>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2" name="TextBox 13"/>
          <p:cNvSpPr txBox="1"/>
          <p:nvPr/>
        </p:nvSpPr>
        <p:spPr>
          <a:xfrm>
            <a:off x="3686175" y="5014913"/>
            <a:ext cx="1754188" cy="185737"/>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3" name="TextBox 13"/>
          <p:cNvSpPr txBox="1"/>
          <p:nvPr/>
        </p:nvSpPr>
        <p:spPr>
          <a:xfrm>
            <a:off x="3689350" y="5229225"/>
            <a:ext cx="1751013" cy="277813"/>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4" name="TextBox 13"/>
          <p:cNvSpPr txBox="1"/>
          <p:nvPr/>
        </p:nvSpPr>
        <p:spPr>
          <a:xfrm>
            <a:off x="5953125" y="3092450"/>
            <a:ext cx="1754188" cy="185738"/>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5" name="TextBox 13"/>
          <p:cNvSpPr txBox="1"/>
          <p:nvPr/>
        </p:nvSpPr>
        <p:spPr>
          <a:xfrm>
            <a:off x="5956300" y="3308350"/>
            <a:ext cx="1751013" cy="276225"/>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6" name="TextBox 13"/>
          <p:cNvSpPr txBox="1"/>
          <p:nvPr/>
        </p:nvSpPr>
        <p:spPr>
          <a:xfrm>
            <a:off x="1244600" y="3944938"/>
            <a:ext cx="1754188"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7" name="TextBox 13"/>
          <p:cNvSpPr txBox="1"/>
          <p:nvPr/>
        </p:nvSpPr>
        <p:spPr>
          <a:xfrm>
            <a:off x="1247775" y="4159250"/>
            <a:ext cx="1751013" cy="277813"/>
          </a:xfrm>
          <a:prstGeom prst="rect">
            <a:avLst/>
          </a:prstGeom>
          <a:noFill/>
          <a:ln w="9525">
            <a:noFill/>
          </a:ln>
        </p:spPr>
        <p:txBody>
          <a:bodyPr lIns="0" tIns="0" rIns="0" bIns="0">
            <a:spAutoFit/>
          </a:bodyPr>
          <a:p>
            <a:pPr lvl="0" algn="ctr"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8" name="TextBox 13"/>
          <p:cNvSpPr txBox="1"/>
          <p:nvPr/>
        </p:nvSpPr>
        <p:spPr>
          <a:xfrm>
            <a:off x="1703388" y="3413125"/>
            <a:ext cx="1030287"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599" name="TextBox 13"/>
          <p:cNvSpPr txBox="1"/>
          <p:nvPr/>
        </p:nvSpPr>
        <p:spPr>
          <a:xfrm>
            <a:off x="4041775" y="3413125"/>
            <a:ext cx="1028700"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00" name="TextBox 13"/>
          <p:cNvSpPr txBox="1"/>
          <p:nvPr/>
        </p:nvSpPr>
        <p:spPr>
          <a:xfrm>
            <a:off x="4044950" y="4473575"/>
            <a:ext cx="1030288"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601" name="TextBox 13"/>
          <p:cNvSpPr txBox="1"/>
          <p:nvPr/>
        </p:nvSpPr>
        <p:spPr>
          <a:xfrm>
            <a:off x="6373813" y="4668838"/>
            <a:ext cx="1030287" cy="185737"/>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5602"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5604"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5605"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1" name="Down Arrow Callout 26"/>
          <p:cNvSpPr/>
          <p:nvPr/>
        </p:nvSpPr>
        <p:spPr>
          <a:xfrm>
            <a:off x="4687888" y="1997075"/>
            <a:ext cx="1854200" cy="3225800"/>
          </a:xfrm>
          <a:prstGeom prst="downArrowCallout">
            <a:avLst>
              <a:gd name="adj1" fmla="val 25000"/>
              <a:gd name="adj2" fmla="val 6698"/>
              <a:gd name="adj3" fmla="val 4369"/>
              <a:gd name="adj4" fmla="val 97489"/>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2" name="Down Arrow Callout 33"/>
          <p:cNvSpPr/>
          <p:nvPr/>
        </p:nvSpPr>
        <p:spPr>
          <a:xfrm>
            <a:off x="2697163" y="1997075"/>
            <a:ext cx="1854200" cy="3225800"/>
          </a:xfrm>
          <a:prstGeom prst="downArrowCallout">
            <a:avLst>
              <a:gd name="adj1" fmla="val 25000"/>
              <a:gd name="adj2" fmla="val 6698"/>
              <a:gd name="adj3" fmla="val 4369"/>
              <a:gd name="adj4" fmla="val 97489"/>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3" name="Flowchart: Off-page Connector 40"/>
          <p:cNvSpPr/>
          <p:nvPr/>
        </p:nvSpPr>
        <p:spPr>
          <a:xfrm>
            <a:off x="3232150" y="2279650"/>
            <a:ext cx="784225" cy="763588"/>
          </a:xfrm>
          <a:prstGeom prst="flowChartOffpageConnector">
            <a:avLst/>
          </a:prstGeom>
          <a:solidFill>
            <a:srgbClr val="FFFFFF">
              <a:alpha val="3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1240" rtl="0" eaLnBrk="1" fontAlgn="auto" latinLnBrk="0" hangingPunct="1">
              <a:lnSpc>
                <a:spcPct val="100000"/>
              </a:lnSpc>
              <a:spcBef>
                <a:spcPts val="0"/>
              </a:spcBef>
              <a:spcAft>
                <a:spcPts val="0"/>
              </a:spcAft>
              <a:buClrTx/>
              <a:buSzTx/>
              <a:buFontTx/>
              <a:buNone/>
              <a:defRPr/>
            </a:pPr>
            <a:r>
              <a:rPr kumimoji="0" lang="en-US" sz="27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1</a:t>
            </a:r>
            <a:endParaRPr kumimoji="0" lang="en-US" sz="27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4" name="Flowchart: Off-page Connector 42"/>
          <p:cNvSpPr/>
          <p:nvPr/>
        </p:nvSpPr>
        <p:spPr>
          <a:xfrm>
            <a:off x="5207000" y="2279650"/>
            <a:ext cx="784225" cy="763588"/>
          </a:xfrm>
          <a:prstGeom prst="flowChartOffpageConnector">
            <a:avLst/>
          </a:prstGeom>
          <a:solidFill>
            <a:srgbClr val="FFFFFF">
              <a:alpha val="3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1240" rtl="0" eaLnBrk="1" fontAlgn="auto" latinLnBrk="0" hangingPunct="1">
              <a:lnSpc>
                <a:spcPct val="100000"/>
              </a:lnSpc>
              <a:spcBef>
                <a:spcPts val="0"/>
              </a:spcBef>
              <a:spcAft>
                <a:spcPts val="0"/>
              </a:spcAft>
              <a:buClrTx/>
              <a:buSzTx/>
              <a:buFontTx/>
              <a:buNone/>
              <a:defRPr/>
            </a:pPr>
            <a:r>
              <a:rPr kumimoji="0" lang="en-US" sz="27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2</a:t>
            </a:r>
            <a:endParaRPr kumimoji="0" lang="en-US" sz="3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5" name="Down Arrow Callout 15"/>
          <p:cNvSpPr/>
          <p:nvPr/>
        </p:nvSpPr>
        <p:spPr>
          <a:xfrm>
            <a:off x="6678613" y="1997075"/>
            <a:ext cx="1854200" cy="3225800"/>
          </a:xfrm>
          <a:prstGeom prst="downArrowCallout">
            <a:avLst>
              <a:gd name="adj1" fmla="val 25000"/>
              <a:gd name="adj2" fmla="val 6698"/>
              <a:gd name="adj3" fmla="val 4369"/>
              <a:gd name="adj4" fmla="val 97489"/>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6" name="Flowchart: Off-page Connector 17"/>
          <p:cNvSpPr/>
          <p:nvPr/>
        </p:nvSpPr>
        <p:spPr>
          <a:xfrm>
            <a:off x="7197725" y="2289175"/>
            <a:ext cx="782638" cy="763588"/>
          </a:xfrm>
          <a:prstGeom prst="flowChartOffpageConnector">
            <a:avLst/>
          </a:prstGeom>
          <a:solidFill>
            <a:srgbClr val="FFFFFF">
              <a:alpha val="3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031240" rtl="0" eaLnBrk="1" fontAlgn="auto" latinLnBrk="0" hangingPunct="1">
              <a:lnSpc>
                <a:spcPct val="100000"/>
              </a:lnSpc>
              <a:spcBef>
                <a:spcPts val="0"/>
              </a:spcBef>
              <a:spcAft>
                <a:spcPts val="0"/>
              </a:spcAft>
              <a:buClrTx/>
              <a:buSzTx/>
              <a:buFontTx/>
              <a:buNone/>
              <a:defRPr/>
            </a:pPr>
            <a:r>
              <a:rPr kumimoji="0" lang="en-US" sz="27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3</a:t>
            </a:r>
            <a:endParaRPr kumimoji="0" lang="en-US" sz="3000" b="1"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7" name="矩形 16"/>
          <p:cNvSpPr/>
          <p:nvPr/>
        </p:nvSpPr>
        <p:spPr>
          <a:xfrm>
            <a:off x="3017838" y="3402013"/>
            <a:ext cx="1214438" cy="11620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8" name="矩形 17"/>
          <p:cNvSpPr/>
          <p:nvPr/>
        </p:nvSpPr>
        <p:spPr>
          <a:xfrm>
            <a:off x="4991100" y="3402013"/>
            <a:ext cx="1214438" cy="11620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sp>
        <p:nvSpPr>
          <p:cNvPr id="19" name="矩形 18"/>
          <p:cNvSpPr/>
          <p:nvPr/>
        </p:nvSpPr>
        <p:spPr>
          <a:xfrm>
            <a:off x="6997700" y="3402013"/>
            <a:ext cx="1214438" cy="1162050"/>
          </a:xfrm>
          <a:prstGeom prst="rect">
            <a:avLst/>
          </a:prstGeom>
          <a:noFill/>
        </p:spPr>
        <p:txBody>
          <a:bodyPr wrap="square" lIns="0" tIns="0" rIns="0" bIns="0" rtlCol="0" anchor="t" anchorCtr="0">
            <a:spAutoFit/>
          </a:bodyPr>
          <a:lstStyle/>
          <a:p>
            <a:pPr marL="0" marR="0" lvl="0" indent="0" algn="l" defTabSz="912495" rtl="0" eaLnBrk="1" fontAlgn="auto" latinLnBrk="0" hangingPunct="1">
              <a:lnSpc>
                <a:spcPct val="120000"/>
              </a:lnSpc>
              <a:spcBef>
                <a:spcPct val="20000"/>
              </a:spcBef>
              <a:spcAft>
                <a:spcPts val="0"/>
              </a:spcAft>
              <a:buClrTx/>
              <a:buSzTx/>
              <a:buFontTx/>
              <a:buNone/>
              <a:defRPr/>
            </a:pPr>
            <a:r>
              <a:rPr kumimoji="0" lang="zh-CN" altLang="en-US"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rPr>
              <a:t>单击此处编辑您要的内容，建议您在展示时采用微软雅黑字体，本模版所有图形线条及其相应素材均可自由编辑、改色、替换。</a:t>
            </a:r>
            <a:endParaRPr kumimoji="0" lang="en-US" altLang="zh-CN" sz="1050"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sym typeface="Arial" panose="020B0604020202020204" pitchFamily="34" charset="0"/>
            </a:endParaRPr>
          </a:p>
        </p:txBody>
      </p:sp>
      <p:pic>
        <p:nvPicPr>
          <p:cNvPr id="25615" name="图片 2"/>
          <p:cNvPicPr>
            <a:picLocks noChangeAspect="1"/>
          </p:cNvPicPr>
          <p:nvPr/>
        </p:nvPicPr>
        <p:blipFill>
          <a:blip r:embed="rId2"/>
          <a:stretch>
            <a:fillRect/>
          </a:stretch>
        </p:blipFill>
        <p:spPr>
          <a:xfrm>
            <a:off x="695325" y="1993900"/>
            <a:ext cx="1866900" cy="3159125"/>
          </a:xfrm>
          <a:prstGeom prst="rect">
            <a:avLst/>
          </a:prstGeom>
          <a:noFill/>
          <a:ln w="9525">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6626"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6628"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6629"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Freeform 30"/>
          <p:cNvSpPr/>
          <p:nvPr/>
        </p:nvSpPr>
        <p:spPr>
          <a:xfrm>
            <a:off x="2205038" y="3730625"/>
            <a:ext cx="1666875" cy="830263"/>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1" name="Freeform 31"/>
          <p:cNvSpPr/>
          <p:nvPr/>
        </p:nvSpPr>
        <p:spPr>
          <a:xfrm flipV="1">
            <a:off x="749300" y="2898775"/>
            <a:ext cx="1668463" cy="831850"/>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100" b="1" i="0" u="none" strike="noStrike" kern="1200" cap="none" spc="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2" name="Freeform 32"/>
          <p:cNvSpPr/>
          <p:nvPr/>
        </p:nvSpPr>
        <p:spPr>
          <a:xfrm>
            <a:off x="5114925" y="3730625"/>
            <a:ext cx="1666875" cy="830263"/>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1350" b="0"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33"/>
          <p:cNvSpPr/>
          <p:nvPr/>
        </p:nvSpPr>
        <p:spPr>
          <a:xfrm flipV="1">
            <a:off x="3659188" y="2898775"/>
            <a:ext cx="1668463" cy="831850"/>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100" b="1" i="0" u="none" strike="noStrike" kern="1200" cap="none" spc="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Freeform 34"/>
          <p:cNvSpPr/>
          <p:nvPr/>
        </p:nvSpPr>
        <p:spPr>
          <a:xfrm flipV="1">
            <a:off x="6569075" y="2898775"/>
            <a:ext cx="1668463" cy="831850"/>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id-ID" sz="2100" b="1" i="0" u="none" strike="noStrike" kern="1200" cap="none" spc="0" normalizeH="0" baseline="0" noProof="0" dirty="0">
              <a:ln>
                <a:noFill/>
              </a:ln>
              <a:solidFill>
                <a:schemeClr val="lt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Oval 37"/>
          <p:cNvSpPr>
            <a:spLocks noChangeAspect="1"/>
          </p:cNvSpPr>
          <p:nvPr/>
        </p:nvSpPr>
        <p:spPr>
          <a:xfrm>
            <a:off x="1150938" y="3294063"/>
            <a:ext cx="862013" cy="862013"/>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01</a:t>
            </a:r>
            <a:endPar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Oval 38"/>
          <p:cNvSpPr>
            <a:spLocks noChangeAspect="1"/>
          </p:cNvSpPr>
          <p:nvPr/>
        </p:nvSpPr>
        <p:spPr>
          <a:xfrm>
            <a:off x="2606675" y="3294063"/>
            <a:ext cx="862013" cy="862013"/>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02</a:t>
            </a:r>
            <a:endPar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Oval 39"/>
          <p:cNvSpPr>
            <a:spLocks noChangeAspect="1"/>
          </p:cNvSpPr>
          <p:nvPr/>
        </p:nvSpPr>
        <p:spPr>
          <a:xfrm>
            <a:off x="4062413" y="3294063"/>
            <a:ext cx="862013" cy="862013"/>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03</a:t>
            </a:r>
            <a:endPar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Oval 40"/>
          <p:cNvSpPr>
            <a:spLocks noChangeAspect="1"/>
          </p:cNvSpPr>
          <p:nvPr/>
        </p:nvSpPr>
        <p:spPr>
          <a:xfrm>
            <a:off x="5516563" y="3294063"/>
            <a:ext cx="862013" cy="862013"/>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04</a:t>
            </a:r>
            <a:endPar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 name="Oval 41"/>
          <p:cNvSpPr>
            <a:spLocks noChangeAspect="1"/>
          </p:cNvSpPr>
          <p:nvPr/>
        </p:nvSpPr>
        <p:spPr>
          <a:xfrm>
            <a:off x="6972300" y="3294063"/>
            <a:ext cx="860425" cy="862013"/>
          </a:xfrm>
          <a:prstGeom prst="ellipse">
            <a:avLst/>
          </a:prstGeom>
          <a:solidFill>
            <a:schemeClr val="bg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AU"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rPr>
              <a:t>05</a:t>
            </a:r>
            <a:endParaRPr kumimoji="0" lang="en-US" sz="2100" b="1" i="0" u="none" strike="noStrike" kern="1200" cap="none" spc="0" normalizeH="0" baseline="0" noProof="0" dirty="0">
              <a:ln>
                <a:noFill/>
              </a:ln>
              <a:solidFill>
                <a:srgbClr val="FFFFFF"/>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640" name="TextBox 13"/>
          <p:cNvSpPr txBox="1"/>
          <p:nvPr/>
        </p:nvSpPr>
        <p:spPr>
          <a:xfrm>
            <a:off x="2484438" y="2684463"/>
            <a:ext cx="1031875" cy="185737"/>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1" name="TextBox 13"/>
          <p:cNvSpPr txBox="1"/>
          <p:nvPr/>
        </p:nvSpPr>
        <p:spPr>
          <a:xfrm>
            <a:off x="2487613" y="2898775"/>
            <a:ext cx="1171575" cy="139700"/>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2" name="TextBox 13"/>
          <p:cNvSpPr txBox="1"/>
          <p:nvPr/>
        </p:nvSpPr>
        <p:spPr>
          <a:xfrm>
            <a:off x="1028700" y="4276725"/>
            <a:ext cx="1033463"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3" name="TextBox 13"/>
          <p:cNvSpPr txBox="1"/>
          <p:nvPr/>
        </p:nvSpPr>
        <p:spPr>
          <a:xfrm>
            <a:off x="1031875" y="4491038"/>
            <a:ext cx="1173163" cy="1381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4" name="TextBox 13"/>
          <p:cNvSpPr txBox="1"/>
          <p:nvPr/>
        </p:nvSpPr>
        <p:spPr>
          <a:xfrm>
            <a:off x="3938588" y="4276725"/>
            <a:ext cx="1033462"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5" name="TextBox 13"/>
          <p:cNvSpPr txBox="1"/>
          <p:nvPr/>
        </p:nvSpPr>
        <p:spPr>
          <a:xfrm>
            <a:off x="3941763" y="4491038"/>
            <a:ext cx="1173162" cy="1381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6" name="TextBox 13"/>
          <p:cNvSpPr txBox="1"/>
          <p:nvPr/>
        </p:nvSpPr>
        <p:spPr>
          <a:xfrm>
            <a:off x="5392738" y="2684463"/>
            <a:ext cx="1033462" cy="185737"/>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7" name="TextBox 13"/>
          <p:cNvSpPr txBox="1"/>
          <p:nvPr/>
        </p:nvSpPr>
        <p:spPr>
          <a:xfrm>
            <a:off x="5395913" y="2898775"/>
            <a:ext cx="1173162" cy="139700"/>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8" name="TextBox 13"/>
          <p:cNvSpPr txBox="1"/>
          <p:nvPr/>
        </p:nvSpPr>
        <p:spPr>
          <a:xfrm>
            <a:off x="6921500" y="4286250"/>
            <a:ext cx="1033463" cy="184150"/>
          </a:xfrm>
          <a:prstGeom prst="rect">
            <a:avLst/>
          </a:prstGeom>
          <a:noFill/>
          <a:ln w="9525">
            <a:noFill/>
          </a:ln>
        </p:spPr>
        <p:txBody>
          <a:bodyPr lIns="0" tIns="0" rIns="0" bIns="0">
            <a:spAutoFit/>
          </a:bodyPr>
          <a:p>
            <a:pPr lvl="0" algn="ctr" defTabSz="911225" eaLnBrk="1" hangingPunct="1">
              <a:spcBef>
                <a:spcPct val="20000"/>
              </a:spcBef>
            </a:pPr>
            <a:r>
              <a:rPr lang="zh-CN" altLang="en-US" sz="1200"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x-none" sz="12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649" name="TextBox 13"/>
          <p:cNvSpPr txBox="1"/>
          <p:nvPr/>
        </p:nvSpPr>
        <p:spPr>
          <a:xfrm>
            <a:off x="6924675" y="4500563"/>
            <a:ext cx="1173163" cy="138112"/>
          </a:xfrm>
          <a:prstGeom prst="rect">
            <a:avLst/>
          </a:prstGeom>
          <a:noFill/>
          <a:ln w="9525">
            <a:noFill/>
          </a:ln>
        </p:spPr>
        <p:txBody>
          <a:bodyPr lIns="0" tIns="0" rIns="0" bIns="0">
            <a:spAutoFit/>
          </a:bodyPr>
          <a:p>
            <a:pPr lvl="0" defTabSz="911225" eaLnBrk="1" hangingPunct="1">
              <a:spcBef>
                <a:spcPct val="20000"/>
              </a:spcBef>
            </a:pPr>
            <a:r>
              <a:rPr lang="zh-CN" altLang="en-US" sz="9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单击此处可编辑内容</a:t>
            </a:r>
            <a:endParaRPr lang="en-US" altLang="zh-CN" sz="9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7650"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7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7652" name="组合 34"/>
          <p:cNvGrpSpPr/>
          <p:nvPr/>
        </p:nvGrpSpPr>
        <p:grpSpPr>
          <a:xfrm>
            <a:off x="-252412" y="0"/>
            <a:ext cx="1349375" cy="952500"/>
            <a:chOff x="1214273" y="2041176"/>
            <a:chExt cx="1349965" cy="953543"/>
          </a:xfrm>
        </p:grpSpPr>
        <p:sp>
          <p:nvSpPr>
            <p:cNvPr id="36" name="等腰三角形 35"/>
            <p:cNvSpPr/>
            <p:nvPr/>
          </p:nvSpPr>
          <p:spPr>
            <a:xfrm rot="7974056">
              <a:off x="1549908" y="1865681"/>
              <a:ext cx="275217" cy="946487"/>
            </a:xfrm>
            <a:prstGeom prst="triangle">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6"/>
            <p:cNvSpPr/>
            <p:nvPr/>
          </p:nvSpPr>
          <p:spPr>
            <a:xfrm rot="4209590">
              <a:off x="1529443" y="2660876"/>
              <a:ext cx="288817" cy="378869"/>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8" name="等腰三角形 37"/>
            <p:cNvSpPr/>
            <p:nvPr/>
          </p:nvSpPr>
          <p:spPr>
            <a:xfrm rot="19577017">
              <a:off x="2052393" y="2334713"/>
              <a:ext cx="150932" cy="197992"/>
            </a:xfrm>
            <a:prstGeom prst="triangle">
              <a:avLst/>
            </a:prstGeom>
            <a:solidFill>
              <a:schemeClr val="bg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直角三角形 38"/>
            <p:cNvSpPr/>
            <p:nvPr/>
          </p:nvSpPr>
          <p:spPr>
            <a:xfrm rot="18646501" flipH="1">
              <a:off x="2209908" y="2121186"/>
              <a:ext cx="434340" cy="274320"/>
            </a:xfrm>
            <a:prstGeom prst="rtTriangle">
              <a:avLst/>
            </a:prstGeom>
            <a:solidFill>
              <a:schemeClr val="bg1">
                <a:alpha val="6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7653" name="文本框 1"/>
          <p:cNvSpPr txBox="1"/>
          <p:nvPr/>
        </p:nvSpPr>
        <p:spPr>
          <a:xfrm>
            <a:off x="633413" y="484188"/>
            <a:ext cx="2638425" cy="369887"/>
          </a:xfrm>
          <a:prstGeom prst="rect">
            <a:avLst/>
          </a:prstGeom>
          <a:noFill/>
          <a:ln w="9525">
            <a:noFill/>
          </a:ln>
        </p:spPr>
        <p:txBody>
          <a:bodyPr>
            <a:spAutoFit/>
          </a:bodyPr>
          <a:p>
            <a:pPr lvl="0" eaLnBrk="1" hangingPunct="1"/>
            <a:r>
              <a:rPr lang="en-US" altLang="zh-CN" dirty="0">
                <a:solidFill>
                  <a:schemeClr val="bg1"/>
                </a:solidFill>
                <a:latin typeface="Impact" panose="020B0806030902050204" pitchFamily="34" charset="0"/>
                <a:ea typeface="宋体" panose="02010600030101010101" pitchFamily="2" charset="-122"/>
              </a:rPr>
              <a:t>ADD YOUR TITLE HERE</a:t>
            </a:r>
            <a:endParaRPr lang="zh-CN" altLang="en-US" dirty="0">
              <a:solidFill>
                <a:schemeClr val="bg1"/>
              </a:solidFill>
              <a:latin typeface="Impact" panose="020B0806030902050204" pitchFamily="34" charset="0"/>
              <a:ea typeface="宋体" panose="02010600030101010101" pitchFamily="2" charset="-122"/>
            </a:endParaRPr>
          </a:p>
        </p:txBody>
      </p:sp>
      <p:sp>
        <p:nvSpPr>
          <p:cNvPr id="10" name="任意多边形 9"/>
          <p:cNvSpPr/>
          <p:nvPr/>
        </p:nvSpPr>
        <p:spPr bwMode="auto">
          <a:xfrm rot="2700000">
            <a:off x="5427663" y="2097088"/>
            <a:ext cx="1755775" cy="2689225"/>
          </a:xfrm>
          <a:custGeom>
            <a:avLst/>
            <a:gdLst>
              <a:gd name="connsiteX0" fmla="*/ 0 w 2340283"/>
              <a:gd name="connsiteY0" fmla="*/ 1045132 h 3584286"/>
              <a:gd name="connsiteX1" fmla="*/ 1110324 w 2340283"/>
              <a:gd name="connsiteY1" fmla="*/ 0 h 3584286"/>
              <a:gd name="connsiteX2" fmla="*/ 2340283 w 2340283"/>
              <a:gd name="connsiteY2" fmla="*/ 1045132 h 3584286"/>
              <a:gd name="connsiteX3" fmla="*/ 1854706 w 2340283"/>
              <a:gd name="connsiteY3" fmla="*/ 1045132 h 3584286"/>
              <a:gd name="connsiteX4" fmla="*/ 1854706 w 2340283"/>
              <a:gd name="connsiteY4" fmla="*/ 3584286 h 3584286"/>
              <a:gd name="connsiteX5" fmla="*/ 509474 w 2340283"/>
              <a:gd name="connsiteY5" fmla="*/ 3584286 h 3584286"/>
              <a:gd name="connsiteX6" fmla="*/ 509474 w 2340283"/>
              <a:gd name="connsiteY6" fmla="*/ 1045132 h 3584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40283" h="3584286">
                <a:moveTo>
                  <a:pt x="0" y="1045132"/>
                </a:moveTo>
                <a:lnTo>
                  <a:pt x="1110324" y="0"/>
                </a:lnTo>
                <a:lnTo>
                  <a:pt x="2340283" y="1045132"/>
                </a:lnTo>
                <a:lnTo>
                  <a:pt x="1854706" y="1045132"/>
                </a:lnTo>
                <a:lnTo>
                  <a:pt x="1854706" y="3584286"/>
                </a:lnTo>
                <a:lnTo>
                  <a:pt x="509474" y="3584286"/>
                </a:lnTo>
                <a:lnTo>
                  <a:pt x="509474" y="1045132"/>
                </a:lnTo>
                <a:close/>
              </a:path>
            </a:pathLst>
          </a:custGeom>
          <a:solidFill>
            <a:schemeClr val="bg1">
              <a:alpha val="35000"/>
            </a:schemeClr>
          </a:solidFill>
          <a:ln w="9525">
            <a:noFill/>
            <a:round/>
          </a:ln>
        </p:spPr>
        <p:txBody>
          <a:bodyPr vert="horz" wrap="square" lIns="68580" tIns="34290" rIns="68580" bIns="34290" numCol="1" rtlCol="0" anchor="t" anchorCtr="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655" name="Freeform 37"/>
          <p:cNvSpPr>
            <a:spLocks noEditPoints="1"/>
          </p:cNvSpPr>
          <p:nvPr/>
        </p:nvSpPr>
        <p:spPr>
          <a:xfrm>
            <a:off x="5600700" y="3897313"/>
            <a:ext cx="427038" cy="423862"/>
          </a:xfrm>
          <a:custGeom>
            <a:avLst/>
            <a:gdLst/>
            <a:ahLst/>
            <a:cxnLst>
              <a:cxn ang="0">
                <a:pos x="0" y="212048"/>
              </a:cxn>
              <a:cxn ang="0">
                <a:pos x="427056" y="212048"/>
              </a:cxn>
              <a:cxn ang="0">
                <a:pos x="295380" y="84819"/>
              </a:cxn>
              <a:cxn ang="0">
                <a:pos x="306057" y="49478"/>
              </a:cxn>
              <a:cxn ang="0">
                <a:pos x="306057" y="98956"/>
              </a:cxn>
              <a:cxn ang="0">
                <a:pos x="167264" y="272128"/>
              </a:cxn>
              <a:cxn ang="0">
                <a:pos x="145911" y="311004"/>
              </a:cxn>
              <a:cxn ang="0">
                <a:pos x="135234" y="335743"/>
              </a:cxn>
              <a:cxn ang="0">
                <a:pos x="131676" y="388755"/>
              </a:cxn>
              <a:cxn ang="0">
                <a:pos x="110323" y="349879"/>
              </a:cxn>
              <a:cxn ang="0">
                <a:pos x="92529" y="314538"/>
              </a:cxn>
              <a:cxn ang="0">
                <a:pos x="60500" y="289799"/>
              </a:cxn>
              <a:cxn ang="0">
                <a:pos x="56941" y="240321"/>
              </a:cxn>
              <a:cxn ang="0">
                <a:pos x="53382" y="212048"/>
              </a:cxn>
              <a:cxn ang="0">
                <a:pos x="35588" y="190843"/>
              </a:cxn>
              <a:cxn ang="0">
                <a:pos x="35588" y="159036"/>
              </a:cxn>
              <a:cxn ang="0">
                <a:pos x="135234" y="70683"/>
              </a:cxn>
              <a:cxn ang="0">
                <a:pos x="110323" y="70683"/>
              </a:cxn>
              <a:cxn ang="0">
                <a:pos x="99646" y="91887"/>
              </a:cxn>
              <a:cxn ang="0">
                <a:pos x="113882" y="98956"/>
              </a:cxn>
              <a:cxn ang="0">
                <a:pos x="110323" y="84819"/>
              </a:cxn>
              <a:cxn ang="0">
                <a:pos x="167264" y="106024"/>
              </a:cxn>
              <a:cxn ang="0">
                <a:pos x="145911" y="120161"/>
              </a:cxn>
              <a:cxn ang="0">
                <a:pos x="131676" y="127229"/>
              </a:cxn>
              <a:cxn ang="0">
                <a:pos x="135234" y="151968"/>
              </a:cxn>
              <a:cxn ang="0">
                <a:pos x="117440" y="173173"/>
              </a:cxn>
              <a:cxn ang="0">
                <a:pos x="103205" y="180241"/>
              </a:cxn>
              <a:cxn ang="0">
                <a:pos x="74735" y="173173"/>
              </a:cxn>
              <a:cxn ang="0">
                <a:pos x="53382" y="190843"/>
              </a:cxn>
              <a:cxn ang="0">
                <a:pos x="56941" y="204980"/>
              </a:cxn>
              <a:cxn ang="0">
                <a:pos x="96088" y="219116"/>
              </a:cxn>
              <a:cxn ang="0">
                <a:pos x="145911" y="233253"/>
              </a:cxn>
              <a:cxn ang="0">
                <a:pos x="167264" y="272128"/>
              </a:cxn>
              <a:cxn ang="0">
                <a:pos x="195734" y="74217"/>
              </a:cxn>
              <a:cxn ang="0">
                <a:pos x="156587" y="53012"/>
              </a:cxn>
              <a:cxn ang="0">
                <a:pos x="224204" y="35341"/>
              </a:cxn>
              <a:cxn ang="0">
                <a:pos x="380792" y="219116"/>
              </a:cxn>
              <a:cxn ang="0">
                <a:pos x="327410" y="360482"/>
              </a:cxn>
              <a:cxn ang="0">
                <a:pos x="323851" y="325140"/>
              </a:cxn>
              <a:cxn ang="0">
                <a:pos x="298939" y="286265"/>
              </a:cxn>
              <a:cxn ang="0">
                <a:pos x="234881" y="236787"/>
              </a:cxn>
              <a:cxn ang="0">
                <a:pos x="345204" y="197911"/>
              </a:cxn>
              <a:cxn ang="0">
                <a:pos x="373674" y="173173"/>
              </a:cxn>
              <a:cxn ang="0">
                <a:pos x="330968" y="137831"/>
              </a:cxn>
              <a:cxn ang="0">
                <a:pos x="323851" y="183775"/>
              </a:cxn>
              <a:cxn ang="0">
                <a:pos x="281145" y="173173"/>
              </a:cxn>
              <a:cxn ang="0">
                <a:pos x="259792" y="155502"/>
              </a:cxn>
              <a:cxn ang="0">
                <a:pos x="270469" y="123695"/>
              </a:cxn>
              <a:cxn ang="0">
                <a:pos x="320292" y="127229"/>
              </a:cxn>
              <a:cxn ang="0">
                <a:pos x="355880" y="127229"/>
              </a:cxn>
              <a:cxn ang="0">
                <a:pos x="373674" y="113092"/>
              </a:cxn>
              <a:cxn ang="0">
                <a:pos x="391468" y="201446"/>
              </a:cxn>
              <a:cxn ang="0">
                <a:pos x="380792" y="219116"/>
              </a:cxn>
            </a:cxnLst>
            <a:pathLst>
              <a:path w="120" h="120">
                <a:moveTo>
                  <a:pt x="60" y="0"/>
                </a:moveTo>
                <a:cubicBezTo>
                  <a:pt x="27" y="0"/>
                  <a:pt x="0" y="27"/>
                  <a:pt x="0" y="60"/>
                </a:cubicBezTo>
                <a:cubicBezTo>
                  <a:pt x="0" y="93"/>
                  <a:pt x="27" y="120"/>
                  <a:pt x="60" y="120"/>
                </a:cubicBezTo>
                <a:cubicBezTo>
                  <a:pt x="93" y="120"/>
                  <a:pt x="120" y="93"/>
                  <a:pt x="120" y="60"/>
                </a:cubicBezTo>
                <a:cubicBezTo>
                  <a:pt x="120" y="27"/>
                  <a:pt x="93" y="0"/>
                  <a:pt x="60" y="0"/>
                </a:cubicBezTo>
                <a:close/>
                <a:moveTo>
                  <a:pt x="83" y="24"/>
                </a:moveTo>
                <a:cubicBezTo>
                  <a:pt x="87" y="21"/>
                  <a:pt x="87" y="21"/>
                  <a:pt x="87" y="21"/>
                </a:cubicBezTo>
                <a:cubicBezTo>
                  <a:pt x="87" y="21"/>
                  <a:pt x="85" y="17"/>
                  <a:pt x="86" y="14"/>
                </a:cubicBezTo>
                <a:cubicBezTo>
                  <a:pt x="87" y="14"/>
                  <a:pt x="91" y="16"/>
                  <a:pt x="94" y="20"/>
                </a:cubicBezTo>
                <a:cubicBezTo>
                  <a:pt x="92" y="29"/>
                  <a:pt x="86" y="28"/>
                  <a:pt x="86" y="28"/>
                </a:cubicBezTo>
                <a:cubicBezTo>
                  <a:pt x="86" y="28"/>
                  <a:pt x="82" y="28"/>
                  <a:pt x="83" y="24"/>
                </a:cubicBezTo>
                <a:close/>
                <a:moveTo>
                  <a:pt x="47" y="77"/>
                </a:moveTo>
                <a:cubicBezTo>
                  <a:pt x="46" y="78"/>
                  <a:pt x="45" y="81"/>
                  <a:pt x="44" y="84"/>
                </a:cubicBezTo>
                <a:cubicBezTo>
                  <a:pt x="43" y="86"/>
                  <a:pt x="42" y="87"/>
                  <a:pt x="41" y="88"/>
                </a:cubicBezTo>
                <a:cubicBezTo>
                  <a:pt x="39" y="89"/>
                  <a:pt x="39" y="91"/>
                  <a:pt x="39" y="91"/>
                </a:cubicBezTo>
                <a:cubicBezTo>
                  <a:pt x="38" y="95"/>
                  <a:pt x="38" y="95"/>
                  <a:pt x="38" y="95"/>
                </a:cubicBezTo>
                <a:cubicBezTo>
                  <a:pt x="38" y="95"/>
                  <a:pt x="39" y="99"/>
                  <a:pt x="40" y="100"/>
                </a:cubicBezTo>
                <a:cubicBezTo>
                  <a:pt x="40" y="102"/>
                  <a:pt x="37" y="110"/>
                  <a:pt x="37" y="110"/>
                </a:cubicBezTo>
                <a:cubicBezTo>
                  <a:pt x="34" y="109"/>
                  <a:pt x="33" y="106"/>
                  <a:pt x="32" y="104"/>
                </a:cubicBezTo>
                <a:cubicBezTo>
                  <a:pt x="32" y="102"/>
                  <a:pt x="30" y="101"/>
                  <a:pt x="31" y="99"/>
                </a:cubicBezTo>
                <a:cubicBezTo>
                  <a:pt x="31" y="96"/>
                  <a:pt x="29" y="95"/>
                  <a:pt x="28" y="94"/>
                </a:cubicBezTo>
                <a:cubicBezTo>
                  <a:pt x="27" y="92"/>
                  <a:pt x="26" y="90"/>
                  <a:pt x="26" y="89"/>
                </a:cubicBezTo>
                <a:cubicBezTo>
                  <a:pt x="26" y="88"/>
                  <a:pt x="23" y="86"/>
                  <a:pt x="23" y="86"/>
                </a:cubicBezTo>
                <a:cubicBezTo>
                  <a:pt x="23" y="86"/>
                  <a:pt x="18" y="83"/>
                  <a:pt x="17" y="82"/>
                </a:cubicBezTo>
                <a:cubicBezTo>
                  <a:pt x="16" y="81"/>
                  <a:pt x="15" y="77"/>
                  <a:pt x="15" y="75"/>
                </a:cubicBezTo>
                <a:cubicBezTo>
                  <a:pt x="15" y="73"/>
                  <a:pt x="16" y="68"/>
                  <a:pt x="16" y="68"/>
                </a:cubicBezTo>
                <a:cubicBezTo>
                  <a:pt x="16" y="68"/>
                  <a:pt x="18" y="66"/>
                  <a:pt x="17" y="65"/>
                </a:cubicBezTo>
                <a:cubicBezTo>
                  <a:pt x="15" y="64"/>
                  <a:pt x="15" y="60"/>
                  <a:pt x="15" y="60"/>
                </a:cubicBezTo>
                <a:cubicBezTo>
                  <a:pt x="13" y="58"/>
                  <a:pt x="13" y="58"/>
                  <a:pt x="13" y="58"/>
                </a:cubicBezTo>
                <a:cubicBezTo>
                  <a:pt x="13" y="58"/>
                  <a:pt x="11" y="55"/>
                  <a:pt x="10" y="54"/>
                </a:cubicBezTo>
                <a:cubicBezTo>
                  <a:pt x="10" y="52"/>
                  <a:pt x="10" y="51"/>
                  <a:pt x="11" y="50"/>
                </a:cubicBezTo>
                <a:cubicBezTo>
                  <a:pt x="11" y="49"/>
                  <a:pt x="10" y="46"/>
                  <a:pt x="10" y="45"/>
                </a:cubicBezTo>
                <a:cubicBezTo>
                  <a:pt x="20" y="20"/>
                  <a:pt x="37" y="15"/>
                  <a:pt x="37" y="15"/>
                </a:cubicBezTo>
                <a:cubicBezTo>
                  <a:pt x="38" y="20"/>
                  <a:pt x="38" y="20"/>
                  <a:pt x="38" y="20"/>
                </a:cubicBezTo>
                <a:cubicBezTo>
                  <a:pt x="38" y="20"/>
                  <a:pt x="35" y="21"/>
                  <a:pt x="34" y="21"/>
                </a:cubicBezTo>
                <a:cubicBezTo>
                  <a:pt x="32" y="20"/>
                  <a:pt x="31" y="20"/>
                  <a:pt x="31" y="20"/>
                </a:cubicBezTo>
                <a:cubicBezTo>
                  <a:pt x="29" y="23"/>
                  <a:pt x="29" y="23"/>
                  <a:pt x="29" y="23"/>
                </a:cubicBezTo>
                <a:cubicBezTo>
                  <a:pt x="29" y="23"/>
                  <a:pt x="28" y="25"/>
                  <a:pt x="28" y="26"/>
                </a:cubicBezTo>
                <a:cubicBezTo>
                  <a:pt x="28" y="27"/>
                  <a:pt x="29" y="29"/>
                  <a:pt x="29" y="29"/>
                </a:cubicBezTo>
                <a:cubicBezTo>
                  <a:pt x="29" y="29"/>
                  <a:pt x="32" y="29"/>
                  <a:pt x="32" y="28"/>
                </a:cubicBezTo>
                <a:cubicBezTo>
                  <a:pt x="32" y="27"/>
                  <a:pt x="32" y="26"/>
                  <a:pt x="32" y="26"/>
                </a:cubicBezTo>
                <a:cubicBezTo>
                  <a:pt x="31" y="24"/>
                  <a:pt x="31" y="24"/>
                  <a:pt x="31" y="24"/>
                </a:cubicBezTo>
                <a:cubicBezTo>
                  <a:pt x="31" y="24"/>
                  <a:pt x="34" y="23"/>
                  <a:pt x="40" y="24"/>
                </a:cubicBezTo>
                <a:cubicBezTo>
                  <a:pt x="47" y="24"/>
                  <a:pt x="44" y="29"/>
                  <a:pt x="47" y="30"/>
                </a:cubicBezTo>
                <a:cubicBezTo>
                  <a:pt x="50" y="31"/>
                  <a:pt x="45" y="35"/>
                  <a:pt x="44" y="37"/>
                </a:cubicBezTo>
                <a:cubicBezTo>
                  <a:pt x="43" y="39"/>
                  <a:pt x="41" y="34"/>
                  <a:pt x="41" y="34"/>
                </a:cubicBezTo>
                <a:cubicBezTo>
                  <a:pt x="41" y="34"/>
                  <a:pt x="43" y="32"/>
                  <a:pt x="40" y="32"/>
                </a:cubicBezTo>
                <a:cubicBezTo>
                  <a:pt x="37" y="31"/>
                  <a:pt x="35" y="36"/>
                  <a:pt x="37" y="36"/>
                </a:cubicBezTo>
                <a:cubicBezTo>
                  <a:pt x="38" y="36"/>
                  <a:pt x="40" y="38"/>
                  <a:pt x="39" y="39"/>
                </a:cubicBezTo>
                <a:cubicBezTo>
                  <a:pt x="39" y="40"/>
                  <a:pt x="39" y="40"/>
                  <a:pt x="38" y="43"/>
                </a:cubicBezTo>
                <a:cubicBezTo>
                  <a:pt x="36" y="46"/>
                  <a:pt x="34" y="48"/>
                  <a:pt x="34" y="48"/>
                </a:cubicBezTo>
                <a:cubicBezTo>
                  <a:pt x="34" y="48"/>
                  <a:pt x="32" y="47"/>
                  <a:pt x="33" y="49"/>
                </a:cubicBezTo>
                <a:cubicBezTo>
                  <a:pt x="34" y="51"/>
                  <a:pt x="33" y="54"/>
                  <a:pt x="33" y="55"/>
                </a:cubicBezTo>
                <a:cubicBezTo>
                  <a:pt x="33" y="57"/>
                  <a:pt x="29" y="54"/>
                  <a:pt x="29" y="51"/>
                </a:cubicBezTo>
                <a:cubicBezTo>
                  <a:pt x="28" y="48"/>
                  <a:pt x="25" y="51"/>
                  <a:pt x="24" y="51"/>
                </a:cubicBezTo>
                <a:cubicBezTo>
                  <a:pt x="23" y="51"/>
                  <a:pt x="21" y="50"/>
                  <a:pt x="21" y="49"/>
                </a:cubicBezTo>
                <a:cubicBezTo>
                  <a:pt x="20" y="48"/>
                  <a:pt x="15" y="52"/>
                  <a:pt x="14" y="52"/>
                </a:cubicBezTo>
                <a:cubicBezTo>
                  <a:pt x="13" y="53"/>
                  <a:pt x="13" y="55"/>
                  <a:pt x="15" y="54"/>
                </a:cubicBezTo>
                <a:cubicBezTo>
                  <a:pt x="17" y="53"/>
                  <a:pt x="19" y="54"/>
                  <a:pt x="19" y="56"/>
                </a:cubicBezTo>
                <a:cubicBezTo>
                  <a:pt x="18" y="58"/>
                  <a:pt x="16" y="57"/>
                  <a:pt x="16" y="58"/>
                </a:cubicBezTo>
                <a:cubicBezTo>
                  <a:pt x="17" y="60"/>
                  <a:pt x="19" y="61"/>
                  <a:pt x="19" y="63"/>
                </a:cubicBezTo>
                <a:cubicBezTo>
                  <a:pt x="20" y="65"/>
                  <a:pt x="25" y="63"/>
                  <a:pt x="27" y="62"/>
                </a:cubicBezTo>
                <a:cubicBezTo>
                  <a:pt x="28" y="62"/>
                  <a:pt x="33" y="61"/>
                  <a:pt x="33" y="63"/>
                </a:cubicBezTo>
                <a:cubicBezTo>
                  <a:pt x="34" y="65"/>
                  <a:pt x="39" y="66"/>
                  <a:pt x="41" y="66"/>
                </a:cubicBezTo>
                <a:cubicBezTo>
                  <a:pt x="43" y="67"/>
                  <a:pt x="46" y="67"/>
                  <a:pt x="49" y="69"/>
                </a:cubicBezTo>
                <a:cubicBezTo>
                  <a:pt x="51" y="72"/>
                  <a:pt x="47" y="76"/>
                  <a:pt x="47" y="77"/>
                </a:cubicBezTo>
                <a:close/>
                <a:moveTo>
                  <a:pt x="59" y="14"/>
                </a:moveTo>
                <a:cubicBezTo>
                  <a:pt x="58" y="17"/>
                  <a:pt x="54" y="20"/>
                  <a:pt x="55" y="21"/>
                </a:cubicBezTo>
                <a:cubicBezTo>
                  <a:pt x="55" y="22"/>
                  <a:pt x="55" y="27"/>
                  <a:pt x="51" y="23"/>
                </a:cubicBezTo>
                <a:cubicBezTo>
                  <a:pt x="47" y="19"/>
                  <a:pt x="43" y="18"/>
                  <a:pt x="44" y="15"/>
                </a:cubicBezTo>
                <a:cubicBezTo>
                  <a:pt x="44" y="14"/>
                  <a:pt x="48" y="14"/>
                  <a:pt x="48" y="13"/>
                </a:cubicBezTo>
                <a:cubicBezTo>
                  <a:pt x="53" y="7"/>
                  <a:pt x="62" y="8"/>
                  <a:pt x="63" y="10"/>
                </a:cubicBezTo>
                <a:cubicBezTo>
                  <a:pt x="61" y="12"/>
                  <a:pt x="59" y="11"/>
                  <a:pt x="59" y="14"/>
                </a:cubicBezTo>
                <a:close/>
                <a:moveTo>
                  <a:pt x="107" y="62"/>
                </a:moveTo>
                <a:cubicBezTo>
                  <a:pt x="107" y="62"/>
                  <a:pt x="109" y="65"/>
                  <a:pt x="112" y="65"/>
                </a:cubicBezTo>
                <a:cubicBezTo>
                  <a:pt x="110" y="87"/>
                  <a:pt x="92" y="102"/>
                  <a:pt x="92" y="102"/>
                </a:cubicBezTo>
                <a:cubicBezTo>
                  <a:pt x="89" y="99"/>
                  <a:pt x="90" y="96"/>
                  <a:pt x="90" y="96"/>
                </a:cubicBezTo>
                <a:cubicBezTo>
                  <a:pt x="91" y="92"/>
                  <a:pt x="91" y="92"/>
                  <a:pt x="91" y="92"/>
                </a:cubicBezTo>
                <a:cubicBezTo>
                  <a:pt x="91" y="85"/>
                  <a:pt x="91" y="85"/>
                  <a:pt x="91" y="85"/>
                </a:cubicBezTo>
                <a:cubicBezTo>
                  <a:pt x="91" y="85"/>
                  <a:pt x="91" y="77"/>
                  <a:pt x="84" y="81"/>
                </a:cubicBezTo>
                <a:cubicBezTo>
                  <a:pt x="77" y="83"/>
                  <a:pt x="80" y="83"/>
                  <a:pt x="72" y="83"/>
                </a:cubicBezTo>
                <a:cubicBezTo>
                  <a:pt x="64" y="84"/>
                  <a:pt x="66" y="67"/>
                  <a:pt x="66" y="67"/>
                </a:cubicBezTo>
                <a:cubicBezTo>
                  <a:pt x="66" y="43"/>
                  <a:pt x="84" y="61"/>
                  <a:pt x="84" y="61"/>
                </a:cubicBezTo>
                <a:cubicBezTo>
                  <a:pt x="95" y="69"/>
                  <a:pt x="97" y="56"/>
                  <a:pt x="97" y="56"/>
                </a:cubicBezTo>
                <a:cubicBezTo>
                  <a:pt x="104" y="53"/>
                  <a:pt x="104" y="53"/>
                  <a:pt x="104" y="53"/>
                </a:cubicBezTo>
                <a:cubicBezTo>
                  <a:pt x="105" y="49"/>
                  <a:pt x="105" y="49"/>
                  <a:pt x="105" y="49"/>
                </a:cubicBezTo>
                <a:cubicBezTo>
                  <a:pt x="104" y="44"/>
                  <a:pt x="104" y="44"/>
                  <a:pt x="104" y="44"/>
                </a:cubicBezTo>
                <a:cubicBezTo>
                  <a:pt x="93" y="39"/>
                  <a:pt x="93" y="39"/>
                  <a:pt x="93" y="39"/>
                </a:cubicBezTo>
                <a:cubicBezTo>
                  <a:pt x="93" y="39"/>
                  <a:pt x="91" y="43"/>
                  <a:pt x="94" y="48"/>
                </a:cubicBezTo>
                <a:cubicBezTo>
                  <a:pt x="94" y="48"/>
                  <a:pt x="93" y="53"/>
                  <a:pt x="91" y="52"/>
                </a:cubicBezTo>
                <a:cubicBezTo>
                  <a:pt x="84" y="48"/>
                  <a:pt x="84" y="48"/>
                  <a:pt x="84" y="48"/>
                </a:cubicBezTo>
                <a:cubicBezTo>
                  <a:pt x="84" y="48"/>
                  <a:pt x="82" y="47"/>
                  <a:pt x="79" y="49"/>
                </a:cubicBezTo>
                <a:cubicBezTo>
                  <a:pt x="75" y="52"/>
                  <a:pt x="69" y="49"/>
                  <a:pt x="69" y="49"/>
                </a:cubicBezTo>
                <a:cubicBezTo>
                  <a:pt x="69" y="49"/>
                  <a:pt x="69" y="46"/>
                  <a:pt x="73" y="44"/>
                </a:cubicBezTo>
                <a:cubicBezTo>
                  <a:pt x="76" y="42"/>
                  <a:pt x="76" y="42"/>
                  <a:pt x="76" y="42"/>
                </a:cubicBezTo>
                <a:cubicBezTo>
                  <a:pt x="76" y="42"/>
                  <a:pt x="75" y="38"/>
                  <a:pt x="76" y="35"/>
                </a:cubicBezTo>
                <a:cubicBezTo>
                  <a:pt x="77" y="32"/>
                  <a:pt x="78" y="35"/>
                  <a:pt x="81" y="33"/>
                </a:cubicBezTo>
                <a:cubicBezTo>
                  <a:pt x="84" y="31"/>
                  <a:pt x="86" y="37"/>
                  <a:pt x="90" y="36"/>
                </a:cubicBezTo>
                <a:cubicBezTo>
                  <a:pt x="94" y="36"/>
                  <a:pt x="92" y="35"/>
                  <a:pt x="95" y="33"/>
                </a:cubicBezTo>
                <a:cubicBezTo>
                  <a:pt x="98" y="32"/>
                  <a:pt x="100" y="36"/>
                  <a:pt x="100" y="36"/>
                </a:cubicBezTo>
                <a:cubicBezTo>
                  <a:pt x="106" y="37"/>
                  <a:pt x="106" y="37"/>
                  <a:pt x="106" y="37"/>
                </a:cubicBezTo>
                <a:cubicBezTo>
                  <a:pt x="106" y="37"/>
                  <a:pt x="105" y="30"/>
                  <a:pt x="105" y="32"/>
                </a:cubicBezTo>
                <a:cubicBezTo>
                  <a:pt x="109" y="38"/>
                  <a:pt x="114" y="55"/>
                  <a:pt x="112" y="58"/>
                </a:cubicBezTo>
                <a:cubicBezTo>
                  <a:pt x="111" y="57"/>
                  <a:pt x="110" y="57"/>
                  <a:pt x="110" y="57"/>
                </a:cubicBezTo>
                <a:cubicBezTo>
                  <a:pt x="103" y="57"/>
                  <a:pt x="103" y="57"/>
                  <a:pt x="103" y="57"/>
                </a:cubicBezTo>
                <a:lnTo>
                  <a:pt x="107" y="62"/>
                </a:lnTo>
                <a:close/>
              </a:path>
            </a:pathLst>
          </a:custGeom>
          <a:solidFill>
            <a:schemeClr val="bg1">
              <a:alpha val="100000"/>
            </a:schemeClr>
          </a:solidFill>
          <a:ln w="9525">
            <a:noFill/>
          </a:ln>
        </p:spPr>
        <p:txBody>
          <a:bodyPr/>
          <a:p>
            <a:endParaRPr lang="zh-CN" altLang="en-US"/>
          </a:p>
        </p:txBody>
      </p:sp>
      <p:sp>
        <p:nvSpPr>
          <p:cNvPr id="12" name="任意多边形 11"/>
          <p:cNvSpPr/>
          <p:nvPr/>
        </p:nvSpPr>
        <p:spPr bwMode="auto">
          <a:xfrm rot="18900000">
            <a:off x="4483894" y="2896394"/>
            <a:ext cx="1279525" cy="1033463"/>
          </a:xfrm>
          <a:custGeom>
            <a:avLst/>
            <a:gdLst>
              <a:gd name="connsiteX0" fmla="*/ 1377461 w 1377461"/>
              <a:gd name="connsiteY0" fmla="*/ 0 h 1707311"/>
              <a:gd name="connsiteX1" fmla="*/ 1377461 w 1377461"/>
              <a:gd name="connsiteY1" fmla="*/ 1377461 h 1707311"/>
              <a:gd name="connsiteX2" fmla="*/ 880044 w 1377461"/>
              <a:gd name="connsiteY2" fmla="*/ 1377461 h 1707311"/>
              <a:gd name="connsiteX3" fmla="*/ 688731 w 1377461"/>
              <a:gd name="connsiteY3" fmla="*/ 1707311 h 1707311"/>
              <a:gd name="connsiteX4" fmla="*/ 497417 w 1377461"/>
              <a:gd name="connsiteY4" fmla="*/ 1377461 h 1707311"/>
              <a:gd name="connsiteX5" fmla="*/ 0 w 1377461"/>
              <a:gd name="connsiteY5" fmla="*/ 1377461 h 1707311"/>
              <a:gd name="connsiteX6" fmla="*/ 0 w 1377461"/>
              <a:gd name="connsiteY6" fmla="*/ 0 h 170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461" h="1707311">
                <a:moveTo>
                  <a:pt x="1377461" y="0"/>
                </a:moveTo>
                <a:lnTo>
                  <a:pt x="1377461" y="1377461"/>
                </a:lnTo>
                <a:lnTo>
                  <a:pt x="880044" y="1377461"/>
                </a:lnTo>
                <a:lnTo>
                  <a:pt x="688731" y="1707311"/>
                </a:lnTo>
                <a:lnTo>
                  <a:pt x="497417" y="1377461"/>
                </a:lnTo>
                <a:lnTo>
                  <a:pt x="0" y="1377461"/>
                </a:lnTo>
                <a:lnTo>
                  <a:pt x="0" y="0"/>
                </a:lnTo>
                <a:close/>
              </a:path>
            </a:pathLst>
          </a:custGeom>
          <a:solidFill>
            <a:schemeClr val="bg1">
              <a:alpha val="35000"/>
            </a:schemeClr>
          </a:solidFill>
          <a:ln w="9525">
            <a:noFill/>
            <a:round/>
          </a:ln>
        </p:spPr>
        <p:txBody>
          <a:bodyPr vert="horz" wrap="square" lIns="68580" tIns="34290" rIns="68580" bIns="34290" numCol="1" rtlCol="0" anchor="t" anchorCtr="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3" name="Freeform 103"/>
          <p:cNvSpPr/>
          <p:nvPr/>
        </p:nvSpPr>
        <p:spPr bwMode="auto">
          <a:xfrm>
            <a:off x="4948238" y="3148013"/>
            <a:ext cx="303213" cy="274638"/>
          </a:xfrm>
          <a:custGeom>
            <a:avLst/>
            <a:gdLst>
              <a:gd name="T0" fmla="*/ 0 w 161"/>
              <a:gd name="T1" fmla="*/ 62 h 145"/>
              <a:gd name="T2" fmla="*/ 0 w 161"/>
              <a:gd name="T3" fmla="*/ 145 h 145"/>
              <a:gd name="T4" fmla="*/ 31 w 161"/>
              <a:gd name="T5" fmla="*/ 145 h 145"/>
              <a:gd name="T6" fmla="*/ 130 w 161"/>
              <a:gd name="T7" fmla="*/ 145 h 145"/>
              <a:gd name="T8" fmla="*/ 161 w 161"/>
              <a:gd name="T9" fmla="*/ 145 h 145"/>
              <a:gd name="T10" fmla="*/ 161 w 161"/>
              <a:gd name="T11" fmla="*/ 62 h 145"/>
              <a:gd name="T12" fmla="*/ 81 w 161"/>
              <a:gd name="T13" fmla="*/ 0 h 145"/>
              <a:gd name="T14" fmla="*/ 0 w 161"/>
              <a:gd name="T15" fmla="*/ 62 h 14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45">
                <a:moveTo>
                  <a:pt x="0" y="62"/>
                </a:moveTo>
                <a:lnTo>
                  <a:pt x="0" y="145"/>
                </a:lnTo>
                <a:lnTo>
                  <a:pt x="31" y="145"/>
                </a:lnTo>
                <a:lnTo>
                  <a:pt x="130" y="145"/>
                </a:lnTo>
                <a:lnTo>
                  <a:pt x="161" y="145"/>
                </a:lnTo>
                <a:lnTo>
                  <a:pt x="161" y="62"/>
                </a:lnTo>
                <a:lnTo>
                  <a:pt x="81" y="0"/>
                </a:lnTo>
                <a:lnTo>
                  <a:pt x="0" y="6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4" name="Freeform 104"/>
          <p:cNvSpPr/>
          <p:nvPr/>
        </p:nvSpPr>
        <p:spPr bwMode="auto">
          <a:xfrm>
            <a:off x="4868863" y="3033713"/>
            <a:ext cx="463550" cy="231775"/>
          </a:xfrm>
          <a:custGeom>
            <a:avLst/>
            <a:gdLst>
              <a:gd name="T0" fmla="*/ 225 w 246"/>
              <a:gd name="T1" fmla="*/ 80 h 123"/>
              <a:gd name="T2" fmla="*/ 225 w 246"/>
              <a:gd name="T3" fmla="*/ 21 h 123"/>
              <a:gd name="T4" fmla="*/ 182 w 246"/>
              <a:gd name="T5" fmla="*/ 21 h 123"/>
              <a:gd name="T6" fmla="*/ 182 w 246"/>
              <a:gd name="T7" fmla="*/ 47 h 123"/>
              <a:gd name="T8" fmla="*/ 123 w 246"/>
              <a:gd name="T9" fmla="*/ 0 h 123"/>
              <a:gd name="T10" fmla="*/ 123 w 246"/>
              <a:gd name="T11" fmla="*/ 0 h 123"/>
              <a:gd name="T12" fmla="*/ 123 w 246"/>
              <a:gd name="T13" fmla="*/ 0 h 123"/>
              <a:gd name="T14" fmla="*/ 123 w 246"/>
              <a:gd name="T15" fmla="*/ 0 h 123"/>
              <a:gd name="T16" fmla="*/ 123 w 246"/>
              <a:gd name="T17" fmla="*/ 0 h 123"/>
              <a:gd name="T18" fmla="*/ 0 w 246"/>
              <a:gd name="T19" fmla="*/ 97 h 123"/>
              <a:gd name="T20" fmla="*/ 21 w 246"/>
              <a:gd name="T21" fmla="*/ 123 h 123"/>
              <a:gd name="T22" fmla="*/ 123 w 246"/>
              <a:gd name="T23" fmla="*/ 42 h 123"/>
              <a:gd name="T24" fmla="*/ 225 w 246"/>
              <a:gd name="T25" fmla="*/ 123 h 123"/>
              <a:gd name="T26" fmla="*/ 246 w 246"/>
              <a:gd name="T27" fmla="*/ 97 h 123"/>
              <a:gd name="T28" fmla="*/ 225 w 246"/>
              <a:gd name="T29" fmla="*/ 8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6" h="123">
                <a:moveTo>
                  <a:pt x="225" y="80"/>
                </a:moveTo>
                <a:lnTo>
                  <a:pt x="225" y="21"/>
                </a:lnTo>
                <a:lnTo>
                  <a:pt x="182" y="21"/>
                </a:lnTo>
                <a:lnTo>
                  <a:pt x="182" y="47"/>
                </a:lnTo>
                <a:lnTo>
                  <a:pt x="123" y="0"/>
                </a:lnTo>
                <a:lnTo>
                  <a:pt x="123" y="0"/>
                </a:lnTo>
                <a:lnTo>
                  <a:pt x="123" y="0"/>
                </a:lnTo>
                <a:lnTo>
                  <a:pt x="123" y="0"/>
                </a:lnTo>
                <a:lnTo>
                  <a:pt x="123" y="0"/>
                </a:lnTo>
                <a:lnTo>
                  <a:pt x="0" y="97"/>
                </a:lnTo>
                <a:lnTo>
                  <a:pt x="21" y="123"/>
                </a:lnTo>
                <a:lnTo>
                  <a:pt x="123" y="42"/>
                </a:lnTo>
                <a:lnTo>
                  <a:pt x="225" y="123"/>
                </a:lnTo>
                <a:lnTo>
                  <a:pt x="246" y="97"/>
                </a:lnTo>
                <a:lnTo>
                  <a:pt x="225" y="8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5" name="任意多边形 14"/>
          <p:cNvSpPr/>
          <p:nvPr/>
        </p:nvSpPr>
        <p:spPr bwMode="auto">
          <a:xfrm rot="13500000">
            <a:off x="3752850" y="3452813"/>
            <a:ext cx="1281113" cy="1031875"/>
          </a:xfrm>
          <a:custGeom>
            <a:avLst/>
            <a:gdLst>
              <a:gd name="connsiteX0" fmla="*/ 1377461 w 1377461"/>
              <a:gd name="connsiteY0" fmla="*/ 1377461 h 1707313"/>
              <a:gd name="connsiteX1" fmla="*/ 880044 w 1377461"/>
              <a:gd name="connsiteY1" fmla="*/ 1377461 h 1707313"/>
              <a:gd name="connsiteX2" fmla="*/ 688730 w 1377461"/>
              <a:gd name="connsiteY2" fmla="*/ 1707313 h 1707313"/>
              <a:gd name="connsiteX3" fmla="*/ 497416 w 1377461"/>
              <a:gd name="connsiteY3" fmla="*/ 1377461 h 1707313"/>
              <a:gd name="connsiteX4" fmla="*/ 0 w 1377461"/>
              <a:gd name="connsiteY4" fmla="*/ 1377461 h 1707313"/>
              <a:gd name="connsiteX5" fmla="*/ 0 w 1377461"/>
              <a:gd name="connsiteY5" fmla="*/ 0 h 1707313"/>
              <a:gd name="connsiteX6" fmla="*/ 1377461 w 1377461"/>
              <a:gd name="connsiteY6" fmla="*/ 0 h 170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461" h="1707313">
                <a:moveTo>
                  <a:pt x="1377461" y="1377461"/>
                </a:moveTo>
                <a:lnTo>
                  <a:pt x="880044" y="1377461"/>
                </a:lnTo>
                <a:lnTo>
                  <a:pt x="688730" y="1707313"/>
                </a:lnTo>
                <a:lnTo>
                  <a:pt x="497416" y="1377461"/>
                </a:lnTo>
                <a:lnTo>
                  <a:pt x="0" y="1377461"/>
                </a:lnTo>
                <a:lnTo>
                  <a:pt x="0" y="0"/>
                </a:lnTo>
                <a:lnTo>
                  <a:pt x="1377461" y="0"/>
                </a:lnTo>
                <a:close/>
              </a:path>
            </a:pathLst>
          </a:custGeom>
          <a:solidFill>
            <a:schemeClr val="bg1">
              <a:alpha val="35000"/>
            </a:schemeClr>
          </a:solidFill>
          <a:ln w="9525">
            <a:noFill/>
            <a:round/>
          </a:ln>
        </p:spPr>
        <p:txBody>
          <a:bodyPr vert="horz" wrap="square" lIns="68580" tIns="34290" rIns="68580" bIns="34290" numCol="1" rtlCol="0" anchor="t" anchorCtr="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6" name="Freeform 101"/>
          <p:cNvSpPr>
            <a:spLocks noEditPoints="1"/>
          </p:cNvSpPr>
          <p:nvPr/>
        </p:nvSpPr>
        <p:spPr bwMode="auto">
          <a:xfrm>
            <a:off x="4095750" y="3917950"/>
            <a:ext cx="436563" cy="403225"/>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w="9525">
            <a:noFill/>
            <a:round/>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7" name="任意多边形 16"/>
          <p:cNvSpPr/>
          <p:nvPr/>
        </p:nvSpPr>
        <p:spPr bwMode="auto">
          <a:xfrm rot="18900000">
            <a:off x="3023394" y="2896394"/>
            <a:ext cx="1279525" cy="1033463"/>
          </a:xfrm>
          <a:custGeom>
            <a:avLst/>
            <a:gdLst>
              <a:gd name="connsiteX0" fmla="*/ 1377461 w 1377461"/>
              <a:gd name="connsiteY0" fmla="*/ 0 h 1707311"/>
              <a:gd name="connsiteX1" fmla="*/ 1377461 w 1377461"/>
              <a:gd name="connsiteY1" fmla="*/ 1377461 h 1707311"/>
              <a:gd name="connsiteX2" fmla="*/ 880044 w 1377461"/>
              <a:gd name="connsiteY2" fmla="*/ 1377461 h 1707311"/>
              <a:gd name="connsiteX3" fmla="*/ 688731 w 1377461"/>
              <a:gd name="connsiteY3" fmla="*/ 1707311 h 1707311"/>
              <a:gd name="connsiteX4" fmla="*/ 497417 w 1377461"/>
              <a:gd name="connsiteY4" fmla="*/ 1377461 h 1707311"/>
              <a:gd name="connsiteX5" fmla="*/ 0 w 1377461"/>
              <a:gd name="connsiteY5" fmla="*/ 1377461 h 1707311"/>
              <a:gd name="connsiteX6" fmla="*/ 0 w 1377461"/>
              <a:gd name="connsiteY6" fmla="*/ 0 h 170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461" h="1707311">
                <a:moveTo>
                  <a:pt x="1377461" y="0"/>
                </a:moveTo>
                <a:lnTo>
                  <a:pt x="1377461" y="1377461"/>
                </a:lnTo>
                <a:lnTo>
                  <a:pt x="880044" y="1377461"/>
                </a:lnTo>
                <a:lnTo>
                  <a:pt x="688731" y="1707311"/>
                </a:lnTo>
                <a:lnTo>
                  <a:pt x="497417" y="1377461"/>
                </a:lnTo>
                <a:lnTo>
                  <a:pt x="0" y="1377461"/>
                </a:lnTo>
                <a:lnTo>
                  <a:pt x="0" y="0"/>
                </a:lnTo>
                <a:close/>
              </a:path>
            </a:pathLst>
          </a:custGeom>
          <a:solidFill>
            <a:schemeClr val="bg1">
              <a:alpha val="35000"/>
            </a:schemeClr>
          </a:solidFill>
          <a:ln w="9525">
            <a:noFill/>
            <a:round/>
          </a:ln>
        </p:spPr>
        <p:txBody>
          <a:bodyPr vert="horz" wrap="square" lIns="68580" tIns="34290" rIns="68580" bIns="34290" numCol="1" rtlCol="0" anchor="t" anchorCtr="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8" name="Freeform 37"/>
          <p:cNvSpPr>
            <a:spLocks noEditPoints="1"/>
          </p:cNvSpPr>
          <p:nvPr/>
        </p:nvSpPr>
        <p:spPr bwMode="auto">
          <a:xfrm rot="1263101">
            <a:off x="3419475" y="3087688"/>
            <a:ext cx="392113" cy="395288"/>
          </a:xfrm>
          <a:custGeom>
            <a:avLst/>
            <a:gdLst>
              <a:gd name="T0" fmla="*/ 62 w 62"/>
              <a:gd name="T1" fmla="*/ 62 h 62"/>
              <a:gd name="T2" fmla="*/ 57 w 62"/>
              <a:gd name="T3" fmla="*/ 46 h 62"/>
              <a:gd name="T4" fmla="*/ 57 w 62"/>
              <a:gd name="T5" fmla="*/ 46 h 62"/>
              <a:gd name="T6" fmla="*/ 15 w 62"/>
              <a:gd name="T7" fmla="*/ 5 h 62"/>
              <a:gd name="T8" fmla="*/ 15 w 62"/>
              <a:gd name="T9" fmla="*/ 5 h 62"/>
              <a:gd name="T10" fmla="*/ 15 w 62"/>
              <a:gd name="T11" fmla="*/ 4 h 62"/>
              <a:gd name="T12" fmla="*/ 3 w 62"/>
              <a:gd name="T13" fmla="*/ 3 h 62"/>
              <a:gd name="T14" fmla="*/ 5 w 62"/>
              <a:gd name="T15" fmla="*/ 15 h 62"/>
              <a:gd name="T16" fmla="*/ 5 w 62"/>
              <a:gd name="T17" fmla="*/ 15 h 62"/>
              <a:gd name="T18" fmla="*/ 5 w 62"/>
              <a:gd name="T19" fmla="*/ 15 h 62"/>
              <a:gd name="T20" fmla="*/ 47 w 62"/>
              <a:gd name="T21" fmla="*/ 57 h 62"/>
              <a:gd name="T22" fmla="*/ 47 w 62"/>
              <a:gd name="T23" fmla="*/ 57 h 62"/>
              <a:gd name="T24" fmla="*/ 62 w 62"/>
              <a:gd name="T25" fmla="*/ 62 h 62"/>
              <a:gd name="T26" fmla="*/ 56 w 62"/>
              <a:gd name="T27" fmla="*/ 48 h 62"/>
              <a:gd name="T28" fmla="*/ 58 w 62"/>
              <a:gd name="T29" fmla="*/ 54 h 62"/>
              <a:gd name="T30" fmla="*/ 54 w 62"/>
              <a:gd name="T31" fmla="*/ 58 h 62"/>
              <a:gd name="T32" fmla="*/ 49 w 62"/>
              <a:gd name="T33" fmla="*/ 56 h 62"/>
              <a:gd name="T34" fmla="*/ 56 w 62"/>
              <a:gd name="T35" fmla="*/ 48 h 62"/>
              <a:gd name="T36" fmla="*/ 54 w 62"/>
              <a:gd name="T37" fmla="*/ 46 h 62"/>
              <a:gd name="T38" fmla="*/ 51 w 62"/>
              <a:gd name="T39" fmla="*/ 49 h 62"/>
              <a:gd name="T40" fmla="*/ 12 w 62"/>
              <a:gd name="T41" fmla="*/ 10 h 62"/>
              <a:gd name="T42" fmla="*/ 15 w 62"/>
              <a:gd name="T43" fmla="*/ 7 h 62"/>
              <a:gd name="T44" fmla="*/ 54 w 62"/>
              <a:gd name="T45" fmla="*/ 46 h 62"/>
              <a:gd name="T46" fmla="*/ 7 w 62"/>
              <a:gd name="T47" fmla="*/ 15 h 62"/>
              <a:gd name="T48" fmla="*/ 10 w 62"/>
              <a:gd name="T49" fmla="*/ 12 h 62"/>
              <a:gd name="T50" fmla="*/ 50 w 62"/>
              <a:gd name="T51" fmla="*/ 51 h 62"/>
              <a:gd name="T52" fmla="*/ 47 w 62"/>
              <a:gd name="T53" fmla="*/ 54 h 62"/>
              <a:gd name="T54" fmla="*/ 7 w 62"/>
              <a:gd name="T55" fmla="*/ 1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2" h="62">
                <a:moveTo>
                  <a:pt x="62" y="62"/>
                </a:moveTo>
                <a:cubicBezTo>
                  <a:pt x="57" y="46"/>
                  <a:pt x="57" y="46"/>
                  <a:pt x="57" y="46"/>
                </a:cubicBezTo>
                <a:cubicBezTo>
                  <a:pt x="57" y="46"/>
                  <a:pt x="57" y="46"/>
                  <a:pt x="57" y="46"/>
                </a:cubicBezTo>
                <a:cubicBezTo>
                  <a:pt x="15" y="5"/>
                  <a:pt x="15" y="5"/>
                  <a:pt x="15" y="5"/>
                </a:cubicBezTo>
                <a:cubicBezTo>
                  <a:pt x="15" y="5"/>
                  <a:pt x="15" y="5"/>
                  <a:pt x="15" y="5"/>
                </a:cubicBezTo>
                <a:cubicBezTo>
                  <a:pt x="15" y="4"/>
                  <a:pt x="15" y="4"/>
                  <a:pt x="15" y="4"/>
                </a:cubicBezTo>
                <a:cubicBezTo>
                  <a:pt x="11" y="1"/>
                  <a:pt x="6" y="0"/>
                  <a:pt x="3" y="3"/>
                </a:cubicBezTo>
                <a:cubicBezTo>
                  <a:pt x="0" y="6"/>
                  <a:pt x="1" y="11"/>
                  <a:pt x="5" y="15"/>
                </a:cubicBezTo>
                <a:cubicBezTo>
                  <a:pt x="5" y="15"/>
                  <a:pt x="5" y="15"/>
                  <a:pt x="5" y="15"/>
                </a:cubicBezTo>
                <a:cubicBezTo>
                  <a:pt x="5" y="15"/>
                  <a:pt x="5" y="15"/>
                  <a:pt x="5" y="15"/>
                </a:cubicBezTo>
                <a:cubicBezTo>
                  <a:pt x="47" y="57"/>
                  <a:pt x="47" y="57"/>
                  <a:pt x="47" y="57"/>
                </a:cubicBezTo>
                <a:cubicBezTo>
                  <a:pt x="47" y="57"/>
                  <a:pt x="47" y="57"/>
                  <a:pt x="47" y="57"/>
                </a:cubicBezTo>
                <a:lnTo>
                  <a:pt x="62" y="62"/>
                </a:lnTo>
                <a:close/>
                <a:moveTo>
                  <a:pt x="56" y="48"/>
                </a:moveTo>
                <a:cubicBezTo>
                  <a:pt x="57" y="49"/>
                  <a:pt x="57" y="51"/>
                  <a:pt x="58" y="54"/>
                </a:cubicBezTo>
                <a:cubicBezTo>
                  <a:pt x="54" y="58"/>
                  <a:pt x="54" y="58"/>
                  <a:pt x="54" y="58"/>
                </a:cubicBezTo>
                <a:cubicBezTo>
                  <a:pt x="51" y="57"/>
                  <a:pt x="49" y="56"/>
                  <a:pt x="49" y="56"/>
                </a:cubicBezTo>
                <a:cubicBezTo>
                  <a:pt x="49" y="55"/>
                  <a:pt x="56" y="49"/>
                  <a:pt x="56" y="48"/>
                </a:cubicBezTo>
                <a:close/>
                <a:moveTo>
                  <a:pt x="54" y="46"/>
                </a:moveTo>
                <a:cubicBezTo>
                  <a:pt x="54" y="47"/>
                  <a:pt x="53" y="48"/>
                  <a:pt x="51" y="49"/>
                </a:cubicBezTo>
                <a:cubicBezTo>
                  <a:pt x="12" y="10"/>
                  <a:pt x="12" y="10"/>
                  <a:pt x="12" y="10"/>
                </a:cubicBezTo>
                <a:cubicBezTo>
                  <a:pt x="14" y="9"/>
                  <a:pt x="15" y="8"/>
                  <a:pt x="15" y="7"/>
                </a:cubicBezTo>
                <a:cubicBezTo>
                  <a:pt x="16" y="8"/>
                  <a:pt x="53" y="45"/>
                  <a:pt x="54" y="46"/>
                </a:cubicBezTo>
                <a:close/>
                <a:moveTo>
                  <a:pt x="7" y="15"/>
                </a:moveTo>
                <a:cubicBezTo>
                  <a:pt x="8" y="15"/>
                  <a:pt x="9" y="13"/>
                  <a:pt x="10" y="12"/>
                </a:cubicBezTo>
                <a:cubicBezTo>
                  <a:pt x="50" y="51"/>
                  <a:pt x="50" y="51"/>
                  <a:pt x="50" y="51"/>
                </a:cubicBezTo>
                <a:cubicBezTo>
                  <a:pt x="48" y="52"/>
                  <a:pt x="47" y="54"/>
                  <a:pt x="47" y="54"/>
                </a:cubicBezTo>
                <a:cubicBezTo>
                  <a:pt x="45" y="53"/>
                  <a:pt x="9" y="16"/>
                  <a:pt x="7" y="15"/>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19" name="任意多边形 18"/>
          <p:cNvSpPr/>
          <p:nvPr/>
        </p:nvSpPr>
        <p:spPr bwMode="auto">
          <a:xfrm rot="13500000">
            <a:off x="2292350" y="3452813"/>
            <a:ext cx="1279525" cy="1031875"/>
          </a:xfrm>
          <a:custGeom>
            <a:avLst/>
            <a:gdLst>
              <a:gd name="connsiteX0" fmla="*/ 1377461 w 1377461"/>
              <a:gd name="connsiteY0" fmla="*/ 1377461 h 1707313"/>
              <a:gd name="connsiteX1" fmla="*/ 880044 w 1377461"/>
              <a:gd name="connsiteY1" fmla="*/ 1377461 h 1707313"/>
              <a:gd name="connsiteX2" fmla="*/ 688730 w 1377461"/>
              <a:gd name="connsiteY2" fmla="*/ 1707313 h 1707313"/>
              <a:gd name="connsiteX3" fmla="*/ 497416 w 1377461"/>
              <a:gd name="connsiteY3" fmla="*/ 1377461 h 1707313"/>
              <a:gd name="connsiteX4" fmla="*/ 0 w 1377461"/>
              <a:gd name="connsiteY4" fmla="*/ 1377461 h 1707313"/>
              <a:gd name="connsiteX5" fmla="*/ 0 w 1377461"/>
              <a:gd name="connsiteY5" fmla="*/ 0 h 1707313"/>
              <a:gd name="connsiteX6" fmla="*/ 1377461 w 1377461"/>
              <a:gd name="connsiteY6" fmla="*/ 0 h 170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461" h="1707313">
                <a:moveTo>
                  <a:pt x="1377461" y="1377461"/>
                </a:moveTo>
                <a:lnTo>
                  <a:pt x="880044" y="1377461"/>
                </a:lnTo>
                <a:lnTo>
                  <a:pt x="688730" y="1707313"/>
                </a:lnTo>
                <a:lnTo>
                  <a:pt x="497416" y="1377461"/>
                </a:lnTo>
                <a:lnTo>
                  <a:pt x="0" y="1377461"/>
                </a:lnTo>
                <a:lnTo>
                  <a:pt x="0" y="0"/>
                </a:lnTo>
                <a:lnTo>
                  <a:pt x="1377461" y="0"/>
                </a:lnTo>
                <a:close/>
              </a:path>
            </a:pathLst>
          </a:custGeom>
          <a:solidFill>
            <a:schemeClr val="bg1">
              <a:alpha val="35000"/>
            </a:schemeClr>
          </a:solidFill>
          <a:ln w="9525">
            <a:noFill/>
            <a:round/>
          </a:ln>
        </p:spPr>
        <p:txBody>
          <a:bodyPr vert="horz" wrap="square" lIns="68580" tIns="34290" rIns="68580" bIns="34290" numCol="1" rtlCol="0" anchor="t" anchorCtr="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 name="Freeform 13"/>
          <p:cNvSpPr/>
          <p:nvPr/>
        </p:nvSpPr>
        <p:spPr bwMode="auto">
          <a:xfrm>
            <a:off x="2814638" y="3787775"/>
            <a:ext cx="9525" cy="46038"/>
          </a:xfrm>
          <a:custGeom>
            <a:avLst/>
            <a:gdLst>
              <a:gd name="T0" fmla="*/ 2 w 2"/>
              <a:gd name="T1" fmla="*/ 10 h 10"/>
              <a:gd name="T2" fmla="*/ 2 w 2"/>
              <a:gd name="T3" fmla="*/ 0 h 10"/>
              <a:gd name="T4" fmla="*/ 0 w 2"/>
              <a:gd name="T5" fmla="*/ 2 h 10"/>
              <a:gd name="T6" fmla="*/ 0 w 2"/>
              <a:gd name="T7" fmla="*/ 8 h 10"/>
              <a:gd name="T8" fmla="*/ 2 w 2"/>
              <a:gd name="T9" fmla="*/ 10 h 10"/>
            </a:gdLst>
            <a:ahLst/>
            <a:cxnLst>
              <a:cxn ang="0">
                <a:pos x="T0" y="T1"/>
              </a:cxn>
              <a:cxn ang="0">
                <a:pos x="T2" y="T3"/>
              </a:cxn>
              <a:cxn ang="0">
                <a:pos x="T4" y="T5"/>
              </a:cxn>
              <a:cxn ang="0">
                <a:pos x="T6" y="T7"/>
              </a:cxn>
              <a:cxn ang="0">
                <a:pos x="T8" y="T9"/>
              </a:cxn>
            </a:cxnLst>
            <a:rect l="0" t="0" r="r" b="b"/>
            <a:pathLst>
              <a:path w="2" h="10">
                <a:moveTo>
                  <a:pt x="2" y="10"/>
                </a:moveTo>
                <a:cubicBezTo>
                  <a:pt x="2" y="0"/>
                  <a:pt x="2" y="0"/>
                  <a:pt x="2" y="0"/>
                </a:cubicBezTo>
                <a:cubicBezTo>
                  <a:pt x="1" y="0"/>
                  <a:pt x="0" y="1"/>
                  <a:pt x="0" y="2"/>
                </a:cubicBezTo>
                <a:cubicBezTo>
                  <a:pt x="0" y="8"/>
                  <a:pt x="0" y="8"/>
                  <a:pt x="0" y="8"/>
                </a:cubicBezTo>
                <a:cubicBezTo>
                  <a:pt x="0" y="9"/>
                  <a:pt x="1" y="10"/>
                  <a:pt x="2" y="1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1" name="Freeform 14"/>
          <p:cNvSpPr/>
          <p:nvPr/>
        </p:nvSpPr>
        <p:spPr bwMode="auto">
          <a:xfrm>
            <a:off x="2906713" y="3787775"/>
            <a:ext cx="4763" cy="46038"/>
          </a:xfrm>
          <a:custGeom>
            <a:avLst/>
            <a:gdLst>
              <a:gd name="T0" fmla="*/ 1 w 1"/>
              <a:gd name="T1" fmla="*/ 8 h 10"/>
              <a:gd name="T2" fmla="*/ 1 w 1"/>
              <a:gd name="T3" fmla="*/ 2 h 10"/>
              <a:gd name="T4" fmla="*/ 0 w 1"/>
              <a:gd name="T5" fmla="*/ 0 h 10"/>
              <a:gd name="T6" fmla="*/ 0 w 1"/>
              <a:gd name="T7" fmla="*/ 10 h 10"/>
              <a:gd name="T8" fmla="*/ 1 w 1"/>
              <a:gd name="T9" fmla="*/ 8 h 10"/>
            </a:gdLst>
            <a:ahLst/>
            <a:cxnLst>
              <a:cxn ang="0">
                <a:pos x="T0" y="T1"/>
              </a:cxn>
              <a:cxn ang="0">
                <a:pos x="T2" y="T3"/>
              </a:cxn>
              <a:cxn ang="0">
                <a:pos x="T4" y="T5"/>
              </a:cxn>
              <a:cxn ang="0">
                <a:pos x="T6" y="T7"/>
              </a:cxn>
              <a:cxn ang="0">
                <a:pos x="T8" y="T9"/>
              </a:cxn>
            </a:cxnLst>
            <a:rect l="0" t="0" r="r" b="b"/>
            <a:pathLst>
              <a:path w="1" h="10">
                <a:moveTo>
                  <a:pt x="1" y="8"/>
                </a:moveTo>
                <a:cubicBezTo>
                  <a:pt x="1" y="2"/>
                  <a:pt x="1" y="2"/>
                  <a:pt x="1" y="2"/>
                </a:cubicBezTo>
                <a:cubicBezTo>
                  <a:pt x="1" y="1"/>
                  <a:pt x="1" y="0"/>
                  <a:pt x="0" y="0"/>
                </a:cubicBezTo>
                <a:cubicBezTo>
                  <a:pt x="0" y="10"/>
                  <a:pt x="0" y="10"/>
                  <a:pt x="0" y="10"/>
                </a:cubicBezTo>
                <a:cubicBezTo>
                  <a:pt x="1" y="10"/>
                  <a:pt x="1" y="9"/>
                  <a:pt x="1" y="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2" name="Rectangle 15"/>
          <p:cNvSpPr>
            <a:spLocks noChangeArrowheads="1"/>
          </p:cNvSpPr>
          <p:nvPr/>
        </p:nvSpPr>
        <p:spPr bwMode="auto">
          <a:xfrm>
            <a:off x="2894013" y="3787775"/>
            <a:ext cx="7938" cy="49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3" name="Rectangle 16"/>
          <p:cNvSpPr>
            <a:spLocks noChangeArrowheads="1"/>
          </p:cNvSpPr>
          <p:nvPr/>
        </p:nvSpPr>
        <p:spPr bwMode="auto">
          <a:xfrm>
            <a:off x="2878138" y="3787775"/>
            <a:ext cx="9525" cy="49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4" name="Rectangle 17"/>
          <p:cNvSpPr>
            <a:spLocks noChangeArrowheads="1"/>
          </p:cNvSpPr>
          <p:nvPr/>
        </p:nvSpPr>
        <p:spPr bwMode="auto">
          <a:xfrm>
            <a:off x="2863850" y="3787775"/>
            <a:ext cx="9525" cy="492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5" name="Freeform 18"/>
          <p:cNvSpPr/>
          <p:nvPr/>
        </p:nvSpPr>
        <p:spPr bwMode="auto">
          <a:xfrm>
            <a:off x="2857500" y="3787775"/>
            <a:ext cx="3175" cy="49213"/>
          </a:xfrm>
          <a:custGeom>
            <a:avLst/>
            <a:gdLst>
              <a:gd name="T0" fmla="*/ 2 w 2"/>
              <a:gd name="T1" fmla="*/ 0 h 26"/>
              <a:gd name="T2" fmla="*/ 0 w 2"/>
              <a:gd name="T3" fmla="*/ 0 h 26"/>
              <a:gd name="T4" fmla="*/ 0 w 2"/>
              <a:gd name="T5" fmla="*/ 24 h 26"/>
              <a:gd name="T6" fmla="*/ 2 w 2"/>
              <a:gd name="T7" fmla="*/ 26 h 26"/>
              <a:gd name="T8" fmla="*/ 2 w 2"/>
              <a:gd name="T9" fmla="*/ 0 h 26"/>
            </a:gdLst>
            <a:ahLst/>
            <a:cxnLst>
              <a:cxn ang="0">
                <a:pos x="T0" y="T1"/>
              </a:cxn>
              <a:cxn ang="0">
                <a:pos x="T2" y="T3"/>
              </a:cxn>
              <a:cxn ang="0">
                <a:pos x="T4" y="T5"/>
              </a:cxn>
              <a:cxn ang="0">
                <a:pos x="T6" y="T7"/>
              </a:cxn>
              <a:cxn ang="0">
                <a:pos x="T8" y="T9"/>
              </a:cxn>
            </a:cxnLst>
            <a:rect l="0" t="0" r="r" b="b"/>
            <a:pathLst>
              <a:path w="2" h="26">
                <a:moveTo>
                  <a:pt x="2" y="0"/>
                </a:moveTo>
                <a:lnTo>
                  <a:pt x="0" y="0"/>
                </a:lnTo>
                <a:lnTo>
                  <a:pt x="0" y="24"/>
                </a:lnTo>
                <a:lnTo>
                  <a:pt x="2" y="26"/>
                </a:lnTo>
                <a:lnTo>
                  <a:pt x="2"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6" name="Rectangle 19"/>
          <p:cNvSpPr>
            <a:spLocks noChangeArrowheads="1"/>
          </p:cNvSpPr>
          <p:nvPr/>
        </p:nvSpPr>
        <p:spPr bwMode="auto">
          <a:xfrm>
            <a:off x="2841625" y="3787775"/>
            <a:ext cx="4763" cy="46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 name="Rectangle 20"/>
          <p:cNvSpPr>
            <a:spLocks noChangeArrowheads="1"/>
          </p:cNvSpPr>
          <p:nvPr/>
        </p:nvSpPr>
        <p:spPr bwMode="auto">
          <a:xfrm>
            <a:off x="2827338" y="3787775"/>
            <a:ext cx="9525" cy="460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8" name="Rectangle 21"/>
          <p:cNvSpPr>
            <a:spLocks noChangeArrowheads="1"/>
          </p:cNvSpPr>
          <p:nvPr/>
        </p:nvSpPr>
        <p:spPr bwMode="auto">
          <a:xfrm>
            <a:off x="2870200" y="3914775"/>
            <a:ext cx="14288" cy="666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9" name="Freeform 22"/>
          <p:cNvSpPr/>
          <p:nvPr/>
        </p:nvSpPr>
        <p:spPr bwMode="auto">
          <a:xfrm>
            <a:off x="2960688" y="3970338"/>
            <a:ext cx="53975" cy="50800"/>
          </a:xfrm>
          <a:custGeom>
            <a:avLst/>
            <a:gdLst>
              <a:gd name="T0" fmla="*/ 28 w 28"/>
              <a:gd name="T1" fmla="*/ 5 h 26"/>
              <a:gd name="T2" fmla="*/ 24 w 28"/>
              <a:gd name="T3" fmla="*/ 0 h 26"/>
              <a:gd name="T4" fmla="*/ 0 w 28"/>
              <a:gd name="T5" fmla="*/ 21 h 26"/>
              <a:gd name="T6" fmla="*/ 5 w 28"/>
              <a:gd name="T7" fmla="*/ 26 h 26"/>
              <a:gd name="T8" fmla="*/ 28 w 28"/>
              <a:gd name="T9" fmla="*/ 5 h 26"/>
            </a:gdLst>
            <a:ahLst/>
            <a:cxnLst>
              <a:cxn ang="0">
                <a:pos x="T0" y="T1"/>
              </a:cxn>
              <a:cxn ang="0">
                <a:pos x="T2" y="T3"/>
              </a:cxn>
              <a:cxn ang="0">
                <a:pos x="T4" y="T5"/>
              </a:cxn>
              <a:cxn ang="0">
                <a:pos x="T6" y="T7"/>
              </a:cxn>
              <a:cxn ang="0">
                <a:pos x="T8" y="T9"/>
              </a:cxn>
            </a:cxnLst>
            <a:rect l="0" t="0" r="r" b="b"/>
            <a:pathLst>
              <a:path w="28" h="26">
                <a:moveTo>
                  <a:pt x="28" y="5"/>
                </a:moveTo>
                <a:lnTo>
                  <a:pt x="24" y="0"/>
                </a:lnTo>
                <a:lnTo>
                  <a:pt x="0" y="21"/>
                </a:lnTo>
                <a:lnTo>
                  <a:pt x="5" y="26"/>
                </a:lnTo>
                <a:lnTo>
                  <a:pt x="28"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0" name="Freeform 23"/>
          <p:cNvSpPr/>
          <p:nvPr/>
        </p:nvSpPr>
        <p:spPr bwMode="auto">
          <a:xfrm>
            <a:off x="2746375" y="3967163"/>
            <a:ext cx="53975" cy="50800"/>
          </a:xfrm>
          <a:custGeom>
            <a:avLst/>
            <a:gdLst>
              <a:gd name="T0" fmla="*/ 28 w 28"/>
              <a:gd name="T1" fmla="*/ 21 h 26"/>
              <a:gd name="T2" fmla="*/ 5 w 28"/>
              <a:gd name="T3" fmla="*/ 0 h 26"/>
              <a:gd name="T4" fmla="*/ 0 w 28"/>
              <a:gd name="T5" fmla="*/ 4 h 26"/>
              <a:gd name="T6" fmla="*/ 23 w 28"/>
              <a:gd name="T7" fmla="*/ 26 h 26"/>
              <a:gd name="T8" fmla="*/ 28 w 28"/>
              <a:gd name="T9" fmla="*/ 21 h 26"/>
            </a:gdLst>
            <a:ahLst/>
            <a:cxnLst>
              <a:cxn ang="0">
                <a:pos x="T0" y="T1"/>
              </a:cxn>
              <a:cxn ang="0">
                <a:pos x="T2" y="T3"/>
              </a:cxn>
              <a:cxn ang="0">
                <a:pos x="T4" y="T5"/>
              </a:cxn>
              <a:cxn ang="0">
                <a:pos x="T6" y="T7"/>
              </a:cxn>
              <a:cxn ang="0">
                <a:pos x="T8" y="T9"/>
              </a:cxn>
            </a:cxnLst>
            <a:rect l="0" t="0" r="r" b="b"/>
            <a:pathLst>
              <a:path w="28" h="26">
                <a:moveTo>
                  <a:pt x="28" y="21"/>
                </a:moveTo>
                <a:lnTo>
                  <a:pt x="5" y="0"/>
                </a:lnTo>
                <a:lnTo>
                  <a:pt x="0" y="4"/>
                </a:lnTo>
                <a:lnTo>
                  <a:pt x="23" y="26"/>
                </a:lnTo>
                <a:lnTo>
                  <a:pt x="28" y="2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1" name="Rectangle 24"/>
          <p:cNvSpPr>
            <a:spLocks noChangeArrowheads="1"/>
          </p:cNvSpPr>
          <p:nvPr/>
        </p:nvSpPr>
        <p:spPr bwMode="auto">
          <a:xfrm>
            <a:off x="2994025" y="4090988"/>
            <a:ext cx="63500" cy="14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2" name="Rectangle 25"/>
          <p:cNvSpPr>
            <a:spLocks noChangeArrowheads="1"/>
          </p:cNvSpPr>
          <p:nvPr/>
        </p:nvSpPr>
        <p:spPr bwMode="auto">
          <a:xfrm>
            <a:off x="2700338" y="4090988"/>
            <a:ext cx="60325" cy="14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3" name="Freeform 26"/>
          <p:cNvSpPr>
            <a:spLocks noEditPoints="1"/>
          </p:cNvSpPr>
          <p:nvPr/>
        </p:nvSpPr>
        <p:spPr bwMode="auto">
          <a:xfrm>
            <a:off x="2846388" y="4030663"/>
            <a:ext cx="60325" cy="111125"/>
          </a:xfrm>
          <a:custGeom>
            <a:avLst/>
            <a:gdLst>
              <a:gd name="T0" fmla="*/ 9 w 13"/>
              <a:gd name="T1" fmla="*/ 11 h 24"/>
              <a:gd name="T2" fmla="*/ 6 w 13"/>
              <a:gd name="T3" fmla="*/ 0 h 24"/>
              <a:gd name="T4" fmla="*/ 4 w 13"/>
              <a:gd name="T5" fmla="*/ 12 h 24"/>
              <a:gd name="T6" fmla="*/ 0 w 13"/>
              <a:gd name="T7" fmla="*/ 18 h 24"/>
              <a:gd name="T8" fmla="*/ 7 w 13"/>
              <a:gd name="T9" fmla="*/ 24 h 24"/>
              <a:gd name="T10" fmla="*/ 13 w 13"/>
              <a:gd name="T11" fmla="*/ 17 h 24"/>
              <a:gd name="T12" fmla="*/ 9 w 13"/>
              <a:gd name="T13" fmla="*/ 11 h 24"/>
              <a:gd name="T14" fmla="*/ 7 w 13"/>
              <a:gd name="T15" fmla="*/ 21 h 24"/>
              <a:gd name="T16" fmla="*/ 3 w 13"/>
              <a:gd name="T17" fmla="*/ 17 h 24"/>
              <a:gd name="T18" fmla="*/ 7 w 13"/>
              <a:gd name="T19" fmla="*/ 14 h 24"/>
              <a:gd name="T20" fmla="*/ 10 w 13"/>
              <a:gd name="T21" fmla="*/ 17 h 24"/>
              <a:gd name="T22" fmla="*/ 7 w 13"/>
              <a:gd name="T23" fmla="*/ 2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24">
                <a:moveTo>
                  <a:pt x="9" y="11"/>
                </a:moveTo>
                <a:cubicBezTo>
                  <a:pt x="6" y="0"/>
                  <a:pt x="6" y="0"/>
                  <a:pt x="6" y="0"/>
                </a:cubicBezTo>
                <a:cubicBezTo>
                  <a:pt x="4" y="12"/>
                  <a:pt x="4" y="12"/>
                  <a:pt x="4" y="12"/>
                </a:cubicBezTo>
                <a:cubicBezTo>
                  <a:pt x="2" y="13"/>
                  <a:pt x="0" y="15"/>
                  <a:pt x="0" y="18"/>
                </a:cubicBezTo>
                <a:cubicBezTo>
                  <a:pt x="0" y="21"/>
                  <a:pt x="3" y="24"/>
                  <a:pt x="7" y="24"/>
                </a:cubicBezTo>
                <a:cubicBezTo>
                  <a:pt x="10" y="24"/>
                  <a:pt x="13" y="21"/>
                  <a:pt x="13" y="17"/>
                </a:cubicBezTo>
                <a:cubicBezTo>
                  <a:pt x="13" y="15"/>
                  <a:pt x="12" y="12"/>
                  <a:pt x="9" y="11"/>
                </a:cubicBezTo>
                <a:close/>
                <a:moveTo>
                  <a:pt x="7" y="21"/>
                </a:moveTo>
                <a:cubicBezTo>
                  <a:pt x="5" y="21"/>
                  <a:pt x="3" y="19"/>
                  <a:pt x="3" y="17"/>
                </a:cubicBezTo>
                <a:cubicBezTo>
                  <a:pt x="3" y="15"/>
                  <a:pt x="5" y="14"/>
                  <a:pt x="7" y="14"/>
                </a:cubicBezTo>
                <a:cubicBezTo>
                  <a:pt x="9" y="14"/>
                  <a:pt x="10" y="15"/>
                  <a:pt x="10" y="17"/>
                </a:cubicBezTo>
                <a:cubicBezTo>
                  <a:pt x="10" y="19"/>
                  <a:pt x="9" y="21"/>
                  <a:pt x="7" y="2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34" name="Freeform 27"/>
          <p:cNvSpPr/>
          <p:nvPr/>
        </p:nvSpPr>
        <p:spPr bwMode="auto">
          <a:xfrm>
            <a:off x="2951163" y="4171950"/>
            <a:ext cx="57150" cy="55563"/>
          </a:xfrm>
          <a:custGeom>
            <a:avLst/>
            <a:gdLst>
              <a:gd name="T0" fmla="*/ 0 w 29"/>
              <a:gd name="T1" fmla="*/ 5 h 29"/>
              <a:gd name="T2" fmla="*/ 24 w 29"/>
              <a:gd name="T3" fmla="*/ 29 h 29"/>
              <a:gd name="T4" fmla="*/ 29 w 29"/>
              <a:gd name="T5" fmla="*/ 24 h 29"/>
              <a:gd name="T6" fmla="*/ 5 w 29"/>
              <a:gd name="T7" fmla="*/ 0 h 29"/>
              <a:gd name="T8" fmla="*/ 0 w 29"/>
              <a:gd name="T9" fmla="*/ 5 h 29"/>
            </a:gdLst>
            <a:ahLst/>
            <a:cxnLst>
              <a:cxn ang="0">
                <a:pos x="T0" y="T1"/>
              </a:cxn>
              <a:cxn ang="0">
                <a:pos x="T2" y="T3"/>
              </a:cxn>
              <a:cxn ang="0">
                <a:pos x="T4" y="T5"/>
              </a:cxn>
              <a:cxn ang="0">
                <a:pos x="T6" y="T7"/>
              </a:cxn>
              <a:cxn ang="0">
                <a:pos x="T8" y="T9"/>
              </a:cxn>
            </a:cxnLst>
            <a:rect l="0" t="0" r="r" b="b"/>
            <a:pathLst>
              <a:path w="29" h="29">
                <a:moveTo>
                  <a:pt x="0" y="5"/>
                </a:moveTo>
                <a:lnTo>
                  <a:pt x="24" y="29"/>
                </a:lnTo>
                <a:lnTo>
                  <a:pt x="29" y="24"/>
                </a:lnTo>
                <a:lnTo>
                  <a:pt x="5" y="0"/>
                </a:lnTo>
                <a:lnTo>
                  <a:pt x="0" y="5"/>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0" name="Freeform 28"/>
          <p:cNvSpPr/>
          <p:nvPr/>
        </p:nvSpPr>
        <p:spPr bwMode="auto">
          <a:xfrm>
            <a:off x="2751138" y="4178300"/>
            <a:ext cx="55563" cy="53975"/>
          </a:xfrm>
          <a:custGeom>
            <a:avLst/>
            <a:gdLst>
              <a:gd name="T0" fmla="*/ 0 w 29"/>
              <a:gd name="T1" fmla="*/ 23 h 28"/>
              <a:gd name="T2" fmla="*/ 5 w 29"/>
              <a:gd name="T3" fmla="*/ 28 h 28"/>
              <a:gd name="T4" fmla="*/ 29 w 29"/>
              <a:gd name="T5" fmla="*/ 4 h 28"/>
              <a:gd name="T6" fmla="*/ 24 w 29"/>
              <a:gd name="T7" fmla="*/ 0 h 28"/>
              <a:gd name="T8" fmla="*/ 0 w 29"/>
              <a:gd name="T9" fmla="*/ 23 h 28"/>
            </a:gdLst>
            <a:ahLst/>
            <a:cxnLst>
              <a:cxn ang="0">
                <a:pos x="T0" y="T1"/>
              </a:cxn>
              <a:cxn ang="0">
                <a:pos x="T2" y="T3"/>
              </a:cxn>
              <a:cxn ang="0">
                <a:pos x="T4" y="T5"/>
              </a:cxn>
              <a:cxn ang="0">
                <a:pos x="T6" y="T7"/>
              </a:cxn>
              <a:cxn ang="0">
                <a:pos x="T8" y="T9"/>
              </a:cxn>
            </a:cxnLst>
            <a:rect l="0" t="0" r="r" b="b"/>
            <a:pathLst>
              <a:path w="29" h="28">
                <a:moveTo>
                  <a:pt x="0" y="23"/>
                </a:moveTo>
                <a:lnTo>
                  <a:pt x="5" y="28"/>
                </a:lnTo>
                <a:lnTo>
                  <a:pt x="29" y="4"/>
                </a:lnTo>
                <a:lnTo>
                  <a:pt x="24" y="0"/>
                </a:lnTo>
                <a:lnTo>
                  <a:pt x="0" y="2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1" name="Rectangle 29"/>
          <p:cNvSpPr>
            <a:spLocks noChangeArrowheads="1"/>
          </p:cNvSpPr>
          <p:nvPr/>
        </p:nvSpPr>
        <p:spPr bwMode="auto">
          <a:xfrm>
            <a:off x="2870200" y="4214813"/>
            <a:ext cx="14288" cy="603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2" name="Freeform 30"/>
          <p:cNvSpPr>
            <a:spLocks noEditPoints="1"/>
          </p:cNvSpPr>
          <p:nvPr/>
        </p:nvSpPr>
        <p:spPr bwMode="auto">
          <a:xfrm>
            <a:off x="2646363" y="3848100"/>
            <a:ext cx="461963" cy="481013"/>
          </a:xfrm>
          <a:custGeom>
            <a:avLst/>
            <a:gdLst>
              <a:gd name="T0" fmla="*/ 51 w 101"/>
              <a:gd name="T1" fmla="*/ 4 h 105"/>
              <a:gd name="T2" fmla="*/ 51 w 101"/>
              <a:gd name="T3" fmla="*/ 0 h 105"/>
              <a:gd name="T4" fmla="*/ 45 w 101"/>
              <a:gd name="T5" fmla="*/ 0 h 105"/>
              <a:gd name="T6" fmla="*/ 45 w 101"/>
              <a:gd name="T7" fmla="*/ 4 h 105"/>
              <a:gd name="T8" fmla="*/ 0 w 101"/>
              <a:gd name="T9" fmla="*/ 54 h 105"/>
              <a:gd name="T10" fmla="*/ 50 w 101"/>
              <a:gd name="T11" fmla="*/ 105 h 105"/>
              <a:gd name="T12" fmla="*/ 101 w 101"/>
              <a:gd name="T13" fmla="*/ 54 h 105"/>
              <a:gd name="T14" fmla="*/ 51 w 101"/>
              <a:gd name="T15" fmla="*/ 4 h 105"/>
              <a:gd name="T16" fmla="*/ 50 w 101"/>
              <a:gd name="T17" fmla="*/ 97 h 105"/>
              <a:gd name="T18" fmla="*/ 8 w 101"/>
              <a:gd name="T19" fmla="*/ 54 h 105"/>
              <a:gd name="T20" fmla="*/ 51 w 101"/>
              <a:gd name="T21" fmla="*/ 12 h 105"/>
              <a:gd name="T22" fmla="*/ 93 w 101"/>
              <a:gd name="T23" fmla="*/ 54 h 105"/>
              <a:gd name="T24" fmla="*/ 50 w 101"/>
              <a:gd name="T25" fmla="*/ 97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05">
                <a:moveTo>
                  <a:pt x="51" y="4"/>
                </a:moveTo>
                <a:cubicBezTo>
                  <a:pt x="51" y="0"/>
                  <a:pt x="51" y="0"/>
                  <a:pt x="51" y="0"/>
                </a:cubicBezTo>
                <a:cubicBezTo>
                  <a:pt x="45" y="0"/>
                  <a:pt x="45" y="0"/>
                  <a:pt x="45" y="0"/>
                </a:cubicBezTo>
                <a:cubicBezTo>
                  <a:pt x="45" y="4"/>
                  <a:pt x="45" y="4"/>
                  <a:pt x="45" y="4"/>
                </a:cubicBezTo>
                <a:cubicBezTo>
                  <a:pt x="20" y="7"/>
                  <a:pt x="0" y="28"/>
                  <a:pt x="0" y="54"/>
                </a:cubicBezTo>
                <a:cubicBezTo>
                  <a:pt x="0" y="82"/>
                  <a:pt x="23" y="105"/>
                  <a:pt x="50" y="105"/>
                </a:cubicBezTo>
                <a:cubicBezTo>
                  <a:pt x="78" y="105"/>
                  <a:pt x="101" y="82"/>
                  <a:pt x="101" y="54"/>
                </a:cubicBezTo>
                <a:cubicBezTo>
                  <a:pt x="101" y="27"/>
                  <a:pt x="78" y="4"/>
                  <a:pt x="51" y="4"/>
                </a:cubicBezTo>
                <a:close/>
                <a:moveTo>
                  <a:pt x="50" y="97"/>
                </a:moveTo>
                <a:cubicBezTo>
                  <a:pt x="27" y="97"/>
                  <a:pt x="8" y="78"/>
                  <a:pt x="8" y="54"/>
                </a:cubicBezTo>
                <a:cubicBezTo>
                  <a:pt x="8" y="31"/>
                  <a:pt x="27" y="12"/>
                  <a:pt x="51" y="12"/>
                </a:cubicBezTo>
                <a:cubicBezTo>
                  <a:pt x="74" y="12"/>
                  <a:pt x="93" y="31"/>
                  <a:pt x="93" y="54"/>
                </a:cubicBezTo>
                <a:cubicBezTo>
                  <a:pt x="93" y="78"/>
                  <a:pt x="74" y="97"/>
                  <a:pt x="50" y="9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3" name="任意多边形 42"/>
          <p:cNvSpPr/>
          <p:nvPr/>
        </p:nvSpPr>
        <p:spPr bwMode="auto">
          <a:xfrm rot="18900000">
            <a:off x="1561306" y="2896394"/>
            <a:ext cx="1279525" cy="1033463"/>
          </a:xfrm>
          <a:custGeom>
            <a:avLst/>
            <a:gdLst>
              <a:gd name="connsiteX0" fmla="*/ 1377461 w 1377461"/>
              <a:gd name="connsiteY0" fmla="*/ 0 h 1707311"/>
              <a:gd name="connsiteX1" fmla="*/ 1377461 w 1377461"/>
              <a:gd name="connsiteY1" fmla="*/ 1377461 h 1707311"/>
              <a:gd name="connsiteX2" fmla="*/ 880044 w 1377461"/>
              <a:gd name="connsiteY2" fmla="*/ 1377461 h 1707311"/>
              <a:gd name="connsiteX3" fmla="*/ 688731 w 1377461"/>
              <a:gd name="connsiteY3" fmla="*/ 1707311 h 1707311"/>
              <a:gd name="connsiteX4" fmla="*/ 497417 w 1377461"/>
              <a:gd name="connsiteY4" fmla="*/ 1377461 h 1707311"/>
              <a:gd name="connsiteX5" fmla="*/ 0 w 1377461"/>
              <a:gd name="connsiteY5" fmla="*/ 1377461 h 1707311"/>
              <a:gd name="connsiteX6" fmla="*/ 0 w 1377461"/>
              <a:gd name="connsiteY6" fmla="*/ 0 h 1707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77461" h="1707311">
                <a:moveTo>
                  <a:pt x="1377461" y="0"/>
                </a:moveTo>
                <a:lnTo>
                  <a:pt x="1377461" y="1377461"/>
                </a:lnTo>
                <a:lnTo>
                  <a:pt x="880044" y="1377461"/>
                </a:lnTo>
                <a:lnTo>
                  <a:pt x="688731" y="1707311"/>
                </a:lnTo>
                <a:lnTo>
                  <a:pt x="497417" y="1377461"/>
                </a:lnTo>
                <a:lnTo>
                  <a:pt x="0" y="1377461"/>
                </a:lnTo>
                <a:lnTo>
                  <a:pt x="0" y="0"/>
                </a:lnTo>
                <a:close/>
              </a:path>
            </a:pathLst>
          </a:custGeom>
          <a:solidFill>
            <a:schemeClr val="bg1">
              <a:alpha val="35000"/>
            </a:schemeClr>
          </a:solidFill>
          <a:ln w="9525">
            <a:noFill/>
            <a:round/>
          </a:ln>
        </p:spPr>
        <p:txBody>
          <a:bodyPr vert="horz" wrap="square" lIns="68580" tIns="34290" rIns="68580" bIns="34290" numCol="1" rtlCol="0" anchor="t" anchorCtr="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44" name="Freeform 82"/>
          <p:cNvSpPr>
            <a:spLocks noEditPoints="1"/>
          </p:cNvSpPr>
          <p:nvPr/>
        </p:nvSpPr>
        <p:spPr bwMode="auto">
          <a:xfrm flipH="1">
            <a:off x="1866900" y="3132138"/>
            <a:ext cx="493713" cy="433388"/>
          </a:xfrm>
          <a:custGeom>
            <a:avLst/>
            <a:gdLst>
              <a:gd name="T0" fmla="*/ 110 w 111"/>
              <a:gd name="T1" fmla="*/ 13 h 97"/>
              <a:gd name="T2" fmla="*/ 101 w 111"/>
              <a:gd name="T3" fmla="*/ 3 h 97"/>
              <a:gd name="T4" fmla="*/ 96 w 111"/>
              <a:gd name="T5" fmla="*/ 3 h 97"/>
              <a:gd name="T6" fmla="*/ 95 w 111"/>
              <a:gd name="T7" fmla="*/ 5 h 97"/>
              <a:gd name="T8" fmla="*/ 92 w 111"/>
              <a:gd name="T9" fmla="*/ 6 h 97"/>
              <a:gd name="T10" fmla="*/ 92 w 111"/>
              <a:gd name="T11" fmla="*/ 6 h 97"/>
              <a:gd name="T12" fmla="*/ 67 w 111"/>
              <a:gd name="T13" fmla="*/ 32 h 97"/>
              <a:gd name="T14" fmla="*/ 66 w 111"/>
              <a:gd name="T15" fmla="*/ 37 h 97"/>
              <a:gd name="T16" fmla="*/ 68 w 111"/>
              <a:gd name="T17" fmla="*/ 41 h 97"/>
              <a:gd name="T18" fmla="*/ 68 w 111"/>
              <a:gd name="T19" fmla="*/ 41 h 97"/>
              <a:gd name="T20" fmla="*/ 69 w 111"/>
              <a:gd name="T21" fmla="*/ 41 h 97"/>
              <a:gd name="T22" fmla="*/ 63 w 111"/>
              <a:gd name="T23" fmla="*/ 46 h 97"/>
              <a:gd name="T24" fmla="*/ 45 w 111"/>
              <a:gd name="T25" fmla="*/ 28 h 97"/>
              <a:gd name="T26" fmla="*/ 39 w 111"/>
              <a:gd name="T27" fmla="*/ 7 h 97"/>
              <a:gd name="T28" fmla="*/ 18 w 111"/>
              <a:gd name="T29" fmla="*/ 1 h 97"/>
              <a:gd name="T30" fmla="*/ 30 w 111"/>
              <a:gd name="T31" fmla="*/ 14 h 97"/>
              <a:gd name="T32" fmla="*/ 27 w 111"/>
              <a:gd name="T33" fmla="*/ 26 h 97"/>
              <a:gd name="T34" fmla="*/ 15 w 111"/>
              <a:gd name="T35" fmla="*/ 29 h 97"/>
              <a:gd name="T36" fmla="*/ 3 w 111"/>
              <a:gd name="T37" fmla="*/ 17 h 97"/>
              <a:gd name="T38" fmla="*/ 9 w 111"/>
              <a:gd name="T39" fmla="*/ 37 h 97"/>
              <a:gd name="T40" fmla="*/ 31 w 111"/>
              <a:gd name="T41" fmla="*/ 43 h 97"/>
              <a:gd name="T42" fmla="*/ 31 w 111"/>
              <a:gd name="T43" fmla="*/ 43 h 97"/>
              <a:gd name="T44" fmla="*/ 48 w 111"/>
              <a:gd name="T45" fmla="*/ 60 h 97"/>
              <a:gd name="T46" fmla="*/ 32 w 111"/>
              <a:gd name="T47" fmla="*/ 78 h 97"/>
              <a:gd name="T48" fmla="*/ 31 w 111"/>
              <a:gd name="T49" fmla="*/ 77 h 97"/>
              <a:gd name="T50" fmla="*/ 26 w 111"/>
              <a:gd name="T51" fmla="*/ 80 h 97"/>
              <a:gd name="T52" fmla="*/ 18 w 111"/>
              <a:gd name="T53" fmla="*/ 93 h 97"/>
              <a:gd name="T54" fmla="*/ 20 w 111"/>
              <a:gd name="T55" fmla="*/ 95 h 97"/>
              <a:gd name="T56" fmla="*/ 33 w 111"/>
              <a:gd name="T57" fmla="*/ 87 h 97"/>
              <a:gd name="T58" fmla="*/ 37 w 111"/>
              <a:gd name="T59" fmla="*/ 83 h 97"/>
              <a:gd name="T60" fmla="*/ 35 w 111"/>
              <a:gd name="T61" fmla="*/ 82 h 97"/>
              <a:gd name="T62" fmla="*/ 53 w 111"/>
              <a:gd name="T63" fmla="*/ 64 h 97"/>
              <a:gd name="T64" fmla="*/ 82 w 111"/>
              <a:gd name="T65" fmla="*/ 93 h 97"/>
              <a:gd name="T66" fmla="*/ 89 w 111"/>
              <a:gd name="T67" fmla="*/ 97 h 97"/>
              <a:gd name="T68" fmla="*/ 96 w 111"/>
              <a:gd name="T69" fmla="*/ 93 h 97"/>
              <a:gd name="T70" fmla="*/ 96 w 111"/>
              <a:gd name="T71" fmla="*/ 79 h 97"/>
              <a:gd name="T72" fmla="*/ 67 w 111"/>
              <a:gd name="T73" fmla="*/ 50 h 97"/>
              <a:gd name="T74" fmla="*/ 72 w 111"/>
              <a:gd name="T75" fmla="*/ 45 h 97"/>
              <a:gd name="T76" fmla="*/ 75 w 111"/>
              <a:gd name="T77" fmla="*/ 47 h 97"/>
              <a:gd name="T78" fmla="*/ 82 w 111"/>
              <a:gd name="T79" fmla="*/ 46 h 97"/>
              <a:gd name="T80" fmla="*/ 106 w 111"/>
              <a:gd name="T81" fmla="*/ 21 h 97"/>
              <a:gd name="T82" fmla="*/ 106 w 111"/>
              <a:gd name="T83" fmla="*/ 20 h 97"/>
              <a:gd name="T84" fmla="*/ 106 w 111"/>
              <a:gd name="T85" fmla="*/ 20 h 97"/>
              <a:gd name="T86" fmla="*/ 107 w 111"/>
              <a:gd name="T87" fmla="*/ 18 h 97"/>
              <a:gd name="T88" fmla="*/ 110 w 111"/>
              <a:gd name="T89" fmla="*/ 18 h 97"/>
              <a:gd name="T90" fmla="*/ 110 w 111"/>
              <a:gd name="T91" fmla="*/ 13 h 97"/>
              <a:gd name="T92" fmla="*/ 90 w 111"/>
              <a:gd name="T93" fmla="*/ 84 h 97"/>
              <a:gd name="T94" fmla="*/ 94 w 111"/>
              <a:gd name="T95" fmla="*/ 87 h 97"/>
              <a:gd name="T96" fmla="*/ 90 w 111"/>
              <a:gd name="T97" fmla="*/ 92 h 97"/>
              <a:gd name="T98" fmla="*/ 86 w 111"/>
              <a:gd name="T99" fmla="*/ 87 h 97"/>
              <a:gd name="T100" fmla="*/ 90 w 111"/>
              <a:gd name="T101" fmla="*/ 84 h 97"/>
              <a:gd name="T102" fmla="*/ 76 w 111"/>
              <a:gd name="T103" fmla="*/ 32 h 97"/>
              <a:gd name="T104" fmla="*/ 74 w 111"/>
              <a:gd name="T105" fmla="*/ 31 h 97"/>
              <a:gd name="T106" fmla="*/ 93 w 111"/>
              <a:gd name="T107" fmla="*/ 13 h 97"/>
              <a:gd name="T108" fmla="*/ 95 w 111"/>
              <a:gd name="T109" fmla="*/ 14 h 97"/>
              <a:gd name="T110" fmla="*/ 76 w 111"/>
              <a:gd name="T111" fmla="*/ 32 h 97"/>
              <a:gd name="T112" fmla="*/ 76 w 111"/>
              <a:gd name="T113" fmla="*/ 32 h 97"/>
              <a:gd name="T114" fmla="*/ 82 w 111"/>
              <a:gd name="T115" fmla="*/ 39 h 97"/>
              <a:gd name="T116" fmla="*/ 80 w 111"/>
              <a:gd name="T117" fmla="*/ 37 h 97"/>
              <a:gd name="T118" fmla="*/ 99 w 111"/>
              <a:gd name="T119" fmla="*/ 18 h 97"/>
              <a:gd name="T120" fmla="*/ 101 w 111"/>
              <a:gd name="T121" fmla="*/ 20 h 97"/>
              <a:gd name="T122" fmla="*/ 82 w 111"/>
              <a:gd name="T123" fmla="*/ 39 h 97"/>
              <a:gd name="T124" fmla="*/ 82 w 111"/>
              <a:gd name="T125" fmla="*/ 3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1" h="97">
                <a:moveTo>
                  <a:pt x="110" y="13"/>
                </a:moveTo>
                <a:cubicBezTo>
                  <a:pt x="101" y="3"/>
                  <a:pt x="101" y="3"/>
                  <a:pt x="101" y="3"/>
                </a:cubicBezTo>
                <a:cubicBezTo>
                  <a:pt x="99" y="1"/>
                  <a:pt x="97" y="1"/>
                  <a:pt x="96" y="3"/>
                </a:cubicBezTo>
                <a:cubicBezTo>
                  <a:pt x="95" y="4"/>
                  <a:pt x="95" y="4"/>
                  <a:pt x="95" y="5"/>
                </a:cubicBezTo>
                <a:cubicBezTo>
                  <a:pt x="94" y="5"/>
                  <a:pt x="93" y="6"/>
                  <a:pt x="92" y="6"/>
                </a:cubicBezTo>
                <a:cubicBezTo>
                  <a:pt x="92" y="6"/>
                  <a:pt x="92" y="6"/>
                  <a:pt x="92" y="6"/>
                </a:cubicBezTo>
                <a:cubicBezTo>
                  <a:pt x="67" y="32"/>
                  <a:pt x="67" y="32"/>
                  <a:pt x="67" y="32"/>
                </a:cubicBezTo>
                <a:cubicBezTo>
                  <a:pt x="67" y="33"/>
                  <a:pt x="67" y="36"/>
                  <a:pt x="66" y="37"/>
                </a:cubicBezTo>
                <a:cubicBezTo>
                  <a:pt x="68" y="41"/>
                  <a:pt x="68" y="41"/>
                  <a:pt x="68" y="41"/>
                </a:cubicBezTo>
                <a:cubicBezTo>
                  <a:pt x="68" y="41"/>
                  <a:pt x="68" y="41"/>
                  <a:pt x="68" y="41"/>
                </a:cubicBezTo>
                <a:cubicBezTo>
                  <a:pt x="69" y="41"/>
                  <a:pt x="69" y="41"/>
                  <a:pt x="69" y="41"/>
                </a:cubicBezTo>
                <a:cubicBezTo>
                  <a:pt x="63" y="46"/>
                  <a:pt x="63" y="46"/>
                  <a:pt x="63" y="46"/>
                </a:cubicBezTo>
                <a:cubicBezTo>
                  <a:pt x="45" y="28"/>
                  <a:pt x="45" y="28"/>
                  <a:pt x="45" y="28"/>
                </a:cubicBezTo>
                <a:cubicBezTo>
                  <a:pt x="47" y="21"/>
                  <a:pt x="45" y="13"/>
                  <a:pt x="39" y="7"/>
                </a:cubicBezTo>
                <a:cubicBezTo>
                  <a:pt x="34" y="1"/>
                  <a:pt x="25" y="0"/>
                  <a:pt x="18" y="1"/>
                </a:cubicBezTo>
                <a:cubicBezTo>
                  <a:pt x="30" y="14"/>
                  <a:pt x="30" y="14"/>
                  <a:pt x="30" y="14"/>
                </a:cubicBezTo>
                <a:cubicBezTo>
                  <a:pt x="27" y="26"/>
                  <a:pt x="27" y="26"/>
                  <a:pt x="27" y="26"/>
                </a:cubicBezTo>
                <a:cubicBezTo>
                  <a:pt x="15" y="29"/>
                  <a:pt x="15" y="29"/>
                  <a:pt x="15" y="29"/>
                </a:cubicBezTo>
                <a:cubicBezTo>
                  <a:pt x="3" y="17"/>
                  <a:pt x="3" y="17"/>
                  <a:pt x="3" y="17"/>
                </a:cubicBezTo>
                <a:cubicBezTo>
                  <a:pt x="0" y="23"/>
                  <a:pt x="3" y="32"/>
                  <a:pt x="9" y="37"/>
                </a:cubicBezTo>
                <a:cubicBezTo>
                  <a:pt x="14" y="43"/>
                  <a:pt x="23" y="46"/>
                  <a:pt x="31" y="43"/>
                </a:cubicBezTo>
                <a:cubicBezTo>
                  <a:pt x="31" y="43"/>
                  <a:pt x="31" y="43"/>
                  <a:pt x="31" y="43"/>
                </a:cubicBezTo>
                <a:cubicBezTo>
                  <a:pt x="48" y="60"/>
                  <a:pt x="48" y="60"/>
                  <a:pt x="48" y="60"/>
                </a:cubicBezTo>
                <a:cubicBezTo>
                  <a:pt x="32" y="78"/>
                  <a:pt x="32" y="78"/>
                  <a:pt x="32" y="78"/>
                </a:cubicBezTo>
                <a:cubicBezTo>
                  <a:pt x="31" y="77"/>
                  <a:pt x="31" y="77"/>
                  <a:pt x="31" y="77"/>
                </a:cubicBezTo>
                <a:cubicBezTo>
                  <a:pt x="26" y="80"/>
                  <a:pt x="26" y="80"/>
                  <a:pt x="26" y="80"/>
                </a:cubicBezTo>
                <a:cubicBezTo>
                  <a:pt x="18" y="93"/>
                  <a:pt x="18" y="93"/>
                  <a:pt x="18" y="93"/>
                </a:cubicBezTo>
                <a:cubicBezTo>
                  <a:pt x="20" y="95"/>
                  <a:pt x="20" y="95"/>
                  <a:pt x="20" y="95"/>
                </a:cubicBezTo>
                <a:cubicBezTo>
                  <a:pt x="33" y="87"/>
                  <a:pt x="33" y="87"/>
                  <a:pt x="33" y="87"/>
                </a:cubicBezTo>
                <a:cubicBezTo>
                  <a:pt x="37" y="83"/>
                  <a:pt x="37" y="83"/>
                  <a:pt x="37" y="83"/>
                </a:cubicBezTo>
                <a:cubicBezTo>
                  <a:pt x="35" y="82"/>
                  <a:pt x="35" y="82"/>
                  <a:pt x="35" y="82"/>
                </a:cubicBezTo>
                <a:cubicBezTo>
                  <a:pt x="53" y="64"/>
                  <a:pt x="53" y="64"/>
                  <a:pt x="53" y="64"/>
                </a:cubicBezTo>
                <a:cubicBezTo>
                  <a:pt x="82" y="93"/>
                  <a:pt x="82" y="93"/>
                  <a:pt x="82" y="93"/>
                </a:cubicBezTo>
                <a:cubicBezTo>
                  <a:pt x="84" y="96"/>
                  <a:pt x="86" y="97"/>
                  <a:pt x="89" y="97"/>
                </a:cubicBezTo>
                <a:cubicBezTo>
                  <a:pt x="91" y="97"/>
                  <a:pt x="94" y="96"/>
                  <a:pt x="96" y="93"/>
                </a:cubicBezTo>
                <a:cubicBezTo>
                  <a:pt x="101" y="89"/>
                  <a:pt x="101" y="83"/>
                  <a:pt x="96" y="79"/>
                </a:cubicBezTo>
                <a:cubicBezTo>
                  <a:pt x="67" y="50"/>
                  <a:pt x="67" y="50"/>
                  <a:pt x="67" y="50"/>
                </a:cubicBezTo>
                <a:cubicBezTo>
                  <a:pt x="72" y="45"/>
                  <a:pt x="72" y="45"/>
                  <a:pt x="72" y="45"/>
                </a:cubicBezTo>
                <a:cubicBezTo>
                  <a:pt x="75" y="47"/>
                  <a:pt x="75" y="47"/>
                  <a:pt x="75" y="47"/>
                </a:cubicBezTo>
                <a:cubicBezTo>
                  <a:pt x="77" y="46"/>
                  <a:pt x="79" y="46"/>
                  <a:pt x="82" y="46"/>
                </a:cubicBezTo>
                <a:cubicBezTo>
                  <a:pt x="106" y="21"/>
                  <a:pt x="106" y="21"/>
                  <a:pt x="106" y="21"/>
                </a:cubicBezTo>
                <a:cubicBezTo>
                  <a:pt x="106" y="20"/>
                  <a:pt x="106" y="20"/>
                  <a:pt x="106" y="20"/>
                </a:cubicBezTo>
                <a:cubicBezTo>
                  <a:pt x="106" y="20"/>
                  <a:pt x="106" y="20"/>
                  <a:pt x="106" y="20"/>
                </a:cubicBezTo>
                <a:cubicBezTo>
                  <a:pt x="107" y="19"/>
                  <a:pt x="107" y="19"/>
                  <a:pt x="107" y="18"/>
                </a:cubicBezTo>
                <a:cubicBezTo>
                  <a:pt x="109" y="18"/>
                  <a:pt x="110" y="18"/>
                  <a:pt x="110" y="18"/>
                </a:cubicBezTo>
                <a:cubicBezTo>
                  <a:pt x="111" y="16"/>
                  <a:pt x="111" y="14"/>
                  <a:pt x="110" y="13"/>
                </a:cubicBezTo>
                <a:close/>
                <a:moveTo>
                  <a:pt x="90" y="84"/>
                </a:moveTo>
                <a:cubicBezTo>
                  <a:pt x="92" y="84"/>
                  <a:pt x="94" y="86"/>
                  <a:pt x="94" y="87"/>
                </a:cubicBezTo>
                <a:cubicBezTo>
                  <a:pt x="94" y="90"/>
                  <a:pt x="92" y="92"/>
                  <a:pt x="90" y="92"/>
                </a:cubicBezTo>
                <a:cubicBezTo>
                  <a:pt x="87" y="92"/>
                  <a:pt x="86" y="90"/>
                  <a:pt x="86" y="87"/>
                </a:cubicBezTo>
                <a:cubicBezTo>
                  <a:pt x="86" y="86"/>
                  <a:pt x="87" y="84"/>
                  <a:pt x="90" y="84"/>
                </a:cubicBezTo>
                <a:close/>
                <a:moveTo>
                  <a:pt x="76" y="32"/>
                </a:moveTo>
                <a:cubicBezTo>
                  <a:pt x="74" y="31"/>
                  <a:pt x="74" y="31"/>
                  <a:pt x="74" y="31"/>
                </a:cubicBezTo>
                <a:cubicBezTo>
                  <a:pt x="93" y="13"/>
                  <a:pt x="93" y="13"/>
                  <a:pt x="93" y="13"/>
                </a:cubicBezTo>
                <a:cubicBezTo>
                  <a:pt x="95" y="14"/>
                  <a:pt x="95" y="14"/>
                  <a:pt x="95" y="14"/>
                </a:cubicBezTo>
                <a:cubicBezTo>
                  <a:pt x="76" y="32"/>
                  <a:pt x="76" y="32"/>
                  <a:pt x="76" y="32"/>
                </a:cubicBezTo>
                <a:cubicBezTo>
                  <a:pt x="76" y="32"/>
                  <a:pt x="76" y="32"/>
                  <a:pt x="76" y="32"/>
                </a:cubicBezTo>
                <a:close/>
                <a:moveTo>
                  <a:pt x="82" y="39"/>
                </a:moveTo>
                <a:cubicBezTo>
                  <a:pt x="80" y="37"/>
                  <a:pt x="80" y="37"/>
                  <a:pt x="80" y="37"/>
                </a:cubicBezTo>
                <a:cubicBezTo>
                  <a:pt x="99" y="18"/>
                  <a:pt x="99" y="18"/>
                  <a:pt x="99" y="18"/>
                </a:cubicBezTo>
                <a:cubicBezTo>
                  <a:pt x="101" y="20"/>
                  <a:pt x="101" y="20"/>
                  <a:pt x="101" y="20"/>
                </a:cubicBezTo>
                <a:cubicBezTo>
                  <a:pt x="82" y="39"/>
                  <a:pt x="82" y="39"/>
                  <a:pt x="82" y="39"/>
                </a:cubicBezTo>
                <a:cubicBezTo>
                  <a:pt x="82" y="39"/>
                  <a:pt x="82" y="39"/>
                  <a:pt x="82" y="39"/>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7684" name="TextBox 13"/>
          <p:cNvSpPr txBox="1"/>
          <p:nvPr/>
        </p:nvSpPr>
        <p:spPr>
          <a:xfrm>
            <a:off x="1593850" y="2206625"/>
            <a:ext cx="1030288" cy="231775"/>
          </a:xfrm>
          <a:prstGeom prst="rect">
            <a:avLst/>
          </a:prstGeom>
          <a:noFill/>
          <a:ln w="9525">
            <a:noFill/>
          </a:ln>
        </p:spPr>
        <p:txBody>
          <a:bodyPr lIns="0" tIns="0" rIns="0" bIns="0">
            <a:spAutoFit/>
          </a:bodyPr>
          <a:p>
            <a:pPr lvl="0" algn="ctr" defTabSz="911225" eaLnBrk="1" hangingPunct="1">
              <a:spcBef>
                <a:spcPct val="20000"/>
              </a:spcBef>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85" name="TextBox 13"/>
          <p:cNvSpPr txBox="1"/>
          <p:nvPr/>
        </p:nvSpPr>
        <p:spPr>
          <a:xfrm>
            <a:off x="3063875" y="2206625"/>
            <a:ext cx="1030288" cy="231775"/>
          </a:xfrm>
          <a:prstGeom prst="rect">
            <a:avLst/>
          </a:prstGeom>
          <a:noFill/>
          <a:ln w="9525">
            <a:noFill/>
          </a:ln>
        </p:spPr>
        <p:txBody>
          <a:bodyPr lIns="0" tIns="0" rIns="0" bIns="0">
            <a:spAutoFit/>
          </a:bodyPr>
          <a:p>
            <a:pPr lvl="0" algn="ctr" defTabSz="911225" eaLnBrk="1" hangingPunct="1">
              <a:spcBef>
                <a:spcPct val="20000"/>
              </a:spcBef>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86" name="TextBox 13"/>
          <p:cNvSpPr txBox="1"/>
          <p:nvPr/>
        </p:nvSpPr>
        <p:spPr>
          <a:xfrm>
            <a:off x="4533900" y="2206625"/>
            <a:ext cx="1030288" cy="231775"/>
          </a:xfrm>
          <a:prstGeom prst="rect">
            <a:avLst/>
          </a:prstGeom>
          <a:noFill/>
          <a:ln w="9525">
            <a:noFill/>
          </a:ln>
        </p:spPr>
        <p:txBody>
          <a:bodyPr lIns="0" tIns="0" rIns="0" bIns="0">
            <a:spAutoFit/>
          </a:bodyPr>
          <a:p>
            <a:pPr lvl="0" algn="ctr" defTabSz="911225" eaLnBrk="1" hangingPunct="1">
              <a:spcBef>
                <a:spcPct val="20000"/>
              </a:spcBef>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87" name="TextBox 13"/>
          <p:cNvSpPr txBox="1"/>
          <p:nvPr/>
        </p:nvSpPr>
        <p:spPr>
          <a:xfrm>
            <a:off x="2309813" y="4914900"/>
            <a:ext cx="1028700" cy="230188"/>
          </a:xfrm>
          <a:prstGeom prst="rect">
            <a:avLst/>
          </a:prstGeom>
          <a:noFill/>
          <a:ln w="9525">
            <a:noFill/>
          </a:ln>
        </p:spPr>
        <p:txBody>
          <a:bodyPr lIns="0" tIns="0" rIns="0" bIns="0">
            <a:spAutoFit/>
          </a:bodyPr>
          <a:p>
            <a:pPr lvl="0" algn="ctr" defTabSz="911225" eaLnBrk="1" hangingPunct="1">
              <a:spcBef>
                <a:spcPct val="20000"/>
              </a:spcBef>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88" name="TextBox 13"/>
          <p:cNvSpPr txBox="1"/>
          <p:nvPr/>
        </p:nvSpPr>
        <p:spPr>
          <a:xfrm>
            <a:off x="3778250" y="4914900"/>
            <a:ext cx="1030288" cy="230188"/>
          </a:xfrm>
          <a:prstGeom prst="rect">
            <a:avLst/>
          </a:prstGeom>
          <a:noFill/>
          <a:ln w="9525">
            <a:noFill/>
          </a:ln>
        </p:spPr>
        <p:txBody>
          <a:bodyPr lIns="0" tIns="0" rIns="0" bIns="0">
            <a:spAutoFit/>
          </a:bodyPr>
          <a:p>
            <a:pPr lvl="0" algn="ctr" defTabSz="911225" eaLnBrk="1" hangingPunct="1">
              <a:spcBef>
                <a:spcPct val="20000"/>
              </a:spcBef>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689" name="TextBox 13"/>
          <p:cNvSpPr txBox="1"/>
          <p:nvPr/>
        </p:nvSpPr>
        <p:spPr>
          <a:xfrm>
            <a:off x="5248275" y="4914900"/>
            <a:ext cx="1030288" cy="230188"/>
          </a:xfrm>
          <a:prstGeom prst="rect">
            <a:avLst/>
          </a:prstGeom>
          <a:noFill/>
          <a:ln w="9525">
            <a:noFill/>
          </a:ln>
        </p:spPr>
        <p:txBody>
          <a:bodyPr lIns="0" tIns="0" rIns="0" bIns="0">
            <a:spAutoFit/>
          </a:bodyPr>
          <a:p>
            <a:pPr lvl="0" algn="ctr" defTabSz="911225" eaLnBrk="1" hangingPunct="1">
              <a:spcBef>
                <a:spcPct val="20000"/>
              </a:spcBef>
            </a:pPr>
            <a:r>
              <a:rPr lang="zh-CN" altLang="en-US" sz="1500" b="1" dirty="0">
                <a:solidFill>
                  <a:schemeClr val="bg1"/>
                </a:solidFill>
                <a:latin typeface="Arial" panose="020B0604020202020204" pitchFamily="34" charset="0"/>
                <a:ea typeface="微软雅黑" panose="020B0503020204020204" pitchFamily="34" charset="-122"/>
                <a:sym typeface="Arial" panose="020B0604020202020204" pitchFamily="34" charset="0"/>
              </a:rPr>
              <a:t>关键词</a:t>
            </a:r>
            <a:endParaRPr lang="en-US" altLang="x-none" sz="15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8674" name="图片 7"/>
          <p:cNvPicPr>
            <a:picLocks noChangeAspect="1"/>
          </p:cNvPicPr>
          <p:nvPr/>
        </p:nvPicPr>
        <p:blipFill>
          <a:blip r:embed="rId1"/>
          <a:stretch>
            <a:fillRect/>
          </a:stretch>
        </p:blipFill>
        <p:spPr>
          <a:xfrm>
            <a:off x="0" y="0"/>
            <a:ext cx="9144000" cy="6858000"/>
          </a:xfrm>
          <a:prstGeom prst="rect">
            <a:avLst/>
          </a:prstGeom>
          <a:noFill/>
          <a:ln w="9525">
            <a:noFill/>
          </a:ln>
        </p:spPr>
      </p:pic>
      <p:sp>
        <p:nvSpPr>
          <p:cNvPr id="9" name="矩形 8"/>
          <p:cNvSpPr/>
          <p:nvPr/>
        </p:nvSpPr>
        <p:spPr>
          <a:xfrm>
            <a:off x="0" y="0"/>
            <a:ext cx="9144000" cy="6858000"/>
          </a:xfrm>
          <a:prstGeom prst="rect">
            <a:avLst/>
          </a:prstGeom>
          <a:solidFill>
            <a:schemeClr val="tx1">
              <a:alpha val="3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8676" name="文本框 9"/>
          <p:cNvSpPr txBox="1"/>
          <p:nvPr/>
        </p:nvSpPr>
        <p:spPr>
          <a:xfrm>
            <a:off x="3446463" y="1257300"/>
            <a:ext cx="2251075" cy="1320800"/>
          </a:xfrm>
          <a:prstGeom prst="rect">
            <a:avLst/>
          </a:prstGeom>
          <a:noFill/>
          <a:ln w="9525">
            <a:noFill/>
          </a:ln>
        </p:spPr>
        <p:txBody>
          <a:bodyPr>
            <a:spAutoFit/>
          </a:bodyPr>
          <a:p>
            <a:pPr lvl="0" eaLnBrk="1" hangingPunct="1"/>
            <a:r>
              <a:rPr lang="en-US" altLang="zh-CN" sz="8000" dirty="0">
                <a:solidFill>
                  <a:srgbClr val="FFFFFF"/>
                </a:solidFill>
                <a:latin typeface="Impact" panose="020B0806030902050204" pitchFamily="34" charset="0"/>
                <a:ea typeface="宋体" panose="02010600030101010101" pitchFamily="2" charset="-122"/>
              </a:rPr>
              <a:t>2018</a:t>
            </a:r>
            <a:endParaRPr lang="zh-CN" altLang="en-US" sz="8000" dirty="0">
              <a:solidFill>
                <a:srgbClr val="FFFFFF"/>
              </a:solidFill>
              <a:latin typeface="Impact" panose="020B0806030902050204" pitchFamily="34" charset="0"/>
              <a:ea typeface="宋体" panose="02010600030101010101" pitchFamily="2" charset="-122"/>
            </a:endParaRPr>
          </a:p>
        </p:txBody>
      </p:sp>
      <p:sp>
        <p:nvSpPr>
          <p:cNvPr id="11" name="圆角矩形 10"/>
          <p:cNvSpPr/>
          <p:nvPr/>
        </p:nvSpPr>
        <p:spPr>
          <a:xfrm>
            <a:off x="835025" y="3470275"/>
            <a:ext cx="7702550" cy="450850"/>
          </a:xfrm>
          <a:prstGeom prst="roundRect">
            <a:avLst/>
          </a:prstGeom>
          <a:solidFill>
            <a:schemeClr val="bg1">
              <a:alpha val="5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8678" name="文本框 11"/>
          <p:cNvSpPr txBox="1"/>
          <p:nvPr/>
        </p:nvSpPr>
        <p:spPr>
          <a:xfrm>
            <a:off x="900113" y="2471738"/>
            <a:ext cx="7440612" cy="1106487"/>
          </a:xfrm>
          <a:prstGeom prst="rect">
            <a:avLst/>
          </a:prstGeom>
          <a:noFill/>
          <a:ln w="9525">
            <a:noFill/>
          </a:ln>
        </p:spPr>
        <p:txBody>
          <a:bodyPr>
            <a:spAutoFit/>
          </a:bodyPr>
          <a:p>
            <a:pPr lvl="0" algn="dist" eaLnBrk="1" hangingPunct="1"/>
            <a:r>
              <a:rPr lang="en-US" altLang="zh-CN" sz="6600" dirty="0">
                <a:solidFill>
                  <a:srgbClr val="FFFFFF"/>
                </a:solidFill>
                <a:latin typeface="方正正中黑简体" panose="02000000000000000000" pitchFamily="2" charset="-122"/>
                <a:ea typeface="方正正中黑简体" panose="02000000000000000000" pitchFamily="2" charset="-122"/>
              </a:rPr>
              <a:t>THANK YOU</a:t>
            </a:r>
            <a:endParaRPr lang="zh-CN" altLang="en-US" sz="6600" dirty="0">
              <a:solidFill>
                <a:srgbClr val="FFFFFF"/>
              </a:solidFill>
              <a:latin typeface="方正正中黑简体" panose="02000000000000000000" pitchFamily="2" charset="-122"/>
              <a:ea typeface="方正正中黑简体" panose="02000000000000000000" pitchFamily="2" charset="-122"/>
            </a:endParaRPr>
          </a:p>
        </p:txBody>
      </p:sp>
      <p:sp>
        <p:nvSpPr>
          <p:cNvPr id="28679" name="文本框 12"/>
          <p:cNvSpPr txBox="1"/>
          <p:nvPr/>
        </p:nvSpPr>
        <p:spPr>
          <a:xfrm>
            <a:off x="900113" y="3468688"/>
            <a:ext cx="7572375" cy="461962"/>
          </a:xfrm>
          <a:prstGeom prst="rect">
            <a:avLst/>
          </a:prstGeom>
          <a:noFill/>
          <a:ln w="9525">
            <a:noFill/>
          </a:ln>
        </p:spPr>
        <p:txBody>
          <a:bodyPr>
            <a:spAutoFit/>
          </a:bodyPr>
          <a:p>
            <a:pPr lvl="0" algn="dist" eaLnBrk="1" hangingPunct="1"/>
            <a:r>
              <a:rPr lang="en-US" altLang="zh-CN" sz="2400" dirty="0">
                <a:solidFill>
                  <a:srgbClr val="000000"/>
                </a:solidFill>
                <a:latin typeface="Impact" panose="020B0806030902050204" pitchFamily="34" charset="0"/>
                <a:ea typeface="宋体" panose="02010600030101010101" pitchFamily="2" charset="-122"/>
              </a:rPr>
              <a:t>THE PROFESSIONAL BUSINESS TEMPLATE</a:t>
            </a:r>
            <a:endParaRPr lang="zh-CN" altLang="en-US" sz="2400" dirty="0">
              <a:solidFill>
                <a:srgbClr val="000000"/>
              </a:solidFill>
              <a:latin typeface="Impact" panose="020B0806030902050204" pitchFamily="34" charset="0"/>
              <a:ea typeface="宋体" panose="02010600030101010101" pitchFamily="2" charset="-122"/>
            </a:endParaRPr>
          </a:p>
        </p:txBody>
      </p:sp>
      <p:grpSp>
        <p:nvGrpSpPr>
          <p:cNvPr id="28680" name="组合 19"/>
          <p:cNvGrpSpPr/>
          <p:nvPr/>
        </p:nvGrpSpPr>
        <p:grpSpPr>
          <a:xfrm>
            <a:off x="1382713" y="4178300"/>
            <a:ext cx="571500" cy="571500"/>
            <a:chOff x="1097280" y="4179184"/>
            <a:chExt cx="640080" cy="640080"/>
          </a:xfrm>
        </p:grpSpPr>
        <p:sp>
          <p:nvSpPr>
            <p:cNvPr id="18" name="椭圆 17"/>
            <p:cNvSpPr/>
            <p:nvPr/>
          </p:nvSpPr>
          <p:spPr>
            <a:xfrm>
              <a:off x="1097280" y="4179184"/>
              <a:ext cx="640080" cy="64008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Freeform 120"/>
            <p:cNvSpPr>
              <a:spLocks noEditPoints="1"/>
            </p:cNvSpPr>
            <p:nvPr/>
          </p:nvSpPr>
          <p:spPr bwMode="auto">
            <a:xfrm>
              <a:off x="1215963" y="4267664"/>
              <a:ext cx="402713" cy="463120"/>
            </a:xfrm>
            <a:custGeom>
              <a:avLst/>
              <a:gdLst>
                <a:gd name="T0" fmla="*/ 74 w 93"/>
                <a:gd name="T1" fmla="*/ 51 h 107"/>
                <a:gd name="T2" fmla="*/ 67 w 93"/>
                <a:gd name="T3" fmla="*/ 46 h 107"/>
                <a:gd name="T4" fmla="*/ 65 w 93"/>
                <a:gd name="T5" fmla="*/ 38 h 107"/>
                <a:gd name="T6" fmla="*/ 68 w 93"/>
                <a:gd name="T7" fmla="*/ 33 h 107"/>
                <a:gd name="T8" fmla="*/ 70 w 93"/>
                <a:gd name="T9" fmla="*/ 24 h 107"/>
                <a:gd name="T10" fmla="*/ 46 w 93"/>
                <a:gd name="T11" fmla="*/ 0 h 107"/>
                <a:gd name="T12" fmla="*/ 23 w 93"/>
                <a:gd name="T13" fmla="*/ 24 h 107"/>
                <a:gd name="T14" fmla="*/ 25 w 93"/>
                <a:gd name="T15" fmla="*/ 34 h 107"/>
                <a:gd name="T16" fmla="*/ 27 w 93"/>
                <a:gd name="T17" fmla="*/ 39 h 107"/>
                <a:gd name="T18" fmla="*/ 26 w 93"/>
                <a:gd name="T19" fmla="*/ 46 h 107"/>
                <a:gd name="T20" fmla="*/ 18 w 93"/>
                <a:gd name="T21" fmla="*/ 51 h 107"/>
                <a:gd name="T22" fmla="*/ 0 w 93"/>
                <a:gd name="T23" fmla="*/ 88 h 107"/>
                <a:gd name="T24" fmla="*/ 93 w 93"/>
                <a:gd name="T25" fmla="*/ 88 h 107"/>
                <a:gd name="T26" fmla="*/ 74 w 93"/>
                <a:gd name="T27" fmla="*/ 51 h 107"/>
                <a:gd name="T28" fmla="*/ 57 w 93"/>
                <a:gd name="T29" fmla="*/ 91 h 107"/>
                <a:gd name="T30" fmla="*/ 51 w 93"/>
                <a:gd name="T31" fmla="*/ 96 h 107"/>
                <a:gd name="T32" fmla="*/ 48 w 93"/>
                <a:gd name="T33" fmla="*/ 98 h 107"/>
                <a:gd name="T34" fmla="*/ 45 w 93"/>
                <a:gd name="T35" fmla="*/ 98 h 107"/>
                <a:gd name="T36" fmla="*/ 42 w 93"/>
                <a:gd name="T37" fmla="*/ 96 h 107"/>
                <a:gd name="T38" fmla="*/ 36 w 93"/>
                <a:gd name="T39" fmla="*/ 91 h 107"/>
                <a:gd name="T40" fmla="*/ 33 w 93"/>
                <a:gd name="T41" fmla="*/ 84 h 107"/>
                <a:gd name="T42" fmla="*/ 36 w 93"/>
                <a:gd name="T43" fmla="*/ 76 h 107"/>
                <a:gd name="T44" fmla="*/ 39 w 93"/>
                <a:gd name="T45" fmla="*/ 68 h 107"/>
                <a:gd name="T46" fmla="*/ 42 w 93"/>
                <a:gd name="T47" fmla="*/ 61 h 107"/>
                <a:gd name="T48" fmla="*/ 44 w 93"/>
                <a:gd name="T49" fmla="*/ 57 h 107"/>
                <a:gd name="T50" fmla="*/ 42 w 93"/>
                <a:gd name="T51" fmla="*/ 55 h 107"/>
                <a:gd name="T52" fmla="*/ 36 w 93"/>
                <a:gd name="T53" fmla="*/ 51 h 107"/>
                <a:gd name="T54" fmla="*/ 46 w 93"/>
                <a:gd name="T55" fmla="*/ 46 h 107"/>
                <a:gd name="T56" fmla="*/ 57 w 93"/>
                <a:gd name="T57" fmla="*/ 51 h 107"/>
                <a:gd name="T58" fmla="*/ 51 w 93"/>
                <a:gd name="T59" fmla="*/ 55 h 107"/>
                <a:gd name="T60" fmla="*/ 49 w 93"/>
                <a:gd name="T61" fmla="*/ 57 h 107"/>
                <a:gd name="T62" fmla="*/ 51 w 93"/>
                <a:gd name="T63" fmla="*/ 61 h 107"/>
                <a:gd name="T64" fmla="*/ 54 w 93"/>
                <a:gd name="T65" fmla="*/ 68 h 107"/>
                <a:gd name="T66" fmla="*/ 57 w 93"/>
                <a:gd name="T67" fmla="*/ 76 h 107"/>
                <a:gd name="T68" fmla="*/ 60 w 93"/>
                <a:gd name="T69" fmla="*/ 84 h 107"/>
                <a:gd name="T70" fmla="*/ 57 w 93"/>
                <a:gd name="T71" fmla="*/ 9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3" h="107">
                  <a:moveTo>
                    <a:pt x="74" y="51"/>
                  </a:moveTo>
                  <a:cubicBezTo>
                    <a:pt x="70" y="48"/>
                    <a:pt x="67" y="46"/>
                    <a:pt x="67" y="46"/>
                  </a:cubicBezTo>
                  <a:cubicBezTo>
                    <a:pt x="63" y="45"/>
                    <a:pt x="62" y="41"/>
                    <a:pt x="65" y="38"/>
                  </a:cubicBezTo>
                  <a:cubicBezTo>
                    <a:pt x="65" y="38"/>
                    <a:pt x="67" y="37"/>
                    <a:pt x="68" y="33"/>
                  </a:cubicBezTo>
                  <a:cubicBezTo>
                    <a:pt x="70" y="30"/>
                    <a:pt x="70" y="27"/>
                    <a:pt x="70" y="24"/>
                  </a:cubicBezTo>
                  <a:cubicBezTo>
                    <a:pt x="70" y="11"/>
                    <a:pt x="60" y="0"/>
                    <a:pt x="46" y="0"/>
                  </a:cubicBezTo>
                  <a:cubicBezTo>
                    <a:pt x="33" y="0"/>
                    <a:pt x="23" y="11"/>
                    <a:pt x="23" y="24"/>
                  </a:cubicBezTo>
                  <a:cubicBezTo>
                    <a:pt x="23" y="27"/>
                    <a:pt x="23" y="31"/>
                    <a:pt x="25" y="34"/>
                  </a:cubicBezTo>
                  <a:cubicBezTo>
                    <a:pt x="27" y="38"/>
                    <a:pt x="27" y="39"/>
                    <a:pt x="27" y="39"/>
                  </a:cubicBezTo>
                  <a:cubicBezTo>
                    <a:pt x="31" y="41"/>
                    <a:pt x="30" y="45"/>
                    <a:pt x="26" y="46"/>
                  </a:cubicBezTo>
                  <a:cubicBezTo>
                    <a:pt x="26" y="46"/>
                    <a:pt x="23" y="48"/>
                    <a:pt x="18" y="51"/>
                  </a:cubicBezTo>
                  <a:cubicBezTo>
                    <a:pt x="7" y="60"/>
                    <a:pt x="0" y="73"/>
                    <a:pt x="0" y="88"/>
                  </a:cubicBezTo>
                  <a:cubicBezTo>
                    <a:pt x="0" y="106"/>
                    <a:pt x="93" y="107"/>
                    <a:pt x="93" y="88"/>
                  </a:cubicBezTo>
                  <a:cubicBezTo>
                    <a:pt x="93" y="73"/>
                    <a:pt x="86" y="59"/>
                    <a:pt x="74" y="51"/>
                  </a:cubicBezTo>
                  <a:close/>
                  <a:moveTo>
                    <a:pt x="57" y="91"/>
                  </a:moveTo>
                  <a:cubicBezTo>
                    <a:pt x="55" y="93"/>
                    <a:pt x="53" y="95"/>
                    <a:pt x="51" y="96"/>
                  </a:cubicBezTo>
                  <a:cubicBezTo>
                    <a:pt x="49" y="97"/>
                    <a:pt x="48" y="98"/>
                    <a:pt x="48" y="98"/>
                  </a:cubicBezTo>
                  <a:cubicBezTo>
                    <a:pt x="45" y="98"/>
                    <a:pt x="45" y="98"/>
                    <a:pt x="45" y="98"/>
                  </a:cubicBezTo>
                  <a:cubicBezTo>
                    <a:pt x="45" y="98"/>
                    <a:pt x="44" y="97"/>
                    <a:pt x="42" y="96"/>
                  </a:cubicBezTo>
                  <a:cubicBezTo>
                    <a:pt x="40" y="95"/>
                    <a:pt x="38" y="93"/>
                    <a:pt x="36" y="91"/>
                  </a:cubicBezTo>
                  <a:cubicBezTo>
                    <a:pt x="35" y="89"/>
                    <a:pt x="33" y="87"/>
                    <a:pt x="33" y="84"/>
                  </a:cubicBezTo>
                  <a:cubicBezTo>
                    <a:pt x="33" y="82"/>
                    <a:pt x="35" y="79"/>
                    <a:pt x="36" y="76"/>
                  </a:cubicBezTo>
                  <a:cubicBezTo>
                    <a:pt x="37" y="74"/>
                    <a:pt x="38" y="71"/>
                    <a:pt x="39" y="68"/>
                  </a:cubicBezTo>
                  <a:cubicBezTo>
                    <a:pt x="40" y="66"/>
                    <a:pt x="41" y="63"/>
                    <a:pt x="42" y="61"/>
                  </a:cubicBezTo>
                  <a:cubicBezTo>
                    <a:pt x="43" y="60"/>
                    <a:pt x="43" y="58"/>
                    <a:pt x="44" y="57"/>
                  </a:cubicBezTo>
                  <a:cubicBezTo>
                    <a:pt x="43" y="56"/>
                    <a:pt x="43" y="56"/>
                    <a:pt x="42" y="55"/>
                  </a:cubicBezTo>
                  <a:cubicBezTo>
                    <a:pt x="40" y="54"/>
                    <a:pt x="38" y="53"/>
                    <a:pt x="36" y="51"/>
                  </a:cubicBezTo>
                  <a:cubicBezTo>
                    <a:pt x="35" y="49"/>
                    <a:pt x="42" y="46"/>
                    <a:pt x="46" y="46"/>
                  </a:cubicBezTo>
                  <a:cubicBezTo>
                    <a:pt x="51" y="46"/>
                    <a:pt x="58" y="49"/>
                    <a:pt x="57" y="51"/>
                  </a:cubicBezTo>
                  <a:cubicBezTo>
                    <a:pt x="55" y="53"/>
                    <a:pt x="53" y="54"/>
                    <a:pt x="51" y="55"/>
                  </a:cubicBezTo>
                  <a:cubicBezTo>
                    <a:pt x="50" y="56"/>
                    <a:pt x="49" y="56"/>
                    <a:pt x="49" y="57"/>
                  </a:cubicBezTo>
                  <a:cubicBezTo>
                    <a:pt x="49" y="58"/>
                    <a:pt x="50" y="60"/>
                    <a:pt x="51" y="61"/>
                  </a:cubicBezTo>
                  <a:cubicBezTo>
                    <a:pt x="52" y="63"/>
                    <a:pt x="53" y="66"/>
                    <a:pt x="54" y="68"/>
                  </a:cubicBezTo>
                  <a:cubicBezTo>
                    <a:pt x="55" y="71"/>
                    <a:pt x="56" y="74"/>
                    <a:pt x="57" y="76"/>
                  </a:cubicBezTo>
                  <a:cubicBezTo>
                    <a:pt x="57" y="79"/>
                    <a:pt x="60" y="82"/>
                    <a:pt x="60" y="84"/>
                  </a:cubicBezTo>
                  <a:cubicBezTo>
                    <a:pt x="60" y="87"/>
                    <a:pt x="58" y="89"/>
                    <a:pt x="57" y="91"/>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grpSp>
      <p:sp>
        <p:nvSpPr>
          <p:cNvPr id="28681" name="文本框 20"/>
          <p:cNvSpPr txBox="1"/>
          <p:nvPr/>
        </p:nvSpPr>
        <p:spPr>
          <a:xfrm>
            <a:off x="2103438" y="4270375"/>
            <a:ext cx="1793875" cy="400050"/>
          </a:xfrm>
          <a:prstGeom prst="rect">
            <a:avLst/>
          </a:prstGeom>
          <a:noFill/>
          <a:ln w="9525">
            <a:noFill/>
          </a:ln>
        </p:spPr>
        <p:txBody>
          <a:bodyPr>
            <a:spAutoFit/>
          </a:bodyPr>
          <a:p>
            <a:pPr lvl="0" algn="dist" eaLnBrk="1" hangingPunct="1"/>
            <a:r>
              <a:rPr lang="en-US" altLang="zh-CN" sz="2000" dirty="0">
                <a:solidFill>
                  <a:srgbClr val="FFFFFF"/>
                </a:solidFill>
                <a:latin typeface="Impact" panose="020B0806030902050204" pitchFamily="34" charset="0"/>
                <a:ea typeface="宋体" panose="02010600030101010101" pitchFamily="2" charset="-122"/>
              </a:rPr>
              <a:t>YOUR NAME</a:t>
            </a:r>
            <a:endParaRPr lang="zh-CN" altLang="en-US" sz="2000" dirty="0">
              <a:solidFill>
                <a:srgbClr val="FFFFFF"/>
              </a:solidFill>
              <a:latin typeface="Impact" panose="020B0806030902050204" pitchFamily="34" charset="0"/>
              <a:ea typeface="宋体" panose="02010600030101010101" pitchFamily="2" charset="-122"/>
            </a:endParaRPr>
          </a:p>
        </p:txBody>
      </p:sp>
      <p:sp>
        <p:nvSpPr>
          <p:cNvPr id="23" name="椭圆 22"/>
          <p:cNvSpPr/>
          <p:nvPr/>
        </p:nvSpPr>
        <p:spPr>
          <a:xfrm>
            <a:off x="5126038" y="4178300"/>
            <a:ext cx="571500" cy="571500"/>
          </a:xfrm>
          <a:prstGeom prst="ellipse">
            <a:avLst/>
          </a:prstGeom>
          <a:solidFill>
            <a:schemeClr val="bg1">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Freeform 17"/>
          <p:cNvSpPr>
            <a:spLocks noEditPoints="1"/>
          </p:cNvSpPr>
          <p:nvPr/>
        </p:nvSpPr>
        <p:spPr bwMode="auto">
          <a:xfrm>
            <a:off x="5229225" y="4221163"/>
            <a:ext cx="365125" cy="449263"/>
          </a:xfrm>
          <a:custGeom>
            <a:avLst/>
            <a:gdLst>
              <a:gd name="T0" fmla="*/ 94 w 189"/>
              <a:gd name="T1" fmla="*/ 43 h 233"/>
              <a:gd name="T2" fmla="*/ 0 w 189"/>
              <a:gd name="T3" fmla="*/ 138 h 233"/>
              <a:gd name="T4" fmla="*/ 94 w 189"/>
              <a:gd name="T5" fmla="*/ 233 h 233"/>
              <a:gd name="T6" fmla="*/ 189 w 189"/>
              <a:gd name="T7" fmla="*/ 138 h 233"/>
              <a:gd name="T8" fmla="*/ 94 w 189"/>
              <a:gd name="T9" fmla="*/ 43 h 233"/>
              <a:gd name="T10" fmla="*/ 101 w 189"/>
              <a:gd name="T11" fmla="*/ 218 h 233"/>
              <a:gd name="T12" fmla="*/ 101 w 189"/>
              <a:gd name="T13" fmla="*/ 211 h 233"/>
              <a:gd name="T14" fmla="*/ 94 w 189"/>
              <a:gd name="T15" fmla="*/ 204 h 233"/>
              <a:gd name="T16" fmla="*/ 87 w 189"/>
              <a:gd name="T17" fmla="*/ 211 h 233"/>
              <a:gd name="T18" fmla="*/ 87 w 189"/>
              <a:gd name="T19" fmla="*/ 218 h 233"/>
              <a:gd name="T20" fmla="*/ 15 w 189"/>
              <a:gd name="T21" fmla="*/ 145 h 233"/>
              <a:gd name="T22" fmla="*/ 21 w 189"/>
              <a:gd name="T23" fmla="*/ 145 h 233"/>
              <a:gd name="T24" fmla="*/ 29 w 189"/>
              <a:gd name="T25" fmla="*/ 138 h 233"/>
              <a:gd name="T26" fmla="*/ 21 w 189"/>
              <a:gd name="T27" fmla="*/ 131 h 233"/>
              <a:gd name="T28" fmla="*/ 15 w 189"/>
              <a:gd name="T29" fmla="*/ 131 h 233"/>
              <a:gd name="T30" fmla="*/ 87 w 189"/>
              <a:gd name="T31" fmla="*/ 58 h 233"/>
              <a:gd name="T32" fmla="*/ 87 w 189"/>
              <a:gd name="T33" fmla="*/ 65 h 233"/>
              <a:gd name="T34" fmla="*/ 94 w 189"/>
              <a:gd name="T35" fmla="*/ 73 h 233"/>
              <a:gd name="T36" fmla="*/ 101 w 189"/>
              <a:gd name="T37" fmla="*/ 65 h 233"/>
              <a:gd name="T38" fmla="*/ 101 w 189"/>
              <a:gd name="T39" fmla="*/ 58 h 233"/>
              <a:gd name="T40" fmla="*/ 174 w 189"/>
              <a:gd name="T41" fmla="*/ 131 h 233"/>
              <a:gd name="T42" fmla="*/ 167 w 189"/>
              <a:gd name="T43" fmla="*/ 131 h 233"/>
              <a:gd name="T44" fmla="*/ 160 w 189"/>
              <a:gd name="T45" fmla="*/ 138 h 233"/>
              <a:gd name="T46" fmla="*/ 167 w 189"/>
              <a:gd name="T47" fmla="*/ 145 h 233"/>
              <a:gd name="T48" fmla="*/ 174 w 189"/>
              <a:gd name="T49" fmla="*/ 145 h 233"/>
              <a:gd name="T50" fmla="*/ 101 w 189"/>
              <a:gd name="T51" fmla="*/ 218 h 233"/>
              <a:gd name="T52" fmla="*/ 72 w 189"/>
              <a:gd name="T53" fmla="*/ 22 h 233"/>
              <a:gd name="T54" fmla="*/ 72 w 189"/>
              <a:gd name="T55" fmla="*/ 7 h 233"/>
              <a:gd name="T56" fmla="*/ 80 w 189"/>
              <a:gd name="T57" fmla="*/ 0 h 233"/>
              <a:gd name="T58" fmla="*/ 109 w 189"/>
              <a:gd name="T59" fmla="*/ 0 h 233"/>
              <a:gd name="T60" fmla="*/ 116 w 189"/>
              <a:gd name="T61" fmla="*/ 7 h 233"/>
              <a:gd name="T62" fmla="*/ 116 w 189"/>
              <a:gd name="T63" fmla="*/ 22 h 233"/>
              <a:gd name="T64" fmla="*/ 109 w 189"/>
              <a:gd name="T65" fmla="*/ 29 h 233"/>
              <a:gd name="T66" fmla="*/ 109 w 189"/>
              <a:gd name="T67" fmla="*/ 37 h 233"/>
              <a:gd name="T68" fmla="*/ 94 w 189"/>
              <a:gd name="T69" fmla="*/ 36 h 233"/>
              <a:gd name="T70" fmla="*/ 80 w 189"/>
              <a:gd name="T71" fmla="*/ 37 h 233"/>
              <a:gd name="T72" fmla="*/ 80 w 189"/>
              <a:gd name="T73" fmla="*/ 29 h 233"/>
              <a:gd name="T74" fmla="*/ 72 w 189"/>
              <a:gd name="T75" fmla="*/ 22 h 233"/>
              <a:gd name="T76" fmla="*/ 157 w 189"/>
              <a:gd name="T77" fmla="*/ 58 h 233"/>
              <a:gd name="T78" fmla="*/ 132 w 189"/>
              <a:gd name="T79" fmla="*/ 44 h 233"/>
              <a:gd name="T80" fmla="*/ 133 w 189"/>
              <a:gd name="T81" fmla="*/ 43 h 233"/>
              <a:gd name="T82" fmla="*/ 140 w 189"/>
              <a:gd name="T83" fmla="*/ 30 h 233"/>
              <a:gd name="T84" fmla="*/ 150 w 189"/>
              <a:gd name="T85" fmla="*/ 27 h 233"/>
              <a:gd name="T86" fmla="*/ 162 w 189"/>
              <a:gd name="T87" fmla="*/ 35 h 233"/>
              <a:gd name="T88" fmla="*/ 165 w 189"/>
              <a:gd name="T89" fmla="*/ 44 h 233"/>
              <a:gd name="T90" fmla="*/ 158 w 189"/>
              <a:gd name="T91" fmla="*/ 57 h 233"/>
              <a:gd name="T92" fmla="*/ 157 w 189"/>
              <a:gd name="T93" fmla="*/ 58 h 233"/>
              <a:gd name="T94" fmla="*/ 157 w 189"/>
              <a:gd name="T95" fmla="*/ 102 h 233"/>
              <a:gd name="T96" fmla="*/ 155 w 189"/>
              <a:gd name="T97" fmla="*/ 112 h 233"/>
              <a:gd name="T98" fmla="*/ 98 w 189"/>
              <a:gd name="T99" fmla="*/ 144 h 233"/>
              <a:gd name="T100" fmla="*/ 94 w 189"/>
              <a:gd name="T101" fmla="*/ 145 h 233"/>
              <a:gd name="T102" fmla="*/ 91 w 189"/>
              <a:gd name="T103" fmla="*/ 144 h 233"/>
              <a:gd name="T104" fmla="*/ 34 w 189"/>
              <a:gd name="T105" fmla="*/ 112 h 233"/>
              <a:gd name="T106" fmla="*/ 31 w 189"/>
              <a:gd name="T107" fmla="*/ 102 h 233"/>
              <a:gd name="T108" fmla="*/ 41 w 189"/>
              <a:gd name="T109" fmla="*/ 99 h 233"/>
              <a:gd name="T110" fmla="*/ 94 w 189"/>
              <a:gd name="T111" fmla="*/ 130 h 233"/>
              <a:gd name="T112" fmla="*/ 147 w 189"/>
              <a:gd name="T113" fmla="*/ 99 h 233"/>
              <a:gd name="T114" fmla="*/ 157 w 189"/>
              <a:gd name="T115" fmla="*/ 102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89" h="233">
                <a:moveTo>
                  <a:pt x="94" y="43"/>
                </a:moveTo>
                <a:cubicBezTo>
                  <a:pt x="42" y="43"/>
                  <a:pt x="0" y="86"/>
                  <a:pt x="0" y="138"/>
                </a:cubicBezTo>
                <a:cubicBezTo>
                  <a:pt x="0" y="190"/>
                  <a:pt x="42" y="233"/>
                  <a:pt x="94" y="233"/>
                </a:cubicBezTo>
                <a:cubicBezTo>
                  <a:pt x="146" y="233"/>
                  <a:pt x="189" y="190"/>
                  <a:pt x="189" y="138"/>
                </a:cubicBezTo>
                <a:cubicBezTo>
                  <a:pt x="189" y="86"/>
                  <a:pt x="146" y="43"/>
                  <a:pt x="94" y="43"/>
                </a:cubicBezTo>
                <a:close/>
                <a:moveTo>
                  <a:pt x="101" y="218"/>
                </a:moveTo>
                <a:cubicBezTo>
                  <a:pt x="101" y="211"/>
                  <a:pt x="101" y="211"/>
                  <a:pt x="101" y="211"/>
                </a:cubicBezTo>
                <a:cubicBezTo>
                  <a:pt x="101" y="207"/>
                  <a:pt x="98" y="204"/>
                  <a:pt x="94" y="204"/>
                </a:cubicBezTo>
                <a:cubicBezTo>
                  <a:pt x="90" y="204"/>
                  <a:pt x="87" y="207"/>
                  <a:pt x="87" y="211"/>
                </a:cubicBezTo>
                <a:cubicBezTo>
                  <a:pt x="87" y="218"/>
                  <a:pt x="87" y="218"/>
                  <a:pt x="87" y="218"/>
                </a:cubicBezTo>
                <a:cubicBezTo>
                  <a:pt x="49" y="214"/>
                  <a:pt x="18" y="184"/>
                  <a:pt x="15" y="145"/>
                </a:cubicBezTo>
                <a:cubicBezTo>
                  <a:pt x="21" y="145"/>
                  <a:pt x="21" y="145"/>
                  <a:pt x="21" y="145"/>
                </a:cubicBezTo>
                <a:cubicBezTo>
                  <a:pt x="25" y="145"/>
                  <a:pt x="29" y="142"/>
                  <a:pt x="29" y="138"/>
                </a:cubicBezTo>
                <a:cubicBezTo>
                  <a:pt x="29" y="134"/>
                  <a:pt x="25" y="131"/>
                  <a:pt x="21" y="131"/>
                </a:cubicBezTo>
                <a:cubicBezTo>
                  <a:pt x="15" y="131"/>
                  <a:pt x="15" y="131"/>
                  <a:pt x="15" y="131"/>
                </a:cubicBezTo>
                <a:cubicBezTo>
                  <a:pt x="18" y="92"/>
                  <a:pt x="49" y="62"/>
                  <a:pt x="87" y="58"/>
                </a:cubicBezTo>
                <a:cubicBezTo>
                  <a:pt x="87" y="65"/>
                  <a:pt x="87" y="65"/>
                  <a:pt x="87" y="65"/>
                </a:cubicBezTo>
                <a:cubicBezTo>
                  <a:pt x="87" y="69"/>
                  <a:pt x="90" y="73"/>
                  <a:pt x="94" y="73"/>
                </a:cubicBezTo>
                <a:cubicBezTo>
                  <a:pt x="98" y="73"/>
                  <a:pt x="101" y="69"/>
                  <a:pt x="101" y="65"/>
                </a:cubicBezTo>
                <a:cubicBezTo>
                  <a:pt x="101" y="58"/>
                  <a:pt x="101" y="58"/>
                  <a:pt x="101" y="58"/>
                </a:cubicBezTo>
                <a:cubicBezTo>
                  <a:pt x="140" y="62"/>
                  <a:pt x="170" y="92"/>
                  <a:pt x="174" y="131"/>
                </a:cubicBezTo>
                <a:cubicBezTo>
                  <a:pt x="167" y="131"/>
                  <a:pt x="167" y="131"/>
                  <a:pt x="167" y="131"/>
                </a:cubicBezTo>
                <a:cubicBezTo>
                  <a:pt x="163" y="131"/>
                  <a:pt x="160" y="134"/>
                  <a:pt x="160" y="138"/>
                </a:cubicBezTo>
                <a:cubicBezTo>
                  <a:pt x="160" y="142"/>
                  <a:pt x="163" y="145"/>
                  <a:pt x="167" y="145"/>
                </a:cubicBezTo>
                <a:cubicBezTo>
                  <a:pt x="174" y="145"/>
                  <a:pt x="174" y="145"/>
                  <a:pt x="174" y="145"/>
                </a:cubicBezTo>
                <a:cubicBezTo>
                  <a:pt x="170" y="184"/>
                  <a:pt x="140" y="214"/>
                  <a:pt x="101" y="218"/>
                </a:cubicBezTo>
                <a:close/>
                <a:moveTo>
                  <a:pt x="72" y="22"/>
                </a:moveTo>
                <a:cubicBezTo>
                  <a:pt x="72" y="7"/>
                  <a:pt x="72" y="7"/>
                  <a:pt x="72" y="7"/>
                </a:cubicBezTo>
                <a:cubicBezTo>
                  <a:pt x="72" y="3"/>
                  <a:pt x="76" y="0"/>
                  <a:pt x="80" y="0"/>
                </a:cubicBezTo>
                <a:cubicBezTo>
                  <a:pt x="109" y="0"/>
                  <a:pt x="109" y="0"/>
                  <a:pt x="109" y="0"/>
                </a:cubicBezTo>
                <a:cubicBezTo>
                  <a:pt x="113" y="0"/>
                  <a:pt x="116" y="3"/>
                  <a:pt x="116" y="7"/>
                </a:cubicBezTo>
                <a:cubicBezTo>
                  <a:pt x="116" y="22"/>
                  <a:pt x="116" y="22"/>
                  <a:pt x="116" y="22"/>
                </a:cubicBezTo>
                <a:cubicBezTo>
                  <a:pt x="116" y="26"/>
                  <a:pt x="113" y="29"/>
                  <a:pt x="109" y="29"/>
                </a:cubicBezTo>
                <a:cubicBezTo>
                  <a:pt x="109" y="37"/>
                  <a:pt x="109" y="37"/>
                  <a:pt x="109" y="37"/>
                </a:cubicBezTo>
                <a:cubicBezTo>
                  <a:pt x="104" y="37"/>
                  <a:pt x="99" y="36"/>
                  <a:pt x="94" y="36"/>
                </a:cubicBezTo>
                <a:cubicBezTo>
                  <a:pt x="89" y="36"/>
                  <a:pt x="84" y="37"/>
                  <a:pt x="80" y="37"/>
                </a:cubicBezTo>
                <a:cubicBezTo>
                  <a:pt x="80" y="29"/>
                  <a:pt x="80" y="29"/>
                  <a:pt x="80" y="29"/>
                </a:cubicBezTo>
                <a:cubicBezTo>
                  <a:pt x="76" y="29"/>
                  <a:pt x="72" y="26"/>
                  <a:pt x="72" y="22"/>
                </a:cubicBezTo>
                <a:close/>
                <a:moveTo>
                  <a:pt x="157" y="58"/>
                </a:moveTo>
                <a:cubicBezTo>
                  <a:pt x="149" y="52"/>
                  <a:pt x="141" y="47"/>
                  <a:pt x="132" y="44"/>
                </a:cubicBezTo>
                <a:cubicBezTo>
                  <a:pt x="132" y="43"/>
                  <a:pt x="132" y="43"/>
                  <a:pt x="133" y="43"/>
                </a:cubicBezTo>
                <a:cubicBezTo>
                  <a:pt x="140" y="30"/>
                  <a:pt x="140" y="30"/>
                  <a:pt x="140" y="30"/>
                </a:cubicBezTo>
                <a:cubicBezTo>
                  <a:pt x="142" y="26"/>
                  <a:pt x="146" y="25"/>
                  <a:pt x="150" y="27"/>
                </a:cubicBezTo>
                <a:cubicBezTo>
                  <a:pt x="162" y="35"/>
                  <a:pt x="162" y="35"/>
                  <a:pt x="162" y="35"/>
                </a:cubicBezTo>
                <a:cubicBezTo>
                  <a:pt x="166" y="37"/>
                  <a:pt x="167" y="41"/>
                  <a:pt x="165" y="44"/>
                </a:cubicBezTo>
                <a:cubicBezTo>
                  <a:pt x="158" y="57"/>
                  <a:pt x="158" y="57"/>
                  <a:pt x="158" y="57"/>
                </a:cubicBezTo>
                <a:cubicBezTo>
                  <a:pt x="158" y="57"/>
                  <a:pt x="157" y="58"/>
                  <a:pt x="157" y="58"/>
                </a:cubicBezTo>
                <a:close/>
                <a:moveTo>
                  <a:pt x="157" y="102"/>
                </a:moveTo>
                <a:cubicBezTo>
                  <a:pt x="159" y="105"/>
                  <a:pt x="158" y="110"/>
                  <a:pt x="155" y="112"/>
                </a:cubicBezTo>
                <a:cubicBezTo>
                  <a:pt x="98" y="144"/>
                  <a:pt x="98" y="144"/>
                  <a:pt x="98" y="144"/>
                </a:cubicBezTo>
                <a:cubicBezTo>
                  <a:pt x="97" y="145"/>
                  <a:pt x="95" y="145"/>
                  <a:pt x="94" y="145"/>
                </a:cubicBezTo>
                <a:cubicBezTo>
                  <a:pt x="93" y="145"/>
                  <a:pt x="92" y="145"/>
                  <a:pt x="91" y="144"/>
                </a:cubicBezTo>
                <a:cubicBezTo>
                  <a:pt x="34" y="112"/>
                  <a:pt x="34" y="112"/>
                  <a:pt x="34" y="112"/>
                </a:cubicBezTo>
                <a:cubicBezTo>
                  <a:pt x="30" y="110"/>
                  <a:pt x="29" y="105"/>
                  <a:pt x="31" y="102"/>
                </a:cubicBezTo>
                <a:cubicBezTo>
                  <a:pt x="33" y="98"/>
                  <a:pt x="38" y="97"/>
                  <a:pt x="41" y="99"/>
                </a:cubicBezTo>
                <a:cubicBezTo>
                  <a:pt x="94" y="130"/>
                  <a:pt x="94" y="130"/>
                  <a:pt x="94" y="130"/>
                </a:cubicBezTo>
                <a:cubicBezTo>
                  <a:pt x="147" y="99"/>
                  <a:pt x="147" y="99"/>
                  <a:pt x="147" y="99"/>
                </a:cubicBezTo>
                <a:cubicBezTo>
                  <a:pt x="151" y="97"/>
                  <a:pt x="155" y="98"/>
                  <a:pt x="157" y="102"/>
                </a:cubicBezTo>
                <a:close/>
              </a:path>
            </a:pathLst>
          </a:custGeom>
          <a:solidFill>
            <a:schemeClr val="bg1"/>
          </a:solidFill>
          <a:ln>
            <a:noFill/>
          </a:ln>
        </p:spPr>
        <p:txBody>
          <a:bodyPr vert="horz" wrap="square" lIns="68580" tIns="34290" rIns="68580" bIns="3429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28684" name="文本框 23"/>
          <p:cNvSpPr txBox="1"/>
          <p:nvPr/>
        </p:nvSpPr>
        <p:spPr>
          <a:xfrm>
            <a:off x="5778500" y="4270375"/>
            <a:ext cx="1793875" cy="400050"/>
          </a:xfrm>
          <a:prstGeom prst="rect">
            <a:avLst/>
          </a:prstGeom>
          <a:noFill/>
          <a:ln w="9525">
            <a:noFill/>
          </a:ln>
        </p:spPr>
        <p:txBody>
          <a:bodyPr>
            <a:spAutoFit/>
          </a:bodyPr>
          <a:p>
            <a:pPr lvl="0" algn="dist" eaLnBrk="1" hangingPunct="1"/>
            <a:r>
              <a:rPr lang="en-US" altLang="zh-CN" sz="2000" dirty="0">
                <a:solidFill>
                  <a:srgbClr val="FFFFFF"/>
                </a:solidFill>
                <a:latin typeface="Impact" panose="020B0806030902050204" pitchFamily="34" charset="0"/>
                <a:ea typeface="宋体" panose="02010600030101010101" pitchFamily="2" charset="-122"/>
              </a:rPr>
              <a:t>THE TIME</a:t>
            </a:r>
            <a:endParaRPr lang="zh-CN" altLang="en-US" sz="2000" dirty="0">
              <a:solidFill>
                <a:srgbClr val="FFFFFF"/>
              </a:solidFill>
              <a:latin typeface="Impact" panose="020B0806030902050204" pitchFamily="34" charset="0"/>
              <a:ea typeface="宋体" panose="02010600030101010101" pitchFamily="2" charset="-122"/>
            </a:endParaRPr>
          </a:p>
        </p:txBody>
      </p:sp>
    </p:spTree>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3209</Words>
  <Application>WPS 演示</Application>
  <PresentationFormat>全屏显示(4:3)</PresentationFormat>
  <Paragraphs>396</Paragraphs>
  <Slides>25</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25</vt:i4>
      </vt:variant>
    </vt:vector>
  </HeadingPairs>
  <TitlesOfParts>
    <vt:vector size="43" baseType="lpstr">
      <vt:lpstr>Arial</vt:lpstr>
      <vt:lpstr>宋体</vt:lpstr>
      <vt:lpstr>Wingdings</vt:lpstr>
      <vt:lpstr>Calibri</vt:lpstr>
      <vt:lpstr>Impact</vt:lpstr>
      <vt:lpstr>方正正中黑简体</vt:lpstr>
      <vt:lpstr>微软雅黑</vt:lpstr>
      <vt:lpstr>Calibri</vt:lpstr>
      <vt:lpstr>Gill Sans</vt:lpstr>
      <vt:lpstr>Bebas Neue</vt:lpstr>
      <vt:lpstr>Calibri Light</vt:lpstr>
      <vt:lpstr>Aller Light</vt:lpstr>
      <vt:lpstr>Helvetica Light</vt:lpstr>
      <vt:lpstr>Kontrapunkt Bob Bold</vt:lpstr>
      <vt:lpstr>Gill Sans MT</vt:lpstr>
      <vt:lpstr>Segoe Print</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HZJ</dc:creator>
  <cp:lastModifiedBy>Administrator</cp:lastModifiedBy>
  <cp:revision>58</cp:revision>
  <dcterms:created xsi:type="dcterms:W3CDTF">2015-08-01T07:21:00Z</dcterms:created>
  <dcterms:modified xsi:type="dcterms:W3CDTF">2017-04-05T05:28:08Z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