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90" r:id="rId2"/>
    <p:sldId id="257" r:id="rId3"/>
    <p:sldId id="276" r:id="rId4"/>
    <p:sldId id="291" r:id="rId5"/>
    <p:sldId id="258" r:id="rId6"/>
    <p:sldId id="259" r:id="rId7"/>
    <p:sldId id="260" r:id="rId8"/>
    <p:sldId id="262" r:id="rId9"/>
    <p:sldId id="264" r:id="rId10"/>
    <p:sldId id="283" r:id="rId11"/>
    <p:sldId id="292" r:id="rId12"/>
    <p:sldId id="263" r:id="rId13"/>
    <p:sldId id="265" r:id="rId14"/>
    <p:sldId id="266" r:id="rId15"/>
    <p:sldId id="273" r:id="rId16"/>
    <p:sldId id="269" r:id="rId17"/>
    <p:sldId id="270" r:id="rId18"/>
    <p:sldId id="293" r:id="rId19"/>
    <p:sldId id="271" r:id="rId20"/>
    <p:sldId id="281" r:id="rId21"/>
    <p:sldId id="272" r:id="rId22"/>
    <p:sldId id="261" r:id="rId23"/>
    <p:sldId id="274" r:id="rId24"/>
    <p:sldId id="278" r:id="rId25"/>
    <p:sldId id="294" r:id="rId26"/>
    <p:sldId id="267" r:id="rId27"/>
    <p:sldId id="277" r:id="rId28"/>
    <p:sldId id="282" r:id="rId29"/>
    <p:sldId id="279" r:id="rId30"/>
    <p:sldId id="280" r:id="rId31"/>
    <p:sldId id="286" r:id="rId32"/>
    <p:sldId id="288" r:id="rId33"/>
    <p:sldId id="268" r:id="rId34"/>
    <p:sldId id="295" r:id="rId35"/>
  </p:sldIdLst>
  <p:sldSz cx="9144000" cy="5143500" type="screen16x9"/>
  <p:notesSz cx="6858000" cy="9144000"/>
  <p:custDataLst>
    <p:tags r:id="rId37"/>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0" autoAdjust="0"/>
  </p:normalViewPr>
  <p:slideViewPr>
    <p:cSldViewPr>
      <p:cViewPr varScale="1">
        <p:scale>
          <a:sx n="111" d="100"/>
          <a:sy n="111" d="100"/>
        </p:scale>
        <p:origin x="643" y="77"/>
      </p:cViewPr>
      <p:guideLst>
        <p:guide orient="horz" pos="1620"/>
        <p:guide pos="2880"/>
      </p:guideLst>
    </p:cSldViewPr>
  </p:slideViewPr>
  <p:notesTextViewPr>
    <p:cViewPr>
      <p:scale>
        <a:sx n="100" d="100"/>
        <a:sy n="100" d="100"/>
      </p:scale>
      <p:origin x="0" y="0"/>
    </p:cViewPr>
  </p:notesText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8C90-459A-8096-64446D09FA61}"/>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8C90-459A-8096-64446D09FA61}"/>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8C90-459A-8096-64446D09FA61}"/>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6-8C90-459A-8096-64446D09FA6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9C36-4FC6-B2CB-7608A1562038}"/>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9C36-4FC6-B2CB-7608A1562038}"/>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9C36-4FC6-B2CB-7608A1562038}"/>
              </c:ext>
            </c:extLst>
          </c:dPt>
          <c:cat>
            <c:strRef>
              <c:f>Sheet1!$M$70:$M$72</c:f>
              <c:strCache>
                <c:ptCount val="3"/>
                <c:pt idx="0">
                  <c:v>A</c:v>
                </c:pt>
                <c:pt idx="2">
                  <c:v>B</c:v>
                </c:pt>
              </c:strCache>
            </c:strRef>
          </c:ca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6-9C36-4FC6-B2CB-7608A156203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dPt>
            <c:idx val="0"/>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1-1A77-4291-81CC-E0D0A82403EC}"/>
              </c:ext>
            </c:extLst>
          </c:dPt>
          <c:dPt>
            <c:idx val="1"/>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3-1A77-4291-81CC-E0D0A82403EC}"/>
              </c:ext>
            </c:extLst>
          </c:dPt>
          <c:dPt>
            <c:idx val="2"/>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5-1A77-4291-81CC-E0D0A82403EC}"/>
              </c:ext>
            </c:extLst>
          </c:dPt>
          <c:cat>
            <c:strRef>
              <c:f>Sheet1!$AF$70:$AF$72</c:f>
              <c:strCache>
                <c:ptCount val="3"/>
                <c:pt idx="0">
                  <c:v>A</c:v>
                </c:pt>
                <c:pt idx="2">
                  <c:v>B</c:v>
                </c:pt>
              </c:strCache>
            </c:strRef>
          </c:cat>
          <c:val>
            <c:numRef>
              <c:f>Sheet1!$AG$70:$AG$72</c:f>
              <c:numCache>
                <c:formatCode>General</c:formatCode>
                <c:ptCount val="3"/>
                <c:pt idx="0">
                  <c:v>23</c:v>
                </c:pt>
                <c:pt idx="2">
                  <c:v>77</c:v>
                </c:pt>
              </c:numCache>
            </c:numRef>
          </c:val>
          <c:extLst xmlns:c16r2="http://schemas.microsoft.com/office/drawing/2015/06/chart">
            <c:ext xmlns:c16="http://schemas.microsoft.com/office/drawing/2014/chart" uri="{C3380CC4-5D6E-409C-BE32-E72D297353CC}">
              <c16:uniqueId val="{00000006-1A77-4291-81CC-E0D0A82403E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defRPr sz="1200" noProof="1"/>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defRPr sz="1200" noProof="1" smtClean="0">
                <a:latin typeface="+mn-lt"/>
                <a:ea typeface="+mn-ea"/>
              </a:defRPr>
            </a:lvl1pPr>
          </a:lstStyle>
          <a:p>
            <a:fld id="{7AD1ED5F-AB97-47B5-9F7B-ACDF41A6E0FD}" type="datetimeFigureOut">
              <a:rPr lang="zh-CN" altLang="en-US"/>
              <a:pPr/>
              <a:t>2019/6/23</a:t>
            </a:fld>
            <a:endParaRPr lang="zh-CN" altLang="en-US"/>
          </a:p>
        </p:txBody>
      </p:sp>
      <p:sp>
        <p:nvSpPr>
          <p:cNvPr id="5124" name="幻灯片图像占位符 3"/>
          <p:cNvSpPr>
            <a:spLocks noGrp="1" noRot="1" noChangeAspect="1" noChangeArrowheads="1"/>
          </p:cNvSpPr>
          <p:nvPr>
            <p:ph type="sldImg" idx="4294967295"/>
          </p:nvPr>
        </p:nvSpPr>
        <p:spPr bwMode="auto">
          <a:xfrm>
            <a:off x="381000" y="685800"/>
            <a:ext cx="6096000" cy="34290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5125" name="备注占位符 4"/>
          <p:cNvSpPr>
            <a:spLocks noGrp="1" noChangeArrowheads="1"/>
          </p:cNvSpPr>
          <p:nvPr>
            <p:ph type="body" sz="quarter" idx="4294967295"/>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defRPr sz="1200" noProof="1"/>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defRPr sz="1200" noProof="1" smtClean="0">
                <a:latin typeface="+mn-lt"/>
                <a:ea typeface="+mn-ea"/>
              </a:defRPr>
            </a:lvl1pPr>
          </a:lstStyle>
          <a:p>
            <a:fld id="{2C92D475-3D99-4A14-A382-ED92881F3A81}" type="slidenum">
              <a:rPr lang="zh-CN" altLang="en-US"/>
              <a:pPr/>
              <a:t>‹#›</a:t>
            </a:fld>
            <a:endParaRPr lang="zh-CN" altLang="en-US"/>
          </a:p>
        </p:txBody>
      </p:sp>
    </p:spTree>
    <p:extLst>
      <p:ext uri="{BB962C8B-B14F-4D97-AF65-F5344CB8AC3E}">
        <p14:creationId xmlns:p14="http://schemas.microsoft.com/office/powerpoint/2010/main" val="1493548106"/>
      </p:ext>
    </p:extLst>
  </p:cSld>
  <p:clrMap bg1="lt1" tx1="dk1" bg2="lt2" tx2="dk2" accent1="accent1" accent2="accent2" accent3="accent3" accent4="accent4" accent5="accent5" accent6="accent6" hlink="hlink" folHlink="folHlink"/>
  <p:notesStyle>
    <a:lvl1pPr algn="l" rtl="0" fontAlgn="base">
      <a:spcBef>
        <a:spcPct val="0"/>
      </a:spcBef>
      <a:spcAft>
        <a:spcPct val="0"/>
      </a:spcAft>
      <a:defRPr sz="1200" kern="1200">
        <a:solidFill>
          <a:schemeClr val="tx1"/>
        </a:solidFill>
        <a:latin typeface="+mn-lt"/>
        <a:ea typeface="+mn-ea"/>
        <a:cs typeface="+mn-cs"/>
      </a:defRPr>
    </a:lvl1pPr>
    <a:lvl2pPr marL="457200" algn="l" rtl="0" fontAlgn="base">
      <a:spcBef>
        <a:spcPct val="0"/>
      </a:spcBef>
      <a:spcAft>
        <a:spcPct val="0"/>
      </a:spcAft>
      <a:defRPr sz="1200" kern="1200">
        <a:solidFill>
          <a:schemeClr val="tx1"/>
        </a:solidFill>
        <a:latin typeface="+mn-lt"/>
        <a:ea typeface="+mn-ea"/>
        <a:cs typeface="+mn-cs"/>
      </a:defRPr>
    </a:lvl2pPr>
    <a:lvl3pPr marL="914400" algn="l" rtl="0" fontAlgn="base">
      <a:spcBef>
        <a:spcPct val="0"/>
      </a:spcBef>
      <a:spcAft>
        <a:spcPct val="0"/>
      </a:spcAft>
      <a:defRPr sz="1200" kern="1200">
        <a:solidFill>
          <a:schemeClr val="tx1"/>
        </a:solidFill>
        <a:latin typeface="+mn-lt"/>
        <a:ea typeface="+mn-ea"/>
        <a:cs typeface="+mn-cs"/>
      </a:defRPr>
    </a:lvl3pPr>
    <a:lvl4pPr marL="1371600" algn="l" rtl="0" fontAlgn="base">
      <a:spcBef>
        <a:spcPct val="0"/>
      </a:spcBef>
      <a:spcAft>
        <a:spcPct val="0"/>
      </a:spcAft>
      <a:defRPr sz="1200" kern="1200">
        <a:solidFill>
          <a:schemeClr val="tx1"/>
        </a:solidFill>
        <a:latin typeface="+mn-lt"/>
        <a:ea typeface="+mn-ea"/>
        <a:cs typeface="+mn-cs"/>
      </a:defRPr>
    </a:lvl4pPr>
    <a:lvl5pPr marL="1828800" algn="l" rtl="0" fontAlgn="base">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幻灯片图像占位符 1"/>
          <p:cNvSpPr>
            <a:spLocks noGrp="1" noRot="1" noChangeAspect="1" noChangeArrowheads="1"/>
          </p:cNvSpPr>
          <p:nvPr>
            <p:ph type="sldImg" idx="4294967295"/>
          </p:nvPr>
        </p:nvSpPr>
        <p:spPr>
          <a:ln>
            <a:miter lim="800000"/>
          </a:ln>
        </p:spPr>
      </p:sp>
      <p:sp>
        <p:nvSpPr>
          <p:cNvPr id="7170" name="备注占位符 2"/>
          <p:cNvSpPr>
            <a:spLocks noGrp="1" noChangeArrowheads="1"/>
          </p:cNvSpPr>
          <p:nvPr>
            <p:ph type="body" idx="4294967295"/>
          </p:nvPr>
        </p:nvSpPr>
        <p:spPr/>
        <p:txBody>
          <a:bodyPr/>
          <a:lstStyle/>
          <a:p>
            <a:endParaRPr lang="zh-CN" altLang="en-US" smtClean="0"/>
          </a:p>
        </p:txBody>
      </p:sp>
      <p:sp>
        <p:nvSpPr>
          <p:cNvPr id="717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9AC57C5D-A7E6-4368-B5C6-A8AC6F56BA86}" type="slidenum">
              <a:rPr lang="zh-CN" altLang="en-US"/>
              <a:pPr fontAlgn="base"/>
              <a:t>1</a:t>
            </a:fld>
            <a:endParaRPr lang="zh-CN" altLang="en-US"/>
          </a:p>
        </p:txBody>
      </p:sp>
    </p:spTree>
    <p:extLst>
      <p:ext uri="{BB962C8B-B14F-4D97-AF65-F5344CB8AC3E}">
        <p14:creationId xmlns:p14="http://schemas.microsoft.com/office/powerpoint/2010/main" val="65057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幻灯片图像占位符 1"/>
          <p:cNvSpPr>
            <a:spLocks noGrp="1" noRot="1" noChangeAspect="1" noChangeArrowheads="1"/>
          </p:cNvSpPr>
          <p:nvPr>
            <p:ph type="sldImg" idx="4294967295"/>
          </p:nvPr>
        </p:nvSpPr>
        <p:spPr>
          <a:ln>
            <a:miter lim="800000"/>
          </a:ln>
        </p:spPr>
      </p:sp>
      <p:sp>
        <p:nvSpPr>
          <p:cNvPr id="9218" name="备注占位符 2"/>
          <p:cNvSpPr>
            <a:spLocks noGrp="1" noChangeArrowheads="1"/>
          </p:cNvSpPr>
          <p:nvPr>
            <p:ph type="body" idx="4294967295"/>
          </p:nvPr>
        </p:nvSpPr>
        <p:spPr/>
        <p:txBody>
          <a:bodyPr/>
          <a:lstStyle/>
          <a:p>
            <a:endParaRPr lang="zh-CN" altLang="en-US" smtClean="0"/>
          </a:p>
        </p:txBody>
      </p:sp>
      <p:sp>
        <p:nvSpPr>
          <p:cNvPr id="921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E7678B6-4F22-4FEE-8C24-45C720628F51}" type="slidenum">
              <a:rPr lang="zh-CN" altLang="en-US"/>
              <a:pPr fontAlgn="base"/>
              <a:t>2</a:t>
            </a:fld>
            <a:endParaRPr lang="zh-CN" altLang="en-US"/>
          </a:p>
        </p:txBody>
      </p:sp>
    </p:spTree>
    <p:extLst>
      <p:ext uri="{BB962C8B-B14F-4D97-AF65-F5344CB8AC3E}">
        <p14:creationId xmlns:p14="http://schemas.microsoft.com/office/powerpoint/2010/main" val="3733818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幻灯片图像占位符 1"/>
          <p:cNvSpPr>
            <a:spLocks noGrp="1" noRot="1" noChangeAspect="1" noChangeArrowheads="1"/>
          </p:cNvSpPr>
          <p:nvPr>
            <p:ph type="sldImg" idx="4294967295"/>
          </p:nvPr>
        </p:nvSpPr>
        <p:spPr>
          <a:ln>
            <a:miter lim="800000"/>
          </a:ln>
        </p:spPr>
      </p:sp>
      <p:sp>
        <p:nvSpPr>
          <p:cNvPr id="11266" name="备注占位符 2"/>
          <p:cNvSpPr>
            <a:spLocks noGrp="1" noChangeArrowheads="1"/>
          </p:cNvSpPr>
          <p:nvPr>
            <p:ph type="body" idx="4294967295"/>
          </p:nvPr>
        </p:nvSpPr>
        <p:spPr/>
        <p:txBody>
          <a:bodyPr/>
          <a:lstStyle/>
          <a:p>
            <a:endParaRPr lang="zh-CN" altLang="en-US" smtClean="0"/>
          </a:p>
        </p:txBody>
      </p:sp>
      <p:sp>
        <p:nvSpPr>
          <p:cNvPr id="112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59959F10-5B8B-4832-8A2D-F6A83A68D2D1}" type="slidenum">
              <a:rPr lang="zh-CN" altLang="en-US"/>
              <a:pPr fontAlgn="base"/>
              <a:t>3</a:t>
            </a:fld>
            <a:endParaRPr lang="zh-CN" altLang="en-US"/>
          </a:p>
        </p:txBody>
      </p:sp>
    </p:spTree>
    <p:extLst>
      <p:ext uri="{BB962C8B-B14F-4D97-AF65-F5344CB8AC3E}">
        <p14:creationId xmlns:p14="http://schemas.microsoft.com/office/powerpoint/2010/main" val="3292098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060437A3-5E75-4495-94B6-D986275EFB36}" type="slidenum">
              <a:rPr lang="zh-CN" altLang="en-US"/>
              <a:pPr fontAlgn="base"/>
              <a:t>4</a:t>
            </a:fld>
            <a:endParaRPr lang="zh-CN" altLang="en-US"/>
          </a:p>
        </p:txBody>
      </p:sp>
    </p:spTree>
    <p:extLst>
      <p:ext uri="{BB962C8B-B14F-4D97-AF65-F5344CB8AC3E}">
        <p14:creationId xmlns:p14="http://schemas.microsoft.com/office/powerpoint/2010/main" val="1036839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p:cNvSpPr>
          <p:nvPr>
            <p:ph type="sldImg" idx="4294967295"/>
          </p:nvPr>
        </p:nvSpPr>
        <p:spPr>
          <a:ln>
            <a:miter lim="800000"/>
          </a:ln>
        </p:spPr>
      </p:sp>
      <p:sp>
        <p:nvSpPr>
          <p:cNvPr id="15362" name="备注占位符 2"/>
          <p:cNvSpPr>
            <a:spLocks noGrp="1" noChangeArrowheads="1"/>
          </p:cNvSpPr>
          <p:nvPr>
            <p:ph type="body" idx="4294967295"/>
          </p:nvPr>
        </p:nvSpPr>
        <p:spPr/>
        <p:txBody>
          <a:bodyPr/>
          <a:lstStyle/>
          <a:p>
            <a:endParaRPr lang="zh-CN" altLang="en-US" smtClean="0"/>
          </a:p>
        </p:txBody>
      </p:sp>
      <p:sp>
        <p:nvSpPr>
          <p:cNvPr id="153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C6B28C60-4D65-4DD8-BE59-FDBEA0468386}" type="slidenum">
              <a:rPr lang="zh-CN" altLang="en-US"/>
              <a:pPr fontAlgn="base"/>
              <a:t>5</a:t>
            </a:fld>
            <a:endParaRPr lang="zh-CN" altLang="en-US"/>
          </a:p>
        </p:txBody>
      </p:sp>
    </p:spTree>
    <p:extLst>
      <p:ext uri="{BB962C8B-B14F-4D97-AF65-F5344CB8AC3E}">
        <p14:creationId xmlns:p14="http://schemas.microsoft.com/office/powerpoint/2010/main" val="3995608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noChangeArrowheads="1"/>
          </p:cNvSpPr>
          <p:nvPr>
            <p:ph type="sldImg" idx="4294967295"/>
          </p:nvPr>
        </p:nvSpPr>
        <p:spPr>
          <a:ln>
            <a:miter lim="800000"/>
          </a:ln>
        </p:spPr>
      </p:sp>
      <p:sp>
        <p:nvSpPr>
          <p:cNvPr id="17410" name="备注占位符 2"/>
          <p:cNvSpPr>
            <a:spLocks noGrp="1" noChangeArrowheads="1"/>
          </p:cNvSpPr>
          <p:nvPr>
            <p:ph type="body" idx="4294967295"/>
          </p:nvPr>
        </p:nvSpPr>
        <p:spPr/>
        <p:txBody>
          <a:bodyPr/>
          <a:lstStyle/>
          <a:p>
            <a:endParaRPr lang="zh-CN" altLang="en-US" smtClean="0"/>
          </a:p>
        </p:txBody>
      </p:sp>
      <p:sp>
        <p:nvSpPr>
          <p:cNvPr id="1741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71096DBC-6CDD-4E93-9950-CD17073F213F}" type="slidenum">
              <a:rPr lang="zh-CN" altLang="en-US"/>
              <a:pPr fontAlgn="base"/>
              <a:t>6</a:t>
            </a:fld>
            <a:endParaRPr lang="zh-CN" altLang="en-US"/>
          </a:p>
        </p:txBody>
      </p:sp>
    </p:spTree>
    <p:extLst>
      <p:ext uri="{BB962C8B-B14F-4D97-AF65-F5344CB8AC3E}">
        <p14:creationId xmlns:p14="http://schemas.microsoft.com/office/powerpoint/2010/main" val="1496994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noChangeArrowheads="1"/>
          </p:cNvSpPr>
          <p:nvPr>
            <p:ph type="sldImg" idx="4294967295"/>
          </p:nvPr>
        </p:nvSpPr>
        <p:spPr>
          <a:ln>
            <a:miter lim="800000"/>
          </a:ln>
        </p:spPr>
      </p:sp>
      <p:sp>
        <p:nvSpPr>
          <p:cNvPr id="19458" name="备注占位符 2"/>
          <p:cNvSpPr>
            <a:spLocks noGrp="1" noChangeArrowheads="1"/>
          </p:cNvSpPr>
          <p:nvPr>
            <p:ph type="body" idx="4294967295"/>
          </p:nvPr>
        </p:nvSpPr>
        <p:spPr/>
        <p:txBody>
          <a:bodyPr/>
          <a:lstStyle/>
          <a:p>
            <a:endParaRPr lang="zh-CN" altLang="en-US" smtClean="0"/>
          </a:p>
        </p:txBody>
      </p:sp>
      <p:sp>
        <p:nvSpPr>
          <p:cNvPr id="1945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9136FA54-C834-475B-8AF3-D5C07501252B}" type="slidenum">
              <a:rPr lang="zh-CN" altLang="en-US"/>
              <a:pPr fontAlgn="base"/>
              <a:t>7</a:t>
            </a:fld>
            <a:endParaRPr lang="zh-CN" altLang="en-US"/>
          </a:p>
        </p:txBody>
      </p:sp>
    </p:spTree>
    <p:extLst>
      <p:ext uri="{BB962C8B-B14F-4D97-AF65-F5344CB8AC3E}">
        <p14:creationId xmlns:p14="http://schemas.microsoft.com/office/powerpoint/2010/main" val="2040102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ChangeArrowheads="1"/>
          </p:cNvSpPr>
          <p:nvPr>
            <p:ph type="sldImg" idx="4294967295"/>
          </p:nvPr>
        </p:nvSpPr>
        <p:spPr>
          <a:ln>
            <a:miter lim="800000"/>
          </a:ln>
        </p:spPr>
      </p:sp>
      <p:sp>
        <p:nvSpPr>
          <p:cNvPr id="21506" name="备注占位符 2"/>
          <p:cNvSpPr>
            <a:spLocks noGrp="1" noChangeArrowheads="1"/>
          </p:cNvSpPr>
          <p:nvPr>
            <p:ph type="body" idx="4294967295"/>
          </p:nvPr>
        </p:nvSpPr>
        <p:spPr/>
        <p:txBody>
          <a:bodyPr/>
          <a:lstStyle/>
          <a:p>
            <a:endParaRPr lang="zh-CN" altLang="en-US" smtClean="0"/>
          </a:p>
        </p:txBody>
      </p:sp>
      <p:sp>
        <p:nvSpPr>
          <p:cNvPr id="2150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905E2B70-F15F-4CFA-8F35-F76B7F10C606}" type="slidenum">
              <a:rPr lang="zh-CN" altLang="en-US"/>
              <a:pPr fontAlgn="base"/>
              <a:t>8</a:t>
            </a:fld>
            <a:endParaRPr lang="zh-CN" altLang="en-US"/>
          </a:p>
        </p:txBody>
      </p:sp>
    </p:spTree>
    <p:extLst>
      <p:ext uri="{BB962C8B-B14F-4D97-AF65-F5344CB8AC3E}">
        <p14:creationId xmlns:p14="http://schemas.microsoft.com/office/powerpoint/2010/main" val="2130661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noChangeArrowheads="1"/>
          </p:cNvSpPr>
          <p:nvPr>
            <p:ph type="sldImg" idx="4294967295"/>
          </p:nvPr>
        </p:nvSpPr>
        <p:spPr>
          <a:ln>
            <a:miter lim="800000"/>
          </a:ln>
        </p:spPr>
      </p:sp>
      <p:sp>
        <p:nvSpPr>
          <p:cNvPr id="23554" name="备注占位符 2"/>
          <p:cNvSpPr>
            <a:spLocks noGrp="1" noChangeArrowheads="1"/>
          </p:cNvSpPr>
          <p:nvPr>
            <p:ph type="body" idx="4294967295"/>
          </p:nvPr>
        </p:nvSpPr>
        <p:spPr/>
        <p:txBody>
          <a:bodyPr/>
          <a:lstStyle/>
          <a:p>
            <a:endParaRPr lang="zh-CN" altLang="en-US" smtClean="0"/>
          </a:p>
        </p:txBody>
      </p:sp>
      <p:sp>
        <p:nvSpPr>
          <p:cNvPr id="2355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77FD8817-3E61-466F-9FEC-D6C465E48484}" type="slidenum">
              <a:rPr lang="zh-CN" altLang="en-US"/>
              <a:pPr fontAlgn="base"/>
              <a:t>9</a:t>
            </a:fld>
            <a:endParaRPr lang="zh-CN" altLang="en-US"/>
          </a:p>
        </p:txBody>
      </p:sp>
    </p:spTree>
    <p:extLst>
      <p:ext uri="{BB962C8B-B14F-4D97-AF65-F5344CB8AC3E}">
        <p14:creationId xmlns:p14="http://schemas.microsoft.com/office/powerpoint/2010/main" val="4141868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smtClean="0"/>
          </a:p>
        </p:txBody>
      </p:sp>
      <p:sp>
        <p:nvSpPr>
          <p:cNvPr id="2560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12EBAB60-3871-4655-B073-D191A468B85A}" type="slidenum">
              <a:rPr lang="zh-CN" altLang="en-US"/>
              <a:pPr fontAlgn="base"/>
              <a:t>10</a:t>
            </a:fld>
            <a:endParaRPr lang="zh-CN" altLang="en-US"/>
          </a:p>
        </p:txBody>
      </p:sp>
    </p:spTree>
    <p:extLst>
      <p:ext uri="{BB962C8B-B14F-4D97-AF65-F5344CB8AC3E}">
        <p14:creationId xmlns:p14="http://schemas.microsoft.com/office/powerpoint/2010/main" val="3377463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ChangeArrowheads="1"/>
          </p:cNvSpPr>
          <p:nvPr>
            <p:ph type="sldImg" idx="4294967295"/>
          </p:nvPr>
        </p:nvSpPr>
        <p:spPr>
          <a:ln>
            <a:miter lim="800000"/>
          </a:ln>
        </p:spPr>
      </p:sp>
      <p:sp>
        <p:nvSpPr>
          <p:cNvPr id="27650" name="备注占位符 2"/>
          <p:cNvSpPr>
            <a:spLocks noGrp="1" noChangeArrowheads="1"/>
          </p:cNvSpPr>
          <p:nvPr>
            <p:ph type="body" idx="4294967295"/>
          </p:nvPr>
        </p:nvSpPr>
        <p:spPr/>
        <p:txBody>
          <a:bodyPr/>
          <a:lstStyle/>
          <a:p>
            <a:endParaRPr lang="zh-CN" altLang="en-US" smtClean="0"/>
          </a:p>
        </p:txBody>
      </p:sp>
      <p:sp>
        <p:nvSpPr>
          <p:cNvPr id="2765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6CD1D6EC-E42A-452D-A706-BEF1FD7394D8}" type="slidenum">
              <a:rPr lang="zh-CN" altLang="en-US"/>
              <a:pPr fontAlgn="base"/>
              <a:t>11</a:t>
            </a:fld>
            <a:endParaRPr lang="zh-CN" altLang="en-US"/>
          </a:p>
        </p:txBody>
      </p:sp>
    </p:spTree>
    <p:extLst>
      <p:ext uri="{BB962C8B-B14F-4D97-AF65-F5344CB8AC3E}">
        <p14:creationId xmlns:p14="http://schemas.microsoft.com/office/powerpoint/2010/main" val="2775220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noChangeArrowheads="1"/>
          </p:cNvSpPr>
          <p:nvPr>
            <p:ph type="sldImg" idx="4294967295"/>
          </p:nvPr>
        </p:nvSpPr>
        <p:spPr>
          <a:ln>
            <a:miter lim="800000"/>
          </a:ln>
        </p:spPr>
      </p:sp>
      <p:sp>
        <p:nvSpPr>
          <p:cNvPr id="29698" name="备注占位符 2"/>
          <p:cNvSpPr>
            <a:spLocks noGrp="1" noChangeArrowheads="1"/>
          </p:cNvSpPr>
          <p:nvPr>
            <p:ph type="body" idx="4294967295"/>
          </p:nvPr>
        </p:nvSpPr>
        <p:spPr/>
        <p:txBody>
          <a:bodyPr/>
          <a:lstStyle/>
          <a:p>
            <a:endParaRPr lang="zh-CN" altLang="en-US" smtClean="0"/>
          </a:p>
        </p:txBody>
      </p:sp>
      <p:sp>
        <p:nvSpPr>
          <p:cNvPr id="2969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198FB79C-EF32-4FF7-A372-05B6EEE87E0A}" type="slidenum">
              <a:rPr lang="zh-CN" altLang="en-US"/>
              <a:pPr fontAlgn="base"/>
              <a:t>12</a:t>
            </a:fld>
            <a:endParaRPr lang="zh-CN" altLang="en-US"/>
          </a:p>
        </p:txBody>
      </p:sp>
    </p:spTree>
    <p:extLst>
      <p:ext uri="{BB962C8B-B14F-4D97-AF65-F5344CB8AC3E}">
        <p14:creationId xmlns:p14="http://schemas.microsoft.com/office/powerpoint/2010/main" val="4045537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noChangeArrowheads="1"/>
          </p:cNvSpPr>
          <p:nvPr>
            <p:ph type="sldImg" idx="4294967295"/>
          </p:nvPr>
        </p:nvSpPr>
        <p:spPr>
          <a:ln>
            <a:miter lim="800000"/>
          </a:ln>
        </p:spPr>
      </p:sp>
      <p:sp>
        <p:nvSpPr>
          <p:cNvPr id="31746" name="备注占位符 2"/>
          <p:cNvSpPr>
            <a:spLocks noGrp="1" noChangeArrowheads="1"/>
          </p:cNvSpPr>
          <p:nvPr>
            <p:ph type="body" idx="4294967295"/>
          </p:nvPr>
        </p:nvSpPr>
        <p:spPr/>
        <p:txBody>
          <a:bodyPr/>
          <a:lstStyle/>
          <a:p>
            <a:endParaRPr lang="zh-CN" altLang="en-US" smtClean="0"/>
          </a:p>
        </p:txBody>
      </p:sp>
      <p:sp>
        <p:nvSpPr>
          <p:cNvPr id="3174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C089A5DC-411D-48D4-A1D5-4B8CCFE678FD}" type="slidenum">
              <a:rPr lang="zh-CN" altLang="en-US"/>
              <a:pPr fontAlgn="base"/>
              <a:t>13</a:t>
            </a:fld>
            <a:endParaRPr lang="zh-CN" altLang="en-US"/>
          </a:p>
        </p:txBody>
      </p:sp>
    </p:spTree>
    <p:extLst>
      <p:ext uri="{BB962C8B-B14F-4D97-AF65-F5344CB8AC3E}">
        <p14:creationId xmlns:p14="http://schemas.microsoft.com/office/powerpoint/2010/main" val="1495845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备注占位符 2"/>
          <p:cNvSpPr>
            <a:spLocks noGrp="1" noChangeArrowheads="1"/>
          </p:cNvSpPr>
          <p:nvPr>
            <p:ph type="body" idx="4294967295"/>
          </p:nvPr>
        </p:nvSpPr>
        <p:spPr/>
        <p:txBody>
          <a:bodyPr/>
          <a:lstStyle/>
          <a:p>
            <a:endParaRPr lang="zh-CN" altLang="en-US" smtClean="0"/>
          </a:p>
        </p:txBody>
      </p:sp>
      <p:sp>
        <p:nvSpPr>
          <p:cNvPr id="3379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8C5E6A77-BF17-4C8F-8250-B8390D98509A}" type="slidenum">
              <a:rPr lang="zh-CN" altLang="en-US"/>
              <a:pPr fontAlgn="base"/>
              <a:t>14</a:t>
            </a:fld>
            <a:endParaRPr lang="zh-CN" altLang="en-US"/>
          </a:p>
        </p:txBody>
      </p:sp>
    </p:spTree>
    <p:extLst>
      <p:ext uri="{BB962C8B-B14F-4D97-AF65-F5344CB8AC3E}">
        <p14:creationId xmlns:p14="http://schemas.microsoft.com/office/powerpoint/2010/main" val="3280642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幻灯片图像占位符 1"/>
          <p:cNvSpPr>
            <a:spLocks noGrp="1" noRot="1" noChangeAspect="1" noChangeArrowheads="1"/>
          </p:cNvSpPr>
          <p:nvPr>
            <p:ph type="sldImg" idx="4294967295"/>
          </p:nvPr>
        </p:nvSpPr>
        <p:spPr>
          <a:ln>
            <a:miter lim="800000"/>
          </a:ln>
        </p:spPr>
      </p:sp>
      <p:sp>
        <p:nvSpPr>
          <p:cNvPr id="35842" name="备注占位符 2"/>
          <p:cNvSpPr>
            <a:spLocks noGrp="1" noChangeArrowheads="1"/>
          </p:cNvSpPr>
          <p:nvPr>
            <p:ph type="body" idx="4294967295"/>
          </p:nvPr>
        </p:nvSpPr>
        <p:spPr/>
        <p:txBody>
          <a:bodyPr/>
          <a:lstStyle/>
          <a:p>
            <a:endParaRPr lang="zh-CN" altLang="en-US" smtClean="0"/>
          </a:p>
        </p:txBody>
      </p:sp>
      <p:sp>
        <p:nvSpPr>
          <p:cNvPr id="3584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0FCC38FC-D0CF-4409-8777-DB37AAB38BA6}" type="slidenum">
              <a:rPr lang="zh-CN" altLang="en-US"/>
              <a:pPr fontAlgn="base"/>
              <a:t>15</a:t>
            </a:fld>
            <a:endParaRPr lang="zh-CN" altLang="en-US"/>
          </a:p>
        </p:txBody>
      </p:sp>
    </p:spTree>
    <p:extLst>
      <p:ext uri="{BB962C8B-B14F-4D97-AF65-F5344CB8AC3E}">
        <p14:creationId xmlns:p14="http://schemas.microsoft.com/office/powerpoint/2010/main" val="2701940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ChangeArrowheads="1"/>
          </p:cNvSpPr>
          <p:nvPr>
            <p:ph type="sldImg" idx="4294967295"/>
          </p:nvPr>
        </p:nvSpPr>
        <p:spPr>
          <a:ln>
            <a:miter lim="800000"/>
          </a:ln>
        </p:spPr>
      </p:sp>
      <p:sp>
        <p:nvSpPr>
          <p:cNvPr id="37890" name="备注占位符 2"/>
          <p:cNvSpPr>
            <a:spLocks noGrp="1" noChangeArrowheads="1"/>
          </p:cNvSpPr>
          <p:nvPr>
            <p:ph type="body" idx="4294967295"/>
          </p:nvPr>
        </p:nvSpPr>
        <p:spPr/>
        <p:txBody>
          <a:bodyPr/>
          <a:lstStyle/>
          <a:p>
            <a:endParaRPr lang="zh-CN" altLang="en-US" smtClean="0"/>
          </a:p>
        </p:txBody>
      </p:sp>
      <p:sp>
        <p:nvSpPr>
          <p:cNvPr id="3789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36AE3AB0-E8F4-4881-A57A-BFB78362A9F8}" type="slidenum">
              <a:rPr lang="zh-CN" altLang="en-US"/>
              <a:pPr fontAlgn="base"/>
              <a:t>16</a:t>
            </a:fld>
            <a:endParaRPr lang="zh-CN" altLang="en-US"/>
          </a:p>
        </p:txBody>
      </p:sp>
    </p:spTree>
    <p:extLst>
      <p:ext uri="{BB962C8B-B14F-4D97-AF65-F5344CB8AC3E}">
        <p14:creationId xmlns:p14="http://schemas.microsoft.com/office/powerpoint/2010/main" val="3225562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p:cNvSpPr>
          <p:nvPr>
            <p:ph type="sldImg" idx="4294967295"/>
          </p:nvPr>
        </p:nvSpPr>
        <p:spPr>
          <a:ln>
            <a:miter lim="800000"/>
          </a:ln>
        </p:spPr>
      </p:sp>
      <p:sp>
        <p:nvSpPr>
          <p:cNvPr id="39938" name="备注占位符 2"/>
          <p:cNvSpPr>
            <a:spLocks noGrp="1" noChangeArrowheads="1"/>
          </p:cNvSpPr>
          <p:nvPr>
            <p:ph type="body" idx="4294967295"/>
          </p:nvPr>
        </p:nvSpPr>
        <p:spPr/>
        <p:txBody>
          <a:bodyPr/>
          <a:lstStyle/>
          <a:p>
            <a:endParaRPr lang="zh-CN" altLang="en-US" smtClean="0"/>
          </a:p>
        </p:txBody>
      </p:sp>
      <p:sp>
        <p:nvSpPr>
          <p:cNvPr id="3993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40EA0539-5F0C-42D7-88D0-74075B898434}" type="slidenum">
              <a:rPr lang="zh-CN" altLang="en-US"/>
              <a:pPr fontAlgn="base"/>
              <a:t>17</a:t>
            </a:fld>
            <a:endParaRPr lang="zh-CN" altLang="en-US"/>
          </a:p>
        </p:txBody>
      </p:sp>
    </p:spTree>
    <p:extLst>
      <p:ext uri="{BB962C8B-B14F-4D97-AF65-F5344CB8AC3E}">
        <p14:creationId xmlns:p14="http://schemas.microsoft.com/office/powerpoint/2010/main" val="2627319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noChangeArrowheads="1"/>
          </p:cNvSpPr>
          <p:nvPr>
            <p:ph type="sldImg" idx="4294967295"/>
          </p:nvPr>
        </p:nvSpPr>
        <p:spPr>
          <a:ln>
            <a:miter lim="800000"/>
          </a:ln>
        </p:spPr>
      </p:sp>
      <p:sp>
        <p:nvSpPr>
          <p:cNvPr id="41986" name="备注占位符 2"/>
          <p:cNvSpPr>
            <a:spLocks noGrp="1" noChangeArrowheads="1"/>
          </p:cNvSpPr>
          <p:nvPr>
            <p:ph type="body" idx="4294967295"/>
          </p:nvPr>
        </p:nvSpPr>
        <p:spPr/>
        <p:txBody>
          <a:bodyPr/>
          <a:lstStyle/>
          <a:p>
            <a:endParaRPr lang="zh-CN" altLang="en-US" smtClean="0"/>
          </a:p>
        </p:txBody>
      </p:sp>
      <p:sp>
        <p:nvSpPr>
          <p:cNvPr id="4198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4DB848C9-D2D7-46F2-BD8E-79C804B625B3}" type="slidenum">
              <a:rPr lang="zh-CN" altLang="en-US"/>
              <a:pPr fontAlgn="base"/>
              <a:t>18</a:t>
            </a:fld>
            <a:endParaRPr lang="zh-CN" altLang="en-US"/>
          </a:p>
        </p:txBody>
      </p:sp>
    </p:spTree>
    <p:extLst>
      <p:ext uri="{BB962C8B-B14F-4D97-AF65-F5344CB8AC3E}">
        <p14:creationId xmlns:p14="http://schemas.microsoft.com/office/powerpoint/2010/main" val="1259932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noChangeArrowheads="1"/>
          </p:cNvSpPr>
          <p:nvPr>
            <p:ph type="sldImg" idx="4294967295"/>
          </p:nvPr>
        </p:nvSpPr>
        <p:spPr>
          <a:ln>
            <a:miter lim="800000"/>
          </a:ln>
        </p:spPr>
      </p:sp>
      <p:sp>
        <p:nvSpPr>
          <p:cNvPr id="44034" name="备注占位符 2"/>
          <p:cNvSpPr>
            <a:spLocks noGrp="1" noChangeArrowheads="1"/>
          </p:cNvSpPr>
          <p:nvPr>
            <p:ph type="body" idx="4294967295"/>
          </p:nvPr>
        </p:nvSpPr>
        <p:spPr/>
        <p:txBody>
          <a:bodyPr/>
          <a:lstStyle/>
          <a:p>
            <a:endParaRPr lang="zh-CN" altLang="en-US" smtClean="0"/>
          </a:p>
        </p:txBody>
      </p:sp>
      <p:sp>
        <p:nvSpPr>
          <p:cNvPr id="4403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5C685C9D-3D24-4711-AD18-036B514B2DB5}" type="slidenum">
              <a:rPr lang="zh-CN" altLang="en-US"/>
              <a:pPr fontAlgn="base"/>
              <a:t>19</a:t>
            </a:fld>
            <a:endParaRPr lang="zh-CN" altLang="en-US"/>
          </a:p>
        </p:txBody>
      </p:sp>
    </p:spTree>
    <p:extLst>
      <p:ext uri="{BB962C8B-B14F-4D97-AF65-F5344CB8AC3E}">
        <p14:creationId xmlns:p14="http://schemas.microsoft.com/office/powerpoint/2010/main" val="2374464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noChangeArrowheads="1"/>
          </p:cNvSpPr>
          <p:nvPr>
            <p:ph type="sldImg" idx="4294967295"/>
          </p:nvPr>
        </p:nvSpPr>
        <p:spPr>
          <a:ln>
            <a:miter lim="800000"/>
          </a:ln>
        </p:spPr>
      </p:sp>
      <p:sp>
        <p:nvSpPr>
          <p:cNvPr id="46082" name="备注占位符 2"/>
          <p:cNvSpPr>
            <a:spLocks noGrp="1" noChangeArrowheads="1"/>
          </p:cNvSpPr>
          <p:nvPr>
            <p:ph type="body" idx="4294967295"/>
          </p:nvPr>
        </p:nvSpPr>
        <p:spPr/>
        <p:txBody>
          <a:bodyPr/>
          <a:lstStyle/>
          <a:p>
            <a:endParaRPr lang="zh-CN" altLang="en-US" smtClean="0"/>
          </a:p>
        </p:txBody>
      </p:sp>
      <p:sp>
        <p:nvSpPr>
          <p:cNvPr id="4608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EFD9C12C-D9BF-495A-858C-67AFBF893D8C}" type="slidenum">
              <a:rPr lang="zh-CN" altLang="en-US"/>
              <a:pPr fontAlgn="base"/>
              <a:t>20</a:t>
            </a:fld>
            <a:endParaRPr lang="zh-CN" altLang="en-US"/>
          </a:p>
        </p:txBody>
      </p:sp>
    </p:spTree>
    <p:extLst>
      <p:ext uri="{BB962C8B-B14F-4D97-AF65-F5344CB8AC3E}">
        <p14:creationId xmlns:p14="http://schemas.microsoft.com/office/powerpoint/2010/main" val="2499916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noChangeArrowheads="1"/>
          </p:cNvSpPr>
          <p:nvPr>
            <p:ph type="sldImg" idx="4294967295"/>
          </p:nvPr>
        </p:nvSpPr>
        <p:spPr>
          <a:ln>
            <a:miter lim="800000"/>
          </a:ln>
        </p:spPr>
      </p:sp>
      <p:sp>
        <p:nvSpPr>
          <p:cNvPr id="48130" name="备注占位符 2"/>
          <p:cNvSpPr>
            <a:spLocks noGrp="1" noChangeArrowheads="1"/>
          </p:cNvSpPr>
          <p:nvPr>
            <p:ph type="body" idx="4294967295"/>
          </p:nvPr>
        </p:nvSpPr>
        <p:spPr/>
        <p:txBody>
          <a:bodyPr/>
          <a:lstStyle/>
          <a:p>
            <a:endParaRPr lang="zh-CN" altLang="en-US" smtClean="0"/>
          </a:p>
        </p:txBody>
      </p:sp>
      <p:sp>
        <p:nvSpPr>
          <p:cNvPr id="4813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42D5E1CE-6F51-41C6-9FDB-60CABDC564D4}" type="slidenum">
              <a:rPr lang="zh-CN" altLang="en-US"/>
              <a:pPr fontAlgn="base"/>
              <a:t>21</a:t>
            </a:fld>
            <a:endParaRPr lang="zh-CN" altLang="en-US"/>
          </a:p>
        </p:txBody>
      </p:sp>
    </p:spTree>
    <p:extLst>
      <p:ext uri="{BB962C8B-B14F-4D97-AF65-F5344CB8AC3E}">
        <p14:creationId xmlns:p14="http://schemas.microsoft.com/office/powerpoint/2010/main" val="3098260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noChangeArrowheads="1"/>
          </p:cNvSpPr>
          <p:nvPr>
            <p:ph type="sldImg" idx="4294967295"/>
          </p:nvPr>
        </p:nvSpPr>
        <p:spPr>
          <a:ln>
            <a:miter lim="800000"/>
          </a:ln>
        </p:spPr>
      </p:sp>
      <p:sp>
        <p:nvSpPr>
          <p:cNvPr id="50178" name="备注占位符 2"/>
          <p:cNvSpPr>
            <a:spLocks noGrp="1" noChangeArrowheads="1"/>
          </p:cNvSpPr>
          <p:nvPr>
            <p:ph type="body" idx="4294967295"/>
          </p:nvPr>
        </p:nvSpPr>
        <p:spPr/>
        <p:txBody>
          <a:bodyPr/>
          <a:lstStyle/>
          <a:p>
            <a:endParaRPr lang="zh-CN" altLang="en-US" smtClean="0"/>
          </a:p>
        </p:txBody>
      </p:sp>
      <p:sp>
        <p:nvSpPr>
          <p:cNvPr id="5017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97B0A38-5CB5-4602-9554-0A3AD3C4889F}" type="slidenum">
              <a:rPr lang="zh-CN" altLang="en-US"/>
              <a:pPr fontAlgn="base"/>
              <a:t>22</a:t>
            </a:fld>
            <a:endParaRPr lang="zh-CN" altLang="en-US"/>
          </a:p>
        </p:txBody>
      </p:sp>
    </p:spTree>
    <p:extLst>
      <p:ext uri="{BB962C8B-B14F-4D97-AF65-F5344CB8AC3E}">
        <p14:creationId xmlns:p14="http://schemas.microsoft.com/office/powerpoint/2010/main" val="3127229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p:cNvSpPr>
            <a:spLocks noGrp="1" noRot="1" noChangeAspect="1" noChangeArrowheads="1"/>
          </p:cNvSpPr>
          <p:nvPr>
            <p:ph type="sldImg" idx="4294967295"/>
          </p:nvPr>
        </p:nvSpPr>
        <p:spPr>
          <a:ln>
            <a:miter lim="800000"/>
          </a:ln>
        </p:spPr>
      </p:sp>
      <p:sp>
        <p:nvSpPr>
          <p:cNvPr id="52226" name="备注占位符 2"/>
          <p:cNvSpPr>
            <a:spLocks noGrp="1" noChangeArrowheads="1"/>
          </p:cNvSpPr>
          <p:nvPr>
            <p:ph type="body" idx="4294967295"/>
          </p:nvPr>
        </p:nvSpPr>
        <p:spPr/>
        <p:txBody>
          <a:bodyPr/>
          <a:lstStyle/>
          <a:p>
            <a:endParaRPr lang="zh-CN" altLang="en-US" smtClean="0"/>
          </a:p>
        </p:txBody>
      </p:sp>
      <p:sp>
        <p:nvSpPr>
          <p:cNvPr id="5222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6D7B4B15-2360-4B32-BCF1-F480B357161B}" type="slidenum">
              <a:rPr lang="zh-CN" altLang="en-US"/>
              <a:pPr fontAlgn="base"/>
              <a:t>23</a:t>
            </a:fld>
            <a:endParaRPr lang="zh-CN" altLang="en-US"/>
          </a:p>
        </p:txBody>
      </p:sp>
    </p:spTree>
    <p:extLst>
      <p:ext uri="{BB962C8B-B14F-4D97-AF65-F5344CB8AC3E}">
        <p14:creationId xmlns:p14="http://schemas.microsoft.com/office/powerpoint/2010/main" val="3507766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noChangeArrowheads="1"/>
          </p:cNvSpPr>
          <p:nvPr>
            <p:ph type="sldImg" idx="4294967295"/>
          </p:nvPr>
        </p:nvSpPr>
        <p:spPr>
          <a:ln>
            <a:miter lim="800000"/>
          </a:ln>
        </p:spPr>
      </p:sp>
      <p:sp>
        <p:nvSpPr>
          <p:cNvPr id="54274" name="备注占位符 2"/>
          <p:cNvSpPr>
            <a:spLocks noGrp="1" noChangeArrowheads="1"/>
          </p:cNvSpPr>
          <p:nvPr>
            <p:ph type="body" idx="4294967295"/>
          </p:nvPr>
        </p:nvSpPr>
        <p:spPr/>
        <p:txBody>
          <a:bodyPr/>
          <a:lstStyle/>
          <a:p>
            <a:endParaRPr lang="zh-CN" altLang="en-US" smtClean="0"/>
          </a:p>
        </p:txBody>
      </p:sp>
      <p:sp>
        <p:nvSpPr>
          <p:cNvPr id="5427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78F2C5DE-AC4B-48CA-9809-A2E9E2F196C0}" type="slidenum">
              <a:rPr lang="zh-CN" altLang="en-US"/>
              <a:pPr fontAlgn="base"/>
              <a:t>24</a:t>
            </a:fld>
            <a:endParaRPr lang="zh-CN" altLang="en-US"/>
          </a:p>
        </p:txBody>
      </p:sp>
    </p:spTree>
    <p:extLst>
      <p:ext uri="{BB962C8B-B14F-4D97-AF65-F5344CB8AC3E}">
        <p14:creationId xmlns:p14="http://schemas.microsoft.com/office/powerpoint/2010/main" val="1717838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noChangeArrowheads="1"/>
          </p:cNvSpPr>
          <p:nvPr>
            <p:ph type="sldImg" idx="4294967295"/>
          </p:nvPr>
        </p:nvSpPr>
        <p:spPr>
          <a:ln>
            <a:miter lim="800000"/>
          </a:ln>
        </p:spPr>
      </p:sp>
      <p:sp>
        <p:nvSpPr>
          <p:cNvPr id="56322" name="备注占位符 2"/>
          <p:cNvSpPr>
            <a:spLocks noGrp="1" noChangeArrowheads="1"/>
          </p:cNvSpPr>
          <p:nvPr>
            <p:ph type="body" idx="4294967295"/>
          </p:nvPr>
        </p:nvSpPr>
        <p:spPr/>
        <p:txBody>
          <a:bodyPr/>
          <a:lstStyle/>
          <a:p>
            <a:endParaRPr lang="zh-CN" altLang="en-US" smtClean="0"/>
          </a:p>
        </p:txBody>
      </p:sp>
      <p:sp>
        <p:nvSpPr>
          <p:cNvPr id="5632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DD74077-5002-4209-972A-F06DB66FDC85}" type="slidenum">
              <a:rPr lang="zh-CN" altLang="en-US"/>
              <a:pPr fontAlgn="base"/>
              <a:t>25</a:t>
            </a:fld>
            <a:endParaRPr lang="zh-CN" altLang="en-US"/>
          </a:p>
        </p:txBody>
      </p:sp>
    </p:spTree>
    <p:extLst>
      <p:ext uri="{BB962C8B-B14F-4D97-AF65-F5344CB8AC3E}">
        <p14:creationId xmlns:p14="http://schemas.microsoft.com/office/powerpoint/2010/main" val="3360144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noChangeArrowheads="1"/>
          </p:cNvSpPr>
          <p:nvPr>
            <p:ph type="sldImg" idx="4294967295"/>
          </p:nvPr>
        </p:nvSpPr>
        <p:spPr>
          <a:ln>
            <a:miter lim="800000"/>
          </a:ln>
        </p:spPr>
      </p:sp>
      <p:sp>
        <p:nvSpPr>
          <p:cNvPr id="58370" name="备注占位符 2"/>
          <p:cNvSpPr>
            <a:spLocks noGrp="1" noChangeArrowheads="1"/>
          </p:cNvSpPr>
          <p:nvPr>
            <p:ph type="body" idx="4294967295"/>
          </p:nvPr>
        </p:nvSpPr>
        <p:spPr/>
        <p:txBody>
          <a:bodyPr/>
          <a:lstStyle/>
          <a:p>
            <a:endParaRPr lang="zh-CN" altLang="en-US" smtClean="0"/>
          </a:p>
        </p:txBody>
      </p:sp>
      <p:sp>
        <p:nvSpPr>
          <p:cNvPr id="5837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4C0A53B9-33E2-48F7-ABD3-C8F14336515E}" type="slidenum">
              <a:rPr lang="zh-CN" altLang="en-US"/>
              <a:pPr fontAlgn="base"/>
              <a:t>26</a:t>
            </a:fld>
            <a:endParaRPr lang="zh-CN" altLang="en-US"/>
          </a:p>
        </p:txBody>
      </p:sp>
    </p:spTree>
    <p:extLst>
      <p:ext uri="{BB962C8B-B14F-4D97-AF65-F5344CB8AC3E}">
        <p14:creationId xmlns:p14="http://schemas.microsoft.com/office/powerpoint/2010/main" val="15879791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noChangeArrowheads="1"/>
          </p:cNvSpPr>
          <p:nvPr>
            <p:ph type="sldImg" idx="4294967295"/>
          </p:nvPr>
        </p:nvSpPr>
        <p:spPr>
          <a:ln>
            <a:miter lim="800000"/>
          </a:ln>
        </p:spPr>
      </p:sp>
      <p:sp>
        <p:nvSpPr>
          <p:cNvPr id="60418" name="备注占位符 2"/>
          <p:cNvSpPr>
            <a:spLocks noGrp="1" noChangeArrowheads="1"/>
          </p:cNvSpPr>
          <p:nvPr>
            <p:ph type="body" idx="4294967295"/>
          </p:nvPr>
        </p:nvSpPr>
        <p:spPr/>
        <p:txBody>
          <a:bodyPr/>
          <a:lstStyle/>
          <a:p>
            <a:endParaRPr lang="zh-CN" altLang="en-US" smtClean="0"/>
          </a:p>
        </p:txBody>
      </p:sp>
      <p:sp>
        <p:nvSpPr>
          <p:cNvPr id="6041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ADFD013-B142-4855-A8B7-563AE10A356A}" type="slidenum">
              <a:rPr lang="zh-CN" altLang="en-US"/>
              <a:pPr fontAlgn="base"/>
              <a:t>27</a:t>
            </a:fld>
            <a:endParaRPr lang="zh-CN" altLang="en-US"/>
          </a:p>
        </p:txBody>
      </p:sp>
    </p:spTree>
    <p:extLst>
      <p:ext uri="{BB962C8B-B14F-4D97-AF65-F5344CB8AC3E}">
        <p14:creationId xmlns:p14="http://schemas.microsoft.com/office/powerpoint/2010/main" val="2405459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noChangeArrowheads="1"/>
          </p:cNvSpPr>
          <p:nvPr>
            <p:ph type="sldImg" idx="4294967295"/>
          </p:nvPr>
        </p:nvSpPr>
        <p:spPr>
          <a:ln>
            <a:miter lim="800000"/>
          </a:ln>
        </p:spPr>
      </p:sp>
      <p:sp>
        <p:nvSpPr>
          <p:cNvPr id="62466" name="备注占位符 2"/>
          <p:cNvSpPr>
            <a:spLocks noGrp="1" noChangeArrowheads="1"/>
          </p:cNvSpPr>
          <p:nvPr>
            <p:ph type="body" idx="4294967295"/>
          </p:nvPr>
        </p:nvSpPr>
        <p:spPr/>
        <p:txBody>
          <a:bodyPr/>
          <a:lstStyle/>
          <a:p>
            <a:endParaRPr lang="zh-CN" altLang="en-US" smtClean="0"/>
          </a:p>
        </p:txBody>
      </p:sp>
      <p:sp>
        <p:nvSpPr>
          <p:cNvPr id="624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0F291C83-76A7-4499-9B1D-E098D889C319}" type="slidenum">
              <a:rPr lang="zh-CN" altLang="en-US"/>
              <a:pPr fontAlgn="base"/>
              <a:t>28</a:t>
            </a:fld>
            <a:endParaRPr lang="zh-CN" altLang="en-US"/>
          </a:p>
        </p:txBody>
      </p:sp>
    </p:spTree>
    <p:extLst>
      <p:ext uri="{BB962C8B-B14F-4D97-AF65-F5344CB8AC3E}">
        <p14:creationId xmlns:p14="http://schemas.microsoft.com/office/powerpoint/2010/main" val="2019862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noChangeArrowheads="1"/>
          </p:cNvSpPr>
          <p:nvPr>
            <p:ph type="sldImg" idx="4294967295"/>
          </p:nvPr>
        </p:nvSpPr>
        <p:spPr>
          <a:ln>
            <a:miter lim="800000"/>
          </a:ln>
        </p:spPr>
      </p:sp>
      <p:sp>
        <p:nvSpPr>
          <p:cNvPr id="64514" name="备注占位符 2"/>
          <p:cNvSpPr>
            <a:spLocks noGrp="1" noChangeArrowheads="1"/>
          </p:cNvSpPr>
          <p:nvPr>
            <p:ph type="body" idx="4294967295"/>
          </p:nvPr>
        </p:nvSpPr>
        <p:spPr/>
        <p:txBody>
          <a:bodyPr/>
          <a:lstStyle/>
          <a:p>
            <a:endParaRPr lang="zh-CN" altLang="en-US" smtClean="0"/>
          </a:p>
        </p:txBody>
      </p:sp>
      <p:sp>
        <p:nvSpPr>
          <p:cNvPr id="645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A778F4FD-E5AE-41DB-AAEC-C8124BFAD165}" type="slidenum">
              <a:rPr lang="zh-CN" altLang="en-US"/>
              <a:pPr fontAlgn="base"/>
              <a:t>29</a:t>
            </a:fld>
            <a:endParaRPr lang="zh-CN" altLang="en-US"/>
          </a:p>
        </p:txBody>
      </p:sp>
    </p:spTree>
    <p:extLst>
      <p:ext uri="{BB962C8B-B14F-4D97-AF65-F5344CB8AC3E}">
        <p14:creationId xmlns:p14="http://schemas.microsoft.com/office/powerpoint/2010/main" val="2550560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幻灯片图像占位符 1"/>
          <p:cNvSpPr>
            <a:spLocks noGrp="1" noRot="1" noChangeAspect="1" noChangeArrowheads="1"/>
          </p:cNvSpPr>
          <p:nvPr>
            <p:ph type="sldImg" idx="4294967295"/>
          </p:nvPr>
        </p:nvSpPr>
        <p:spPr>
          <a:ln>
            <a:miter lim="800000"/>
          </a:ln>
        </p:spPr>
      </p:sp>
      <p:sp>
        <p:nvSpPr>
          <p:cNvPr id="66562" name="备注占位符 2"/>
          <p:cNvSpPr>
            <a:spLocks noGrp="1" noChangeArrowheads="1"/>
          </p:cNvSpPr>
          <p:nvPr>
            <p:ph type="body" idx="4294967295"/>
          </p:nvPr>
        </p:nvSpPr>
        <p:spPr/>
        <p:txBody>
          <a:bodyPr/>
          <a:lstStyle/>
          <a:p>
            <a:endParaRPr lang="zh-CN" altLang="en-US" smtClean="0"/>
          </a:p>
        </p:txBody>
      </p:sp>
      <p:sp>
        <p:nvSpPr>
          <p:cNvPr id="665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8BA13D6D-07B0-4C0E-8E60-B5C8A792C360}" type="slidenum">
              <a:rPr lang="zh-CN" altLang="en-US"/>
              <a:pPr fontAlgn="base"/>
              <a:t>30</a:t>
            </a:fld>
            <a:endParaRPr lang="zh-CN" altLang="en-US"/>
          </a:p>
        </p:txBody>
      </p:sp>
    </p:spTree>
    <p:extLst>
      <p:ext uri="{BB962C8B-B14F-4D97-AF65-F5344CB8AC3E}">
        <p14:creationId xmlns:p14="http://schemas.microsoft.com/office/powerpoint/2010/main" val="1587309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noChangeArrowheads="1"/>
          </p:cNvSpPr>
          <p:nvPr>
            <p:ph type="sldImg" idx="4294967295"/>
          </p:nvPr>
        </p:nvSpPr>
        <p:spPr>
          <a:ln>
            <a:miter lim="800000"/>
          </a:ln>
        </p:spPr>
      </p:sp>
      <p:sp>
        <p:nvSpPr>
          <p:cNvPr id="68610" name="备注占位符 2"/>
          <p:cNvSpPr>
            <a:spLocks noGrp="1" noChangeArrowheads="1"/>
          </p:cNvSpPr>
          <p:nvPr>
            <p:ph type="body" idx="4294967295"/>
          </p:nvPr>
        </p:nvSpPr>
        <p:spPr/>
        <p:txBody>
          <a:bodyPr/>
          <a:lstStyle/>
          <a:p>
            <a:endParaRPr lang="zh-CN" altLang="en-US" smtClean="0"/>
          </a:p>
        </p:txBody>
      </p:sp>
      <p:sp>
        <p:nvSpPr>
          <p:cNvPr id="6861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85D06753-F510-4603-AE68-D2AEE6511035}" type="slidenum">
              <a:rPr lang="zh-CN" altLang="en-US"/>
              <a:pPr fontAlgn="base"/>
              <a:t>31</a:t>
            </a:fld>
            <a:endParaRPr lang="zh-CN" altLang="en-US"/>
          </a:p>
        </p:txBody>
      </p:sp>
    </p:spTree>
    <p:extLst>
      <p:ext uri="{BB962C8B-B14F-4D97-AF65-F5344CB8AC3E}">
        <p14:creationId xmlns:p14="http://schemas.microsoft.com/office/powerpoint/2010/main" val="34180721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幻灯片图像占位符 1"/>
          <p:cNvSpPr>
            <a:spLocks noGrp="1" noRot="1" noChangeAspect="1" noChangeArrowheads="1"/>
          </p:cNvSpPr>
          <p:nvPr>
            <p:ph type="sldImg" idx="4294967295"/>
          </p:nvPr>
        </p:nvSpPr>
        <p:spPr>
          <a:ln>
            <a:miter lim="800000"/>
          </a:ln>
        </p:spPr>
      </p:sp>
      <p:sp>
        <p:nvSpPr>
          <p:cNvPr id="70658" name="备注占位符 2"/>
          <p:cNvSpPr>
            <a:spLocks noGrp="1" noChangeArrowheads="1"/>
          </p:cNvSpPr>
          <p:nvPr>
            <p:ph type="body" idx="4294967295"/>
          </p:nvPr>
        </p:nvSpPr>
        <p:spPr/>
        <p:txBody>
          <a:bodyPr/>
          <a:lstStyle/>
          <a:p>
            <a:endParaRPr lang="zh-CN" altLang="en-US" smtClean="0"/>
          </a:p>
        </p:txBody>
      </p:sp>
      <p:sp>
        <p:nvSpPr>
          <p:cNvPr id="7065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03F646C-4AE9-43D9-95CC-21E855F4476B}" type="slidenum">
              <a:rPr lang="zh-CN" altLang="en-US"/>
              <a:pPr fontAlgn="base"/>
              <a:t>32</a:t>
            </a:fld>
            <a:endParaRPr lang="zh-CN" altLang="en-US"/>
          </a:p>
        </p:txBody>
      </p:sp>
    </p:spTree>
    <p:extLst>
      <p:ext uri="{BB962C8B-B14F-4D97-AF65-F5344CB8AC3E}">
        <p14:creationId xmlns:p14="http://schemas.microsoft.com/office/powerpoint/2010/main" val="2312362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幻灯片图像占位符 1"/>
          <p:cNvSpPr>
            <a:spLocks noGrp="1" noRot="1" noChangeAspect="1" noChangeArrowheads="1"/>
          </p:cNvSpPr>
          <p:nvPr>
            <p:ph type="sldImg" idx="4294967295"/>
          </p:nvPr>
        </p:nvSpPr>
        <p:spPr>
          <a:ln>
            <a:miter lim="800000"/>
          </a:ln>
        </p:spPr>
      </p:sp>
      <p:sp>
        <p:nvSpPr>
          <p:cNvPr id="72706" name="备注占位符 2"/>
          <p:cNvSpPr>
            <a:spLocks noGrp="1" noChangeArrowheads="1"/>
          </p:cNvSpPr>
          <p:nvPr>
            <p:ph type="body" idx="4294967295"/>
          </p:nvPr>
        </p:nvSpPr>
        <p:spPr/>
        <p:txBody>
          <a:bodyPr/>
          <a:lstStyle/>
          <a:p>
            <a:endParaRPr lang="zh-CN" altLang="en-US" smtClean="0"/>
          </a:p>
        </p:txBody>
      </p:sp>
      <p:sp>
        <p:nvSpPr>
          <p:cNvPr id="7270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604E82EE-18C4-488A-A449-A8870C77F793}" type="slidenum">
              <a:rPr lang="zh-CN" altLang="en-US"/>
              <a:pPr fontAlgn="base"/>
              <a:t>33</a:t>
            </a:fld>
            <a:endParaRPr lang="zh-CN" altLang="en-US"/>
          </a:p>
        </p:txBody>
      </p:sp>
    </p:spTree>
    <p:extLst>
      <p:ext uri="{BB962C8B-B14F-4D97-AF65-F5344CB8AC3E}">
        <p14:creationId xmlns:p14="http://schemas.microsoft.com/office/powerpoint/2010/main" val="2859344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bwMode="auto">
      <p:bgPr>
        <a:solidFill>
          <a:srgbClr val="F1F1F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64664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bwMode="auto">
      <p:bgPr>
        <a:solidFill>
          <a:srgbClr val="F1F1F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48891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bwMode="auto">
      <p:bgPr>
        <a:solidFill>
          <a:srgbClr val="F1F1F1"/>
        </a:solidFill>
        <a:effectLst/>
      </p:bgPr>
    </p:bg>
    <p:spTree>
      <p:nvGrpSpPr>
        <p:cNvPr id="1" name=""/>
        <p:cNvGrpSpPr/>
        <p:nvPr/>
      </p:nvGrpSpPr>
      <p:grpSpPr>
        <a:xfrm>
          <a:off x="0" y="0"/>
          <a:ext cx="0" cy="0"/>
          <a:chOff x="0" y="0"/>
          <a:chExt cx="0" cy="0"/>
        </a:xfrm>
      </p:grpSpPr>
      <p:cxnSp>
        <p:nvCxnSpPr>
          <p:cNvPr id="2" name="直接连接符 1"/>
          <p:cNvCxnSpPr/>
          <p:nvPr userDrawn="1"/>
        </p:nvCxnSpPr>
        <p:spPr>
          <a:xfrm>
            <a:off x="434975" y="666750"/>
            <a:ext cx="82804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14842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fld id="{530820CF-B880-4189-942D-D702A7CBA730}" type="datetimeFigureOut">
              <a:rPr lang="zh-CN" altLang="en-US"/>
              <a:pPr/>
              <a:t>2019/6/23</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56E05380-FC59-461D-8EA6-8BBCAAEBF92A}" type="slidenum">
              <a:rPr lang="zh-CN" altLang="en-US"/>
              <a:pPr/>
              <a:t>‹#›</a:t>
            </a:fld>
            <a:endParaRPr lang="zh-CN" altLang="en-US"/>
          </a:p>
        </p:txBody>
      </p:sp>
    </p:spTree>
    <p:extLst>
      <p:ext uri="{BB962C8B-B14F-4D97-AF65-F5344CB8AC3E}">
        <p14:creationId xmlns:p14="http://schemas.microsoft.com/office/powerpoint/2010/main" val="407872087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fld id="{530820CF-B880-4189-942D-D702A7CBA730}" type="datetimeFigureOut">
              <a:rPr lang="zh-CN" altLang="en-US"/>
              <a:pPr/>
              <a:t>2019/6/23</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2B4711B1-0070-47DE-91B5-EF020C6A5414}" type="slidenum">
              <a:rPr lang="zh-CN" altLang="en-US"/>
              <a:pPr/>
              <a:t>‹#›</a:t>
            </a:fld>
            <a:endParaRPr lang="zh-CN" altLang="en-US"/>
          </a:p>
        </p:txBody>
      </p:sp>
    </p:spTree>
    <p:extLst>
      <p:ext uri="{BB962C8B-B14F-4D97-AF65-F5344CB8AC3E}">
        <p14:creationId xmlns:p14="http://schemas.microsoft.com/office/powerpoint/2010/main" val="147135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pPr/>
              <a:t>2019/6/23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1C38462-35C1-45FE-B058-7BA0EEDFE71D}" type="slidenum">
              <a:rPr lang="zh-CN" altLang="en-US"/>
              <a:pPr/>
              <a:t>‹#›</a:t>
            </a:fld>
            <a:endParaRPr lang="zh-CN" altLang="en-US"/>
          </a:p>
        </p:txBody>
      </p:sp>
    </p:spTree>
    <p:extLst>
      <p:ext uri="{BB962C8B-B14F-4D97-AF65-F5344CB8AC3E}">
        <p14:creationId xmlns:p14="http://schemas.microsoft.com/office/powerpoint/2010/main" val="12249753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pPr/>
              <a:t>2019/6/23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70426AE-2D22-4659-8535-55AEAF0A9B62}" type="slidenum">
              <a:rPr lang="zh-CN" altLang="en-US"/>
              <a:pPr/>
              <a:t>‹#›</a:t>
            </a:fld>
            <a:endParaRPr lang="zh-CN" altLang="en-US"/>
          </a:p>
        </p:txBody>
      </p:sp>
    </p:spTree>
    <p:extLst>
      <p:ext uri="{BB962C8B-B14F-4D97-AF65-F5344CB8AC3E}">
        <p14:creationId xmlns:p14="http://schemas.microsoft.com/office/powerpoint/2010/main" val="17490221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fld id="{530820CF-B880-4189-942D-D702A7CBA730}" type="datetimeFigureOut">
              <a:rPr lang="zh-CN" altLang="en-US"/>
              <a:pPr/>
              <a:t>2019/6/23</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C5C3654-58C2-4927-A51E-B00914F38119}" type="slidenum">
              <a:rPr lang="zh-CN" altLang="en-US"/>
              <a:pPr/>
              <a:t>‹#›</a:t>
            </a:fld>
            <a:endParaRPr lang="zh-CN" altLang="en-US"/>
          </a:p>
        </p:txBody>
      </p:sp>
    </p:spTree>
    <p:extLst>
      <p:ext uri="{BB962C8B-B14F-4D97-AF65-F5344CB8AC3E}">
        <p14:creationId xmlns:p14="http://schemas.microsoft.com/office/powerpoint/2010/main" val="37605106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noChangeArrowheads="1"/>
          </p:cNvSpPr>
          <p:nvPr>
            <p:ph type="body" idx="4294967295"/>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defRPr sz="1200" noProof="1" smtClean="0">
                <a:solidFill>
                  <a:schemeClr val="tx1">
                    <a:tint val="75000"/>
                  </a:schemeClr>
                </a:solidFill>
                <a:latin typeface="+mn-lt"/>
                <a:ea typeface="+mn-ea"/>
              </a:defRPr>
            </a:lvl1pPr>
          </a:lstStyle>
          <a:p>
            <a:fld id="{530820CF-B880-4189-942D-D702A7CBA730}" type="datetimeFigureOut">
              <a:rPr lang="zh-CN" altLang="en-US"/>
              <a:pPr/>
              <a:t>2019/6/23</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defRPr sz="1200" noProof="1">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defRPr sz="1200" noProof="1" smtClean="0">
                <a:solidFill>
                  <a:schemeClr val="tx1">
                    <a:tint val="75000"/>
                  </a:schemeClr>
                </a:solidFill>
                <a:latin typeface="+mn-lt"/>
                <a:ea typeface="+mn-ea"/>
              </a:defRPr>
            </a:lvl1pPr>
          </a:lstStyle>
          <a:p>
            <a:fld id="{7D8338A4-A964-4845-8823-9E87D3B412B9}"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56" r:id="rId4"/>
    <p:sldLayoutId id="2147483655" r:id="rId5"/>
    <p:sldLayoutId id="2147483654" r:id="rId6"/>
    <p:sldLayoutId id="2147483653" r:id="rId7"/>
    <p:sldLayoutId id="2147483652" r:id="rId8"/>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7.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13.png"/><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hyperlink" Target="http://www.51pptmoban.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a:spLocks noChangeArrowheads="1"/>
          </p:cNvSpPr>
          <p:nvPr/>
        </p:nvSpPr>
        <p:spPr bwMode="auto">
          <a:xfrm>
            <a:off x="3335186" y="627063"/>
            <a:ext cx="246093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7200" b="1" dirty="0" smtClean="0">
                <a:solidFill>
                  <a:schemeClr val="accent1"/>
                </a:solidFill>
                <a:latin typeface="微软雅黑" panose="020B0503020204020204" pitchFamily="34" charset="-122"/>
                <a:ea typeface="微软雅黑" panose="020B0503020204020204" pitchFamily="34" charset="-122"/>
              </a:rPr>
              <a:t>2019</a:t>
            </a:r>
            <a:endParaRPr lang="zh-CN" altLang="en-US" sz="7200" b="1" dirty="0">
              <a:solidFill>
                <a:schemeClr val="accent1"/>
              </a:solidFill>
              <a:latin typeface="微软雅黑" panose="020B0503020204020204" pitchFamily="34" charset="-122"/>
              <a:ea typeface="微软雅黑" panose="020B0503020204020204" pitchFamily="34" charset="-122"/>
            </a:endParaRPr>
          </a:p>
        </p:txBody>
      </p:sp>
      <p:sp>
        <p:nvSpPr>
          <p:cNvPr id="17" name="Text Box 2"/>
          <p:cNvSpPr txBox="1">
            <a:spLocks noChangeArrowheads="1"/>
          </p:cNvSpPr>
          <p:nvPr/>
        </p:nvSpPr>
        <p:spPr bwMode="auto">
          <a:xfrm>
            <a:off x="999173" y="1724025"/>
            <a:ext cx="7145655"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400" b="1" dirty="0">
                <a:solidFill>
                  <a:srgbClr val="262626"/>
                </a:solidFill>
                <a:latin typeface="微软雅黑" panose="020B0503020204020204" pitchFamily="34" charset="-122"/>
                <a:ea typeface="微软雅黑" panose="020B0503020204020204" pitchFamily="34" charset="-122"/>
              </a:rPr>
              <a:t>商务</a:t>
            </a:r>
            <a:r>
              <a:rPr lang="zh-CN" altLang="en-US" sz="4400" b="1" dirty="0" smtClean="0">
                <a:solidFill>
                  <a:srgbClr val="262626"/>
                </a:solidFill>
                <a:latin typeface="微软雅黑" panose="020B0503020204020204" pitchFamily="34" charset="-122"/>
                <a:ea typeface="微软雅黑" panose="020B0503020204020204" pitchFamily="34" charset="-122"/>
              </a:rPr>
              <a:t>工作总结汇报</a:t>
            </a:r>
            <a:r>
              <a:rPr lang="zh-CN" altLang="en-US" sz="4400" b="1" dirty="0">
                <a:solidFill>
                  <a:srgbClr val="262626"/>
                </a:solidFill>
                <a:latin typeface="微软雅黑" panose="020B0503020204020204" pitchFamily="34" charset="-122"/>
                <a:ea typeface="微软雅黑" panose="020B0503020204020204" pitchFamily="34" charset="-122"/>
              </a:rPr>
              <a:t>通用</a:t>
            </a:r>
            <a:r>
              <a:rPr lang="en-US" altLang="zh-CN" sz="4400" b="1" dirty="0" smtClean="0">
                <a:solidFill>
                  <a:srgbClr val="262626"/>
                </a:solidFill>
                <a:latin typeface="微软雅黑" panose="020B0503020204020204" pitchFamily="34" charset="-122"/>
                <a:ea typeface="微软雅黑" panose="020B0503020204020204" pitchFamily="34" charset="-122"/>
              </a:rPr>
              <a:t>PPT</a:t>
            </a:r>
            <a:endParaRPr lang="en-US" altLang="zh-CN" sz="4400" b="1" dirty="0">
              <a:solidFill>
                <a:srgbClr val="262626"/>
              </a:solidFill>
              <a:latin typeface="微软雅黑" panose="020B0503020204020204" pitchFamily="34" charset="-122"/>
              <a:ea typeface="微软雅黑" panose="020B0503020204020204" pitchFamily="34" charset="-122"/>
            </a:endParaRPr>
          </a:p>
        </p:txBody>
      </p:sp>
      <p:sp>
        <p:nvSpPr>
          <p:cNvPr id="18" name="Text Box 2"/>
          <p:cNvSpPr txBox="1">
            <a:spLocks noChangeArrowheads="1"/>
          </p:cNvSpPr>
          <p:nvPr/>
        </p:nvSpPr>
        <p:spPr bwMode="auto">
          <a:xfrm>
            <a:off x="2411413" y="2552700"/>
            <a:ext cx="42719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dirty="0">
                <a:solidFill>
                  <a:srgbClr val="262626"/>
                </a:solidFill>
                <a:latin typeface="微软雅黑" panose="020B0503020204020204" pitchFamily="34" charset="-122"/>
                <a:ea typeface="微软雅黑" panose="020B0503020204020204" pitchFamily="34" charset="-122"/>
              </a:rPr>
              <a:t>适用于年终总结</a:t>
            </a:r>
            <a:r>
              <a:rPr lang="en-US" altLang="zh-CN" sz="1400" dirty="0">
                <a:solidFill>
                  <a:srgbClr val="262626"/>
                </a:solidFill>
                <a:latin typeface="微软雅黑" panose="020B0503020204020204" pitchFamily="34" charset="-122"/>
                <a:ea typeface="微软雅黑" panose="020B0503020204020204" pitchFamily="34" charset="-122"/>
              </a:rPr>
              <a:t>/</a:t>
            </a:r>
            <a:r>
              <a:rPr lang="zh-CN" altLang="en-US" sz="1400" dirty="0">
                <a:solidFill>
                  <a:srgbClr val="262626"/>
                </a:solidFill>
                <a:latin typeface="微软雅黑" panose="020B0503020204020204" pitchFamily="34" charset="-122"/>
                <a:ea typeface="微软雅黑" panose="020B0503020204020204" pitchFamily="34" charset="-122"/>
              </a:rPr>
              <a:t>工作计划</a:t>
            </a:r>
            <a:r>
              <a:rPr lang="en-US" altLang="zh-CN" sz="1400" dirty="0">
                <a:solidFill>
                  <a:srgbClr val="262626"/>
                </a:solidFill>
                <a:latin typeface="微软雅黑" panose="020B0503020204020204" pitchFamily="34" charset="-122"/>
                <a:ea typeface="微软雅黑" panose="020B0503020204020204" pitchFamily="34" charset="-122"/>
              </a:rPr>
              <a:t>/</a:t>
            </a:r>
            <a:r>
              <a:rPr lang="zh-CN" altLang="en-US" sz="1400" dirty="0">
                <a:solidFill>
                  <a:srgbClr val="262626"/>
                </a:solidFill>
                <a:latin typeface="微软雅黑" panose="020B0503020204020204" pitchFamily="34" charset="-122"/>
                <a:ea typeface="微软雅黑" panose="020B0503020204020204" pitchFamily="34" charset="-122"/>
              </a:rPr>
              <a:t>述职报告</a:t>
            </a:r>
            <a:r>
              <a:rPr lang="en-US" altLang="zh-CN" sz="1400" dirty="0">
                <a:solidFill>
                  <a:srgbClr val="262626"/>
                </a:solidFill>
                <a:latin typeface="微软雅黑" panose="020B0503020204020204" pitchFamily="34" charset="-122"/>
                <a:ea typeface="微软雅黑" panose="020B0503020204020204" pitchFamily="34" charset="-122"/>
              </a:rPr>
              <a:t>/</a:t>
            </a:r>
            <a:r>
              <a:rPr lang="zh-CN" altLang="en-US" sz="1400" dirty="0">
                <a:solidFill>
                  <a:srgbClr val="262626"/>
                </a:solidFill>
                <a:latin typeface="微软雅黑" panose="020B0503020204020204" pitchFamily="34" charset="-122"/>
                <a:ea typeface="微软雅黑" panose="020B0503020204020204" pitchFamily="34" charset="-122"/>
              </a:rPr>
              <a:t>策划方案等</a:t>
            </a:r>
            <a:endParaRPr lang="nl-NL" altLang="zh-CN" sz="1400" dirty="0">
              <a:solidFill>
                <a:srgbClr val="262626"/>
              </a:solidFill>
              <a:latin typeface="微软雅黑" panose="020B0503020204020204" pitchFamily="34" charset="-122"/>
              <a:ea typeface="微软雅黑" panose="020B0503020204020204" pitchFamily="34" charset="-122"/>
            </a:endParaRPr>
          </a:p>
        </p:txBody>
      </p:sp>
      <p:pic>
        <p:nvPicPr>
          <p:cNvPr id="2" name="Lost Frequencies&amp;Sandro Cavazza-Beautiful Lif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flipV="1">
            <a:off x="1588" y="-380496"/>
            <a:ext cx="322058" cy="322058"/>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53851" y="157670"/>
            <a:ext cx="1560579" cy="46939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anim calcmode="lin" valueType="num">
                                      <p:cBhvr>
                                        <p:cTn id="11" dur="1000" fill="hold"/>
                                        <p:tgtEl>
                                          <p:spTgt spid="16"/>
                                        </p:tgtEl>
                                        <p:attrNameLst>
                                          <p:attrName>ppt_x</p:attrName>
                                        </p:attrNameLst>
                                      </p:cBhvr>
                                      <p:tavLst>
                                        <p:tav tm="0">
                                          <p:val>
                                            <p:strVal val="#ppt_x"/>
                                          </p:val>
                                        </p:tav>
                                        <p:tav tm="100000">
                                          <p:val>
                                            <p:strVal val="#ppt_x"/>
                                          </p:val>
                                        </p:tav>
                                      </p:tavLst>
                                    </p:anim>
                                    <p:anim calcmode="lin" valueType="num">
                                      <p:cBhvr>
                                        <p:cTn id="12" dur="1000" fill="hold"/>
                                        <p:tgtEl>
                                          <p:spTgt spid="16"/>
                                        </p:tgtEl>
                                        <p:attrNameLst>
                                          <p:attrName>ppt_y</p:attrName>
                                        </p:attrNameLst>
                                      </p:cBhvr>
                                      <p:tavLst>
                                        <p:tav tm="0">
                                          <p:val>
                                            <p:strVal val="#ppt_y+.1"/>
                                          </p:val>
                                        </p:tav>
                                        <p:tav tm="100000">
                                          <p:val>
                                            <p:strVal val="#ppt_y"/>
                                          </p:val>
                                        </p:tav>
                                      </p:tavLst>
                                    </p:anim>
                                  </p:childTnLst>
                                </p:cTn>
                              </p:par>
                            </p:childTnLst>
                          </p:cTn>
                        </p:par>
                        <p:par>
                          <p:cTn id="13" fill="hold" nodeType="afterGroup">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7"/>
                                        </p:tgtEl>
                                        <p:attrNameLst>
                                          <p:attrName>style.visibility</p:attrName>
                                        </p:attrNameLst>
                                      </p:cBhvr>
                                      <p:to>
                                        <p:strVal val="visible"/>
                                      </p:to>
                                    </p:set>
                                    <p:anim calcmode="lin" valueType="num">
                                      <p:cBhvr>
                                        <p:cTn id="16" dur="8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7" dur="800" fill="hold"/>
                                        <p:tgtEl>
                                          <p:spTgt spid="17"/>
                                        </p:tgtEl>
                                        <p:attrNameLst>
                                          <p:attrName>ppt_y</p:attrName>
                                        </p:attrNameLst>
                                      </p:cBhvr>
                                      <p:tavLst>
                                        <p:tav tm="0">
                                          <p:val>
                                            <p:strVal val="#ppt_y"/>
                                          </p:val>
                                        </p:tav>
                                        <p:tav tm="100000">
                                          <p:val>
                                            <p:strVal val="#ppt_y"/>
                                          </p:val>
                                        </p:tav>
                                      </p:tavLst>
                                    </p:anim>
                                    <p:anim calcmode="lin" valueType="num">
                                      <p:cBhvr>
                                        <p:cTn id="18" dur="8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9" dur="8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800" tmFilter="0,0; .5, 1; 1, 1"/>
                                        <p:tgtEl>
                                          <p:spTgt spid="17"/>
                                        </p:tgtEl>
                                      </p:cBhvr>
                                    </p:animEffect>
                                  </p:childTnLst>
                                </p:cTn>
                              </p:par>
                            </p:childTnLst>
                          </p:cTn>
                        </p:par>
                        <p:par>
                          <p:cTn id="21" fill="hold" nodeType="afterGroup">
                            <p:stCondLst>
                              <p:cond delay="2760"/>
                            </p:stCondLst>
                            <p:childTnLst>
                              <p:par>
                                <p:cTn id="22" presetID="22" presetClass="entr" presetSubtype="4"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2"/>
                </p:tgtEl>
              </p:cMediaNode>
            </p:audio>
          </p:childTnLst>
        </p:cTn>
      </p:par>
    </p:tnLst>
    <p:bldLst>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a:spLocks noChangeArrowheads="1"/>
          </p:cNvSpPr>
          <p:nvPr/>
        </p:nvSpPr>
        <p:spPr bwMode="auto">
          <a:xfrm>
            <a:off x="827088" y="835025"/>
            <a:ext cx="7516812" cy="3752850"/>
          </a:xfrm>
          <a:prstGeom prst="roundRect">
            <a:avLst>
              <a:gd name="adj" fmla="val 3926"/>
            </a:avLst>
          </a:prstGeom>
          <a:noFill/>
          <a:ln w="254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lvl1pPr defTabSz="611188">
              <a:defRPr>
                <a:solidFill>
                  <a:schemeClr val="tx1"/>
                </a:solidFill>
                <a:latin typeface="Calibri" panose="020F0502020204030204" pitchFamily="34" charset="0"/>
                <a:ea typeface="宋体" panose="02010600030101010101" pitchFamily="2" charset="-122"/>
              </a:defRPr>
            </a:lvl1pPr>
            <a:lvl2pPr defTabSz="611188">
              <a:defRPr>
                <a:solidFill>
                  <a:schemeClr val="tx1"/>
                </a:solidFill>
                <a:latin typeface="Calibri" panose="020F0502020204030204" pitchFamily="34" charset="0"/>
                <a:ea typeface="宋体" panose="02010600030101010101" pitchFamily="2" charset="-122"/>
              </a:defRPr>
            </a:lvl2pPr>
            <a:lvl3pPr defTabSz="611188">
              <a:defRPr>
                <a:solidFill>
                  <a:schemeClr val="tx1"/>
                </a:solidFill>
                <a:latin typeface="Calibri" panose="020F0502020204030204" pitchFamily="34" charset="0"/>
                <a:ea typeface="宋体" panose="02010600030101010101" pitchFamily="2" charset="-122"/>
              </a:defRPr>
            </a:lvl3pPr>
            <a:lvl4pPr defTabSz="611188">
              <a:defRPr>
                <a:solidFill>
                  <a:schemeClr val="tx1"/>
                </a:solidFill>
                <a:latin typeface="Calibri" panose="020F0502020204030204" pitchFamily="34" charset="0"/>
                <a:ea typeface="宋体" panose="02010600030101010101" pitchFamily="2" charset="-122"/>
              </a:defRPr>
            </a:lvl4pPr>
            <a:lvl5pPr defTabSz="611188">
              <a:defRPr>
                <a:solidFill>
                  <a:schemeClr val="tx1"/>
                </a:solidFill>
                <a:latin typeface="Calibri" panose="020F0502020204030204" pitchFamily="34" charset="0"/>
                <a:ea typeface="宋体" panose="02010600030101010101" pitchFamily="2" charset="-122"/>
              </a:defRPr>
            </a:lvl5pPr>
            <a:lvl6pPr defTabSz="611188"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611188"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611188"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611188"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Rectangle 11"/>
          <p:cNvSpPr>
            <a:spLocks noChangeArrowheads="1"/>
          </p:cNvSpPr>
          <p:nvPr/>
        </p:nvSpPr>
        <p:spPr bwMode="auto">
          <a:xfrm>
            <a:off x="1187450" y="1306513"/>
            <a:ext cx="4392613" cy="296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4431" tIns="27215" rIns="54431" bIns="27215">
            <a:spAutoFit/>
          </a:bodyPr>
          <a:lstStyle/>
          <a:p>
            <a:pPr eaLnBrk="0" hangingPunct="0">
              <a:lnSpc>
                <a:spcPct val="150000"/>
              </a:lnSpc>
              <a:buFont typeface="Arial" panose="020B0604020202020204" pitchFamily="34" charset="0"/>
              <a:buNone/>
            </a:pPr>
            <a:r>
              <a:rPr lang="zh-CN" altLang="en-US" sz="1400" dirty="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       岁月流转，时光飞逝，转眼间</a:t>
            </a:r>
            <a:r>
              <a:rPr lang="en-US" altLang="zh-CN" sz="1400" dirty="0" smtClean="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1400" dirty="0" smtClean="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1400" dirty="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的工作又接近尾声。</a:t>
            </a:r>
          </a:p>
          <a:p>
            <a:pPr eaLnBrk="0" hangingPunct="0">
              <a:lnSpc>
                <a:spcPct val="150000"/>
              </a:lnSpc>
              <a:buFont typeface="Arial" panose="020B0604020202020204" pitchFamily="34" charset="0"/>
              <a:buNone/>
            </a:pPr>
            <a:r>
              <a:rPr lang="zh-CN" altLang="en-US" sz="1400" dirty="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       回首过去一年的工作，经过全体领导及员工的共同努力，公司经营业绩保持良好，行业地位、社会形象日渐提升，各项工作全面发展。</a:t>
            </a:r>
            <a:endParaRPr lang="en-US" altLang="zh-CN" sz="1400" dirty="0">
              <a:solidFill>
                <a:srgbClr val="0D0D0D"/>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50000"/>
              </a:lnSpc>
              <a:buFont typeface="Arial" panose="020B0604020202020204" pitchFamily="34" charset="0"/>
              <a:buNone/>
            </a:pPr>
            <a:r>
              <a:rPr lang="en-US" altLang="zh-CN" sz="1400" dirty="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400" dirty="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新起点、新希望。站在</a:t>
            </a:r>
            <a:r>
              <a:rPr lang="en-US" altLang="zh-CN" sz="1400" dirty="0" smtClean="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1400" dirty="0" smtClean="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1400" dirty="0">
                <a:solidFill>
                  <a:srgbClr val="0D0D0D"/>
                </a:solidFill>
                <a:latin typeface="微软雅黑" panose="020B0503020204020204" pitchFamily="34" charset="-122"/>
                <a:ea typeface="微软雅黑" panose="020B0503020204020204" pitchFamily="34" charset="-122"/>
                <a:sym typeface="微软雅黑" panose="020B0503020204020204" pitchFamily="34" charset="-122"/>
              </a:rPr>
              <a:t>的起点，我们将继承和发扬过去工作中存在的优点，汲取经验，摒弃不足，满怀信心，以更清醒的头脑、更旺盛的斗志、更奋发的姿态和更充沛的干劲，向我们的既定目标进发！</a:t>
            </a:r>
          </a:p>
        </p:txBody>
      </p:sp>
      <p:grpSp>
        <p:nvGrpSpPr>
          <p:cNvPr id="23" name="组合 22"/>
          <p:cNvGrpSpPr/>
          <p:nvPr/>
        </p:nvGrpSpPr>
        <p:grpSpPr>
          <a:xfrm>
            <a:off x="1505725" y="545223"/>
            <a:ext cx="1626115" cy="579781"/>
            <a:chOff x="2332469" y="809238"/>
            <a:chExt cx="1859969" cy="608493"/>
          </a:xfrm>
          <a:solidFill>
            <a:srgbClr val="0070C0"/>
          </a:solidFill>
        </p:grpSpPr>
        <p:sp>
          <p:nvSpPr>
            <p:cNvPr id="24" name="圆角矩形 23"/>
            <p:cNvSpPr/>
            <p:nvPr/>
          </p:nvSpPr>
          <p:spPr bwMode="auto">
            <a:xfrm>
              <a:off x="2332469" y="809238"/>
              <a:ext cx="1859969" cy="608493"/>
            </a:xfrm>
            <a:prstGeom prst="roundRect">
              <a:avLst>
                <a:gd name="adj" fmla="val 50000"/>
              </a:avLst>
            </a:prstGeom>
            <a:solidFill>
              <a:schemeClr val="accent1"/>
            </a:solidFill>
            <a:ln w="19050" cap="flat" cmpd="sng" algn="ctr">
              <a:noFill/>
              <a:prstDash val="solid"/>
              <a:round/>
              <a:headEnd type="none" w="med" len="med"/>
              <a:tailEnd type="none" w="med" len="med"/>
            </a:ln>
            <a:effectLst/>
          </p:spPr>
          <p:txBody>
            <a:bodyPr lIns="108816" tIns="54408" rIns="108816" bIns="54408"/>
            <a:lstStyle/>
            <a:p>
              <a:pPr algn="ctr" defTabSz="815975" fontAlgn="auto"/>
              <a:endParaRPr lang="zh-CN" altLang="en-US" sz="2800" noProof="1">
                <a:solidFill>
                  <a:schemeClr val="bg1"/>
                </a:solidFill>
                <a:latin typeface="+mj-lt"/>
                <a:ea typeface="微软雅黑" panose="020B0503020204020204" pitchFamily="34" charset="-122"/>
              </a:endParaRPr>
            </a:p>
          </p:txBody>
        </p:sp>
        <p:sp>
          <p:nvSpPr>
            <p:cNvPr id="25" name="矩形 24"/>
            <p:cNvSpPr/>
            <p:nvPr/>
          </p:nvSpPr>
          <p:spPr>
            <a:xfrm>
              <a:off x="2605177" y="923027"/>
              <a:ext cx="1276709" cy="379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zh-CN" altLang="en-US" sz="2800" b="1" noProof="1">
                  <a:latin typeface="微软雅黑" panose="020B0503020204020204" pitchFamily="34" charset="-122"/>
                  <a:ea typeface="微软雅黑" panose="020B0503020204020204" pitchFamily="34" charset="-122"/>
                </a:rPr>
                <a:t>前 言</a:t>
              </a:r>
            </a:p>
          </p:txBody>
        </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6876" y="1441853"/>
            <a:ext cx="2178446" cy="2723057"/>
          </a:xfrm>
          <a:prstGeom prst="roundRect">
            <a:avLst>
              <a:gd name="adj" fmla="val 6985"/>
            </a:avLst>
          </a:prstGeom>
          <a:ln w="190500" cap="rnd">
            <a:noFill/>
            <a:prstDash val="solid"/>
          </a:ln>
          <a:effectLst/>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1000"/>
                                        <p:tgtEl>
                                          <p:spTgt spid="21"/>
                                        </p:tgtEl>
                                      </p:cBhvr>
                                    </p:animEffect>
                                  </p:childTnLst>
                                </p:cTn>
                              </p:par>
                            </p:childTnLst>
                          </p:cTn>
                        </p:par>
                        <p:par>
                          <p:cTn id="12" fill="hold" nodeType="afterGroup">
                            <p:stCondLst>
                              <p:cond delay="1500"/>
                            </p:stCondLst>
                            <p:childTnLst>
                              <p:par>
                                <p:cTn id="13" presetID="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1+#ppt_w/2"/>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2000"/>
                            </p:stCondLst>
                            <p:childTnLst>
                              <p:par>
                                <p:cTn id="18" presetID="14" presetClass="entr" presetSubtype="10" fill="hold" nodeType="afterEffect">
                                  <p:stCondLst>
                                    <p:cond delay="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randombar(horizontal)">
                                      <p:cBhvr>
                                        <p:cTn id="20" dur="1000"/>
                                        <p:tgtEl>
                                          <p:spTgt spid="22">
                                            <p:txEl>
                                              <p:pRg st="0" end="0"/>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22">
                                            <p:txEl>
                                              <p:pRg st="1" end="1"/>
                                            </p:txEl>
                                          </p:spTgt>
                                        </p:tgtEl>
                                        <p:attrNameLst>
                                          <p:attrName>style.visibility</p:attrName>
                                        </p:attrNameLst>
                                      </p:cBhvr>
                                      <p:to>
                                        <p:strVal val="visible"/>
                                      </p:to>
                                    </p:set>
                                    <p:animEffect transition="in" filter="randombar(horizontal)">
                                      <p:cBhvr>
                                        <p:cTn id="23" dur="1000"/>
                                        <p:tgtEl>
                                          <p:spTgt spid="22">
                                            <p:txEl>
                                              <p:pRg st="1" end="1"/>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22">
                                            <p:txEl>
                                              <p:pRg st="2" end="2"/>
                                            </p:txEl>
                                          </p:spTgt>
                                        </p:tgtEl>
                                        <p:attrNameLst>
                                          <p:attrName>style.visibility</p:attrName>
                                        </p:attrNameLst>
                                      </p:cBhvr>
                                      <p:to>
                                        <p:strVal val="visible"/>
                                      </p:to>
                                    </p:set>
                                    <p:animEffect transition="in" filter="randombar(horizontal)">
                                      <p:cBhvr>
                                        <p:cTn id="26" dur="10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8"/>
          <p:cNvSpPr>
            <a:spLocks noChangeArrowheads="1"/>
          </p:cNvSpPr>
          <p:nvPr/>
        </p:nvSpPr>
        <p:spPr bwMode="auto">
          <a:xfrm>
            <a:off x="0" y="1958975"/>
            <a:ext cx="3629025" cy="1284288"/>
          </a:xfrm>
          <a:custGeom>
            <a:avLst/>
            <a:gdLst>
              <a:gd name="T0" fmla="*/ 1089668 w 4310745"/>
              <a:gd name="T1" fmla="*/ 0 h 1283968"/>
              <a:gd name="T2" fmla="*/ 3526973 w 4310745"/>
              <a:gd name="T3" fmla="*/ 0 h 1283968"/>
              <a:gd name="T4" fmla="*/ 4310745 w 4310745"/>
              <a:gd name="T5" fmla="*/ 1269454 h 1283968"/>
              <a:gd name="T6" fmla="*/ 1089668 w 4310745"/>
              <a:gd name="T7" fmla="*/ 1283968 h 1283968"/>
              <a:gd name="T8" fmla="*/ 0 w 4310745"/>
              <a:gd name="T9" fmla="*/ 0 h 1283968"/>
              <a:gd name="T10" fmla="*/ 1089667 w 4310745"/>
              <a:gd name="T11" fmla="*/ 0 h 1283968"/>
              <a:gd name="T12" fmla="*/ 1089667 w 4310745"/>
              <a:gd name="T13" fmla="*/ 1283968 h 1283968"/>
              <a:gd name="T14" fmla="*/ 0 w 4310745"/>
              <a:gd name="T15" fmla="*/ 1283968 h 12839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0745" h="1283968">
                <a:moveTo>
                  <a:pt x="1089668" y="0"/>
                </a:moveTo>
                <a:lnTo>
                  <a:pt x="3526973" y="0"/>
                </a:lnTo>
                <a:lnTo>
                  <a:pt x="4310745" y="1269454"/>
                </a:lnTo>
                <a:lnTo>
                  <a:pt x="1089668" y="1283968"/>
                </a:lnTo>
                <a:close/>
                <a:moveTo>
                  <a:pt x="0" y="0"/>
                </a:moveTo>
                <a:lnTo>
                  <a:pt x="1089667" y="0"/>
                </a:lnTo>
                <a:lnTo>
                  <a:pt x="1089667" y="1283968"/>
                </a:lnTo>
                <a:lnTo>
                  <a:pt x="0" y="128396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latin typeface="Arial" panose="020B0604020202020204" pitchFamily="34" charset="0"/>
            </a:endParaRPr>
          </a:p>
        </p:txBody>
      </p:sp>
      <p:sp>
        <p:nvSpPr>
          <p:cNvPr id="5" name="TextBox 4"/>
          <p:cNvSpPr txBox="1"/>
          <p:nvPr/>
        </p:nvSpPr>
        <p:spPr bwMode="auto">
          <a:xfrm>
            <a:off x="1147763" y="2101850"/>
            <a:ext cx="1171575" cy="706438"/>
          </a:xfrm>
          <a:prstGeom prst="rect">
            <a:avLst/>
          </a:prstGeom>
          <a:noFill/>
        </p:spPr>
        <p:txBody>
          <a:bodyPr wrap="none">
            <a:spAutoFit/>
          </a:bodyPr>
          <a:lstStyle/>
          <a:p>
            <a:pPr fontAlgn="auto">
              <a:spcBef>
                <a:spcPts val="0"/>
              </a:spcBef>
              <a:spcAft>
                <a:spcPts val="0"/>
              </a:spcAft>
              <a:defRPr/>
            </a:pPr>
            <a:r>
              <a:rPr lang="zh-CN" altLang="en-US" sz="4000" kern="0" spc="-150" noProof="1">
                <a:ln w="1905">
                  <a:noFill/>
                </a:ln>
                <a:solidFill>
                  <a:schemeClr val="bg1"/>
                </a:solidFill>
                <a:latin typeface="方正大黑简体" panose="02010601030101010101" pitchFamily="65" charset="-122"/>
                <a:ea typeface="方正大黑简体" panose="02010601030101010101" pitchFamily="65" charset="-122"/>
              </a:rPr>
              <a:t>目录</a:t>
            </a:r>
          </a:p>
        </p:txBody>
      </p:sp>
      <p:sp>
        <p:nvSpPr>
          <p:cNvPr id="6" name="TextBox 5"/>
          <p:cNvSpPr txBox="1">
            <a:spLocks noChangeArrowheads="1"/>
          </p:cNvSpPr>
          <p:nvPr/>
        </p:nvSpPr>
        <p:spPr bwMode="auto">
          <a:xfrm>
            <a:off x="969963" y="2674938"/>
            <a:ext cx="1620837"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CONTENTS</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8" name="TextBox 7"/>
          <p:cNvSpPr txBox="1"/>
          <p:nvPr/>
        </p:nvSpPr>
        <p:spPr bwMode="auto">
          <a:xfrm>
            <a:off x="3463925" y="947738"/>
            <a:ext cx="2235200" cy="400050"/>
          </a:xfrm>
          <a:prstGeom prst="rect">
            <a:avLst/>
          </a:prstGeom>
          <a:noFill/>
        </p:spPr>
        <p:txBody>
          <a:bodyPr wrap="none">
            <a:spAutoFit/>
          </a:bodyPr>
          <a:lstStyle/>
          <a:p>
            <a:pPr fontAlgn="auto">
              <a:spcBef>
                <a:spcPts val="0"/>
              </a:spcBef>
              <a:spcAft>
                <a:spcPts val="0"/>
              </a:spcAft>
              <a:defRPr/>
            </a:pPr>
            <a:r>
              <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rPr>
              <a:t>在此输入标题内容</a:t>
            </a:r>
          </a:p>
        </p:txBody>
      </p:sp>
      <p:sp>
        <p:nvSpPr>
          <p:cNvPr id="9" name="TextBox 8"/>
          <p:cNvSpPr txBox="1"/>
          <p:nvPr/>
        </p:nvSpPr>
        <p:spPr bwMode="auto">
          <a:xfrm>
            <a:off x="3473450" y="1347788"/>
            <a:ext cx="2954338" cy="277812"/>
          </a:xfrm>
          <a:prstGeom prst="rect">
            <a:avLst/>
          </a:prstGeom>
          <a:noFill/>
        </p:spPr>
        <p:txBody>
          <a:bodyPr wrap="none">
            <a:spAutoFit/>
          </a:bodyPr>
          <a:lstStyle/>
          <a:p>
            <a:pPr fontAlgn="auto">
              <a:spcBef>
                <a:spcPts val="0"/>
              </a:spcBef>
              <a:spcAft>
                <a:spcPts val="0"/>
              </a:spcAft>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0" name="TextBox 9"/>
          <p:cNvSpPr txBox="1"/>
          <p:nvPr/>
        </p:nvSpPr>
        <p:spPr bwMode="auto">
          <a:xfrm>
            <a:off x="4452938" y="2787650"/>
            <a:ext cx="2236787" cy="400050"/>
          </a:xfrm>
          <a:prstGeom prst="rect">
            <a:avLst/>
          </a:prstGeom>
          <a:noFill/>
        </p:spPr>
        <p:txBody>
          <a:bodyPr wrap="none">
            <a:spAutoFit/>
          </a:bodyPr>
          <a:lstStyle/>
          <a:p>
            <a:r>
              <a:rPr lang="zh-CN" altLang="en-US" sz="2000" b="1">
                <a:solidFill>
                  <a:srgbClr val="404040"/>
                </a:solidFill>
                <a:latin typeface="微软雅黑" panose="020B0503020204020204" pitchFamily="34" charset="-122"/>
                <a:ea typeface="微软雅黑" panose="020B0503020204020204" pitchFamily="34" charset="-122"/>
              </a:rPr>
              <a:t>在此输入标题内容</a:t>
            </a:r>
          </a:p>
        </p:txBody>
      </p:sp>
      <p:sp>
        <p:nvSpPr>
          <p:cNvPr id="11" name="TextBox 10"/>
          <p:cNvSpPr txBox="1"/>
          <p:nvPr/>
        </p:nvSpPr>
        <p:spPr bwMode="auto">
          <a:xfrm>
            <a:off x="4462463" y="3151188"/>
            <a:ext cx="2954337" cy="277812"/>
          </a:xfrm>
          <a:prstGeom prst="rect">
            <a:avLst/>
          </a:prstGeom>
          <a:noFill/>
        </p:spPr>
        <p:txBody>
          <a:bodyPr wrap="none">
            <a:spAutoFit/>
          </a:bodyPr>
          <a:lstStyle/>
          <a:p>
            <a:pPr fontAlgn="auto">
              <a:spcBef>
                <a:spcPts val="0"/>
              </a:spcBef>
              <a:spcAft>
                <a:spcPts val="0"/>
              </a:spcAft>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2" name="TextBox 11"/>
          <p:cNvSpPr txBox="1"/>
          <p:nvPr/>
        </p:nvSpPr>
        <p:spPr bwMode="auto">
          <a:xfrm>
            <a:off x="3978275" y="1892300"/>
            <a:ext cx="2236788" cy="400050"/>
          </a:xfrm>
          <a:prstGeom prst="rect">
            <a:avLst/>
          </a:prstGeom>
          <a:noFill/>
        </p:spPr>
        <p:txBody>
          <a:bodyPr wrap="none">
            <a:spAutoFit/>
          </a:bodyPr>
          <a:lstStyle/>
          <a:p>
            <a:r>
              <a:rPr lang="zh-CN" altLang="en-US" sz="2000" b="1">
                <a:solidFill>
                  <a:srgbClr val="404040"/>
                </a:solidFill>
                <a:latin typeface="微软雅黑" panose="020B0503020204020204" pitchFamily="34" charset="-122"/>
                <a:ea typeface="微软雅黑" panose="020B0503020204020204" pitchFamily="34" charset="-122"/>
              </a:rPr>
              <a:t>在此输入标题内容</a:t>
            </a:r>
          </a:p>
        </p:txBody>
      </p:sp>
      <p:sp>
        <p:nvSpPr>
          <p:cNvPr id="13" name="TextBox 12"/>
          <p:cNvSpPr txBox="1"/>
          <p:nvPr/>
        </p:nvSpPr>
        <p:spPr bwMode="auto">
          <a:xfrm>
            <a:off x="3987800" y="2255838"/>
            <a:ext cx="2954338" cy="277812"/>
          </a:xfrm>
          <a:prstGeom prst="rect">
            <a:avLst/>
          </a:prstGeom>
          <a:noFill/>
        </p:spPr>
        <p:txBody>
          <a:bodyPr wrap="none">
            <a:spAutoFit/>
          </a:bodyPr>
          <a:lstStyle/>
          <a:p>
            <a:pPr fontAlgn="auto">
              <a:spcBef>
                <a:spcPts val="0"/>
              </a:spcBef>
              <a:spcAft>
                <a:spcPts val="0"/>
              </a:spcAft>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4" name="TextBox 13"/>
          <p:cNvSpPr txBox="1"/>
          <p:nvPr/>
        </p:nvSpPr>
        <p:spPr bwMode="auto">
          <a:xfrm>
            <a:off x="4921250" y="3678238"/>
            <a:ext cx="2236788" cy="400050"/>
          </a:xfrm>
          <a:prstGeom prst="rect">
            <a:avLst/>
          </a:prstGeom>
          <a:noFill/>
        </p:spPr>
        <p:txBody>
          <a:bodyPr wrap="none">
            <a:spAutoFit/>
          </a:bodyPr>
          <a:lstStyle/>
          <a:p>
            <a:r>
              <a:rPr lang="zh-CN" altLang="en-US" sz="2000" b="1">
                <a:solidFill>
                  <a:srgbClr val="404040"/>
                </a:solidFill>
                <a:latin typeface="微软雅黑" panose="020B0503020204020204" pitchFamily="34" charset="-122"/>
                <a:ea typeface="微软雅黑" panose="020B0503020204020204" pitchFamily="34" charset="-122"/>
              </a:rPr>
              <a:t>在此输入标题内容</a:t>
            </a:r>
          </a:p>
        </p:txBody>
      </p:sp>
      <p:sp>
        <p:nvSpPr>
          <p:cNvPr id="15" name="TextBox 14"/>
          <p:cNvSpPr txBox="1"/>
          <p:nvPr/>
        </p:nvSpPr>
        <p:spPr bwMode="auto">
          <a:xfrm>
            <a:off x="4930775" y="4040188"/>
            <a:ext cx="2954338" cy="277812"/>
          </a:xfrm>
          <a:prstGeom prst="rect">
            <a:avLst/>
          </a:prstGeom>
          <a:noFill/>
        </p:spPr>
        <p:txBody>
          <a:bodyPr wrap="none">
            <a:spAutoFit/>
          </a:bodyPr>
          <a:lstStyle/>
          <a:p>
            <a:pPr fontAlgn="auto">
              <a:spcBef>
                <a:spcPts val="0"/>
              </a:spcBef>
              <a:spcAft>
                <a:spcPts val="0"/>
              </a:spcAft>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6" name="TextBox 15"/>
          <p:cNvSpPr txBox="1">
            <a:spLocks noChangeArrowheads="1"/>
          </p:cNvSpPr>
          <p:nvPr/>
        </p:nvSpPr>
        <p:spPr bwMode="auto">
          <a:xfrm>
            <a:off x="2794000" y="915988"/>
            <a:ext cx="6556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dirty="0">
                <a:solidFill>
                  <a:schemeClr val="accent1"/>
                </a:solidFill>
                <a:latin typeface="Impact" panose="020B0806030902050204" pitchFamily="34" charset="0"/>
              </a:rPr>
              <a:t>01</a:t>
            </a:r>
            <a:endParaRPr lang="zh-CN" altLang="en-US" sz="4000">
              <a:solidFill>
                <a:schemeClr val="accent1"/>
              </a:solidFill>
              <a:latin typeface="Impact" panose="020B0806030902050204" pitchFamily="34" charset="0"/>
            </a:endParaRPr>
          </a:p>
        </p:txBody>
      </p:sp>
      <p:sp>
        <p:nvSpPr>
          <p:cNvPr id="17" name="TextBox 16"/>
          <p:cNvSpPr txBox="1">
            <a:spLocks noChangeArrowheads="1"/>
          </p:cNvSpPr>
          <p:nvPr/>
        </p:nvSpPr>
        <p:spPr bwMode="auto">
          <a:xfrm>
            <a:off x="3311525" y="1854200"/>
            <a:ext cx="719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dirty="0">
                <a:solidFill>
                  <a:schemeClr val="accent1"/>
                </a:solidFill>
                <a:latin typeface="Impact" panose="020B0806030902050204" pitchFamily="34" charset="0"/>
              </a:rPr>
              <a:t>02</a:t>
            </a:r>
            <a:endParaRPr lang="zh-CN" altLang="en-US" sz="4000">
              <a:solidFill>
                <a:schemeClr val="accent1"/>
              </a:solidFill>
              <a:latin typeface="Impact" panose="020B0806030902050204" pitchFamily="34" charset="0"/>
            </a:endParaRPr>
          </a:p>
        </p:txBody>
      </p:sp>
      <p:sp>
        <p:nvSpPr>
          <p:cNvPr id="18" name="TextBox 17"/>
          <p:cNvSpPr txBox="1">
            <a:spLocks noChangeArrowheads="1"/>
          </p:cNvSpPr>
          <p:nvPr/>
        </p:nvSpPr>
        <p:spPr bwMode="auto">
          <a:xfrm>
            <a:off x="3846513" y="2716213"/>
            <a:ext cx="7334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dirty="0">
                <a:solidFill>
                  <a:schemeClr val="accent1"/>
                </a:solidFill>
                <a:latin typeface="Impact" panose="020B0806030902050204" pitchFamily="34" charset="0"/>
              </a:rPr>
              <a:t>03</a:t>
            </a:r>
            <a:endParaRPr lang="zh-CN" altLang="en-US" sz="4000">
              <a:solidFill>
                <a:schemeClr val="accent1"/>
              </a:solidFill>
              <a:latin typeface="Impact" panose="020B0806030902050204" pitchFamily="34" charset="0"/>
            </a:endParaRPr>
          </a:p>
        </p:txBody>
      </p:sp>
      <p:sp>
        <p:nvSpPr>
          <p:cNvPr id="19" name="TextBox 18"/>
          <p:cNvSpPr txBox="1">
            <a:spLocks noChangeArrowheads="1"/>
          </p:cNvSpPr>
          <p:nvPr/>
        </p:nvSpPr>
        <p:spPr bwMode="auto">
          <a:xfrm>
            <a:off x="4260850" y="3602038"/>
            <a:ext cx="717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dirty="0">
                <a:solidFill>
                  <a:schemeClr val="accent1"/>
                </a:solidFill>
                <a:latin typeface="Impact" panose="020B0806030902050204" pitchFamily="34" charset="0"/>
              </a:rPr>
              <a:t>04</a:t>
            </a:r>
            <a:endParaRPr lang="zh-CN" altLang="en-US" sz="4000">
              <a:solidFill>
                <a:schemeClr val="accent1"/>
              </a:solidFill>
              <a:latin typeface="Impact" panose="020B0806030902050204" pitchFamily="34" charset="0"/>
            </a:endParaRPr>
          </a:p>
        </p:txBody>
      </p:sp>
      <p:sp>
        <p:nvSpPr>
          <p:cNvPr id="20" name="矩形 34"/>
          <p:cNvSpPr>
            <a:spLocks noChangeArrowheads="1"/>
          </p:cNvSpPr>
          <p:nvPr/>
        </p:nvSpPr>
        <p:spPr bwMode="auto">
          <a:xfrm>
            <a:off x="6986588" y="1954213"/>
            <a:ext cx="2171700" cy="1289050"/>
          </a:xfrm>
          <a:custGeom>
            <a:avLst/>
            <a:gdLst>
              <a:gd name="T0" fmla="*/ 0 w 1843227"/>
              <a:gd name="T1" fmla="*/ 3587 h 1287555"/>
              <a:gd name="T2" fmla="*/ 1843227 w 1843227"/>
              <a:gd name="T3" fmla="*/ 0 h 1287555"/>
              <a:gd name="T4" fmla="*/ 1833140 w 1843227"/>
              <a:gd name="T5" fmla="*/ 1287555 h 1287555"/>
              <a:gd name="T6" fmla="*/ 551543 w 1843227"/>
              <a:gd name="T7" fmla="*/ 1287555 h 1287555"/>
              <a:gd name="T8" fmla="*/ 0 w 1843227"/>
              <a:gd name="T9" fmla="*/ 3587 h 1287555"/>
            </a:gdLst>
            <a:ahLst/>
            <a:cxnLst>
              <a:cxn ang="0">
                <a:pos x="T0" y="T1"/>
              </a:cxn>
              <a:cxn ang="0">
                <a:pos x="T2" y="T3"/>
              </a:cxn>
              <a:cxn ang="0">
                <a:pos x="T4" y="T5"/>
              </a:cxn>
              <a:cxn ang="0">
                <a:pos x="T6" y="T7"/>
              </a:cxn>
              <a:cxn ang="0">
                <a:pos x="T8" y="T9"/>
              </a:cxn>
            </a:cxnLst>
            <a:rect l="0" t="0" r="r" b="b"/>
            <a:pathLst>
              <a:path w="1843227" h="1287555">
                <a:moveTo>
                  <a:pt x="0" y="3587"/>
                </a:moveTo>
                <a:lnTo>
                  <a:pt x="1843227" y="0"/>
                </a:lnTo>
                <a:cubicBezTo>
                  <a:pt x="1839865" y="429185"/>
                  <a:pt x="1836502" y="858370"/>
                  <a:pt x="1833140" y="1287555"/>
                </a:cubicBezTo>
                <a:lnTo>
                  <a:pt x="551543" y="1287555"/>
                </a:lnTo>
                <a:lnTo>
                  <a:pt x="0" y="358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latin typeface="Arial" panose="020B0604020202020204" pitchFamily="34" charset="0"/>
            </a:endParaRPr>
          </a:p>
        </p:txBody>
      </p:sp>
      <p:sp>
        <p:nvSpPr>
          <p:cNvPr id="21" name="TextBox 20"/>
          <p:cNvSpPr txBox="1">
            <a:spLocks noChangeArrowheads="1"/>
          </p:cNvSpPr>
          <p:nvPr/>
        </p:nvSpPr>
        <p:spPr bwMode="auto">
          <a:xfrm>
            <a:off x="7594600" y="2305050"/>
            <a:ext cx="12985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dirty="0">
                <a:solidFill>
                  <a:schemeClr val="bg1"/>
                </a:solidFill>
                <a:latin typeface="Eras Bold ITC" pitchFamily="34" charset="0"/>
                <a:ea typeface="微软雅黑" panose="020B0503020204020204" pitchFamily="34" charset="-122"/>
              </a:rPr>
              <a:t>LOGO</a:t>
            </a:r>
            <a:endParaRPr lang="zh-CN" altLang="en-US" sz="2800">
              <a:solidFill>
                <a:schemeClr val="bg1"/>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right)">
                                      <p:cBhvr>
                                        <p:cTn id="10" dur="500"/>
                                        <p:tgtEl>
                                          <p:spTgt spid="20"/>
                                        </p:tgtEl>
                                      </p:cBhvr>
                                    </p:animEffect>
                                  </p:childTnLst>
                                </p:cTn>
                              </p:par>
                            </p:childTnLst>
                          </p:cTn>
                        </p:par>
                        <p:par>
                          <p:cTn id="11" fill="hold" nodeType="afterGroup">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2500"/>
                            </p:stCondLst>
                            <p:childTnLst>
                              <p:par>
                                <p:cTn id="29" presetID="49" presetClass="entr" presetSubtype="0" decel="100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style.rotation</p:attrName>
                                        </p:attrNameLst>
                                      </p:cBhvr>
                                      <p:tavLst>
                                        <p:tav tm="0">
                                          <p:val>
                                            <p:fltVal val="360"/>
                                          </p:val>
                                        </p:tav>
                                        <p:tav tm="100000">
                                          <p:val>
                                            <p:fltVal val="0"/>
                                          </p:val>
                                        </p:tav>
                                      </p:tavLst>
                                    </p:anim>
                                    <p:animEffect transition="in" filter="fade">
                                      <p:cBhvr>
                                        <p:cTn id="34" dur="500"/>
                                        <p:tgtEl>
                                          <p:spTgt spid="16"/>
                                        </p:tgtEl>
                                      </p:cBhvr>
                                    </p:animEffect>
                                  </p:childTnLst>
                                </p:cTn>
                              </p:par>
                            </p:childTnLst>
                          </p:cTn>
                        </p:par>
                        <p:par>
                          <p:cTn id="35" fill="hold" nodeType="afterGroup">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anim calcmode="lin" valueType="num">
                                      <p:cBhvr>
                                        <p:cTn id="44" dur="500" fill="hold"/>
                                        <p:tgtEl>
                                          <p:spTgt spid="9"/>
                                        </p:tgtEl>
                                        <p:attrNameLst>
                                          <p:attrName>ppt_x</p:attrName>
                                        </p:attrNameLst>
                                      </p:cBhvr>
                                      <p:tavLst>
                                        <p:tav tm="0">
                                          <p:val>
                                            <p:strVal val="#ppt_x"/>
                                          </p:val>
                                        </p:tav>
                                        <p:tav tm="100000">
                                          <p:val>
                                            <p:strVal val="#ppt_x"/>
                                          </p:val>
                                        </p:tav>
                                      </p:tavLst>
                                    </p:anim>
                                    <p:anim calcmode="lin" valueType="num">
                                      <p:cBhvr>
                                        <p:cTn id="45" dur="500" fill="hold"/>
                                        <p:tgtEl>
                                          <p:spTgt spid="9"/>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3600"/>
                            </p:stCondLst>
                            <p:childTnLst>
                              <p:par>
                                <p:cTn id="47" presetID="49" presetClass="entr" presetSubtype="0" decel="10000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360"/>
                                          </p:val>
                                        </p:tav>
                                        <p:tav tm="100000">
                                          <p:val>
                                            <p:fltVal val="0"/>
                                          </p:val>
                                        </p:tav>
                                      </p:tavLst>
                                    </p:anim>
                                    <p:animEffect transition="in" filter="fade">
                                      <p:cBhvr>
                                        <p:cTn id="52" dur="500"/>
                                        <p:tgtEl>
                                          <p:spTgt spid="17"/>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anim calcmode="lin" valueType="num">
                                      <p:cBhvr>
                                        <p:cTn id="61" dur="500" fill="hold"/>
                                        <p:tgtEl>
                                          <p:spTgt spid="13"/>
                                        </p:tgtEl>
                                        <p:attrNameLst>
                                          <p:attrName>ppt_x</p:attrName>
                                        </p:attrNameLst>
                                      </p:cBhvr>
                                      <p:tavLst>
                                        <p:tav tm="0">
                                          <p:val>
                                            <p:strVal val="#ppt_x"/>
                                          </p:val>
                                        </p:tav>
                                        <p:tav tm="100000">
                                          <p:val>
                                            <p:strVal val="#ppt_x"/>
                                          </p:val>
                                        </p:tav>
                                      </p:tavLst>
                                    </p:anim>
                                    <p:anim calcmode="lin" valueType="num">
                                      <p:cBhvr>
                                        <p:cTn id="62" dur="500" fill="hold"/>
                                        <p:tgtEl>
                                          <p:spTgt spid="13"/>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4400"/>
                            </p:stCondLst>
                            <p:childTnLst>
                              <p:par>
                                <p:cTn id="64" presetID="49" presetClass="entr" presetSubtype="0" decel="10000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 calcmode="lin" valueType="num">
                                      <p:cBhvr>
                                        <p:cTn id="68" dur="500" fill="hold"/>
                                        <p:tgtEl>
                                          <p:spTgt spid="18"/>
                                        </p:tgtEl>
                                        <p:attrNameLst>
                                          <p:attrName>style.rotation</p:attrName>
                                        </p:attrNameLst>
                                      </p:cBhvr>
                                      <p:tavLst>
                                        <p:tav tm="0">
                                          <p:val>
                                            <p:fltVal val="360"/>
                                          </p:val>
                                        </p:tav>
                                        <p:tav tm="100000">
                                          <p:val>
                                            <p:fltVal val="0"/>
                                          </p:val>
                                        </p:tav>
                                      </p:tavLst>
                                    </p:anim>
                                    <p:animEffect transition="in" filter="fade">
                                      <p:cBhvr>
                                        <p:cTn id="69" dur="500"/>
                                        <p:tgtEl>
                                          <p:spTgt spid="18"/>
                                        </p:tgtEl>
                                      </p:cBhvr>
                                    </p:animEffect>
                                  </p:childTnLst>
                                </p:cTn>
                              </p:par>
                              <p:par>
                                <p:cTn id="70" presetID="42" presetClass="entr" presetSubtype="0" fill="hold" grpId="0" nodeType="withEffect">
                                  <p:stCondLst>
                                    <p:cond delay="40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anim calcmode="lin" valueType="num">
                                      <p:cBhvr>
                                        <p:cTn id="73" dur="500" fill="hold"/>
                                        <p:tgtEl>
                                          <p:spTgt spid="10"/>
                                        </p:tgtEl>
                                        <p:attrNameLst>
                                          <p:attrName>ppt_x</p:attrName>
                                        </p:attrNameLst>
                                      </p:cBhvr>
                                      <p:tavLst>
                                        <p:tav tm="0">
                                          <p:val>
                                            <p:strVal val="#ppt_x"/>
                                          </p:val>
                                        </p:tav>
                                        <p:tav tm="100000">
                                          <p:val>
                                            <p:strVal val="#ppt_x"/>
                                          </p:val>
                                        </p:tav>
                                      </p:tavLst>
                                    </p:anim>
                                    <p:anim calcmode="lin" valueType="num">
                                      <p:cBhvr>
                                        <p:cTn id="74" dur="500" fill="hold"/>
                                        <p:tgtEl>
                                          <p:spTgt spid="1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50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500"/>
                                        <p:tgtEl>
                                          <p:spTgt spid="11"/>
                                        </p:tgtEl>
                                      </p:cBhvr>
                                    </p:animEffect>
                                    <p:anim calcmode="lin" valueType="num">
                                      <p:cBhvr>
                                        <p:cTn id="78" dur="500" fill="hold"/>
                                        <p:tgtEl>
                                          <p:spTgt spid="11"/>
                                        </p:tgtEl>
                                        <p:attrNameLst>
                                          <p:attrName>ppt_x</p:attrName>
                                        </p:attrNameLst>
                                      </p:cBhvr>
                                      <p:tavLst>
                                        <p:tav tm="0">
                                          <p:val>
                                            <p:strVal val="#ppt_x"/>
                                          </p:val>
                                        </p:tav>
                                        <p:tav tm="100000">
                                          <p:val>
                                            <p:strVal val="#ppt_x"/>
                                          </p:val>
                                        </p:tav>
                                      </p:tavLst>
                                    </p:anim>
                                    <p:anim calcmode="lin" valueType="num">
                                      <p:cBhvr>
                                        <p:cTn id="79" dur="500" fill="hold"/>
                                        <p:tgtEl>
                                          <p:spTgt spid="11"/>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5400"/>
                            </p:stCondLst>
                            <p:childTnLst>
                              <p:par>
                                <p:cTn id="81" presetID="49" presetClass="entr" presetSubtype="0" decel="10000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 calcmode="lin" valueType="num">
                                      <p:cBhvr>
                                        <p:cTn id="85" dur="500" fill="hold"/>
                                        <p:tgtEl>
                                          <p:spTgt spid="19"/>
                                        </p:tgtEl>
                                        <p:attrNameLst>
                                          <p:attrName>style.rotation</p:attrName>
                                        </p:attrNameLst>
                                      </p:cBhvr>
                                      <p:tavLst>
                                        <p:tav tm="0">
                                          <p:val>
                                            <p:fltVal val="360"/>
                                          </p:val>
                                        </p:tav>
                                        <p:tav tm="100000">
                                          <p:val>
                                            <p:fltVal val="0"/>
                                          </p:val>
                                        </p:tav>
                                      </p:tavLst>
                                    </p:anim>
                                    <p:animEffect transition="in" filter="fade">
                                      <p:cBhvr>
                                        <p:cTn id="86" dur="500"/>
                                        <p:tgtEl>
                                          <p:spTgt spid="19"/>
                                        </p:tgtEl>
                                      </p:cBhvr>
                                    </p:animEffect>
                                  </p:childTnLst>
                                </p:cTn>
                              </p:par>
                              <p:par>
                                <p:cTn id="87" presetID="42" presetClass="entr" presetSubtype="0" fill="hold" grpId="0" nodeType="withEffect">
                                  <p:stCondLst>
                                    <p:cond delay="600"/>
                                  </p:stCondLst>
                                  <p:childTnLst>
                                    <p:set>
                                      <p:cBhvr>
                                        <p:cTn id="88" dur="1" fill="hold">
                                          <p:stCondLst>
                                            <p:cond delay="0"/>
                                          </p:stCondLst>
                                        </p:cTn>
                                        <p:tgtEl>
                                          <p:spTgt spid="14"/>
                                        </p:tgtEl>
                                        <p:attrNameLst>
                                          <p:attrName>style.visibility</p:attrName>
                                        </p:attrNameLst>
                                      </p:cBhvr>
                                      <p:to>
                                        <p:strVal val="visible"/>
                                      </p:to>
                                    </p:set>
                                    <p:animEffect transition="in" filter="fade">
                                      <p:cBhvr>
                                        <p:cTn id="89" dur="500"/>
                                        <p:tgtEl>
                                          <p:spTgt spid="14"/>
                                        </p:tgtEl>
                                      </p:cBhvr>
                                    </p:animEffect>
                                    <p:anim calcmode="lin" valueType="num">
                                      <p:cBhvr>
                                        <p:cTn id="90" dur="500" fill="hold"/>
                                        <p:tgtEl>
                                          <p:spTgt spid="14"/>
                                        </p:tgtEl>
                                        <p:attrNameLst>
                                          <p:attrName>ppt_x</p:attrName>
                                        </p:attrNameLst>
                                      </p:cBhvr>
                                      <p:tavLst>
                                        <p:tav tm="0">
                                          <p:val>
                                            <p:strVal val="#ppt_x"/>
                                          </p:val>
                                        </p:tav>
                                        <p:tav tm="100000">
                                          <p:val>
                                            <p:strVal val="#ppt_x"/>
                                          </p:val>
                                        </p:tav>
                                      </p:tavLst>
                                    </p:anim>
                                    <p:anim calcmode="lin" valueType="num">
                                      <p:cBhvr>
                                        <p:cTn id="91" dur="500" fill="hold"/>
                                        <p:tgtEl>
                                          <p:spTgt spid="1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70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500"/>
                                        <p:tgtEl>
                                          <p:spTgt spid="15"/>
                                        </p:tgtEl>
                                      </p:cBhvr>
                                    </p:animEffect>
                                    <p:anim calcmode="lin" valueType="num">
                                      <p:cBhvr>
                                        <p:cTn id="95" dur="500" fill="hold"/>
                                        <p:tgtEl>
                                          <p:spTgt spid="15"/>
                                        </p:tgtEl>
                                        <p:attrNameLst>
                                          <p:attrName>ppt_x</p:attrName>
                                        </p:attrNameLst>
                                      </p:cBhvr>
                                      <p:tavLst>
                                        <p:tav tm="0">
                                          <p:val>
                                            <p:strVal val="#ppt_x"/>
                                          </p:val>
                                        </p:tav>
                                        <p:tav tm="100000">
                                          <p:val>
                                            <p:strVal val="#ppt_x"/>
                                          </p:val>
                                        </p:tav>
                                      </p:tavLst>
                                    </p:anim>
                                    <p:anim calcmode="lin" valueType="num">
                                      <p:cBhvr>
                                        <p:cTn id="9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8" grpId="0"/>
      <p:bldP spid="9" grpId="0"/>
      <p:bldP spid="10" grpId="0"/>
      <p:bldP spid="11" grpId="0"/>
      <p:bldP spid="12" grpId="0"/>
      <p:bldP spid="13" grpId="0"/>
      <p:bldP spid="14" grpId="0"/>
      <p:bldP spid="15" grpId="0"/>
      <p:bldP spid="16" grpId="0"/>
      <p:bldP spid="17" grpId="0"/>
      <p:bldP spid="18" grpId="0"/>
      <p:bldP spid="19" grpId="0"/>
      <p:bldP spid="20" grpId="0" animBg="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a:solidFill>
                  <a:schemeClr val="bg1"/>
                </a:solidFill>
                <a:latin typeface="微软雅黑" panose="020B0503020204020204" pitchFamily="34" charset="-122"/>
                <a:ea typeface="微软雅黑" panose="020B0503020204020204" pitchFamily="34" charset="-122"/>
              </a:rPr>
              <a:t>在此输入过渡页标题</a:t>
            </a:r>
          </a:p>
        </p:txBody>
      </p:sp>
      <p:sp>
        <p:nvSpPr>
          <p:cNvPr id="25" name="Text Box 2"/>
          <p:cNvSpPr txBox="1">
            <a:spLocks noChangeArrowheads="1"/>
          </p:cNvSpPr>
          <p:nvPr/>
        </p:nvSpPr>
        <p:spPr bwMode="auto">
          <a:xfrm>
            <a:off x="2749550" y="2643188"/>
            <a:ext cx="480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点击录入此部分的内容及说明，简单扼要。</a:t>
            </a:r>
          </a:p>
        </p:txBody>
      </p:sp>
      <p:sp>
        <p:nvSpPr>
          <p:cNvPr id="6" name="TextBox 5"/>
          <p:cNvSpPr txBox="1">
            <a:spLocks noChangeArrowheads="1"/>
          </p:cNvSpPr>
          <p:nvPr/>
        </p:nvSpPr>
        <p:spPr bwMode="auto">
          <a:xfrm>
            <a:off x="566738" y="1773238"/>
            <a:ext cx="121920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dirty="0">
                <a:solidFill>
                  <a:schemeClr val="bg1"/>
                </a:solidFill>
                <a:latin typeface="Impact" panose="020B0806030902050204" pitchFamily="34" charset="0"/>
                <a:ea typeface="微软雅黑" panose="020B0503020204020204" pitchFamily="34" charset="-122"/>
              </a:rPr>
              <a:t>01</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ppt_x</p:attrName>
                                        </p:attrNameLst>
                                      </p:cBhvr>
                                      <p:tavLst>
                                        <p:tav tm="0">
                                          <p:val>
                                            <p:strVal val="1+#ppt_w/2"/>
                                          </p:val>
                                        </p:tav>
                                        <p:tav tm="100000">
                                          <p:val>
                                            <p:strVal val="#ppt_x"/>
                                          </p:val>
                                        </p:tav>
                                      </p:tavLst>
                                    </p:anim>
                                    <p:anim calcmode="lin" valueType="num">
                                      <p:cBhvr>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style.rotation</p:attrName>
                                        </p:attrNameLst>
                                      </p:cBhvr>
                                      <p:tavLst>
                                        <p:tav tm="0">
                                          <p:val>
                                            <p:fltVal val="360"/>
                                          </p:val>
                                        </p:tav>
                                        <p:tav tm="100000">
                                          <p:val>
                                            <p:fltVal val="0"/>
                                          </p:val>
                                        </p:tav>
                                      </p:tavLst>
                                    </p:anim>
                                    <p:animEffect transition="in" filter="fade">
                                      <p:cBhvr>
                                        <p:cTn id="19" dur="500"/>
                                        <p:tgtEl>
                                          <p:spTgt spid="6"/>
                                        </p:tgtEl>
                                      </p:cBhvr>
                                    </p:animEffect>
                                  </p:childTnLst>
                                </p:cTn>
                              </p:par>
                            </p:childTnLst>
                          </p:cTn>
                        </p:par>
                        <p:par>
                          <p:cTn id="20" fill="hold" nodeType="afterGroup">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nodeType="afterGroup">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Box 13"/>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14338" name="TextBox 1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
        <p:nvSpPr>
          <p:cNvPr id="27" name="箭头3"/>
          <p:cNvSpPr>
            <a:spLocks noChangeArrowheads="1"/>
          </p:cNvSpPr>
          <p:nvPr/>
        </p:nvSpPr>
        <p:spPr bwMode="auto">
          <a:xfrm flipV="1">
            <a:off x="1531938" y="2889250"/>
            <a:ext cx="819150" cy="114141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wrap="none" lIns="62118" tIns="31058" rIns="62118" bIns="31058" anchor="ctr"/>
          <a:lstStyle/>
          <a:p>
            <a:endParaRPr lang="zh-CN" altLang="en-US" sz="900">
              <a:solidFill>
                <a:srgbClr val="000000"/>
              </a:solidFill>
            </a:endParaRPr>
          </a:p>
        </p:txBody>
      </p:sp>
      <p:sp>
        <p:nvSpPr>
          <p:cNvPr id="28" name="箭头2"/>
          <p:cNvSpPr>
            <a:spLocks noChangeArrowheads="1"/>
          </p:cNvSpPr>
          <p:nvPr/>
        </p:nvSpPr>
        <p:spPr bwMode="auto">
          <a:xfrm rot="-5400000">
            <a:off x="1747838" y="2414588"/>
            <a:ext cx="244475" cy="974725"/>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wrap="none" lIns="62118" tIns="31058" rIns="62118" bIns="31058" anchor="ctr"/>
          <a:lstStyle/>
          <a:p>
            <a:endParaRPr lang="zh-CN" altLang="en-US" sz="900">
              <a:solidFill>
                <a:srgbClr val="000000"/>
              </a:solidFill>
            </a:endParaRPr>
          </a:p>
        </p:txBody>
      </p:sp>
      <p:sp>
        <p:nvSpPr>
          <p:cNvPr id="29" name="箭头1"/>
          <p:cNvSpPr>
            <a:spLocks noChangeArrowheads="1"/>
          </p:cNvSpPr>
          <p:nvPr/>
        </p:nvSpPr>
        <p:spPr bwMode="auto">
          <a:xfrm>
            <a:off x="1527175" y="1643063"/>
            <a:ext cx="819150" cy="1322387"/>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wrap="none" lIns="62118" tIns="31058" rIns="62118" bIns="31058" anchor="ctr"/>
          <a:lstStyle/>
          <a:p>
            <a:endParaRPr lang="zh-CN" altLang="en-US" sz="900">
              <a:solidFill>
                <a:srgbClr val="000000"/>
              </a:solidFill>
            </a:endParaRPr>
          </a:p>
        </p:txBody>
      </p:sp>
      <p:sp>
        <p:nvSpPr>
          <p:cNvPr id="30" name="文本1"/>
          <p:cNvSpPr>
            <a:spLocks noChangeArrowheads="1"/>
          </p:cNvSpPr>
          <p:nvPr/>
        </p:nvSpPr>
        <p:spPr bwMode="auto">
          <a:xfrm>
            <a:off x="3378200" y="1352550"/>
            <a:ext cx="4433888" cy="896938"/>
          </a:xfrm>
          <a:prstGeom prst="roundRect">
            <a:avLst>
              <a:gd name="adj" fmla="val 11505"/>
            </a:avLst>
          </a:prstGeom>
          <a:noFill/>
          <a:ln w="158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nchor="ctr"/>
          <a:lstStyle/>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a:solidFill>
                <a:srgbClr val="404040"/>
              </a:solidFill>
              <a:latin typeface="微软雅黑" panose="020B0503020204020204" pitchFamily="34" charset="-122"/>
              <a:ea typeface="微软雅黑" panose="020B0503020204020204" pitchFamily="34" charset="-122"/>
            </a:endParaRPr>
          </a:p>
        </p:txBody>
      </p:sp>
      <p:sp>
        <p:nvSpPr>
          <p:cNvPr id="31" name="标题1"/>
          <p:cNvSpPr>
            <a:spLocks noChangeArrowheads="1"/>
          </p:cNvSpPr>
          <p:nvPr/>
        </p:nvSpPr>
        <p:spPr bwMode="auto">
          <a:xfrm>
            <a:off x="2446338" y="1347788"/>
            <a:ext cx="931862" cy="901700"/>
          </a:xfrm>
          <a:prstGeom prst="roundRect">
            <a:avLst>
              <a:gd name="adj" fmla="val 11921"/>
            </a:avLst>
          </a:prstGeom>
          <a:solidFill>
            <a:schemeClr val="accent1"/>
          </a:solidFill>
          <a:ln>
            <a:noFill/>
          </a:ln>
          <a:extLst>
            <a:ext uri="{91240B29-F687-4F45-9708-019B960494DF}">
              <a14:hiddenLine xmlns:a14="http://schemas.microsoft.com/office/drawing/2010/main" w="25400">
                <a:solidFill>
                  <a:srgbClr val="000000"/>
                </a:solidFill>
                <a:round/>
                <a:headEnd/>
                <a:tailEnd/>
              </a14:hiddenLine>
            </a:ext>
          </a:extLst>
        </p:spPr>
        <p:txBody>
          <a:bodyPr lIns="62118" tIns="31058" rIns="62118" bIns="31058" anchor="ctr"/>
          <a:lstStyle/>
          <a:p>
            <a:pPr algn="ctr">
              <a:lnSpc>
                <a:spcPct val="120000"/>
              </a:lnSpc>
            </a:pPr>
            <a:r>
              <a:rPr lang="zh-CN" altLang="en-US" sz="1400" b="1">
                <a:solidFill>
                  <a:srgbClr val="F2F2F2"/>
                </a:solidFill>
                <a:latin typeface="微软雅黑" panose="020B0503020204020204" pitchFamily="34" charset="-122"/>
                <a:ea typeface="微软雅黑" panose="020B0503020204020204" pitchFamily="34" charset="-122"/>
              </a:rPr>
              <a:t>添加标题</a:t>
            </a:r>
            <a:endParaRPr lang="zh-CN" altLang="zh-CN" sz="1400" b="1">
              <a:solidFill>
                <a:srgbClr val="F2F2F2"/>
              </a:solidFill>
              <a:latin typeface="微软雅黑" panose="020B0503020204020204" pitchFamily="34" charset="-122"/>
              <a:ea typeface="微软雅黑" panose="020B0503020204020204" pitchFamily="34" charset="-122"/>
            </a:endParaRPr>
          </a:p>
        </p:txBody>
      </p:sp>
      <p:sp>
        <p:nvSpPr>
          <p:cNvPr id="32" name="文本2"/>
          <p:cNvSpPr>
            <a:spLocks noChangeArrowheads="1"/>
          </p:cNvSpPr>
          <p:nvPr/>
        </p:nvSpPr>
        <p:spPr bwMode="auto">
          <a:xfrm>
            <a:off x="3378200" y="2441575"/>
            <a:ext cx="4433888" cy="895350"/>
          </a:xfrm>
          <a:prstGeom prst="roundRect">
            <a:avLst>
              <a:gd name="adj" fmla="val 11505"/>
            </a:avLst>
          </a:prstGeom>
          <a:noFill/>
          <a:ln w="158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nchor="ctr"/>
          <a:lstStyle/>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200">
              <a:solidFill>
                <a:srgbClr val="404040"/>
              </a:solidFill>
              <a:latin typeface="微软雅黑" panose="020B0503020204020204" pitchFamily="34" charset="-122"/>
              <a:ea typeface="微软雅黑" panose="020B0503020204020204" pitchFamily="34" charset="-122"/>
            </a:endParaRPr>
          </a:p>
        </p:txBody>
      </p:sp>
      <p:sp>
        <p:nvSpPr>
          <p:cNvPr id="33" name="标题2"/>
          <p:cNvSpPr>
            <a:spLocks noChangeArrowheads="1"/>
          </p:cNvSpPr>
          <p:nvPr/>
        </p:nvSpPr>
        <p:spPr bwMode="auto">
          <a:xfrm>
            <a:off x="2446338" y="2441575"/>
            <a:ext cx="931862" cy="895350"/>
          </a:xfrm>
          <a:prstGeom prst="roundRect">
            <a:avLst>
              <a:gd name="adj" fmla="val 11921"/>
            </a:avLst>
          </a:prstGeom>
          <a:solidFill>
            <a:schemeClr val="accent1"/>
          </a:solidFill>
          <a:ln>
            <a:noFill/>
          </a:ln>
          <a:extLst>
            <a:ext uri="{91240B29-F687-4F45-9708-019B960494DF}">
              <a14:hiddenLine xmlns:a14="http://schemas.microsoft.com/office/drawing/2010/main" w="25400">
                <a:solidFill>
                  <a:srgbClr val="000000"/>
                </a:solidFill>
                <a:round/>
                <a:headEnd/>
                <a:tailEnd/>
              </a14:hiddenLine>
            </a:ext>
          </a:extLst>
        </p:spPr>
        <p:txBody>
          <a:bodyPr lIns="62118" tIns="31058" rIns="62118" bIns="31058" anchor="ctr"/>
          <a:lstStyle/>
          <a:p>
            <a:pPr algn="ctr">
              <a:lnSpc>
                <a:spcPct val="120000"/>
              </a:lnSpc>
            </a:pPr>
            <a:r>
              <a:rPr lang="zh-CN" altLang="en-US" sz="1400" b="1">
                <a:solidFill>
                  <a:srgbClr val="F2F2F2"/>
                </a:solidFill>
                <a:latin typeface="微软雅黑" panose="020B0503020204020204" pitchFamily="34" charset="-122"/>
                <a:ea typeface="微软雅黑" panose="020B0503020204020204" pitchFamily="34" charset="-122"/>
              </a:rPr>
              <a:t>添加标题</a:t>
            </a:r>
            <a:endParaRPr lang="zh-CN" altLang="zh-CN" sz="1400" b="1">
              <a:solidFill>
                <a:srgbClr val="F2F2F2"/>
              </a:solidFill>
              <a:latin typeface="微软雅黑" panose="020B0503020204020204" pitchFamily="34" charset="-122"/>
              <a:ea typeface="微软雅黑" panose="020B0503020204020204" pitchFamily="34" charset="-122"/>
            </a:endParaRPr>
          </a:p>
        </p:txBody>
      </p:sp>
      <p:sp>
        <p:nvSpPr>
          <p:cNvPr id="34" name="文本3"/>
          <p:cNvSpPr>
            <a:spLocks noChangeArrowheads="1"/>
          </p:cNvSpPr>
          <p:nvPr/>
        </p:nvSpPr>
        <p:spPr bwMode="auto">
          <a:xfrm>
            <a:off x="3378200" y="3522663"/>
            <a:ext cx="4433888" cy="885825"/>
          </a:xfrm>
          <a:prstGeom prst="roundRect">
            <a:avLst>
              <a:gd name="adj" fmla="val 11505"/>
            </a:avLst>
          </a:prstGeom>
          <a:noFill/>
          <a:ln w="158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nchor="ctr"/>
          <a:lstStyle/>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a:solidFill>
                <a:srgbClr val="404040"/>
              </a:solidFill>
              <a:latin typeface="微软雅黑" panose="020B0503020204020204" pitchFamily="34" charset="-122"/>
              <a:ea typeface="微软雅黑" panose="020B0503020204020204" pitchFamily="34" charset="-122"/>
            </a:endParaRPr>
          </a:p>
        </p:txBody>
      </p:sp>
      <p:sp>
        <p:nvSpPr>
          <p:cNvPr id="35" name="标题3"/>
          <p:cNvSpPr>
            <a:spLocks noChangeArrowheads="1"/>
          </p:cNvSpPr>
          <p:nvPr/>
        </p:nvSpPr>
        <p:spPr bwMode="auto">
          <a:xfrm>
            <a:off x="2446338" y="3522663"/>
            <a:ext cx="931862" cy="885825"/>
          </a:xfrm>
          <a:prstGeom prst="roundRect">
            <a:avLst>
              <a:gd name="adj" fmla="val 11921"/>
            </a:avLst>
          </a:prstGeom>
          <a:solidFill>
            <a:schemeClr val="accent1"/>
          </a:solidFill>
          <a:ln>
            <a:noFill/>
          </a:ln>
          <a:extLst>
            <a:ext uri="{91240B29-F687-4F45-9708-019B960494DF}">
              <a14:hiddenLine xmlns:a14="http://schemas.microsoft.com/office/drawing/2010/main" w="25400">
                <a:solidFill>
                  <a:srgbClr val="000000"/>
                </a:solidFill>
                <a:round/>
                <a:headEnd/>
                <a:tailEnd/>
              </a14:hiddenLine>
            </a:ext>
          </a:extLst>
        </p:spPr>
        <p:txBody>
          <a:bodyPr lIns="62118" tIns="31058" rIns="62118" bIns="31058" anchor="ctr"/>
          <a:lstStyle/>
          <a:p>
            <a:pPr algn="ctr">
              <a:lnSpc>
                <a:spcPct val="120000"/>
              </a:lnSpc>
            </a:pPr>
            <a:r>
              <a:rPr lang="zh-CN" altLang="en-US" sz="1400" b="1">
                <a:solidFill>
                  <a:srgbClr val="F2F2F2"/>
                </a:solidFill>
                <a:latin typeface="微软雅黑" panose="020B0503020204020204" pitchFamily="34" charset="-122"/>
                <a:ea typeface="微软雅黑" panose="020B0503020204020204" pitchFamily="34" charset="-122"/>
              </a:rPr>
              <a:t>添加标题</a:t>
            </a:r>
            <a:endParaRPr lang="zh-CN" altLang="zh-CN" sz="1400" b="1">
              <a:solidFill>
                <a:srgbClr val="F2F2F2"/>
              </a:solidFill>
              <a:latin typeface="微软雅黑" panose="020B0503020204020204" pitchFamily="34" charset="-122"/>
              <a:ea typeface="微软雅黑" panose="020B0503020204020204" pitchFamily="34" charset="-122"/>
            </a:endParaRPr>
          </a:p>
        </p:txBody>
      </p:sp>
      <p:sp>
        <p:nvSpPr>
          <p:cNvPr id="36" name="Oval 19"/>
          <p:cNvSpPr>
            <a:spLocks noChangeArrowheads="1"/>
          </p:cNvSpPr>
          <p:nvPr/>
        </p:nvSpPr>
        <p:spPr bwMode="auto">
          <a:xfrm>
            <a:off x="1111250" y="2441575"/>
            <a:ext cx="893763" cy="8953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nchor="ctr"/>
          <a:lstStyle/>
          <a:p>
            <a:pPr algn="ctr">
              <a:lnSpc>
                <a:spcPct val="120000"/>
              </a:lnSpc>
            </a:pPr>
            <a:r>
              <a:rPr lang="zh-CN" altLang="en-US" sz="1900" b="1">
                <a:solidFill>
                  <a:schemeClr val="bg1"/>
                </a:solidFill>
                <a:latin typeface="Arial" panose="020B0604020202020204" pitchFamily="34" charset="0"/>
                <a:ea typeface="微软雅黑" panose="020B0503020204020204" pitchFamily="34" charset="-122"/>
              </a:rPr>
              <a:t>工作</a:t>
            </a:r>
            <a:endParaRPr lang="en-US" altLang="zh-CN" sz="1900" b="1" dirty="0">
              <a:solidFill>
                <a:schemeClr val="bg1"/>
              </a:solidFill>
              <a:latin typeface="Arial" panose="020B0604020202020204" pitchFamily="34" charset="0"/>
              <a:ea typeface="微软雅黑" panose="020B0503020204020204" pitchFamily="34" charset="-122"/>
            </a:endParaRPr>
          </a:p>
          <a:p>
            <a:pPr algn="ctr">
              <a:lnSpc>
                <a:spcPct val="120000"/>
              </a:lnSpc>
            </a:pPr>
            <a:r>
              <a:rPr lang="zh-CN" altLang="en-US" sz="1900" b="1">
                <a:solidFill>
                  <a:schemeClr val="bg1"/>
                </a:solidFill>
                <a:latin typeface="Arial" panose="020B0604020202020204" pitchFamily="34" charset="0"/>
                <a:ea typeface="微软雅黑" panose="020B0503020204020204" pitchFamily="34" charset="-122"/>
              </a:rPr>
              <a:t>概述</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nodeType="afterGroup">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nodeType="afterGroup">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nodeType="afterGroup">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nodeType="afterGroup">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nodeType="afterGroup">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nodeType="afterGroup">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nodeType="afterGroup">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nodeType="afterGroup">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Box 41"/>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16386" name="TextBox 42"/>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cxnSp>
        <p:nvCxnSpPr>
          <p:cNvPr id="44" name="Straight Connector 30"/>
          <p:cNvCxnSpPr/>
          <p:nvPr/>
        </p:nvCxnSpPr>
        <p:spPr>
          <a:xfrm>
            <a:off x="1719263" y="2625725"/>
            <a:ext cx="0" cy="10334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35"/>
          <p:cNvCxnSpPr/>
          <p:nvPr/>
        </p:nvCxnSpPr>
        <p:spPr>
          <a:xfrm>
            <a:off x="3167063" y="2625725"/>
            <a:ext cx="0" cy="10334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Content Placeholder 2"/>
          <p:cNvSpPr txBox="1">
            <a:spLocks noChangeArrowheads="1"/>
          </p:cNvSpPr>
          <p:nvPr/>
        </p:nvSpPr>
        <p:spPr bwMode="auto">
          <a:xfrm>
            <a:off x="1608138" y="3862388"/>
            <a:ext cx="6326187"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spcBef>
                <a:spcPct val="20000"/>
              </a:spcBef>
              <a:buFont typeface="Arial" panose="020B0604020202020204" pitchFamily="34" charset="0"/>
              <a:buNone/>
            </a:pPr>
            <a:r>
              <a:rPr lang="zh-CN" altLang="en-US" sz="1400" b="1">
                <a:solidFill>
                  <a:schemeClr val="accent1"/>
                </a:solidFill>
                <a:latin typeface="微软雅黑" panose="020B0503020204020204" pitchFamily="34" charset="-122"/>
                <a:ea typeface="微软雅黑" panose="020B0503020204020204" pitchFamily="34" charset="-122"/>
              </a:rPr>
              <a:t>单击此处添加标题</a:t>
            </a:r>
          </a:p>
          <a:p>
            <a:pPr>
              <a:lnSpc>
                <a:spcPct val="130000"/>
              </a:lnSpc>
              <a:spcBef>
                <a:spcPct val="20000"/>
              </a:spcBef>
              <a:buFont typeface="Arial" panose="020B0604020202020204" pitchFamily="34" charset="0"/>
              <a:buNone/>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a:t>
            </a:r>
          </a:p>
        </p:txBody>
      </p:sp>
      <p:cxnSp>
        <p:nvCxnSpPr>
          <p:cNvPr id="47" name="Straight Connector 52"/>
          <p:cNvCxnSpPr/>
          <p:nvPr/>
        </p:nvCxnSpPr>
        <p:spPr>
          <a:xfrm>
            <a:off x="4576763" y="2625725"/>
            <a:ext cx="0" cy="10334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63"/>
          <p:cNvCxnSpPr/>
          <p:nvPr/>
        </p:nvCxnSpPr>
        <p:spPr>
          <a:xfrm>
            <a:off x="6116638" y="2625725"/>
            <a:ext cx="0" cy="10334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67"/>
          <p:cNvCxnSpPr/>
          <p:nvPr/>
        </p:nvCxnSpPr>
        <p:spPr>
          <a:xfrm>
            <a:off x="7470775" y="2625725"/>
            <a:ext cx="0" cy="10334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2"/>
          <p:cNvSpPr txBox="1">
            <a:spLocks noChangeArrowheads="1"/>
          </p:cNvSpPr>
          <p:nvPr/>
        </p:nvSpPr>
        <p:spPr bwMode="auto">
          <a:xfrm>
            <a:off x="6889750" y="2063750"/>
            <a:ext cx="14859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20000"/>
              </a:spcBef>
              <a:buFont typeface="Arial" panose="020B0604020202020204" pitchFamily="34" charset="0"/>
              <a:buNone/>
            </a:pP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rgbClr val="404040"/>
              </a:solidFill>
              <a:latin typeface="微软雅黑" panose="020B0503020204020204" pitchFamily="34" charset="-122"/>
              <a:ea typeface="微软雅黑" panose="020B0503020204020204" pitchFamily="34" charset="-122"/>
            </a:endParaRPr>
          </a:p>
        </p:txBody>
      </p:sp>
      <p:pic>
        <p:nvPicPr>
          <p:cNvPr id="51" name="Picture 77" descr="F:\Trabajos\Envato\Graphic River\Mica PPT\mountain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3165475"/>
            <a:ext cx="78851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Content Placeholder 2"/>
          <p:cNvSpPr txBox="1">
            <a:spLocks noChangeArrowheads="1"/>
          </p:cNvSpPr>
          <p:nvPr/>
        </p:nvSpPr>
        <p:spPr bwMode="auto">
          <a:xfrm>
            <a:off x="5399088" y="2063750"/>
            <a:ext cx="14255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20000"/>
              </a:spcBef>
              <a:buFont typeface="Arial" panose="020B0604020202020204" pitchFamily="34" charset="0"/>
              <a:buNone/>
            </a:pP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rgbClr val="404040"/>
              </a:solidFill>
              <a:latin typeface="微软雅黑" panose="020B0503020204020204" pitchFamily="34" charset="-122"/>
              <a:ea typeface="微软雅黑" panose="020B0503020204020204" pitchFamily="34" charset="-122"/>
            </a:endParaRPr>
          </a:p>
        </p:txBody>
      </p:sp>
      <p:sp>
        <p:nvSpPr>
          <p:cNvPr id="53" name="Content Placeholder 2"/>
          <p:cNvSpPr txBox="1">
            <a:spLocks noChangeArrowheads="1"/>
          </p:cNvSpPr>
          <p:nvPr/>
        </p:nvSpPr>
        <p:spPr bwMode="auto">
          <a:xfrm>
            <a:off x="3997325" y="2063750"/>
            <a:ext cx="1427163"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20000"/>
              </a:spcBef>
              <a:buFont typeface="Arial" panose="020B0604020202020204" pitchFamily="34" charset="0"/>
              <a:buNone/>
            </a:pP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rgbClr val="404040"/>
              </a:solidFill>
              <a:latin typeface="微软雅黑" panose="020B0503020204020204" pitchFamily="34" charset="-122"/>
              <a:ea typeface="微软雅黑" panose="020B0503020204020204" pitchFamily="34" charset="-122"/>
            </a:endParaRPr>
          </a:p>
        </p:txBody>
      </p:sp>
      <p:sp>
        <p:nvSpPr>
          <p:cNvPr id="54" name="Content Placeholder 2"/>
          <p:cNvSpPr txBox="1">
            <a:spLocks noChangeArrowheads="1"/>
          </p:cNvSpPr>
          <p:nvPr/>
        </p:nvSpPr>
        <p:spPr bwMode="auto">
          <a:xfrm>
            <a:off x="2455863" y="2063750"/>
            <a:ext cx="14922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20000"/>
              </a:spcBef>
              <a:buFont typeface="Arial" panose="020B0604020202020204" pitchFamily="34" charset="0"/>
              <a:buNone/>
            </a:pP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rgbClr val="404040"/>
              </a:solidFill>
              <a:latin typeface="微软雅黑" panose="020B0503020204020204" pitchFamily="34" charset="-122"/>
              <a:ea typeface="微软雅黑" panose="020B0503020204020204" pitchFamily="34" charset="-122"/>
            </a:endParaRPr>
          </a:p>
        </p:txBody>
      </p:sp>
      <p:sp>
        <p:nvSpPr>
          <p:cNvPr id="55" name="Content Placeholder 2"/>
          <p:cNvSpPr txBox="1">
            <a:spLocks noChangeArrowheads="1"/>
          </p:cNvSpPr>
          <p:nvPr/>
        </p:nvSpPr>
        <p:spPr bwMode="auto">
          <a:xfrm>
            <a:off x="1022350" y="2063750"/>
            <a:ext cx="145732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20000"/>
              </a:spcBef>
              <a:buFont typeface="Arial" panose="020B0604020202020204" pitchFamily="34" charset="0"/>
              <a:buNone/>
            </a:pP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en-US" sz="1100" dirty="0">
              <a:solidFill>
                <a:srgbClr val="404040"/>
              </a:solidFill>
              <a:latin typeface="微软雅黑" panose="020B0503020204020204" pitchFamily="34" charset="-122"/>
              <a:ea typeface="微软雅黑" panose="020B0503020204020204" pitchFamily="34" charset="-122"/>
            </a:endParaRPr>
          </a:p>
        </p:txBody>
      </p:sp>
      <p:grpSp>
        <p:nvGrpSpPr>
          <p:cNvPr id="56" name="组合 55"/>
          <p:cNvGrpSpPr>
            <a:grpSpLocks/>
          </p:cNvGrpSpPr>
          <p:nvPr/>
        </p:nvGrpSpPr>
        <p:grpSpPr bwMode="auto">
          <a:xfrm>
            <a:off x="1358900" y="1306513"/>
            <a:ext cx="701675" cy="585787"/>
            <a:chOff x="2677316" y="1530277"/>
            <a:chExt cx="1031953" cy="860599"/>
          </a:xfrm>
        </p:grpSpPr>
        <p:sp>
          <p:nvSpPr>
            <p:cNvPr id="57" name="Teardrop 36"/>
            <p:cNvSpPr/>
            <p:nvPr/>
          </p:nvSpPr>
          <p:spPr>
            <a:xfrm rot="8100000">
              <a:off x="2759032" y="1530277"/>
              <a:ext cx="882530"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000" noProof="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6401" name="TextBox 57"/>
            <p:cNvSpPr txBox="1">
              <a:spLocks noChangeArrowheads="1"/>
            </p:cNvSpPr>
            <p:nvPr/>
          </p:nvSpPr>
          <p:spPr bwMode="auto">
            <a:xfrm>
              <a:off x="2677316" y="1819793"/>
              <a:ext cx="1031953" cy="3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2012</a:t>
              </a:r>
              <a:r>
                <a:rPr lang="zh-CN" altLang="en-US" sz="1100" b="1">
                  <a:solidFill>
                    <a:schemeClr val="bg1"/>
                  </a:solidFill>
                  <a:latin typeface="微软雅黑" panose="020B0503020204020204" pitchFamily="34" charset="-122"/>
                  <a:ea typeface="微软雅黑" panose="020B0503020204020204" pitchFamily="34" charset="-122"/>
                </a:rPr>
                <a:t>年</a:t>
              </a:r>
              <a:endParaRPr lang="zh-CN" altLang="en-US" sz="1100">
                <a:solidFill>
                  <a:schemeClr val="bg1"/>
                </a:solidFill>
              </a:endParaRPr>
            </a:p>
          </p:txBody>
        </p:sp>
      </p:grpSp>
      <p:grpSp>
        <p:nvGrpSpPr>
          <p:cNvPr id="59" name="组合 58"/>
          <p:cNvGrpSpPr>
            <a:grpSpLocks/>
          </p:cNvGrpSpPr>
          <p:nvPr/>
        </p:nvGrpSpPr>
        <p:grpSpPr bwMode="auto">
          <a:xfrm>
            <a:off x="2852738" y="1309688"/>
            <a:ext cx="700087" cy="585787"/>
            <a:chOff x="4532339" y="1534510"/>
            <a:chExt cx="1031953" cy="860599"/>
          </a:xfrm>
        </p:grpSpPr>
        <p:sp>
          <p:nvSpPr>
            <p:cNvPr id="60" name="Teardrop 44"/>
            <p:cNvSpPr/>
            <p:nvPr/>
          </p:nvSpPr>
          <p:spPr>
            <a:xfrm rot="8100000">
              <a:off x="4607220" y="1534510"/>
              <a:ext cx="882191"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000" noProof="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6404" name="TextBox 60"/>
            <p:cNvSpPr txBox="1">
              <a:spLocks noChangeArrowheads="1"/>
            </p:cNvSpPr>
            <p:nvPr/>
          </p:nvSpPr>
          <p:spPr bwMode="auto">
            <a:xfrm>
              <a:off x="4532339" y="1823935"/>
              <a:ext cx="1031953" cy="3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2013</a:t>
              </a:r>
              <a:r>
                <a:rPr lang="zh-CN" altLang="en-US" sz="1100" b="1">
                  <a:solidFill>
                    <a:schemeClr val="bg1"/>
                  </a:solidFill>
                  <a:latin typeface="微软雅黑" panose="020B0503020204020204" pitchFamily="34" charset="-122"/>
                  <a:ea typeface="微软雅黑" panose="020B0503020204020204" pitchFamily="34" charset="-122"/>
                </a:rPr>
                <a:t>年</a:t>
              </a:r>
              <a:endParaRPr lang="zh-CN" altLang="en-US" sz="1100">
                <a:solidFill>
                  <a:schemeClr val="bg1"/>
                </a:solidFill>
              </a:endParaRPr>
            </a:p>
          </p:txBody>
        </p:sp>
      </p:grpSp>
      <p:grpSp>
        <p:nvGrpSpPr>
          <p:cNvPr id="62" name="组合 61"/>
          <p:cNvGrpSpPr>
            <a:grpSpLocks/>
          </p:cNvGrpSpPr>
          <p:nvPr/>
        </p:nvGrpSpPr>
        <p:grpSpPr bwMode="auto">
          <a:xfrm>
            <a:off x="4262438" y="1309688"/>
            <a:ext cx="701675" cy="585787"/>
            <a:chOff x="6416419" y="1534510"/>
            <a:chExt cx="1031953" cy="860599"/>
          </a:xfrm>
        </p:grpSpPr>
        <p:sp>
          <p:nvSpPr>
            <p:cNvPr id="63" name="Teardrop 58"/>
            <p:cNvSpPr/>
            <p:nvPr/>
          </p:nvSpPr>
          <p:spPr>
            <a:xfrm rot="8100000">
              <a:off x="6491131" y="1534510"/>
              <a:ext cx="882530"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000" noProof="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6407" name="TextBox 63"/>
            <p:cNvSpPr txBox="1">
              <a:spLocks noChangeArrowheads="1"/>
            </p:cNvSpPr>
            <p:nvPr/>
          </p:nvSpPr>
          <p:spPr bwMode="auto">
            <a:xfrm>
              <a:off x="6416419" y="1816551"/>
              <a:ext cx="1031953" cy="3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2014</a:t>
              </a:r>
              <a:r>
                <a:rPr lang="zh-CN" altLang="en-US" sz="1100" b="1">
                  <a:solidFill>
                    <a:schemeClr val="bg1"/>
                  </a:solidFill>
                  <a:latin typeface="微软雅黑" panose="020B0503020204020204" pitchFamily="34" charset="-122"/>
                  <a:ea typeface="微软雅黑" panose="020B0503020204020204" pitchFamily="34" charset="-122"/>
                </a:rPr>
                <a:t>年</a:t>
              </a:r>
              <a:endParaRPr lang="zh-CN" altLang="en-US" sz="1100">
                <a:solidFill>
                  <a:schemeClr val="bg1"/>
                </a:solidFill>
              </a:endParaRPr>
            </a:p>
          </p:txBody>
        </p:sp>
      </p:grpSp>
      <p:grpSp>
        <p:nvGrpSpPr>
          <p:cNvPr id="65" name="组合 64"/>
          <p:cNvGrpSpPr>
            <a:grpSpLocks/>
          </p:cNvGrpSpPr>
          <p:nvPr/>
        </p:nvGrpSpPr>
        <p:grpSpPr bwMode="auto">
          <a:xfrm>
            <a:off x="5800725" y="1309688"/>
            <a:ext cx="701675" cy="585787"/>
            <a:chOff x="8271039" y="1534510"/>
            <a:chExt cx="1031953" cy="860599"/>
          </a:xfrm>
        </p:grpSpPr>
        <p:sp>
          <p:nvSpPr>
            <p:cNvPr id="66" name="Teardrop 65"/>
            <p:cNvSpPr/>
            <p:nvPr/>
          </p:nvSpPr>
          <p:spPr>
            <a:xfrm rot="8100000">
              <a:off x="8345751" y="1534510"/>
              <a:ext cx="882530"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000" noProof="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6410" name="TextBox 66"/>
            <p:cNvSpPr txBox="1">
              <a:spLocks noChangeArrowheads="1"/>
            </p:cNvSpPr>
            <p:nvPr/>
          </p:nvSpPr>
          <p:spPr bwMode="auto">
            <a:xfrm>
              <a:off x="8271039" y="1823410"/>
              <a:ext cx="1031953" cy="3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2016</a:t>
              </a:r>
              <a:r>
                <a:rPr lang="zh-CN" altLang="en-US" sz="1100" b="1">
                  <a:solidFill>
                    <a:schemeClr val="bg1"/>
                  </a:solidFill>
                  <a:latin typeface="微软雅黑" panose="020B0503020204020204" pitchFamily="34" charset="-122"/>
                  <a:ea typeface="微软雅黑" panose="020B0503020204020204" pitchFamily="34" charset="-122"/>
                </a:rPr>
                <a:t>年</a:t>
              </a:r>
              <a:endParaRPr lang="zh-CN" altLang="en-US" sz="1100">
                <a:solidFill>
                  <a:schemeClr val="bg1"/>
                </a:solidFill>
              </a:endParaRPr>
            </a:p>
          </p:txBody>
        </p:sp>
      </p:grpSp>
      <p:grpSp>
        <p:nvGrpSpPr>
          <p:cNvPr id="68" name="组合 67"/>
          <p:cNvGrpSpPr>
            <a:grpSpLocks/>
          </p:cNvGrpSpPr>
          <p:nvPr/>
        </p:nvGrpSpPr>
        <p:grpSpPr bwMode="auto">
          <a:xfrm>
            <a:off x="7156450" y="1309688"/>
            <a:ext cx="700088" cy="585787"/>
            <a:chOff x="10099471" y="1534510"/>
            <a:chExt cx="1031953" cy="860599"/>
          </a:xfrm>
        </p:grpSpPr>
        <p:sp>
          <p:nvSpPr>
            <p:cNvPr id="69" name="Teardrop 69"/>
            <p:cNvSpPr/>
            <p:nvPr/>
          </p:nvSpPr>
          <p:spPr>
            <a:xfrm rot="8100000">
              <a:off x="10174352" y="1534510"/>
              <a:ext cx="882191"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000" noProof="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6413" name="TextBox 69"/>
            <p:cNvSpPr txBox="1">
              <a:spLocks noChangeArrowheads="1"/>
            </p:cNvSpPr>
            <p:nvPr/>
          </p:nvSpPr>
          <p:spPr bwMode="auto">
            <a:xfrm>
              <a:off x="10099471" y="1812320"/>
              <a:ext cx="1031953" cy="3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2017</a:t>
              </a:r>
              <a:r>
                <a:rPr lang="zh-CN" altLang="en-US" sz="1100" b="1">
                  <a:solidFill>
                    <a:schemeClr val="bg1"/>
                  </a:solidFill>
                  <a:latin typeface="微软雅黑" panose="020B0503020204020204" pitchFamily="34" charset="-122"/>
                  <a:ea typeface="微软雅黑" panose="020B0503020204020204" pitchFamily="34" charset="-122"/>
                </a:rPr>
                <a:t>年</a:t>
              </a:r>
              <a:endParaRPr lang="zh-CN" altLang="en-US" sz="1100">
                <a:solidFill>
                  <a:schemeClr val="bg1"/>
                </a:solidFill>
              </a:endParaRPr>
            </a:p>
          </p:txBody>
        </p:sp>
      </p:grpSp>
      <p:pic>
        <p:nvPicPr>
          <p:cNvPr id="71" name="Picture 77" descr="F:\Trabajos\Envato\Graphic River\Mica PPT\mountains.png"/>
          <p:cNvPicPr>
            <a:picLocks noChangeAspect="1" noChangeArrowheads="1"/>
          </p:cNvPicPr>
          <p:nvPr/>
        </p:nvPicPr>
        <p:blipFill>
          <a:blip r:embed="rId3">
            <a:extLst>
              <a:ext uri="{28A0092B-C50C-407E-A947-70E740481C1C}">
                <a14:useLocalDpi xmlns:a14="http://schemas.microsoft.com/office/drawing/2010/main" val="0"/>
              </a:ext>
            </a:extLst>
          </a:blip>
          <a:srcRect l="50681"/>
          <a:stretch>
            <a:fillRect/>
          </a:stretch>
        </p:blipFill>
        <p:spPr bwMode="auto">
          <a:xfrm rot="10800000" flipV="1">
            <a:off x="6838950" y="3052763"/>
            <a:ext cx="2308225"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childTnLst>
                          </p:cTn>
                        </p:par>
                        <p:par>
                          <p:cTn id="11" fill="hold" nodeType="afterGroup">
                            <p:stCondLst>
                              <p:cond delay="500"/>
                            </p:stCondLst>
                            <p:childTnLst>
                              <p:par>
                                <p:cTn id="12" presetID="22" presetClass="entr" presetSubtype="4"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down)">
                                      <p:cBhvr>
                                        <p:cTn id="14" dur="500"/>
                                        <p:tgtEl>
                                          <p:spTgt spid="44"/>
                                        </p:tgtEl>
                                      </p:cBhvr>
                                    </p:animEffect>
                                  </p:childTnLst>
                                </p:cTn>
                              </p:par>
                            </p:childTnLst>
                          </p:cTn>
                        </p:par>
                        <p:par>
                          <p:cTn id="15" fill="hold" nodeType="afterGroup">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47"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anim calcmode="lin" valueType="num">
                                      <p:cBhvr>
                                        <p:cTn id="22" dur="500" fill="hold"/>
                                        <p:tgtEl>
                                          <p:spTgt spid="56"/>
                                        </p:tgtEl>
                                        <p:attrNameLst>
                                          <p:attrName>ppt_x</p:attrName>
                                        </p:attrNameLst>
                                      </p:cBhvr>
                                      <p:tavLst>
                                        <p:tav tm="0">
                                          <p:val>
                                            <p:strVal val="#ppt_x"/>
                                          </p:val>
                                        </p:tav>
                                        <p:tav tm="100000">
                                          <p:val>
                                            <p:strVal val="#ppt_x"/>
                                          </p:val>
                                        </p:tav>
                                      </p:tavLst>
                                    </p:anim>
                                    <p:anim calcmode="lin" valueType="num">
                                      <p:cBhvr>
                                        <p:cTn id="23" dur="500" fill="hold"/>
                                        <p:tgtEl>
                                          <p:spTgt spid="56"/>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1500"/>
                            </p:stCondLst>
                            <p:childTnLst>
                              <p:par>
                                <p:cTn id="25" presetID="22" presetClass="entr" presetSubtype="4"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par>
                          <p:cTn id="28" fill="hold" nodeType="afterGroup">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par>
                                <p:cTn id="32" presetID="47" presetClass="entr" presetSubtype="0"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par>
                          <p:cTn id="37" fill="hold" nodeType="afterGroup">
                            <p:stCondLst>
                              <p:cond delay="2500"/>
                            </p:stCondLst>
                            <p:childTnLst>
                              <p:par>
                                <p:cTn id="38" presetID="22" presetClass="entr" presetSubtype="4"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down)">
                                      <p:cBhvr>
                                        <p:cTn id="40" dur="500"/>
                                        <p:tgtEl>
                                          <p:spTgt spid="47"/>
                                        </p:tgtEl>
                                      </p:cBhvr>
                                    </p:animEffect>
                                  </p:childTnLst>
                                </p:cTn>
                              </p:par>
                            </p:childTnLst>
                          </p:cTn>
                        </p:par>
                        <p:par>
                          <p:cTn id="41" fill="hold" nodeType="afterGroup">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47"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anim calcmode="lin" valueType="num">
                                      <p:cBhvr>
                                        <p:cTn id="48" dur="500" fill="hold"/>
                                        <p:tgtEl>
                                          <p:spTgt spid="62"/>
                                        </p:tgtEl>
                                        <p:attrNameLst>
                                          <p:attrName>ppt_x</p:attrName>
                                        </p:attrNameLst>
                                      </p:cBhvr>
                                      <p:tavLst>
                                        <p:tav tm="0">
                                          <p:val>
                                            <p:strVal val="#ppt_x"/>
                                          </p:val>
                                        </p:tav>
                                        <p:tav tm="100000">
                                          <p:val>
                                            <p:strVal val="#ppt_x"/>
                                          </p:val>
                                        </p:tav>
                                      </p:tavLst>
                                    </p:anim>
                                    <p:anim calcmode="lin" valueType="num">
                                      <p:cBhvr>
                                        <p:cTn id="49" dur="500" fill="hold"/>
                                        <p:tgtEl>
                                          <p:spTgt spid="62"/>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35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nodeType="afterGroup">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47" presetClass="entr" presetSubtype="0"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4500"/>
                            </p:stCondLst>
                            <p:childTnLst>
                              <p:par>
                                <p:cTn id="64" presetID="22" presetClass="entr" presetSubtype="4"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down)">
                                      <p:cBhvr>
                                        <p:cTn id="66" dur="500"/>
                                        <p:tgtEl>
                                          <p:spTgt spid="49"/>
                                        </p:tgtEl>
                                      </p:cBhvr>
                                    </p:animEffect>
                                  </p:childTnLst>
                                </p:cTn>
                              </p:par>
                            </p:childTnLst>
                          </p:cTn>
                        </p:par>
                        <p:par>
                          <p:cTn id="67" fill="hold" nodeType="afterGroup">
                            <p:stCondLst>
                              <p:cond delay="5000"/>
                            </p:stCondLst>
                            <p:childTnLst>
                              <p:par>
                                <p:cTn id="68" presetID="10" presetClass="entr" presetSubtype="0"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childTnLst>
                                </p:cTn>
                              </p:par>
                              <p:par>
                                <p:cTn id="71" presetID="47"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anim calcmode="lin" valueType="num">
                                      <p:cBhvr>
                                        <p:cTn id="74" dur="500" fill="hold"/>
                                        <p:tgtEl>
                                          <p:spTgt spid="68"/>
                                        </p:tgtEl>
                                        <p:attrNameLst>
                                          <p:attrName>ppt_x</p:attrName>
                                        </p:attrNameLst>
                                      </p:cBhvr>
                                      <p:tavLst>
                                        <p:tav tm="0">
                                          <p:val>
                                            <p:strVal val="#ppt_x"/>
                                          </p:val>
                                        </p:tav>
                                        <p:tav tm="100000">
                                          <p:val>
                                            <p:strVal val="#ppt_x"/>
                                          </p:val>
                                        </p:tav>
                                      </p:tavLst>
                                    </p:anim>
                                    <p:anim calcmode="lin" valueType="num">
                                      <p:cBhvr>
                                        <p:cTn id="75" dur="500" fill="hold"/>
                                        <p:tgtEl>
                                          <p:spTgt spid="68"/>
                                        </p:tgtEl>
                                        <p:attrNameLst>
                                          <p:attrName>ppt_y</p:attrName>
                                        </p:attrNameLst>
                                      </p:cBhvr>
                                      <p:tavLst>
                                        <p:tav tm="0">
                                          <p:val>
                                            <p:strVal val="#ppt_y-.1"/>
                                          </p:val>
                                        </p:tav>
                                        <p:tav tm="100000">
                                          <p:val>
                                            <p:strVal val="#ppt_y"/>
                                          </p:val>
                                        </p:tav>
                                      </p:tavLst>
                                    </p:anim>
                                  </p:childTnLst>
                                </p:cTn>
                              </p:par>
                              <p:par>
                                <p:cTn id="76" presetID="12" presetClass="entr" presetSubtype="4" fill="hold" grpId="0" nodeType="withEffect">
                                  <p:stCondLst>
                                    <p:cond delay="0"/>
                                  </p:stCondLst>
                                  <p:iterate type="lt">
                                    <p:tmPct val="13248"/>
                                  </p:iterate>
                                  <p:childTnLst>
                                    <p:set>
                                      <p:cBhvr>
                                        <p:cTn id="77" dur="1" fill="hold">
                                          <p:stCondLst>
                                            <p:cond delay="0"/>
                                          </p:stCondLst>
                                        </p:cTn>
                                        <p:tgtEl>
                                          <p:spTgt spid="46"/>
                                        </p:tgtEl>
                                        <p:attrNameLst>
                                          <p:attrName>style.visibility</p:attrName>
                                        </p:attrNameLst>
                                      </p:cBhvr>
                                      <p:to>
                                        <p:strVal val="visible"/>
                                      </p:to>
                                    </p:set>
                                    <p:anim calcmode="lin" valueType="num">
                                      <p:cBhvr>
                                        <p:cTn id="78" dur="300"/>
                                        <p:tgtEl>
                                          <p:spTgt spid="46"/>
                                        </p:tgtEl>
                                        <p:attrNameLst>
                                          <p:attrName>ppt_y</p:attrName>
                                        </p:attrNameLst>
                                      </p:cBhvr>
                                      <p:tavLst>
                                        <p:tav tm="0">
                                          <p:val>
                                            <p:strVal val="#ppt_y+#ppt_h*1.125000"/>
                                          </p:val>
                                        </p:tav>
                                        <p:tav tm="100000">
                                          <p:val>
                                            <p:strVal val="#ppt_y"/>
                                          </p:val>
                                        </p:tav>
                                      </p:tavLst>
                                    </p:anim>
                                    <p:animEffect transition="in" filter="wipe(up)">
                                      <p:cBhvr>
                                        <p:cTn id="79"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P spid="52" grpId="0"/>
      <p:bldP spid="53" grpId="0"/>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1981200" y="2836863"/>
            <a:ext cx="2251075" cy="38417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4" name="五边形 3"/>
          <p:cNvSpPr/>
          <p:nvPr/>
        </p:nvSpPr>
        <p:spPr>
          <a:xfrm flipH="1">
            <a:off x="2847975" y="3292475"/>
            <a:ext cx="1384300" cy="38258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5" name="五边形 4"/>
          <p:cNvSpPr/>
          <p:nvPr/>
        </p:nvSpPr>
        <p:spPr>
          <a:xfrm flipH="1">
            <a:off x="2320925" y="3746500"/>
            <a:ext cx="1911350" cy="38417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6" name="五边形 5"/>
          <p:cNvSpPr/>
          <p:nvPr/>
        </p:nvSpPr>
        <p:spPr>
          <a:xfrm flipH="1">
            <a:off x="1476375" y="4202113"/>
            <a:ext cx="2755900" cy="382587"/>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7" name="TextBox 159"/>
          <p:cNvSpPr txBox="1">
            <a:spLocks noChangeArrowheads="1"/>
          </p:cNvSpPr>
          <p:nvPr/>
        </p:nvSpPr>
        <p:spPr bwMode="auto">
          <a:xfrm>
            <a:off x="3602038" y="2874963"/>
            <a:ext cx="582612"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73%</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9" name="TextBox 160"/>
          <p:cNvSpPr txBox="1">
            <a:spLocks noChangeArrowheads="1"/>
          </p:cNvSpPr>
          <p:nvPr/>
        </p:nvSpPr>
        <p:spPr bwMode="auto">
          <a:xfrm>
            <a:off x="3595688" y="3333750"/>
            <a:ext cx="582612"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30%</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0" name="TextBox 161"/>
          <p:cNvSpPr txBox="1">
            <a:spLocks noChangeArrowheads="1"/>
          </p:cNvSpPr>
          <p:nvPr/>
        </p:nvSpPr>
        <p:spPr bwMode="auto">
          <a:xfrm>
            <a:off x="3595688" y="3789363"/>
            <a:ext cx="58261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50%</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1" name="TextBox 162"/>
          <p:cNvSpPr txBox="1">
            <a:spLocks noChangeArrowheads="1"/>
          </p:cNvSpPr>
          <p:nvPr/>
        </p:nvSpPr>
        <p:spPr bwMode="auto">
          <a:xfrm>
            <a:off x="3614738" y="4248150"/>
            <a:ext cx="582612"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75%</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2" name="五边形 11"/>
          <p:cNvSpPr/>
          <p:nvPr/>
        </p:nvSpPr>
        <p:spPr>
          <a:xfrm>
            <a:off x="4959350" y="2840038"/>
            <a:ext cx="1149350" cy="382587"/>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b="1" noProof="1">
              <a:solidFill>
                <a:schemeClr val="bg1"/>
              </a:solidFill>
              <a:latin typeface="微软雅黑" panose="020B0503020204020204" pitchFamily="34" charset="-122"/>
              <a:ea typeface="微软雅黑" panose="020B0503020204020204" pitchFamily="34" charset="-122"/>
            </a:endParaRPr>
          </a:p>
        </p:txBody>
      </p:sp>
      <p:sp>
        <p:nvSpPr>
          <p:cNvPr id="13" name="五边形 12"/>
          <p:cNvSpPr/>
          <p:nvPr/>
        </p:nvSpPr>
        <p:spPr>
          <a:xfrm>
            <a:off x="4959350" y="3294063"/>
            <a:ext cx="2170113" cy="382587"/>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14" name="五边形 13"/>
          <p:cNvSpPr/>
          <p:nvPr/>
        </p:nvSpPr>
        <p:spPr>
          <a:xfrm>
            <a:off x="4959350" y="3749675"/>
            <a:ext cx="1360488" cy="38258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b="1" noProof="1">
              <a:solidFill>
                <a:schemeClr val="bg1"/>
              </a:solidFill>
              <a:latin typeface="微软雅黑" panose="020B0503020204020204" pitchFamily="34" charset="-122"/>
              <a:ea typeface="微软雅黑" panose="020B0503020204020204" pitchFamily="34" charset="-122"/>
            </a:endParaRPr>
          </a:p>
        </p:txBody>
      </p:sp>
      <p:sp>
        <p:nvSpPr>
          <p:cNvPr id="15" name="五边形 14"/>
          <p:cNvSpPr/>
          <p:nvPr/>
        </p:nvSpPr>
        <p:spPr>
          <a:xfrm>
            <a:off x="4959350" y="4203700"/>
            <a:ext cx="2900363" cy="38258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100" noProof="1">
              <a:latin typeface="微软雅黑" panose="020B0503020204020204" pitchFamily="34" charset="-122"/>
              <a:ea typeface="微软雅黑" panose="020B0503020204020204" pitchFamily="34" charset="-122"/>
            </a:endParaRPr>
          </a:p>
        </p:txBody>
      </p:sp>
      <p:sp>
        <p:nvSpPr>
          <p:cNvPr id="16" name="TextBox 173"/>
          <p:cNvSpPr txBox="1">
            <a:spLocks noChangeArrowheads="1"/>
          </p:cNvSpPr>
          <p:nvPr/>
        </p:nvSpPr>
        <p:spPr bwMode="auto">
          <a:xfrm>
            <a:off x="5029200" y="2881313"/>
            <a:ext cx="582613"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20%</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7" name="TextBox 174"/>
          <p:cNvSpPr txBox="1">
            <a:spLocks noChangeArrowheads="1"/>
          </p:cNvSpPr>
          <p:nvPr/>
        </p:nvSpPr>
        <p:spPr bwMode="auto">
          <a:xfrm>
            <a:off x="5029200" y="3328988"/>
            <a:ext cx="582613"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56%</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8" name="TextBox 175"/>
          <p:cNvSpPr txBox="1">
            <a:spLocks noChangeArrowheads="1"/>
          </p:cNvSpPr>
          <p:nvPr/>
        </p:nvSpPr>
        <p:spPr bwMode="auto">
          <a:xfrm>
            <a:off x="5029200" y="3789363"/>
            <a:ext cx="58261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29%</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9" name="TextBox 176"/>
          <p:cNvSpPr txBox="1">
            <a:spLocks noChangeArrowheads="1"/>
          </p:cNvSpPr>
          <p:nvPr/>
        </p:nvSpPr>
        <p:spPr bwMode="auto">
          <a:xfrm>
            <a:off x="5041900" y="4244975"/>
            <a:ext cx="582613"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77%</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20" name="TextBox 180"/>
          <p:cNvSpPr txBox="1">
            <a:spLocks noChangeArrowheads="1"/>
          </p:cNvSpPr>
          <p:nvPr/>
        </p:nvSpPr>
        <p:spPr bwMode="auto">
          <a:xfrm>
            <a:off x="4310063" y="2916238"/>
            <a:ext cx="5715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zh-CN" altLang="en-US" sz="1100" b="1">
                <a:solidFill>
                  <a:srgbClr val="404040"/>
                </a:solidFill>
                <a:latin typeface="微软雅黑" panose="020B0503020204020204" pitchFamily="34" charset="-122"/>
                <a:ea typeface="微软雅黑" panose="020B0503020204020204" pitchFamily="34" charset="-122"/>
              </a:rPr>
              <a:t>项目一</a:t>
            </a:r>
          </a:p>
        </p:txBody>
      </p:sp>
      <p:sp>
        <p:nvSpPr>
          <p:cNvPr id="21" name="TextBox 181"/>
          <p:cNvSpPr txBox="1">
            <a:spLocks noChangeArrowheads="1"/>
          </p:cNvSpPr>
          <p:nvPr/>
        </p:nvSpPr>
        <p:spPr bwMode="auto">
          <a:xfrm>
            <a:off x="4310063" y="3368675"/>
            <a:ext cx="5715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zh-CN" altLang="en-US" sz="1100" b="1">
                <a:solidFill>
                  <a:srgbClr val="404040"/>
                </a:solidFill>
                <a:latin typeface="微软雅黑" panose="020B0503020204020204" pitchFamily="34" charset="-122"/>
                <a:ea typeface="微软雅黑" panose="020B0503020204020204" pitchFamily="34" charset="-122"/>
              </a:rPr>
              <a:t>项目二</a:t>
            </a:r>
          </a:p>
        </p:txBody>
      </p:sp>
      <p:sp>
        <p:nvSpPr>
          <p:cNvPr id="22" name="TextBox 182"/>
          <p:cNvSpPr txBox="1">
            <a:spLocks noChangeArrowheads="1"/>
          </p:cNvSpPr>
          <p:nvPr/>
        </p:nvSpPr>
        <p:spPr bwMode="auto">
          <a:xfrm>
            <a:off x="4311650" y="3822700"/>
            <a:ext cx="5699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zh-CN" altLang="en-US" sz="1100" b="1">
                <a:solidFill>
                  <a:srgbClr val="404040"/>
                </a:solidFill>
                <a:latin typeface="微软雅黑" panose="020B0503020204020204" pitchFamily="34" charset="-122"/>
                <a:ea typeface="微软雅黑" panose="020B0503020204020204" pitchFamily="34" charset="-122"/>
              </a:rPr>
              <a:t>项目三</a:t>
            </a:r>
          </a:p>
        </p:txBody>
      </p:sp>
      <p:sp>
        <p:nvSpPr>
          <p:cNvPr id="23" name="TextBox 183"/>
          <p:cNvSpPr txBox="1">
            <a:spLocks noChangeArrowheads="1"/>
          </p:cNvSpPr>
          <p:nvPr/>
        </p:nvSpPr>
        <p:spPr bwMode="auto">
          <a:xfrm>
            <a:off x="4311650" y="4279900"/>
            <a:ext cx="569913"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r>
              <a:rPr lang="zh-CN" altLang="en-US" sz="1100" b="1">
                <a:solidFill>
                  <a:srgbClr val="404040"/>
                </a:solidFill>
                <a:latin typeface="微软雅黑" panose="020B0503020204020204" pitchFamily="34" charset="-122"/>
                <a:ea typeface="微软雅黑" panose="020B0503020204020204" pitchFamily="34" charset="-122"/>
              </a:rPr>
              <a:t>项目四</a:t>
            </a:r>
          </a:p>
        </p:txBody>
      </p:sp>
      <p:sp>
        <p:nvSpPr>
          <p:cNvPr id="24" name="Oval 4"/>
          <p:cNvSpPr/>
          <p:nvPr/>
        </p:nvSpPr>
        <p:spPr>
          <a:xfrm>
            <a:off x="4957763" y="1131888"/>
            <a:ext cx="838200" cy="790575"/>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r>
              <a:rPr lang="en-US" sz="1400" b="1" noProof="1">
                <a:solidFill>
                  <a:schemeClr val="bg1"/>
                </a:solidFill>
                <a:latin typeface="微软雅黑" panose="020B0503020204020204" pitchFamily="34" charset="-122"/>
                <a:ea typeface="微软雅黑" panose="020B0503020204020204" pitchFamily="34" charset="-122"/>
              </a:rPr>
              <a:t>2017</a:t>
            </a:r>
          </a:p>
        </p:txBody>
      </p:sp>
      <p:sp>
        <p:nvSpPr>
          <p:cNvPr id="25" name="Oval 5"/>
          <p:cNvSpPr/>
          <p:nvPr/>
        </p:nvSpPr>
        <p:spPr>
          <a:xfrm>
            <a:off x="3411538" y="1131888"/>
            <a:ext cx="838200" cy="790575"/>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r>
              <a:rPr lang="en-US" altLang="zh-CN" sz="1400" b="1" noProof="1">
                <a:solidFill>
                  <a:schemeClr val="bg1"/>
                </a:solidFill>
                <a:latin typeface="微软雅黑" panose="020B0503020204020204" pitchFamily="34" charset="-122"/>
                <a:ea typeface="微软雅黑" panose="020B0503020204020204" pitchFamily="34" charset="-122"/>
              </a:rPr>
              <a:t>2016</a:t>
            </a:r>
            <a:endParaRPr lang="en-US" sz="1400" b="1" noProof="1">
              <a:solidFill>
                <a:schemeClr val="bg1"/>
              </a:solidFill>
              <a:latin typeface="微软雅黑" panose="020B0503020204020204" pitchFamily="34" charset="-122"/>
              <a:ea typeface="微软雅黑" panose="020B0503020204020204" pitchFamily="34" charset="-122"/>
            </a:endParaRPr>
          </a:p>
        </p:txBody>
      </p:sp>
      <p:sp>
        <p:nvSpPr>
          <p:cNvPr id="26" name="Text Box 10"/>
          <p:cNvSpPr txBox="1">
            <a:spLocks noChangeArrowheads="1"/>
          </p:cNvSpPr>
          <p:nvPr/>
        </p:nvSpPr>
        <p:spPr bwMode="auto">
          <a:xfrm>
            <a:off x="4959350" y="2019300"/>
            <a:ext cx="371633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tIns="17145" rIns="34290" bIns="17145">
            <a:spAutoFit/>
          </a:bodyPr>
          <a:lstStyle>
            <a:lvl1pPr defTabSz="815975">
              <a:defRPr>
                <a:solidFill>
                  <a:schemeClr val="tx1"/>
                </a:solidFill>
                <a:latin typeface="Calibri" panose="020F0502020204030204" pitchFamily="34" charset="0"/>
                <a:ea typeface="宋体" panose="02010600030101010101" pitchFamily="2" charset="-122"/>
              </a:defRPr>
            </a:lvl1pPr>
            <a:lvl2pPr defTabSz="815975">
              <a:defRPr>
                <a:solidFill>
                  <a:schemeClr val="tx1"/>
                </a:solidFill>
                <a:latin typeface="Calibri" panose="020F0502020204030204" pitchFamily="34" charset="0"/>
                <a:ea typeface="宋体" panose="02010600030101010101" pitchFamily="2" charset="-122"/>
              </a:defRPr>
            </a:lvl2pPr>
            <a:lvl3pPr defTabSz="815975">
              <a:defRPr>
                <a:solidFill>
                  <a:schemeClr val="tx1"/>
                </a:solidFill>
                <a:latin typeface="Calibri" panose="020F0502020204030204" pitchFamily="34" charset="0"/>
                <a:ea typeface="宋体" panose="02010600030101010101" pitchFamily="2" charset="-122"/>
              </a:defRPr>
            </a:lvl3pPr>
            <a:lvl4pPr defTabSz="815975">
              <a:defRPr>
                <a:solidFill>
                  <a:schemeClr val="tx1"/>
                </a:solidFill>
                <a:latin typeface="Calibri" panose="020F0502020204030204" pitchFamily="34" charset="0"/>
                <a:ea typeface="宋体" panose="02010600030101010101" pitchFamily="2" charset="-122"/>
              </a:defRPr>
            </a:lvl4pPr>
            <a:lvl5pPr defTabSz="815975">
              <a:defRPr>
                <a:solidFill>
                  <a:schemeClr val="tx1"/>
                </a:solidFill>
                <a:latin typeface="Calibri" panose="020F0502020204030204" pitchFamily="34" charset="0"/>
                <a:ea typeface="宋体" panose="02010600030101010101" pitchFamily="2" charset="-122"/>
              </a:defRPr>
            </a:lvl5pPr>
            <a:lvl6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200" b="1">
                <a:solidFill>
                  <a:srgbClr val="404040"/>
                </a:solidFill>
                <a:latin typeface="微软雅黑" panose="020B0503020204020204" pitchFamily="34" charset="-122"/>
                <a:ea typeface="微软雅黑" panose="020B0503020204020204" pitchFamily="34" charset="-122"/>
              </a:rPr>
              <a:t>单击此处添加标题</a:t>
            </a:r>
            <a:endParaRPr lang="en-US" altLang="zh-CN" sz="1200" b="1" dirty="0">
              <a:solidFill>
                <a:srgbClr val="404040"/>
              </a:solidFill>
              <a:latin typeface="微软雅黑" panose="020B0503020204020204" pitchFamily="34" charset="-122"/>
              <a:ea typeface="微软雅黑" panose="020B0503020204020204" pitchFamily="34" charset="-122"/>
            </a:endParaRPr>
          </a:p>
          <a:p>
            <a:pPr>
              <a:lnSpc>
                <a:spcPct val="130000"/>
              </a:lnSpc>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en-US" sz="1200" dirty="0">
              <a:solidFill>
                <a:srgbClr val="404040"/>
              </a:solidFill>
              <a:latin typeface="微软雅黑" panose="020B0503020204020204" pitchFamily="34" charset="-122"/>
              <a:ea typeface="微软雅黑" panose="020B0503020204020204" pitchFamily="34" charset="-122"/>
            </a:endParaRPr>
          </a:p>
        </p:txBody>
      </p:sp>
      <p:sp>
        <p:nvSpPr>
          <p:cNvPr id="27" name="Text Box 10"/>
          <p:cNvSpPr txBox="1">
            <a:spLocks noChangeArrowheads="1"/>
          </p:cNvSpPr>
          <p:nvPr/>
        </p:nvSpPr>
        <p:spPr bwMode="auto">
          <a:xfrm>
            <a:off x="611188" y="2019300"/>
            <a:ext cx="36322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tIns="17145" rIns="34290" bIns="17145">
            <a:spAutoFit/>
          </a:bodyPr>
          <a:lstStyle>
            <a:lvl1pPr defTabSz="815975">
              <a:defRPr>
                <a:solidFill>
                  <a:schemeClr val="tx1"/>
                </a:solidFill>
                <a:latin typeface="Calibri" panose="020F0502020204030204" pitchFamily="34" charset="0"/>
                <a:ea typeface="宋体" panose="02010600030101010101" pitchFamily="2" charset="-122"/>
              </a:defRPr>
            </a:lvl1pPr>
            <a:lvl2pPr defTabSz="815975">
              <a:defRPr>
                <a:solidFill>
                  <a:schemeClr val="tx1"/>
                </a:solidFill>
                <a:latin typeface="Calibri" panose="020F0502020204030204" pitchFamily="34" charset="0"/>
                <a:ea typeface="宋体" panose="02010600030101010101" pitchFamily="2" charset="-122"/>
              </a:defRPr>
            </a:lvl2pPr>
            <a:lvl3pPr defTabSz="815975">
              <a:defRPr>
                <a:solidFill>
                  <a:schemeClr val="tx1"/>
                </a:solidFill>
                <a:latin typeface="Calibri" panose="020F0502020204030204" pitchFamily="34" charset="0"/>
                <a:ea typeface="宋体" panose="02010600030101010101" pitchFamily="2" charset="-122"/>
              </a:defRPr>
            </a:lvl3pPr>
            <a:lvl4pPr defTabSz="815975">
              <a:defRPr>
                <a:solidFill>
                  <a:schemeClr val="tx1"/>
                </a:solidFill>
                <a:latin typeface="Calibri" panose="020F0502020204030204" pitchFamily="34" charset="0"/>
                <a:ea typeface="宋体" panose="02010600030101010101" pitchFamily="2" charset="-122"/>
              </a:defRPr>
            </a:lvl4pPr>
            <a:lvl5pPr defTabSz="815975">
              <a:defRPr>
                <a:solidFill>
                  <a:schemeClr val="tx1"/>
                </a:solidFill>
                <a:latin typeface="Calibri" panose="020F0502020204030204" pitchFamily="34" charset="0"/>
                <a:ea typeface="宋体" panose="02010600030101010101" pitchFamily="2" charset="-122"/>
              </a:defRPr>
            </a:lvl5pPr>
            <a:lvl6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81597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200" b="1">
                <a:solidFill>
                  <a:srgbClr val="404040"/>
                </a:solidFill>
                <a:latin typeface="微软雅黑" panose="020B0503020204020204" pitchFamily="34" charset="-122"/>
                <a:ea typeface="微软雅黑" panose="020B0503020204020204" pitchFamily="34" charset="-122"/>
              </a:rPr>
              <a:t>单击此处添加标题</a:t>
            </a:r>
            <a:endParaRPr lang="en-US" altLang="zh-CN" sz="1200" b="1" dirty="0">
              <a:solidFill>
                <a:srgbClr val="404040"/>
              </a:solidFill>
              <a:latin typeface="微软雅黑" panose="020B0503020204020204" pitchFamily="34" charset="-122"/>
              <a:ea typeface="微软雅黑" panose="020B0503020204020204" pitchFamily="34" charset="-122"/>
            </a:endParaRPr>
          </a:p>
          <a:p>
            <a:pPr algn="r">
              <a:lnSpc>
                <a:spcPct val="130000"/>
              </a:lnSpc>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en-US" sz="1200" dirty="0">
              <a:solidFill>
                <a:srgbClr val="404040"/>
              </a:solidFill>
              <a:latin typeface="微软雅黑" panose="020B0503020204020204" pitchFamily="34" charset="-122"/>
              <a:ea typeface="微软雅黑" panose="020B0503020204020204" pitchFamily="34" charset="-122"/>
            </a:endParaRPr>
          </a:p>
        </p:txBody>
      </p:sp>
      <p:sp>
        <p:nvSpPr>
          <p:cNvPr id="18457" name="TextBox 27"/>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18458" name="TextBox 28"/>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0-#ppt_w/2"/>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ppt_x</p:attrName>
                                        </p:attrNameLst>
                                      </p:cBhvr>
                                      <p:tavLst>
                                        <p:tav tm="0">
                                          <p:val>
                                            <p:strVal val="1+#ppt_w/2"/>
                                          </p:val>
                                        </p:tav>
                                        <p:tav tm="100000">
                                          <p:val>
                                            <p:strVal val="#ppt_x"/>
                                          </p:val>
                                        </p:tav>
                                      </p:tavLst>
                                    </p:anim>
                                    <p:anim calcmode="lin" valueType="num">
                                      <p:cBhvr>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nodeType="afterGroup">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nodeType="afterGroup">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100000">
                                          <p:val>
                                            <p:strVal val="#ppt_x"/>
                                          </p:val>
                                        </p:tav>
                                      </p:tavLst>
                                    </p:anim>
                                    <p:anim calcmode="lin" valueType="num">
                                      <p:cBhvr>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ppt_x</p:attrName>
                                        </p:attrNameLst>
                                      </p:cBhvr>
                                      <p:tavLst>
                                        <p:tav tm="0">
                                          <p:val>
                                            <p:strVal val="#ppt_x"/>
                                          </p:val>
                                        </p:tav>
                                        <p:tav tm="100000">
                                          <p:val>
                                            <p:strVal val="#ppt_x"/>
                                          </p:val>
                                        </p:tav>
                                      </p:tavLst>
                                    </p:anim>
                                    <p:anim calcmode="lin" valueType="num">
                                      <p:cBhvr>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ppt_x</p:attrName>
                                        </p:attrNameLst>
                                      </p:cBhvr>
                                      <p:tavLst>
                                        <p:tav tm="0">
                                          <p:val>
                                            <p:strVal val="#ppt_x"/>
                                          </p:val>
                                        </p:tav>
                                        <p:tav tm="100000">
                                          <p:val>
                                            <p:strVal val="#ppt_x"/>
                                          </p:val>
                                        </p:tav>
                                      </p:tavLst>
                                    </p:anim>
                                    <p:anim calcmode="lin" valueType="num">
                                      <p:cBhvr>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ppt_x</p:attrName>
                                        </p:attrNameLst>
                                      </p:cBhvr>
                                      <p:tavLst>
                                        <p:tav tm="0">
                                          <p:val>
                                            <p:strVal val="#ppt_x"/>
                                          </p:val>
                                        </p:tav>
                                        <p:tav tm="100000">
                                          <p:val>
                                            <p:strVal val="#ppt_x"/>
                                          </p:val>
                                        </p:tav>
                                      </p:tavLst>
                                    </p:anim>
                                    <p:anim calcmode="lin" valueType="num">
                                      <p:cBhvr>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nodeType="afterGroup">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a:spLocks noChangeArrowheads="1"/>
          </p:cNvSpPr>
          <p:nvPr/>
        </p:nvSpPr>
        <p:spPr bwMode="auto">
          <a:xfrm>
            <a:off x="1843088" y="1131888"/>
            <a:ext cx="4384675" cy="3697287"/>
          </a:xfrm>
          <a:custGeom>
            <a:avLst/>
            <a:gdLst>
              <a:gd name="T0" fmla="*/ 0 w 3668"/>
              <a:gd name="T1" fmla="*/ 2742 h 3785"/>
              <a:gd name="T2" fmla="*/ 253 w 3668"/>
              <a:gd name="T3" fmla="*/ 2556 h 3785"/>
              <a:gd name="T4" fmla="*/ 515 w 3668"/>
              <a:gd name="T5" fmla="*/ 2395 h 3785"/>
              <a:gd name="T6" fmla="*/ 798 w 3668"/>
              <a:gd name="T7" fmla="*/ 2223 h 3785"/>
              <a:gd name="T8" fmla="*/ 1152 w 3668"/>
              <a:gd name="T9" fmla="*/ 2000 h 3785"/>
              <a:gd name="T10" fmla="*/ 1587 w 3668"/>
              <a:gd name="T11" fmla="*/ 1728 h 3785"/>
              <a:gd name="T12" fmla="*/ 1869 w 3668"/>
              <a:gd name="T13" fmla="*/ 1525 h 3785"/>
              <a:gd name="T14" fmla="*/ 2061 w 3668"/>
              <a:gd name="T15" fmla="*/ 1394 h 3785"/>
              <a:gd name="T16" fmla="*/ 2324 w 3668"/>
              <a:gd name="T17" fmla="*/ 1182 h 3785"/>
              <a:gd name="T18" fmla="*/ 2557 w 3668"/>
              <a:gd name="T19" fmla="*/ 980 h 3785"/>
              <a:gd name="T20" fmla="*/ 2769 w 3668"/>
              <a:gd name="T21" fmla="*/ 768 h 3785"/>
              <a:gd name="T22" fmla="*/ 2941 w 3668"/>
              <a:gd name="T23" fmla="*/ 606 h 3785"/>
              <a:gd name="T24" fmla="*/ 3193 w 3668"/>
              <a:gd name="T25" fmla="*/ 353 h 3785"/>
              <a:gd name="T26" fmla="*/ 3011 w 3668"/>
              <a:gd name="T27" fmla="*/ 252 h 3785"/>
              <a:gd name="T28" fmla="*/ 3648 w 3668"/>
              <a:gd name="T29" fmla="*/ 0 h 3785"/>
              <a:gd name="T30" fmla="*/ 3668 w 3668"/>
              <a:gd name="T31" fmla="*/ 687 h 3785"/>
              <a:gd name="T32" fmla="*/ 3466 w 3668"/>
              <a:gd name="T33" fmla="*/ 525 h 3785"/>
              <a:gd name="T34" fmla="*/ 3213 w 3668"/>
              <a:gd name="T35" fmla="*/ 828 h 3785"/>
              <a:gd name="T36" fmla="*/ 2910 w 3668"/>
              <a:gd name="T37" fmla="*/ 1202 h 3785"/>
              <a:gd name="T38" fmla="*/ 2698 w 3668"/>
              <a:gd name="T39" fmla="*/ 1515 h 3785"/>
              <a:gd name="T40" fmla="*/ 2597 w 3668"/>
              <a:gd name="T41" fmla="*/ 1738 h 3785"/>
              <a:gd name="T42" fmla="*/ 2496 w 3668"/>
              <a:gd name="T43" fmla="*/ 1970 h 3785"/>
              <a:gd name="T44" fmla="*/ 2435 w 3668"/>
              <a:gd name="T45" fmla="*/ 2182 h 3785"/>
              <a:gd name="T46" fmla="*/ 2375 w 3668"/>
              <a:gd name="T47" fmla="*/ 2384 h 3785"/>
              <a:gd name="T48" fmla="*/ 2264 w 3668"/>
              <a:gd name="T49" fmla="*/ 2779 h 3785"/>
              <a:gd name="T50" fmla="*/ 2183 w 3668"/>
              <a:gd name="T51" fmla="*/ 3152 h 3785"/>
              <a:gd name="T52" fmla="*/ 2122 w 3668"/>
              <a:gd name="T53" fmla="*/ 3445 h 3785"/>
              <a:gd name="T54" fmla="*/ 2042 w 3668"/>
              <a:gd name="T55" fmla="*/ 3785 h 3785"/>
              <a:gd name="T56" fmla="*/ 0 w 3668"/>
              <a:gd name="T57" fmla="*/ 3785 h 3785"/>
              <a:gd name="T58" fmla="*/ 0 w 3668"/>
              <a:gd name="T59" fmla="*/ 2742 h 3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rgbClr val="BFBFBF"/>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62873" tIns="31437" rIns="62873" bIns="31437" anchor="ctr"/>
          <a:lstStyle/>
          <a:p>
            <a:pPr algn="ctr"/>
            <a:endParaRPr lang="zh-CN" altLang="en-US" sz="1300" b="1">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2990850" y="3478213"/>
            <a:ext cx="1590675" cy="293687"/>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smtClean="0">
                <a:latin typeface="微软雅黑" panose="020B0503020204020204" pitchFamily="34" charset="-122"/>
                <a:ea typeface="微软雅黑" panose="020B0503020204020204" pitchFamily="34" charset="-122"/>
              </a:rPr>
              <a:t>2014</a:t>
            </a:r>
            <a:r>
              <a:rPr lang="zh-CN" altLang="en-US" sz="1300" noProof="1" smtClean="0">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4</a:t>
            </a:r>
            <a:r>
              <a:rPr lang="zh-CN" altLang="en-US" sz="1300" noProof="1">
                <a:latin typeface="微软雅黑" panose="020B0503020204020204" pitchFamily="34" charset="-122"/>
                <a:ea typeface="微软雅黑" panose="020B0503020204020204" pitchFamily="34" charset="-122"/>
              </a:rPr>
              <a:t>月</a:t>
            </a:r>
          </a:p>
        </p:txBody>
      </p:sp>
      <p:sp>
        <p:nvSpPr>
          <p:cNvPr id="5" name="圆角矩形 4"/>
          <p:cNvSpPr/>
          <p:nvPr/>
        </p:nvSpPr>
        <p:spPr>
          <a:xfrm>
            <a:off x="3657600" y="2843213"/>
            <a:ext cx="1592263" cy="293687"/>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smtClean="0">
                <a:latin typeface="微软雅黑" panose="020B0503020204020204" pitchFamily="34" charset="-122"/>
                <a:ea typeface="微软雅黑" panose="020B0503020204020204" pitchFamily="34" charset="-122"/>
              </a:rPr>
              <a:t>2015</a:t>
            </a:r>
            <a:r>
              <a:rPr lang="zh-CN" altLang="en-US" sz="1300" noProof="1" smtClean="0">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5</a:t>
            </a:r>
            <a:r>
              <a:rPr lang="zh-CN" altLang="en-US" sz="1300" noProof="1">
                <a:latin typeface="微软雅黑" panose="020B0503020204020204" pitchFamily="34" charset="-122"/>
                <a:ea typeface="微软雅黑" panose="020B0503020204020204" pitchFamily="34" charset="-122"/>
              </a:rPr>
              <a:t>月</a:t>
            </a:r>
          </a:p>
        </p:txBody>
      </p:sp>
      <p:sp>
        <p:nvSpPr>
          <p:cNvPr id="6" name="圆角矩形 5"/>
          <p:cNvSpPr/>
          <p:nvPr/>
        </p:nvSpPr>
        <p:spPr>
          <a:xfrm>
            <a:off x="4154488" y="2230438"/>
            <a:ext cx="1592262" cy="295275"/>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smtClean="0">
                <a:latin typeface="微软雅黑" panose="020B0503020204020204" pitchFamily="34" charset="-122"/>
                <a:ea typeface="微软雅黑" panose="020B0503020204020204" pitchFamily="34" charset="-122"/>
              </a:rPr>
              <a:t>2016</a:t>
            </a:r>
            <a:r>
              <a:rPr lang="zh-CN" altLang="en-US" sz="1300" noProof="1" smtClean="0">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6</a:t>
            </a:r>
            <a:r>
              <a:rPr lang="zh-CN" altLang="en-US" sz="1300" noProof="1">
                <a:latin typeface="微软雅黑" panose="020B0503020204020204" pitchFamily="34" charset="-122"/>
                <a:ea typeface="微软雅黑" panose="020B0503020204020204" pitchFamily="34" charset="-122"/>
              </a:rPr>
              <a:t>月</a:t>
            </a:r>
          </a:p>
        </p:txBody>
      </p:sp>
      <p:sp>
        <p:nvSpPr>
          <p:cNvPr id="7" name="圆角矩形 6"/>
          <p:cNvSpPr/>
          <p:nvPr/>
        </p:nvSpPr>
        <p:spPr>
          <a:xfrm>
            <a:off x="4713288" y="1652588"/>
            <a:ext cx="1590675" cy="293687"/>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smtClean="0">
                <a:latin typeface="微软雅黑" panose="020B0503020204020204" pitchFamily="34" charset="-122"/>
                <a:ea typeface="微软雅黑" panose="020B0503020204020204" pitchFamily="34" charset="-122"/>
              </a:rPr>
              <a:t>2017</a:t>
            </a:r>
            <a:r>
              <a:rPr lang="zh-CN" altLang="en-US" sz="1300" noProof="1" smtClean="0">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12</a:t>
            </a:r>
            <a:r>
              <a:rPr lang="zh-CN" altLang="en-US" sz="1300" noProof="1">
                <a:latin typeface="微软雅黑" panose="020B0503020204020204" pitchFamily="34" charset="-122"/>
                <a:ea typeface="微软雅黑" panose="020B0503020204020204" pitchFamily="34" charset="-122"/>
              </a:rPr>
              <a:t>月</a:t>
            </a:r>
          </a:p>
        </p:txBody>
      </p:sp>
      <p:sp>
        <p:nvSpPr>
          <p:cNvPr id="9" name="圆角矩形 8"/>
          <p:cNvSpPr/>
          <p:nvPr/>
        </p:nvSpPr>
        <p:spPr>
          <a:xfrm>
            <a:off x="2359025" y="4059238"/>
            <a:ext cx="1590675" cy="295275"/>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smtClean="0">
                <a:latin typeface="微软雅黑" panose="020B0503020204020204" pitchFamily="34" charset="-122"/>
                <a:ea typeface="微软雅黑" panose="020B0503020204020204" pitchFamily="34" charset="-122"/>
              </a:rPr>
              <a:t>2013</a:t>
            </a:r>
            <a:r>
              <a:rPr lang="zh-CN" altLang="en-US" sz="1300" noProof="1" smtClean="0">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3</a:t>
            </a:r>
            <a:r>
              <a:rPr lang="zh-CN" altLang="en-US" sz="1300" noProof="1">
                <a:latin typeface="微软雅黑" panose="020B0503020204020204" pitchFamily="34" charset="-122"/>
                <a:ea typeface="微软雅黑" panose="020B0503020204020204" pitchFamily="34" charset="-122"/>
              </a:rPr>
              <a:t>月</a:t>
            </a:r>
          </a:p>
        </p:txBody>
      </p:sp>
      <p:sp>
        <p:nvSpPr>
          <p:cNvPr id="10" name="矩形 9"/>
          <p:cNvSpPr>
            <a:spLocks noChangeArrowheads="1"/>
          </p:cNvSpPr>
          <p:nvPr/>
        </p:nvSpPr>
        <p:spPr bwMode="auto">
          <a:xfrm>
            <a:off x="4713288" y="4040188"/>
            <a:ext cx="1577975" cy="431800"/>
          </a:xfrm>
          <a:prstGeom prst="rect">
            <a:avLst/>
          </a:prstGeom>
          <a:noFill/>
          <a:ln w="9525">
            <a:solidFill>
              <a:srgbClr val="01458E"/>
            </a:solidFill>
            <a:prstDash val="dash"/>
            <a:round/>
            <a:headEnd/>
            <a:tailEnd/>
          </a:ln>
          <a:extLst>
            <a:ext uri="{909E8E84-426E-40DD-AFC4-6F175D3DCCD1}">
              <a14:hiddenFill xmlns:a14="http://schemas.microsoft.com/office/drawing/2010/main">
                <a:solidFill>
                  <a:srgbClr val="FFFFFF"/>
                </a:solidFill>
              </a14:hiddenFill>
            </a:ext>
          </a:extLst>
        </p:spPr>
        <p:txBody>
          <a:bodyPr lIns="62873" tIns="31437" rIns="62873" bIns="31437">
            <a:spAutoFit/>
          </a:bodyPr>
          <a:lstStyle/>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endParaRPr lang="en-US" altLang="zh-CN" sz="1200" dirty="0">
              <a:solidFill>
                <a:srgbClr val="404040"/>
              </a:solidFill>
              <a:latin typeface="微软雅黑" panose="020B0503020204020204" pitchFamily="34" charset="-122"/>
              <a:ea typeface="微软雅黑" panose="020B0503020204020204" pitchFamily="34" charset="-122"/>
            </a:endParaRPr>
          </a:p>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p>
        </p:txBody>
      </p:sp>
      <p:sp>
        <p:nvSpPr>
          <p:cNvPr id="11" name="矩形 10"/>
          <p:cNvSpPr>
            <a:spLocks noChangeArrowheads="1"/>
          </p:cNvSpPr>
          <p:nvPr/>
        </p:nvSpPr>
        <p:spPr bwMode="auto">
          <a:xfrm>
            <a:off x="5133975" y="3416300"/>
            <a:ext cx="1577975" cy="431800"/>
          </a:xfrm>
          <a:prstGeom prst="rect">
            <a:avLst/>
          </a:prstGeom>
          <a:noFill/>
          <a:ln w="9525">
            <a:solidFill>
              <a:srgbClr val="01458E"/>
            </a:solidFill>
            <a:prstDash val="dash"/>
            <a:round/>
            <a:headEnd/>
            <a:tailEnd/>
          </a:ln>
          <a:extLst>
            <a:ext uri="{909E8E84-426E-40DD-AFC4-6F175D3DCCD1}">
              <a14:hiddenFill xmlns:a14="http://schemas.microsoft.com/office/drawing/2010/main">
                <a:solidFill>
                  <a:srgbClr val="FFFFFF"/>
                </a:solidFill>
              </a14:hiddenFill>
            </a:ext>
          </a:extLst>
        </p:spPr>
        <p:txBody>
          <a:bodyPr lIns="62873" tIns="31437" rIns="62873" bIns="31437">
            <a:spAutoFit/>
          </a:bodyPr>
          <a:lstStyle/>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endParaRPr lang="en-US" altLang="zh-CN" sz="1200" dirty="0">
              <a:solidFill>
                <a:srgbClr val="404040"/>
              </a:solidFill>
              <a:latin typeface="微软雅黑" panose="020B0503020204020204" pitchFamily="34" charset="-122"/>
              <a:ea typeface="微软雅黑" panose="020B0503020204020204" pitchFamily="34" charset="-122"/>
            </a:endParaRPr>
          </a:p>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p>
        </p:txBody>
      </p:sp>
      <p:sp>
        <p:nvSpPr>
          <p:cNvPr id="12" name="矩形 11"/>
          <p:cNvSpPr>
            <a:spLocks noChangeArrowheads="1"/>
          </p:cNvSpPr>
          <p:nvPr/>
        </p:nvSpPr>
        <p:spPr bwMode="auto">
          <a:xfrm>
            <a:off x="5541963" y="2792413"/>
            <a:ext cx="1577975" cy="431800"/>
          </a:xfrm>
          <a:prstGeom prst="rect">
            <a:avLst/>
          </a:prstGeom>
          <a:noFill/>
          <a:ln w="9525">
            <a:solidFill>
              <a:srgbClr val="01458E"/>
            </a:solidFill>
            <a:prstDash val="dash"/>
            <a:round/>
            <a:headEnd/>
            <a:tailEnd/>
          </a:ln>
          <a:extLst>
            <a:ext uri="{909E8E84-426E-40DD-AFC4-6F175D3DCCD1}">
              <a14:hiddenFill xmlns:a14="http://schemas.microsoft.com/office/drawing/2010/main">
                <a:solidFill>
                  <a:srgbClr val="FFFFFF"/>
                </a:solidFill>
              </a14:hiddenFill>
            </a:ext>
          </a:extLst>
        </p:spPr>
        <p:txBody>
          <a:bodyPr lIns="62873" tIns="31437" rIns="62873" bIns="31437">
            <a:spAutoFit/>
          </a:bodyPr>
          <a:lstStyle/>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endParaRPr lang="en-US" altLang="zh-CN" sz="1200" dirty="0">
              <a:solidFill>
                <a:srgbClr val="404040"/>
              </a:solidFill>
              <a:latin typeface="微软雅黑" panose="020B0503020204020204" pitchFamily="34" charset="-122"/>
              <a:ea typeface="微软雅黑" panose="020B0503020204020204" pitchFamily="34" charset="-122"/>
            </a:endParaRPr>
          </a:p>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p>
        </p:txBody>
      </p:sp>
      <p:sp>
        <p:nvSpPr>
          <p:cNvPr id="13" name="矩形 12"/>
          <p:cNvSpPr>
            <a:spLocks noChangeArrowheads="1"/>
          </p:cNvSpPr>
          <p:nvPr/>
        </p:nvSpPr>
        <p:spPr bwMode="auto">
          <a:xfrm>
            <a:off x="5922963" y="2168525"/>
            <a:ext cx="1579562" cy="431800"/>
          </a:xfrm>
          <a:prstGeom prst="rect">
            <a:avLst/>
          </a:prstGeom>
          <a:noFill/>
          <a:ln w="9525">
            <a:solidFill>
              <a:srgbClr val="01458E"/>
            </a:solidFill>
            <a:prstDash val="dash"/>
            <a:round/>
            <a:headEnd/>
            <a:tailEnd/>
          </a:ln>
          <a:extLst>
            <a:ext uri="{909E8E84-426E-40DD-AFC4-6F175D3DCCD1}">
              <a14:hiddenFill xmlns:a14="http://schemas.microsoft.com/office/drawing/2010/main">
                <a:solidFill>
                  <a:srgbClr val="FFFFFF"/>
                </a:solidFill>
              </a14:hiddenFill>
            </a:ext>
          </a:extLst>
        </p:spPr>
        <p:txBody>
          <a:bodyPr lIns="62873" tIns="31437" rIns="62873" bIns="31437">
            <a:spAutoFit/>
          </a:bodyPr>
          <a:lstStyle/>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endParaRPr lang="en-US" altLang="zh-CN" sz="1200" dirty="0">
              <a:solidFill>
                <a:srgbClr val="404040"/>
              </a:solidFill>
              <a:latin typeface="微软雅黑" panose="020B0503020204020204" pitchFamily="34" charset="-122"/>
              <a:ea typeface="微软雅黑" panose="020B0503020204020204" pitchFamily="34" charset="-122"/>
            </a:endParaRPr>
          </a:p>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p>
        </p:txBody>
      </p:sp>
      <p:sp>
        <p:nvSpPr>
          <p:cNvPr id="14" name="矩形 13"/>
          <p:cNvSpPr>
            <a:spLocks noChangeArrowheads="1"/>
          </p:cNvSpPr>
          <p:nvPr/>
        </p:nvSpPr>
        <p:spPr bwMode="auto">
          <a:xfrm>
            <a:off x="6521450" y="1601788"/>
            <a:ext cx="1579563" cy="431800"/>
          </a:xfrm>
          <a:prstGeom prst="rect">
            <a:avLst/>
          </a:prstGeom>
          <a:noFill/>
          <a:ln w="9525">
            <a:solidFill>
              <a:srgbClr val="01458E"/>
            </a:solidFill>
            <a:prstDash val="dash"/>
            <a:round/>
            <a:headEnd/>
            <a:tailEnd/>
          </a:ln>
          <a:extLst>
            <a:ext uri="{909E8E84-426E-40DD-AFC4-6F175D3DCCD1}">
              <a14:hiddenFill xmlns:a14="http://schemas.microsoft.com/office/drawing/2010/main">
                <a:solidFill>
                  <a:srgbClr val="FFFFFF"/>
                </a:solidFill>
              </a14:hiddenFill>
            </a:ext>
          </a:extLst>
        </p:spPr>
        <p:txBody>
          <a:bodyPr lIns="62873" tIns="31437" rIns="62873" bIns="31437">
            <a:spAutoFit/>
          </a:bodyPr>
          <a:lstStyle/>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endParaRPr lang="en-US" altLang="zh-CN" sz="1200" dirty="0">
              <a:solidFill>
                <a:srgbClr val="404040"/>
              </a:solidFill>
              <a:latin typeface="微软雅黑" panose="020B0503020204020204" pitchFamily="34" charset="-122"/>
              <a:ea typeface="微软雅黑" panose="020B0503020204020204" pitchFamily="34" charset="-122"/>
            </a:endParaRPr>
          </a:p>
          <a:p>
            <a:pPr algn="ctr"/>
            <a:r>
              <a:rPr lang="zh-CN" altLang="en-US" sz="1200">
                <a:solidFill>
                  <a:srgbClr val="404040"/>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a:spLocks noChangeArrowheads="1"/>
          </p:cNvSpPr>
          <p:nvPr/>
        </p:nvSpPr>
        <p:spPr bwMode="auto">
          <a:xfrm>
            <a:off x="1017588" y="1760538"/>
            <a:ext cx="25463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spcBef>
                <a:spcPts val="1000"/>
              </a:spcBef>
              <a:buFont typeface="Arial" panose="020B0604020202020204" pitchFamily="34" charset="0"/>
              <a:buNone/>
            </a:pPr>
            <a:r>
              <a:rPr lang="zh-CN" altLang="en-US" sz="12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altLang="en-US" sz="1200" dirty="0">
              <a:solidFill>
                <a:srgbClr val="404040"/>
              </a:solidFill>
              <a:latin typeface="微软雅黑" panose="020B0503020204020204" pitchFamily="34" charset="-122"/>
              <a:ea typeface="微软雅黑" panose="020B0503020204020204" pitchFamily="34" charset="-122"/>
            </a:endParaRPr>
          </a:p>
        </p:txBody>
      </p:sp>
      <p:sp>
        <p:nvSpPr>
          <p:cNvPr id="16" name="Title 13"/>
          <p:cNvSpPr txBox="1">
            <a:spLocks noChangeArrowheads="1"/>
          </p:cNvSpPr>
          <p:nvPr/>
        </p:nvSpPr>
        <p:spPr bwMode="auto">
          <a:xfrm>
            <a:off x="1039813" y="1381125"/>
            <a:ext cx="216376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zh-CN" altLang="en-US" sz="1400" b="1">
                <a:solidFill>
                  <a:schemeClr val="accent1"/>
                </a:solidFill>
                <a:latin typeface="微软雅黑" panose="020B0503020204020204" pitchFamily="34" charset="-122"/>
                <a:ea typeface="微软雅黑" panose="020B0503020204020204" pitchFamily="34" charset="-122"/>
              </a:rPr>
              <a:t>添加标题内容文字</a:t>
            </a:r>
            <a:endParaRPr lang="en-US" altLang="en-US" sz="1400" b="1" dirty="0">
              <a:solidFill>
                <a:schemeClr val="accent1"/>
              </a:solidFill>
              <a:latin typeface="微软雅黑" panose="020B0503020204020204" pitchFamily="34" charset="-122"/>
              <a:ea typeface="微软雅黑" panose="020B0503020204020204" pitchFamily="34" charset="-122"/>
            </a:endParaRPr>
          </a:p>
        </p:txBody>
      </p:sp>
      <p:sp>
        <p:nvSpPr>
          <p:cNvPr id="20494" name="TextBox 16"/>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20495" name="TextBox 17"/>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ppt_x</p:attrName>
                                        </p:attrNameLst>
                                      </p:cBhvr>
                                      <p:tavLst>
                                        <p:tav tm="0">
                                          <p:val>
                                            <p:strVal val="0-#ppt_w/2"/>
                                          </p:val>
                                        </p:tav>
                                        <p:tav tm="100000">
                                          <p:val>
                                            <p:strVal val="#ppt_x"/>
                                          </p:val>
                                        </p:tav>
                                      </p:tavLst>
                                    </p:anim>
                                    <p:anim calcmode="lin" valueType="num">
                                      <p:cBhvr>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ppt_x</p:attrName>
                                        </p:attrNameLst>
                                      </p:cBhvr>
                                      <p:tavLst>
                                        <p:tav tm="0">
                                          <p:val>
                                            <p:strVal val="1+#ppt_w/2"/>
                                          </p:val>
                                        </p:tav>
                                        <p:tav tm="100000">
                                          <p:val>
                                            <p:strVal val="#ppt_x"/>
                                          </p:val>
                                        </p:tav>
                                      </p:tavLst>
                                    </p:anim>
                                    <p:anim calcmode="lin" valueType="num">
                                      <p:cBhvr>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ppt_x</p:attrName>
                                        </p:attrNameLst>
                                      </p:cBhvr>
                                      <p:tavLst>
                                        <p:tav tm="0">
                                          <p:val>
                                            <p:strVal val="0-#ppt_w/2"/>
                                          </p:val>
                                        </p:tav>
                                        <p:tav tm="100000">
                                          <p:val>
                                            <p:strVal val="#ppt_x"/>
                                          </p:val>
                                        </p:tav>
                                      </p:tavLst>
                                    </p:anim>
                                    <p:anim calcmode="lin" valueType="num">
                                      <p:cBhvr>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ppt_x</p:attrName>
                                        </p:attrNameLst>
                                      </p:cBhvr>
                                      <p:tavLst>
                                        <p:tav tm="0">
                                          <p:val>
                                            <p:strVal val="1+#ppt_w/2"/>
                                          </p:val>
                                        </p:tav>
                                        <p:tav tm="100000">
                                          <p:val>
                                            <p:strVal val="#ppt_x"/>
                                          </p:val>
                                        </p:tav>
                                      </p:tavLst>
                                    </p:anim>
                                    <p:anim calcmode="lin" valueType="num">
                                      <p:cBhvr>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ppt_x</p:attrName>
                                        </p:attrNameLst>
                                      </p:cBhvr>
                                      <p:tavLst>
                                        <p:tav tm="0">
                                          <p:val>
                                            <p:strVal val="0-#ppt_w/2"/>
                                          </p:val>
                                        </p:tav>
                                        <p:tav tm="100000">
                                          <p:val>
                                            <p:strVal val="#ppt_x"/>
                                          </p:val>
                                        </p:tav>
                                      </p:tavLst>
                                    </p:anim>
                                    <p:anim calcmode="lin" valueType="num">
                                      <p:cBhvr>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1+#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ppt_x</p:attrName>
                                        </p:attrNameLst>
                                      </p:cBhvr>
                                      <p:tavLst>
                                        <p:tav tm="0">
                                          <p:val>
                                            <p:strVal val="0-#ppt_w/2"/>
                                          </p:val>
                                        </p:tav>
                                        <p:tav tm="100000">
                                          <p:val>
                                            <p:strVal val="#ppt_x"/>
                                          </p:val>
                                        </p:tav>
                                      </p:tavLst>
                                    </p:anim>
                                    <p:anim calcmode="lin" valueType="num">
                                      <p:cBhvr>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ppt_x</p:attrName>
                                        </p:attrNameLst>
                                      </p:cBhvr>
                                      <p:tavLst>
                                        <p:tav tm="0">
                                          <p:val>
                                            <p:strVal val="1+#ppt_w/2"/>
                                          </p:val>
                                        </p:tav>
                                        <p:tav tm="100000">
                                          <p:val>
                                            <p:strVal val="#ppt_x"/>
                                          </p:val>
                                        </p:tav>
                                      </p:tavLst>
                                    </p:anim>
                                    <p:anim calcmode="lin" valueType="num">
                                      <p:cBhvr>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ppt_x</p:attrName>
                                        </p:attrNameLst>
                                      </p:cBhvr>
                                      <p:tavLst>
                                        <p:tav tm="0">
                                          <p:val>
                                            <p:strVal val="0-#ppt_w/2"/>
                                          </p:val>
                                        </p:tav>
                                        <p:tav tm="100000">
                                          <p:val>
                                            <p:strVal val="#ppt_x"/>
                                          </p:val>
                                        </p:tav>
                                      </p:tavLst>
                                    </p:anim>
                                    <p:anim calcmode="lin" valueType="num">
                                      <p:cBhvr>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ppt_x</p:attrName>
                                        </p:attrNameLst>
                                      </p:cBhvr>
                                      <p:tavLst>
                                        <p:tav tm="0">
                                          <p:val>
                                            <p:strVal val="1+#ppt_w/2"/>
                                          </p:val>
                                        </p:tav>
                                        <p:tav tm="100000">
                                          <p:val>
                                            <p:strVal val="#ppt_x"/>
                                          </p:val>
                                        </p:tav>
                                      </p:tavLst>
                                    </p:anim>
                                    <p:anim calcmode="lin" valueType="num">
                                      <p:cBhvr>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nodeType="afterGroup">
                            <p:stCondLst>
                              <p:cond delay="17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nodeType="afterGroup">
                            <p:stCondLst>
                              <p:cond delay="22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30854" y="1283610"/>
            <a:ext cx="5153514"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a:lstStyle/>
            <a:p>
              <a:endParaRPr lang="zh-CN" altLang="en-US" sz="1600" noProof="1">
                <a:latin typeface="微软雅黑" panose="020B0503020204020204" pitchFamily="34" charset="-122"/>
                <a:ea typeface="微软雅黑" panose="020B0503020204020204" pitchFamily="34" charset="-122"/>
              </a:endParaRPr>
            </a:p>
          </p:txBody>
        </p:sp>
        <p:sp>
          <p:nvSpPr>
            <p:cNvPr id="5" name="TextBox 4"/>
            <p:cNvSpPr txBox="1"/>
            <p:nvPr/>
          </p:nvSpPr>
          <p:spPr>
            <a:xfrm>
              <a:off x="3033222" y="1474123"/>
              <a:ext cx="5688632" cy="358443"/>
            </a:xfrm>
            <a:prstGeom prst="rect">
              <a:avLst/>
            </a:prstGeom>
            <a:noFill/>
          </p:spPr>
          <p:txBody>
            <a:bodyPr>
              <a:spAutoFit/>
            </a:bodyPr>
            <a:lstStyle/>
            <a:p>
              <a:pPr fontAlgn="auto"/>
              <a:r>
                <a:rPr lang="zh-CN" altLang="en-US" sz="1600" noProof="1">
                  <a:solidFill>
                    <a:srgbClr val="F8F8F8"/>
                  </a:solidFill>
                  <a:latin typeface="微软雅黑" panose="020B0503020204020204" pitchFamily="34" charset="-122"/>
                  <a:ea typeface="微软雅黑" panose="020B0503020204020204" pitchFamily="34" charset="-122"/>
                </a:rPr>
                <a:t>单击此处添加标题</a:t>
              </a:r>
            </a:p>
          </p:txBody>
        </p:sp>
      </p:grpSp>
      <p:grpSp>
        <p:nvGrpSpPr>
          <p:cNvPr id="6" name="组合 5"/>
          <p:cNvGrpSpPr/>
          <p:nvPr/>
        </p:nvGrpSpPr>
        <p:grpSpPr>
          <a:xfrm>
            <a:off x="2730854" y="2981927"/>
            <a:ext cx="5153514" cy="354849"/>
            <a:chOff x="3002037" y="3922395"/>
            <a:chExt cx="7067433" cy="375695"/>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a:lstStyle/>
            <a:p>
              <a:endParaRPr lang="zh-CN" altLang="en-US" sz="1600" noProof="1">
                <a:latin typeface="微软雅黑" panose="020B0503020204020204" pitchFamily="34" charset="-122"/>
                <a:ea typeface="微软雅黑" panose="020B0503020204020204" pitchFamily="34" charset="-122"/>
              </a:endParaRPr>
            </a:p>
          </p:txBody>
        </p:sp>
        <p:sp>
          <p:nvSpPr>
            <p:cNvPr id="9" name="TextBox 8"/>
            <p:cNvSpPr txBox="1"/>
            <p:nvPr/>
          </p:nvSpPr>
          <p:spPr>
            <a:xfrm>
              <a:off x="3023808" y="3939647"/>
              <a:ext cx="4085844" cy="358443"/>
            </a:xfrm>
            <a:prstGeom prst="rect">
              <a:avLst/>
            </a:prstGeom>
            <a:noFill/>
          </p:spPr>
          <p:txBody>
            <a:bodyPr>
              <a:spAutoFit/>
            </a:bodyPr>
            <a:lstStyle/>
            <a:p>
              <a:pPr fontAlgn="auto"/>
              <a:r>
                <a:rPr lang="zh-CN" altLang="en-US" sz="1600" noProof="1">
                  <a:solidFill>
                    <a:srgbClr val="F8F8F8"/>
                  </a:solidFill>
                  <a:latin typeface="微软雅黑" panose="020B0503020204020204" pitchFamily="34" charset="-122"/>
                  <a:ea typeface="微软雅黑" panose="020B0503020204020204" pitchFamily="34" charset="-122"/>
                </a:rPr>
                <a:t>单击此处添加标题</a:t>
              </a:r>
            </a:p>
          </p:txBody>
        </p:sp>
      </p:grpSp>
      <p:sp>
        <p:nvSpPr>
          <p:cNvPr id="10" name="TextBox 9"/>
          <p:cNvSpPr txBox="1">
            <a:spLocks noChangeArrowheads="1"/>
          </p:cNvSpPr>
          <p:nvPr/>
        </p:nvSpPr>
        <p:spPr bwMode="auto">
          <a:xfrm>
            <a:off x="2730500" y="1816100"/>
            <a:ext cx="5154613"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30000"/>
              </a:lnSpc>
            </a:pPr>
            <a:r>
              <a:rPr lang="zh-CN" altLang="en-US" sz="120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1" name="TextBox 10"/>
          <p:cNvSpPr txBox="1">
            <a:spLocks noChangeArrowheads="1"/>
          </p:cNvSpPr>
          <p:nvPr/>
        </p:nvSpPr>
        <p:spPr bwMode="auto">
          <a:xfrm>
            <a:off x="2730500" y="3486150"/>
            <a:ext cx="5154613"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30000"/>
              </a:lnSpc>
            </a:pPr>
            <a:r>
              <a:rPr lang="zh-CN" altLang="en-US" sz="120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2" name="等腰三角形 2"/>
          <p:cNvSpPr>
            <a:spLocks noChangeArrowheads="1"/>
          </p:cNvSpPr>
          <p:nvPr/>
        </p:nvSpPr>
        <p:spPr bwMode="auto">
          <a:xfrm rot="2747878">
            <a:off x="1522413" y="1241425"/>
            <a:ext cx="992187" cy="1147763"/>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Lst>
            <a:ahLst/>
            <a:cxnLst>
              <a:cxn ang="0">
                <a:pos x="T0" y="T1"/>
              </a:cxn>
              <a:cxn ang="0">
                <a:pos x="T2" y="T3"/>
              </a:cxn>
              <a:cxn ang="0">
                <a:pos x="T4" y="T5"/>
              </a:cxn>
              <a:cxn ang="0">
                <a:pos x="T6" y="T7"/>
              </a:cxn>
              <a:cxn ang="0">
                <a:pos x="T8" y="T9"/>
              </a:cxn>
              <a:cxn ang="0">
                <a:pos x="T10" y="T11"/>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68580" tIns="34290" rIns="68580" bIns="34290" anchor="ctr"/>
          <a:lstStyle/>
          <a:p>
            <a:pPr algn="ctr"/>
            <a:endParaRPr lang="zh-CN" altLang="en-US" sz="110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a:spLocks noChangeArrowheads="1"/>
          </p:cNvSpPr>
          <p:nvPr/>
        </p:nvSpPr>
        <p:spPr bwMode="auto">
          <a:xfrm>
            <a:off x="1628775" y="1682750"/>
            <a:ext cx="6429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nchor="ctr"/>
          <a:lstStyle/>
          <a:p>
            <a:pPr algn="ctr"/>
            <a:r>
              <a:rPr lang="zh-CN" altLang="en-US" sz="2000" b="1">
                <a:solidFill>
                  <a:srgbClr val="FFFFFF"/>
                </a:solidFill>
                <a:latin typeface="微软雅黑" panose="020B0503020204020204" pitchFamily="34" charset="-122"/>
                <a:ea typeface="微软雅黑" panose="020B0503020204020204" pitchFamily="34" charset="-122"/>
              </a:rPr>
              <a:t>正面</a:t>
            </a:r>
            <a:endParaRPr lang="en-US" altLang="zh-CN" sz="2000" b="1" dirty="0">
              <a:solidFill>
                <a:srgbClr val="FFFFFF"/>
              </a:solidFill>
              <a:latin typeface="微软雅黑" panose="020B0503020204020204" pitchFamily="34" charset="-122"/>
              <a:ea typeface="微软雅黑" panose="020B0503020204020204" pitchFamily="34" charset="-122"/>
            </a:endParaRPr>
          </a:p>
          <a:p>
            <a:pPr algn="ctr"/>
            <a:r>
              <a:rPr lang="zh-CN" altLang="en-US" sz="2000" b="1">
                <a:solidFill>
                  <a:srgbClr val="FFFFFF"/>
                </a:solidFill>
                <a:latin typeface="微软雅黑" panose="020B0503020204020204" pitchFamily="34" charset="-122"/>
                <a:ea typeface="微软雅黑" panose="020B0503020204020204" pitchFamily="34" charset="-122"/>
              </a:rPr>
              <a:t>观点</a:t>
            </a:r>
          </a:p>
        </p:txBody>
      </p:sp>
      <p:sp>
        <p:nvSpPr>
          <p:cNvPr id="14" name="等腰三角形 2"/>
          <p:cNvSpPr>
            <a:spLocks noChangeArrowheads="1"/>
          </p:cNvSpPr>
          <p:nvPr/>
        </p:nvSpPr>
        <p:spPr bwMode="auto">
          <a:xfrm rot="3036074">
            <a:off x="1522413" y="2986087"/>
            <a:ext cx="992188" cy="1147763"/>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Lst>
            <a:ahLst/>
            <a:cxnLst>
              <a:cxn ang="0">
                <a:pos x="T0" y="T1"/>
              </a:cxn>
              <a:cxn ang="0">
                <a:pos x="T2" y="T3"/>
              </a:cxn>
              <a:cxn ang="0">
                <a:pos x="T4" y="T5"/>
              </a:cxn>
              <a:cxn ang="0">
                <a:pos x="T6" y="T7"/>
              </a:cxn>
              <a:cxn ang="0">
                <a:pos x="T8" y="T9"/>
              </a:cxn>
              <a:cxn ang="0">
                <a:pos x="T10" y="T11"/>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lIns="68580" tIns="34290" rIns="68580" bIns="34290" anchor="ctr"/>
          <a:lstStyle/>
          <a:p>
            <a:pPr algn="ctr"/>
            <a:endParaRPr lang="zh-CN" altLang="en-US" sz="1100">
              <a:solidFill>
                <a:srgbClr val="FFFFFF"/>
              </a:solidFill>
              <a:latin typeface="微软雅黑" panose="020B0503020204020204" pitchFamily="34" charset="-122"/>
              <a:ea typeface="微软雅黑" panose="020B0503020204020204" pitchFamily="34" charset="-122"/>
            </a:endParaRPr>
          </a:p>
        </p:txBody>
      </p:sp>
      <p:sp>
        <p:nvSpPr>
          <p:cNvPr id="15" name="TextBox 14"/>
          <p:cNvSpPr txBox="1">
            <a:spLocks noChangeArrowheads="1"/>
          </p:cNvSpPr>
          <p:nvPr/>
        </p:nvSpPr>
        <p:spPr bwMode="auto">
          <a:xfrm>
            <a:off x="1628775" y="3421063"/>
            <a:ext cx="642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nchor="ctr"/>
          <a:lstStyle/>
          <a:p>
            <a:pPr algn="ctr"/>
            <a:r>
              <a:rPr lang="zh-CN" altLang="en-US" sz="2000" b="1">
                <a:solidFill>
                  <a:srgbClr val="FFFFFF"/>
                </a:solidFill>
                <a:latin typeface="微软雅黑" panose="020B0503020204020204" pitchFamily="34" charset="-122"/>
                <a:ea typeface="微软雅黑" panose="020B0503020204020204" pitchFamily="34" charset="-122"/>
              </a:rPr>
              <a:t>负面</a:t>
            </a:r>
            <a:endParaRPr lang="en-US" altLang="zh-CN" sz="2000" b="1" dirty="0">
              <a:solidFill>
                <a:srgbClr val="FFFFFF"/>
              </a:solidFill>
              <a:latin typeface="微软雅黑" panose="020B0503020204020204" pitchFamily="34" charset="-122"/>
              <a:ea typeface="微软雅黑" panose="020B0503020204020204" pitchFamily="34" charset="-122"/>
            </a:endParaRPr>
          </a:p>
          <a:p>
            <a:pPr algn="ctr"/>
            <a:r>
              <a:rPr lang="zh-CN" altLang="en-US" sz="2000" b="1">
                <a:solidFill>
                  <a:srgbClr val="FFFFFF"/>
                </a:solidFill>
                <a:latin typeface="微软雅黑" panose="020B0503020204020204" pitchFamily="34" charset="-122"/>
                <a:ea typeface="微软雅黑" panose="020B0503020204020204" pitchFamily="34" charset="-122"/>
              </a:rPr>
              <a:t>观点</a:t>
            </a:r>
          </a:p>
        </p:txBody>
      </p:sp>
      <p:sp>
        <p:nvSpPr>
          <p:cNvPr id="22537" name="TextBox 1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22538" name="TextBox 1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nodeType="afterGroup">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566738" y="1176338"/>
            <a:ext cx="8016875"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ts val="600"/>
              </a:spcBef>
              <a:spcAft>
                <a:spcPts val="600"/>
              </a:spcAft>
            </a:pPr>
            <a:r>
              <a:rPr lang="zh-CN" altLang="en-US" sz="1200">
                <a:solidFill>
                  <a:srgbClr val="262626"/>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noChangeArrowheads="1"/>
          </p:cNvPicPr>
          <p:nvPr/>
        </p:nvPicPr>
        <p:blipFill>
          <a:blip r:embed="rId3">
            <a:extLst>
              <a:ext uri="{28A0092B-C50C-407E-A947-70E740481C1C}">
                <a14:useLocalDpi xmlns:a14="http://schemas.microsoft.com/office/drawing/2010/main" val="0"/>
              </a:ext>
            </a:extLst>
          </a:blip>
          <a:srcRect t="16006" b="21838"/>
          <a:stretch>
            <a:fillRect/>
          </a:stretch>
        </p:blipFill>
        <p:spPr bwMode="auto">
          <a:xfrm>
            <a:off x="566738" y="2106613"/>
            <a:ext cx="54864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12"/>
          <p:cNvSpPr/>
          <p:nvPr/>
        </p:nvSpPr>
        <p:spPr bwMode="auto">
          <a:xfrm>
            <a:off x="6130925" y="2106613"/>
            <a:ext cx="2452688" cy="2419350"/>
          </a:xfrm>
          <a:prstGeom prst="rect">
            <a:avLst/>
          </a:prstGeom>
          <a:solidFill>
            <a:schemeClr val="accent1"/>
          </a:solidFill>
          <a:ln w="9525" cap="flat" cmpd="sng" algn="ctr">
            <a:noFill/>
            <a:prstDash val="solid"/>
            <a:headEnd type="none" w="med" len="med"/>
            <a:tailEnd type="none" w="med" len="med"/>
          </a:ln>
          <a:effectLst/>
        </p:spPr>
        <p:txBody>
          <a:bodyPr lIns="137166" tIns="68583" rIns="34292" bIns="34292"/>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fontAlgn="auto">
              <a:spcBef>
                <a:spcPts val="0"/>
              </a:spcBef>
              <a:spcAft>
                <a:spcPts val="450"/>
              </a:spcAft>
              <a:defRPr/>
            </a:pPr>
            <a:endParaRPr lang="en-US" sz="2700" dirty="0">
              <a:solidFill>
                <a:srgbClr val="FFFFFF">
                  <a:alpha val="99000"/>
                </a:srgbClr>
              </a:solidFill>
              <a:latin typeface="Segoe UI Light" panose="020B0502040204020203" pitchFamily="34" charset="0"/>
            </a:endParaRPr>
          </a:p>
        </p:txBody>
      </p:sp>
      <p:sp>
        <p:nvSpPr>
          <p:cNvPr id="30" name="文本框 81"/>
          <p:cNvSpPr txBox="1">
            <a:spLocks noChangeArrowheads="1"/>
          </p:cNvSpPr>
          <p:nvPr/>
        </p:nvSpPr>
        <p:spPr bwMode="auto">
          <a:xfrm>
            <a:off x="6423025" y="2493963"/>
            <a:ext cx="1944688"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50000"/>
              </a:lnSpc>
            </a:pPr>
            <a:r>
              <a:rPr lang="zh-CN" altLang="en-US" sz="120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a:t>
            </a:r>
          </a:p>
        </p:txBody>
      </p:sp>
      <p:sp>
        <p:nvSpPr>
          <p:cNvPr id="24581" name="TextBox 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24582" name="TextBox 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nodeType="afterGroup">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nodeType="afterGroup">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a:solidFill>
                  <a:schemeClr val="bg1"/>
                </a:solidFill>
                <a:latin typeface="微软雅黑" panose="020B0503020204020204" pitchFamily="34" charset="-122"/>
                <a:ea typeface="微软雅黑" panose="020B0503020204020204" pitchFamily="34" charset="-122"/>
              </a:rPr>
              <a:t>在此输入过渡页标题</a:t>
            </a:r>
          </a:p>
        </p:txBody>
      </p:sp>
      <p:sp>
        <p:nvSpPr>
          <p:cNvPr id="25" name="Text Box 2"/>
          <p:cNvSpPr txBox="1">
            <a:spLocks noChangeArrowheads="1"/>
          </p:cNvSpPr>
          <p:nvPr/>
        </p:nvSpPr>
        <p:spPr bwMode="auto">
          <a:xfrm>
            <a:off x="2749550" y="2643188"/>
            <a:ext cx="480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点击录入此部分的内容及说明，简单扼要。</a:t>
            </a:r>
          </a:p>
        </p:txBody>
      </p:sp>
      <p:sp>
        <p:nvSpPr>
          <p:cNvPr id="7" name="TextBox 6"/>
          <p:cNvSpPr txBox="1">
            <a:spLocks noChangeArrowheads="1"/>
          </p:cNvSpPr>
          <p:nvPr/>
        </p:nvSpPr>
        <p:spPr bwMode="auto">
          <a:xfrm>
            <a:off x="498475" y="1773238"/>
            <a:ext cx="1355725"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dirty="0">
                <a:solidFill>
                  <a:schemeClr val="bg1"/>
                </a:solidFill>
                <a:latin typeface="Impact" panose="020B0806030902050204" pitchFamily="34" charset="0"/>
                <a:ea typeface="微软雅黑" panose="020B0503020204020204" pitchFamily="34" charset="-122"/>
              </a:rPr>
              <a:t>02</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ppt_x</p:attrName>
                                        </p:attrNameLst>
                                      </p:cBhvr>
                                      <p:tavLst>
                                        <p:tav tm="0">
                                          <p:val>
                                            <p:strVal val="1+#ppt_w/2"/>
                                          </p:val>
                                        </p:tav>
                                        <p:tav tm="100000">
                                          <p:val>
                                            <p:strVal val="#ppt_x"/>
                                          </p:val>
                                        </p:tav>
                                      </p:tavLst>
                                    </p:anim>
                                    <p:anim calcmode="lin" valueType="num">
                                      <p:cBhvr>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nodeType="afterGroup">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nodeType="afterGroup">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p:cNvGrpSpPr>
          <p:nvPr/>
        </p:nvGrpSpPr>
        <p:grpSpPr bwMode="auto">
          <a:xfrm>
            <a:off x="2863850" y="1408113"/>
            <a:ext cx="1919288" cy="681037"/>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75" name="文本框 35"/>
            <p:cNvSpPr txBox="1">
              <a:spLocks noChangeArrowheads="1"/>
            </p:cNvSpPr>
            <p:nvPr/>
          </p:nvSpPr>
          <p:spPr bwMode="auto">
            <a:xfrm>
              <a:off x="3971726" y="2364755"/>
              <a:ext cx="2230360" cy="68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zh-CN" altLang="en-US" sz="1500" b="1">
                  <a:solidFill>
                    <a:srgbClr val="F2F2F2"/>
                  </a:solidFill>
                  <a:latin typeface="Arial" panose="020B0604020202020204" pitchFamily="34" charset="0"/>
                  <a:ea typeface="微软雅黑" panose="020B0503020204020204" pitchFamily="34" charset="-122"/>
                </a:rPr>
                <a:t>第二季度</a:t>
              </a:r>
              <a:endParaRPr lang="zh-CN" altLang="en-US" sz="1500" b="1" baseline="-3000">
                <a:solidFill>
                  <a:srgbClr val="F2F2F2"/>
                </a:solidFill>
                <a:latin typeface="Arial" panose="020B0604020202020204" pitchFamily="34" charset="0"/>
                <a:ea typeface="微软雅黑" panose="020B0503020204020204" pitchFamily="34" charset="-122"/>
              </a:endParaRPr>
            </a:p>
          </p:txBody>
        </p:sp>
      </p:grpSp>
      <p:grpSp>
        <p:nvGrpSpPr>
          <p:cNvPr id="6" name="组合 5"/>
          <p:cNvGrpSpPr>
            <a:grpSpLocks/>
          </p:cNvGrpSpPr>
          <p:nvPr/>
        </p:nvGrpSpPr>
        <p:grpSpPr bwMode="auto">
          <a:xfrm>
            <a:off x="1262063" y="1408113"/>
            <a:ext cx="1917700" cy="681037"/>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78" name="文本框 43"/>
            <p:cNvSpPr txBox="1">
              <a:spLocks noChangeArrowheads="1"/>
            </p:cNvSpPr>
            <p:nvPr/>
          </p:nvSpPr>
          <p:spPr bwMode="auto">
            <a:xfrm>
              <a:off x="1709209" y="2315665"/>
              <a:ext cx="2293960" cy="78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pPr>
              <a:r>
                <a:rPr lang="zh-CN" altLang="en-US" sz="1500" b="1">
                  <a:solidFill>
                    <a:srgbClr val="F2F2F2"/>
                  </a:solidFill>
                  <a:latin typeface="Arial" panose="020B0604020202020204" pitchFamily="34" charset="0"/>
                  <a:ea typeface="微软雅黑" panose="020B0503020204020204" pitchFamily="34" charset="-122"/>
                </a:rPr>
                <a:t>第一季度</a:t>
              </a:r>
              <a:endParaRPr lang="zh-CN" altLang="en-US" sz="1500" b="1" baseline="-3000">
                <a:solidFill>
                  <a:srgbClr val="F2F2F2"/>
                </a:solidFill>
                <a:latin typeface="Arial" panose="020B0604020202020204" pitchFamily="34" charset="0"/>
                <a:ea typeface="微软雅黑" panose="020B0503020204020204" pitchFamily="34" charset="-122"/>
              </a:endParaRPr>
            </a:p>
          </p:txBody>
        </p:sp>
      </p:grpSp>
      <p:grpSp>
        <p:nvGrpSpPr>
          <p:cNvPr id="10" name="组合 9"/>
          <p:cNvGrpSpPr>
            <a:grpSpLocks/>
          </p:cNvGrpSpPr>
          <p:nvPr/>
        </p:nvGrpSpPr>
        <p:grpSpPr bwMode="auto">
          <a:xfrm>
            <a:off x="6070600" y="1408113"/>
            <a:ext cx="1917700" cy="681037"/>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81" name="文本框 46"/>
            <p:cNvSpPr txBox="1">
              <a:spLocks noChangeArrowheads="1"/>
            </p:cNvSpPr>
            <p:nvPr/>
          </p:nvSpPr>
          <p:spPr bwMode="auto">
            <a:xfrm>
              <a:off x="8439016" y="2315665"/>
              <a:ext cx="2230360" cy="78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pPr>
              <a:r>
                <a:rPr lang="zh-CN" altLang="en-US" sz="1500" b="1">
                  <a:solidFill>
                    <a:srgbClr val="F2F2F2"/>
                  </a:solidFill>
                  <a:latin typeface="Arial" panose="020B0604020202020204" pitchFamily="34" charset="0"/>
                  <a:ea typeface="微软雅黑" panose="020B0503020204020204" pitchFamily="34" charset="-122"/>
                </a:rPr>
                <a:t>第四季度</a:t>
              </a:r>
              <a:endParaRPr lang="zh-CN" altLang="en-US" sz="1500" b="1" baseline="-3000">
                <a:solidFill>
                  <a:srgbClr val="F2F2F2"/>
                </a:solidFill>
                <a:latin typeface="Arial" panose="020B0604020202020204" pitchFamily="34" charset="0"/>
                <a:ea typeface="微软雅黑" panose="020B0503020204020204" pitchFamily="34" charset="-122"/>
              </a:endParaRPr>
            </a:p>
          </p:txBody>
        </p:sp>
      </p:grpSp>
      <p:grpSp>
        <p:nvGrpSpPr>
          <p:cNvPr id="13" name="组合 12"/>
          <p:cNvGrpSpPr>
            <a:grpSpLocks/>
          </p:cNvGrpSpPr>
          <p:nvPr/>
        </p:nvGrpSpPr>
        <p:grpSpPr bwMode="auto">
          <a:xfrm>
            <a:off x="4467225" y="1408113"/>
            <a:ext cx="1917700" cy="681037"/>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84" name="文本框 49"/>
            <p:cNvSpPr txBox="1">
              <a:spLocks noChangeArrowheads="1"/>
            </p:cNvSpPr>
            <p:nvPr/>
          </p:nvSpPr>
          <p:spPr bwMode="auto">
            <a:xfrm>
              <a:off x="6227711" y="2315669"/>
              <a:ext cx="2205655" cy="78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pPr>
              <a:r>
                <a:rPr lang="zh-CN" altLang="en-US" sz="1500" b="1">
                  <a:solidFill>
                    <a:srgbClr val="F2F2F2"/>
                  </a:solidFill>
                  <a:latin typeface="Arial" panose="020B0604020202020204" pitchFamily="34" charset="0"/>
                  <a:ea typeface="微软雅黑" panose="020B0503020204020204" pitchFamily="34" charset="-122"/>
                </a:rPr>
                <a:t>第三季度</a:t>
              </a:r>
              <a:endParaRPr lang="zh-CN" altLang="en-US" sz="1500" b="1" baseline="-3000">
                <a:solidFill>
                  <a:srgbClr val="F2F2F2"/>
                </a:solidFill>
                <a:latin typeface="Arial" panose="020B0604020202020204" pitchFamily="34" charset="0"/>
                <a:ea typeface="微软雅黑" panose="020B0503020204020204" pitchFamily="34" charset="-122"/>
              </a:endParaRPr>
            </a:p>
          </p:txBody>
        </p:sp>
      </p:grpSp>
      <p:sp>
        <p:nvSpPr>
          <p:cNvPr id="16" name="矩形 47"/>
          <p:cNvSpPr>
            <a:spLocks noChangeArrowheads="1"/>
          </p:cNvSpPr>
          <p:nvPr/>
        </p:nvSpPr>
        <p:spPr bwMode="auto">
          <a:xfrm>
            <a:off x="1062038" y="4105275"/>
            <a:ext cx="70389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gn="ctr">
              <a:lnSpc>
                <a:spcPct val="120000"/>
              </a:lnSpc>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a:spLocks noChangeArrowheads="1"/>
          </p:cNvSpPr>
          <p:nvPr/>
        </p:nvSpPr>
        <p:spPr bwMode="auto">
          <a:xfrm>
            <a:off x="1638300" y="2297113"/>
            <a:ext cx="10620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1200" b="1">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455738" y="2655888"/>
            <a:ext cx="1430337"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gn="ctr">
              <a:lnSpc>
                <a:spcPct val="120000"/>
              </a:lnSpc>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19" name="矩形 18"/>
          <p:cNvSpPr>
            <a:spLocks noChangeArrowheads="1"/>
          </p:cNvSpPr>
          <p:nvPr/>
        </p:nvSpPr>
        <p:spPr bwMode="auto">
          <a:xfrm>
            <a:off x="3263900" y="2297113"/>
            <a:ext cx="10604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1200" b="1">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3113088" y="2655888"/>
            <a:ext cx="140652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gn="ctr">
              <a:lnSpc>
                <a:spcPct val="120000"/>
              </a:lnSpc>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21" name="矩形 20"/>
          <p:cNvSpPr>
            <a:spLocks noChangeArrowheads="1"/>
          </p:cNvSpPr>
          <p:nvPr/>
        </p:nvSpPr>
        <p:spPr bwMode="auto">
          <a:xfrm>
            <a:off x="4889500" y="2297113"/>
            <a:ext cx="10604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1200" b="1">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4746625" y="2655888"/>
            <a:ext cx="141922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gn="ctr">
              <a:lnSpc>
                <a:spcPct val="120000"/>
              </a:lnSpc>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23" name="矩形 22"/>
          <p:cNvSpPr>
            <a:spLocks noChangeArrowheads="1"/>
          </p:cNvSpPr>
          <p:nvPr/>
        </p:nvSpPr>
        <p:spPr bwMode="auto">
          <a:xfrm>
            <a:off x="6513513" y="2297113"/>
            <a:ext cx="10620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1200" b="1">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6392863" y="2655888"/>
            <a:ext cx="1404937"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gn="ctr">
              <a:lnSpc>
                <a:spcPct val="120000"/>
              </a:lnSpc>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cxnSp>
        <p:nvCxnSpPr>
          <p:cNvPr id="25" name="直接连接符 8"/>
          <p:cNvCxnSpPr/>
          <p:nvPr/>
        </p:nvCxnSpPr>
        <p:spPr>
          <a:xfrm>
            <a:off x="1071563" y="4013200"/>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695" name="TextBox 2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28696" name="TextBox 2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0-#ppt_w/2"/>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nodeType="afterGroup">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nodeType="afterGroup">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nodeType="afterGroup">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nodeType="afterGroup">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3"/>
          <p:cNvGrpSpPr/>
          <p:nvPr/>
        </p:nvGrpSpPr>
        <p:grpSpPr>
          <a:xfrm rot="16200000">
            <a:off x="4783889" y="1729091"/>
            <a:ext cx="3569708" cy="2436089"/>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noProof="1"/>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noProof="1"/>
            </a:p>
          </p:txBody>
        </p:sp>
      </p:grpSp>
      <p:grpSp>
        <p:nvGrpSpPr>
          <p:cNvPr id="61" name="组合 60"/>
          <p:cNvGrpSpPr/>
          <p:nvPr/>
        </p:nvGrpSpPr>
        <p:grpSpPr>
          <a:xfrm>
            <a:off x="1340028" y="1447230"/>
            <a:ext cx="3138671" cy="2769043"/>
            <a:chOff x="2209559" y="721211"/>
            <a:chExt cx="4369160" cy="3684607"/>
          </a:xfrm>
          <a:solidFill>
            <a:schemeClr val="bg1">
              <a:lumMod val="75000"/>
            </a:schemeClr>
          </a:solidFill>
        </p:grpSpPr>
        <p:sp>
          <p:nvSpPr>
            <p:cNvPr id="62" name="Freeform 6"/>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3" name="Freeform 7"/>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4" name="Freeform 8"/>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5" name="Freeform 9"/>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6" name="Freeform 10"/>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7" name="Freeform 11"/>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8" name="Freeform 12"/>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69" name="Freeform 13"/>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0" name="Freeform 14"/>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1" name="Freeform 15"/>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2" name="Freeform 16"/>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3" name="Freeform 17"/>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4" name="Freeform 18"/>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5" name="Freeform 19"/>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6" name="Freeform 20"/>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7" name="Freeform 21"/>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8" name="Freeform 22"/>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79" name="Freeform 23"/>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0" name="Freeform 24"/>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1" name="Freeform 25"/>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2" name="Freeform 26"/>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3" name="Freeform 27"/>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4" name="Freeform 28"/>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5" name="Freeform 29"/>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6" name="Freeform 30"/>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7" name="Freeform 31"/>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8" name="Freeform 32"/>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89" name="Freeform 33"/>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90" name="Freeform 34"/>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sp>
          <p:nvSpPr>
            <p:cNvPr id="91" name="Freeform 35"/>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ln>
          </p:spPr>
          <p:txBody>
            <a:bodyPr lIns="91424" tIns="45712" rIns="91424" bIns="45712"/>
            <a:lstStyle/>
            <a:p>
              <a:pPr fontAlgn="auto"/>
              <a:endParaRPr lang="zh-CN" altLang="en-US" noProof="1">
                <a:solidFill>
                  <a:srgbClr val="000000"/>
                </a:solidFill>
              </a:endParaRPr>
            </a:p>
          </p:txBody>
        </p:sp>
      </p:grpSp>
      <p:cxnSp>
        <p:nvCxnSpPr>
          <p:cNvPr id="92" name="直接连接符 91"/>
          <p:cNvCxnSpPr>
            <a:cxnSpLocks noChangeShapeType="1"/>
            <a:stCxn id="96" idx="1"/>
          </p:cNvCxnSpPr>
          <p:nvPr/>
        </p:nvCxnSpPr>
        <p:spPr bwMode="auto">
          <a:xfrm flipH="1" flipV="1">
            <a:off x="3889375" y="2827338"/>
            <a:ext cx="401638" cy="315912"/>
          </a:xfrm>
          <a:prstGeom prst="line">
            <a:avLst/>
          </a:prstGeom>
          <a:noFill/>
          <a:ln w="6350">
            <a:solidFill>
              <a:schemeClr val="accent2"/>
            </a:solidFill>
            <a:round/>
            <a:headEnd/>
            <a:tailEnd type="oval" w="lg" len="lg"/>
          </a:ln>
        </p:spPr>
      </p:cxnSp>
      <p:cxnSp>
        <p:nvCxnSpPr>
          <p:cNvPr id="93" name="直接连接符 92"/>
          <p:cNvCxnSpPr>
            <a:cxnSpLocks noChangeShapeType="1"/>
            <a:stCxn id="106" idx="0"/>
          </p:cNvCxnSpPr>
          <p:nvPr/>
        </p:nvCxnSpPr>
        <p:spPr bwMode="auto">
          <a:xfrm flipV="1">
            <a:off x="1828800" y="3416300"/>
            <a:ext cx="904875" cy="669925"/>
          </a:xfrm>
          <a:prstGeom prst="line">
            <a:avLst/>
          </a:prstGeom>
          <a:noFill/>
          <a:ln w="6350">
            <a:solidFill>
              <a:schemeClr val="accent2"/>
            </a:solidFill>
            <a:round/>
            <a:headEnd/>
            <a:tailEnd type="oval" w="lg" len="lg"/>
          </a:ln>
        </p:spPr>
      </p:cxnSp>
      <p:cxnSp>
        <p:nvCxnSpPr>
          <p:cNvPr id="94" name="直接连接符 93"/>
          <p:cNvCxnSpPr>
            <a:cxnSpLocks noChangeShapeType="1"/>
            <a:stCxn id="101" idx="0"/>
          </p:cNvCxnSpPr>
          <p:nvPr/>
        </p:nvCxnSpPr>
        <p:spPr bwMode="auto">
          <a:xfrm flipH="1" flipV="1">
            <a:off x="4027488" y="3424238"/>
            <a:ext cx="533400" cy="728662"/>
          </a:xfrm>
          <a:prstGeom prst="line">
            <a:avLst/>
          </a:prstGeom>
          <a:noFill/>
          <a:ln w="6350">
            <a:solidFill>
              <a:schemeClr val="accent2"/>
            </a:solidFill>
            <a:round/>
            <a:headEnd/>
            <a:tailEnd type="oval" w="lg" len="lg"/>
          </a:ln>
        </p:spPr>
      </p:cxnSp>
      <p:grpSp>
        <p:nvGrpSpPr>
          <p:cNvPr id="95" name="组合 94"/>
          <p:cNvGrpSpPr>
            <a:grpSpLocks/>
          </p:cNvGrpSpPr>
          <p:nvPr/>
        </p:nvGrpSpPr>
        <p:grpSpPr bwMode="auto">
          <a:xfrm>
            <a:off x="4287838" y="3016250"/>
            <a:ext cx="1247775" cy="295275"/>
            <a:chOff x="7185993" y="3672893"/>
            <a:chExt cx="2428160" cy="773491"/>
          </a:xfrm>
        </p:grpSpPr>
        <p:sp>
          <p:nvSpPr>
            <p:cNvPr id="96" name="圆角矩形 95"/>
            <p:cNvSpPr/>
            <p:nvPr/>
          </p:nvSpPr>
          <p:spPr>
            <a:xfrm>
              <a:off x="7192172" y="3681210"/>
              <a:ext cx="2202643" cy="65289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0728" name="文本框 180"/>
            <p:cNvSpPr txBox="1">
              <a:spLocks noChangeArrowheads="1"/>
            </p:cNvSpPr>
            <p:nvPr/>
          </p:nvSpPr>
          <p:spPr bwMode="auto">
            <a:xfrm>
              <a:off x="7591674" y="3679716"/>
              <a:ext cx="2022479" cy="76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4" tIns="45712" rIns="91424" bIns="45712">
              <a:spAutoFit/>
            </a:bodyPr>
            <a:lstStyle/>
            <a:p>
              <a:pPr>
                <a:lnSpc>
                  <a:spcPct val="130000"/>
                </a:lnSpc>
              </a:pPr>
              <a:r>
                <a:rPr lang="zh-CN" altLang="en-US" sz="1000">
                  <a:solidFill>
                    <a:srgbClr val="262626"/>
                  </a:solidFill>
                  <a:latin typeface="微软雅黑" panose="020B0503020204020204" pitchFamily="34" charset="-122"/>
                  <a:ea typeface="微软雅黑" panose="020B0503020204020204" pitchFamily="34" charset="-122"/>
                </a:rPr>
                <a:t>此处添加标题</a:t>
              </a:r>
              <a:endParaRPr lang="en-US" altLang="zh-CN" sz="1000" dirty="0">
                <a:solidFill>
                  <a:srgbClr val="262626"/>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7185993" y="3672893"/>
              <a:ext cx="401604" cy="6695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en-US" altLang="zh-CN" noProof="1"/>
                <a:t>1</a:t>
              </a:r>
              <a:endParaRPr lang="zh-CN" altLang="en-US" noProof="1"/>
            </a:p>
          </p:txBody>
        </p:sp>
      </p:grpSp>
      <p:sp>
        <p:nvSpPr>
          <p:cNvPr id="99" name="TextBox 98"/>
          <p:cNvSpPr txBox="1">
            <a:spLocks noChangeArrowheads="1"/>
          </p:cNvSpPr>
          <p:nvPr/>
        </p:nvSpPr>
        <p:spPr bwMode="auto">
          <a:xfrm>
            <a:off x="5797550" y="2409825"/>
            <a:ext cx="1989138"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1</a:t>
            </a:r>
            <a:r>
              <a:rPr lang="zh-CN" altLang="en-US" sz="1000" b="1">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40%</a:t>
            </a:r>
          </a:p>
          <a:p>
            <a:pPr>
              <a:lnSpc>
                <a:spcPct val="130000"/>
              </a:lnSpc>
            </a:pPr>
            <a:r>
              <a:rPr lang="zh-CN" altLang="en-US" sz="100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2</a:t>
            </a:r>
            <a:r>
              <a:rPr lang="zh-CN" altLang="en-US" sz="1000" b="1">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35%</a:t>
            </a:r>
          </a:p>
          <a:p>
            <a:pPr>
              <a:lnSpc>
                <a:spcPct val="130000"/>
              </a:lnSpc>
            </a:pPr>
            <a:r>
              <a:rPr lang="zh-CN" altLang="en-US" sz="100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3</a:t>
            </a:r>
            <a:r>
              <a:rPr lang="zh-CN" altLang="en-US" sz="1000" b="1">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25%</a:t>
            </a:r>
          </a:p>
          <a:p>
            <a:pPr>
              <a:lnSpc>
                <a:spcPct val="130000"/>
              </a:lnSpc>
            </a:pPr>
            <a:r>
              <a:rPr lang="zh-CN" altLang="en-US" sz="1000">
                <a:solidFill>
                  <a:schemeClr val="bg1"/>
                </a:solidFill>
                <a:latin typeface="微软雅黑" panose="020B0503020204020204" pitchFamily="34" charset="-122"/>
                <a:ea typeface="微软雅黑" panose="020B0503020204020204" pitchFamily="34" charset="-122"/>
              </a:rPr>
              <a:t>您的内容打在这里，或者通过复制您的文本</a:t>
            </a:r>
          </a:p>
        </p:txBody>
      </p:sp>
      <p:grpSp>
        <p:nvGrpSpPr>
          <p:cNvPr id="100" name="组合 99"/>
          <p:cNvGrpSpPr>
            <a:grpSpLocks/>
          </p:cNvGrpSpPr>
          <p:nvPr/>
        </p:nvGrpSpPr>
        <p:grpSpPr bwMode="auto">
          <a:xfrm>
            <a:off x="3992563" y="4149725"/>
            <a:ext cx="1246187" cy="295275"/>
            <a:chOff x="7185990" y="3672893"/>
            <a:chExt cx="2428163" cy="773491"/>
          </a:xfrm>
        </p:grpSpPr>
        <p:sp>
          <p:nvSpPr>
            <p:cNvPr id="101" name="圆角矩形 100"/>
            <p:cNvSpPr/>
            <p:nvPr/>
          </p:nvSpPr>
          <p:spPr>
            <a:xfrm>
              <a:off x="7192176" y="3681210"/>
              <a:ext cx="2202360" cy="65289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0733" name="文本框 180"/>
            <p:cNvSpPr txBox="1">
              <a:spLocks noChangeArrowheads="1"/>
            </p:cNvSpPr>
            <p:nvPr/>
          </p:nvSpPr>
          <p:spPr bwMode="auto">
            <a:xfrm>
              <a:off x="7591676" y="3679716"/>
              <a:ext cx="2022477" cy="76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4" tIns="45712" rIns="91424" bIns="45712">
              <a:spAutoFit/>
            </a:bodyPr>
            <a:lstStyle/>
            <a:p>
              <a:pPr>
                <a:lnSpc>
                  <a:spcPct val="130000"/>
                </a:lnSpc>
              </a:pPr>
              <a:r>
                <a:rPr lang="zh-CN" altLang="en-US" sz="1000">
                  <a:solidFill>
                    <a:srgbClr val="262626"/>
                  </a:solidFill>
                  <a:latin typeface="微软雅黑" panose="020B0503020204020204" pitchFamily="34" charset="-122"/>
                  <a:ea typeface="微软雅黑" panose="020B0503020204020204" pitchFamily="34" charset="-122"/>
                </a:rPr>
                <a:t>此处添加标题</a:t>
              </a:r>
              <a:endParaRPr lang="en-US" altLang="zh-CN" sz="1000" dirty="0">
                <a:solidFill>
                  <a:srgbClr val="262626"/>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7185990" y="3672893"/>
              <a:ext cx="399022" cy="6695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en-US" altLang="zh-CN" noProof="1"/>
                <a:t>3</a:t>
              </a:r>
              <a:endParaRPr lang="zh-CN" altLang="en-US" noProof="1"/>
            </a:p>
          </p:txBody>
        </p:sp>
      </p:grpSp>
      <p:graphicFrame>
        <p:nvGraphicFramePr>
          <p:cNvPr id="30735" name="对象 1"/>
          <p:cNvGraphicFramePr>
            <a:graphicFrameLocks/>
          </p:cNvGraphicFramePr>
          <p:nvPr/>
        </p:nvGraphicFramePr>
        <p:xfrm>
          <a:off x="5705475" y="1247775"/>
          <a:ext cx="1966913" cy="1104900"/>
        </p:xfrm>
        <a:graphic>
          <a:graphicData uri="http://schemas.openxmlformats.org/presentationml/2006/ole">
            <mc:AlternateContent xmlns:mc="http://schemas.openxmlformats.org/markup-compatibility/2006">
              <mc:Choice xmlns:v="urn:schemas-microsoft-com:vml" Requires="v">
                <p:oleObj spid="_x0000_s30760" r:id="rId4" imgW="1961905" imgH="1095238" progId="excel.sheet.8">
                  <p:embed/>
                </p:oleObj>
              </mc:Choice>
              <mc:Fallback>
                <p:oleObj r:id="rId4" imgW="1961905" imgH="1095238" progId="excel.sheet.8">
                  <p:embed/>
                  <p:pic>
                    <p:nvPicPr>
                      <p:cNvPr id="0" name="对象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5475" y="1247775"/>
                        <a:ext cx="1966913"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05" name="组合 104"/>
          <p:cNvGrpSpPr>
            <a:grpSpLocks/>
          </p:cNvGrpSpPr>
          <p:nvPr/>
        </p:nvGrpSpPr>
        <p:grpSpPr bwMode="auto">
          <a:xfrm>
            <a:off x="1258888" y="4083050"/>
            <a:ext cx="1247775" cy="295275"/>
            <a:chOff x="7185993" y="3672893"/>
            <a:chExt cx="2428160" cy="773491"/>
          </a:xfrm>
        </p:grpSpPr>
        <p:sp>
          <p:nvSpPr>
            <p:cNvPr id="106" name="圆角矩形 105"/>
            <p:cNvSpPr/>
            <p:nvPr/>
          </p:nvSpPr>
          <p:spPr>
            <a:xfrm>
              <a:off x="7192172" y="3681210"/>
              <a:ext cx="2202643" cy="65289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0738" name="文本框 180"/>
            <p:cNvSpPr txBox="1">
              <a:spLocks noChangeArrowheads="1"/>
            </p:cNvSpPr>
            <p:nvPr/>
          </p:nvSpPr>
          <p:spPr bwMode="auto">
            <a:xfrm>
              <a:off x="7591674" y="3679716"/>
              <a:ext cx="2022479" cy="76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4" tIns="45712" rIns="91424" bIns="45712">
              <a:spAutoFit/>
            </a:bodyPr>
            <a:lstStyle/>
            <a:p>
              <a:pPr>
                <a:lnSpc>
                  <a:spcPct val="130000"/>
                </a:lnSpc>
              </a:pPr>
              <a:r>
                <a:rPr lang="zh-CN" altLang="en-US" sz="1000">
                  <a:solidFill>
                    <a:srgbClr val="262626"/>
                  </a:solidFill>
                  <a:latin typeface="微软雅黑" panose="020B0503020204020204" pitchFamily="34" charset="-122"/>
                  <a:ea typeface="微软雅黑" panose="020B0503020204020204" pitchFamily="34" charset="-122"/>
                </a:rPr>
                <a:t>此处添加标题</a:t>
              </a:r>
              <a:endParaRPr lang="en-US" altLang="zh-CN" sz="1000" dirty="0">
                <a:solidFill>
                  <a:srgbClr val="262626"/>
                </a:solidFill>
                <a:latin typeface="微软雅黑" panose="020B0503020204020204" pitchFamily="34" charset="-122"/>
                <a:ea typeface="微软雅黑" panose="020B0503020204020204" pitchFamily="34" charset="-122"/>
              </a:endParaRPr>
            </a:p>
          </p:txBody>
        </p:sp>
        <p:sp>
          <p:nvSpPr>
            <p:cNvPr id="108" name="圆角矩形 107"/>
            <p:cNvSpPr/>
            <p:nvPr/>
          </p:nvSpPr>
          <p:spPr>
            <a:xfrm>
              <a:off x="7185993" y="3672893"/>
              <a:ext cx="401604" cy="6695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en-US" altLang="zh-CN" noProof="1"/>
                <a:t>2</a:t>
              </a:r>
              <a:endParaRPr lang="zh-CN" altLang="en-US" noProof="1"/>
            </a:p>
          </p:txBody>
        </p:sp>
      </p:grpSp>
      <p:sp>
        <p:nvSpPr>
          <p:cNvPr id="109" name="TextBox 108"/>
          <p:cNvSpPr txBox="1">
            <a:spLocks noChangeArrowheads="1"/>
          </p:cNvSpPr>
          <p:nvPr/>
        </p:nvSpPr>
        <p:spPr bwMode="auto">
          <a:xfrm>
            <a:off x="6908800" y="1587500"/>
            <a:ext cx="2365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8" tIns="31058" rIns="62118" bIns="31058">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1</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a:spLocks noChangeArrowheads="1"/>
          </p:cNvSpPr>
          <p:nvPr/>
        </p:nvSpPr>
        <p:spPr bwMode="auto">
          <a:xfrm>
            <a:off x="6434138" y="2003425"/>
            <a:ext cx="23653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8" tIns="31058" rIns="62118" bIns="31058">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2</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111" name="TextBox 110"/>
          <p:cNvSpPr txBox="1">
            <a:spLocks noChangeArrowheads="1"/>
          </p:cNvSpPr>
          <p:nvPr/>
        </p:nvSpPr>
        <p:spPr bwMode="auto">
          <a:xfrm>
            <a:off x="6346825" y="1438275"/>
            <a:ext cx="2349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8" tIns="31058" rIns="62118" bIns="31058">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3</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30743" name="TextBox 5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30744" name="TextBox 5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nodeType="afterGroup">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nodeType="afterGroup">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nodeType="afterGroup">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nodeType="afterGroup">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nodeType="afterGroup">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nodeType="afterGroup">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nodeType="afterGroup">
                            <p:stCondLst>
                              <p:cond delay="4500"/>
                            </p:stCondLst>
                            <p:childTnLst>
                              <p:par>
                                <p:cTn id="39" presetID="21" presetClass="entr" presetSubtype="1" fill="hold" nodeType="afterEffect">
                                  <p:stCondLst>
                                    <p:cond delay="0"/>
                                  </p:stCondLst>
                                  <p:childTnLst>
                                    <p:set>
                                      <p:cBhvr>
                                        <p:cTn id="40" dur="1" fill="hold">
                                          <p:stCondLst>
                                            <p:cond delay="0"/>
                                          </p:stCondLst>
                                        </p:cTn>
                                        <p:tgtEl>
                                          <p:spTgt spid="30735"/>
                                        </p:tgtEl>
                                        <p:attrNameLst>
                                          <p:attrName>style.visibility</p:attrName>
                                        </p:attrNameLst>
                                      </p:cBhvr>
                                      <p:to>
                                        <p:strVal val="visible"/>
                                      </p:to>
                                    </p:set>
                                    <p:animEffect transition="in" filter="wheel(1)">
                                      <p:cBhvr>
                                        <p:cTn id="41" dur="1000"/>
                                        <p:tgtEl>
                                          <p:spTgt spid="30735"/>
                                        </p:tgtEl>
                                      </p:cBhvr>
                                    </p:animEffect>
                                  </p:childTnLst>
                                </p:cTn>
                              </p:par>
                            </p:childTnLst>
                          </p:cTn>
                        </p:par>
                        <p:par>
                          <p:cTn id="42" fill="hold" nodeType="afterGroup">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9" grpId="0"/>
      <p:bldP spid="110" grpId="0"/>
      <p:bldP spid="1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ChangeArrowheads="1"/>
          </p:cNvSpPr>
          <p:nvPr/>
        </p:nvSpPr>
        <p:spPr bwMode="auto">
          <a:xfrm>
            <a:off x="5705475" y="1450975"/>
            <a:ext cx="10620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r>
              <a:rPr lang="zh-CN" altLang="en-US" sz="1200" b="1">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a:spLocks noChangeArrowheads="1"/>
          </p:cNvSpPr>
          <p:nvPr/>
        </p:nvSpPr>
        <p:spPr bwMode="auto">
          <a:xfrm>
            <a:off x="5695950" y="3084513"/>
            <a:ext cx="10620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r>
              <a:rPr lang="zh-CN" altLang="en-US" sz="1200" b="1">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a:spLocks noChangeArrowheads="1"/>
          </p:cNvSpPr>
          <p:nvPr/>
        </p:nvSpPr>
        <p:spPr bwMode="auto">
          <a:xfrm>
            <a:off x="1979613" y="2243138"/>
            <a:ext cx="10620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r"/>
            <a:r>
              <a:rPr lang="zh-CN" altLang="en-US" sz="1200" b="1">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6" name="等腰三角形 5"/>
          <p:cNvSpPr>
            <a:spLocks noChangeAspect="1" noChangeArrowheads="1"/>
          </p:cNvSpPr>
          <p:nvPr/>
        </p:nvSpPr>
        <p:spPr bwMode="auto">
          <a:xfrm rot="5400000" flipV="1">
            <a:off x="5472906" y="1832769"/>
            <a:ext cx="180975" cy="153988"/>
          </a:xfrm>
          <a:prstGeom prst="triangle">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nchor="ctr"/>
          <a:lstStyle/>
          <a:p>
            <a:pPr algn="ctr">
              <a:buFont typeface="Arial" panose="020B0604020202020204" pitchFamily="34" charset="0"/>
              <a:buNone/>
            </a:pPr>
            <a:endParaRPr lang="zh-CN" altLang="zh-CN" sz="15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47"/>
          <p:cNvSpPr>
            <a:spLocks noChangeArrowheads="1"/>
          </p:cNvSpPr>
          <p:nvPr/>
        </p:nvSpPr>
        <p:spPr bwMode="auto">
          <a:xfrm>
            <a:off x="5695950" y="1762125"/>
            <a:ext cx="2116138"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nSpc>
                <a:spcPct val="120000"/>
              </a:lnSpc>
              <a:buFont typeface="Arial" panose="020B0604020202020204" pitchFamily="34" charset="0"/>
              <a:buNone/>
            </a:pPr>
            <a:r>
              <a:rPr lang="zh-CN" altLang="en-US" sz="110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p>
        </p:txBody>
      </p:sp>
      <p:sp>
        <p:nvSpPr>
          <p:cNvPr id="9" name="等腰三角形 18"/>
          <p:cNvSpPr>
            <a:spLocks noChangeAspect="1" noChangeArrowheads="1"/>
          </p:cNvSpPr>
          <p:nvPr/>
        </p:nvSpPr>
        <p:spPr bwMode="auto">
          <a:xfrm rot="5400000" flipV="1">
            <a:off x="5473700" y="3470275"/>
            <a:ext cx="179388" cy="153988"/>
          </a:xfrm>
          <a:prstGeom prst="triangle">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nchor="ctr"/>
          <a:lstStyle/>
          <a:p>
            <a:pPr algn="ctr">
              <a:buFont typeface="Arial" panose="020B0604020202020204" pitchFamily="34" charset="0"/>
              <a:buNone/>
            </a:pPr>
            <a:endParaRPr lang="zh-CN" altLang="zh-CN" sz="15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47"/>
          <p:cNvSpPr>
            <a:spLocks noChangeArrowheads="1"/>
          </p:cNvSpPr>
          <p:nvPr/>
        </p:nvSpPr>
        <p:spPr bwMode="auto">
          <a:xfrm>
            <a:off x="5695950" y="3398838"/>
            <a:ext cx="2116138"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nSpc>
                <a:spcPct val="120000"/>
              </a:lnSpc>
              <a:buFont typeface="Arial" panose="020B0604020202020204" pitchFamily="34" charset="0"/>
              <a:buNone/>
            </a:pPr>
            <a:r>
              <a:rPr lang="zh-CN" altLang="en-US" sz="110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p>
        </p:txBody>
      </p:sp>
      <p:sp>
        <p:nvSpPr>
          <p:cNvPr id="11" name="等腰三角形 18"/>
          <p:cNvSpPr>
            <a:spLocks noChangeAspect="1" noChangeArrowheads="1"/>
          </p:cNvSpPr>
          <p:nvPr/>
        </p:nvSpPr>
        <p:spPr bwMode="auto">
          <a:xfrm rot="16200000" flipH="1" flipV="1">
            <a:off x="3171032" y="2621756"/>
            <a:ext cx="179388" cy="155575"/>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fontAlgn="auto">
              <a:spcBef>
                <a:spcPct val="0"/>
              </a:spcBef>
              <a:buFont typeface="Arial" panose="020B0604020202020204" pitchFamily="34" charset="0"/>
              <a:buNone/>
            </a:pPr>
            <a:endParaRPr lang="zh-CN" altLang="zh-CN" sz="1500" noProof="1">
              <a:solidFill>
                <a:schemeClr val="accent3">
                  <a:lumMod val="75000"/>
                </a:schemeClr>
              </a:solidFill>
              <a:sym typeface="微软雅黑" panose="020B0503020204020204" pitchFamily="34" charset="-122"/>
            </a:endParaRPr>
          </a:p>
        </p:txBody>
      </p:sp>
      <p:sp>
        <p:nvSpPr>
          <p:cNvPr id="12" name="矩形 47"/>
          <p:cNvSpPr>
            <a:spLocks noChangeArrowheads="1"/>
          </p:cNvSpPr>
          <p:nvPr/>
        </p:nvSpPr>
        <p:spPr bwMode="auto">
          <a:xfrm>
            <a:off x="1301750" y="2551113"/>
            <a:ext cx="1833563"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p>
            <a:pPr>
              <a:lnSpc>
                <a:spcPct val="120000"/>
              </a:lnSpc>
              <a:buFont typeface="Arial" panose="020B0604020202020204" pitchFamily="34" charset="0"/>
              <a:buNone/>
            </a:pPr>
            <a:r>
              <a:rPr lang="zh-CN" altLang="en-US" sz="110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p>
        </p:txBody>
      </p:sp>
      <p:sp>
        <p:nvSpPr>
          <p:cNvPr id="13" name="形状 12"/>
          <p:cNvSpPr/>
          <p:nvPr/>
        </p:nvSpPr>
        <p:spPr>
          <a:xfrm>
            <a:off x="3446463" y="2189163"/>
            <a:ext cx="1400175" cy="1401762"/>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113" y="3106738"/>
            <a:ext cx="1203325" cy="1203325"/>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113" y="3106738"/>
            <a:ext cx="1203325" cy="1203325"/>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400" y="1800225"/>
            <a:ext cx="1214438" cy="655638"/>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900" noProof="1">
              <a:solidFill>
                <a:schemeClr val="accent1">
                  <a:lumMod val="75000"/>
                </a:schemeClr>
              </a:solidFill>
            </a:endParaRPr>
          </a:p>
        </p:txBody>
      </p:sp>
      <p:sp>
        <p:nvSpPr>
          <p:cNvPr id="17" name="任意多边形 16"/>
          <p:cNvSpPr/>
          <p:nvPr/>
        </p:nvSpPr>
        <p:spPr>
          <a:xfrm rot="17307692">
            <a:off x="3918743" y="1462882"/>
            <a:ext cx="798513" cy="558800"/>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CN" altLang="en-US" sz="1900" noProof="1">
              <a:solidFill>
                <a:schemeClr val="accent1">
                  <a:lumMod val="75000"/>
                </a:schemeClr>
              </a:solidFill>
            </a:endParaRPr>
          </a:p>
        </p:txBody>
      </p:sp>
      <p:sp>
        <p:nvSpPr>
          <p:cNvPr id="18" name="TextBox 17"/>
          <p:cNvSpPr txBox="1">
            <a:spLocks noChangeArrowheads="1"/>
          </p:cNvSpPr>
          <p:nvPr/>
        </p:nvSpPr>
        <p:spPr bwMode="auto">
          <a:xfrm>
            <a:off x="4333875" y="1689100"/>
            <a:ext cx="506413"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altLang="zh-CN" sz="3800" b="1" dirty="0">
                <a:solidFill>
                  <a:schemeClr val="accent1"/>
                </a:solidFill>
                <a:latin typeface="微软雅黑" panose="020B0503020204020204" pitchFamily="34" charset="-122"/>
                <a:ea typeface="微软雅黑" panose="020B0503020204020204" pitchFamily="34" charset="-122"/>
              </a:rPr>
              <a:t>A</a:t>
            </a:r>
            <a:endParaRPr lang="zh-CN" altLang="en-US" sz="3800" b="1">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a:spLocks noChangeArrowheads="1"/>
          </p:cNvSpPr>
          <p:nvPr/>
        </p:nvSpPr>
        <p:spPr bwMode="auto">
          <a:xfrm>
            <a:off x="3894138" y="2551113"/>
            <a:ext cx="473075"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altLang="zh-CN" sz="3800" b="1" dirty="0">
                <a:solidFill>
                  <a:schemeClr val="accent2"/>
                </a:solidFill>
                <a:latin typeface="微软雅黑" panose="020B0503020204020204" pitchFamily="34" charset="-122"/>
                <a:ea typeface="微软雅黑" panose="020B0503020204020204" pitchFamily="34" charset="-122"/>
              </a:rPr>
              <a:t>B</a:t>
            </a:r>
            <a:endParaRPr lang="zh-CN" altLang="en-US" sz="3800" b="1">
              <a:solidFill>
                <a:schemeClr val="accent2"/>
              </a:solidFill>
              <a:latin typeface="微软雅黑" panose="020B0503020204020204" pitchFamily="34" charset="-122"/>
              <a:ea typeface="微软雅黑" panose="020B0503020204020204" pitchFamily="34" charset="-122"/>
            </a:endParaRPr>
          </a:p>
        </p:txBody>
      </p:sp>
      <p:sp>
        <p:nvSpPr>
          <p:cNvPr id="20" name="TextBox 19"/>
          <p:cNvSpPr txBox="1">
            <a:spLocks noChangeArrowheads="1"/>
          </p:cNvSpPr>
          <p:nvPr/>
        </p:nvSpPr>
        <p:spPr bwMode="auto">
          <a:xfrm>
            <a:off x="4321175" y="3408363"/>
            <a:ext cx="466725"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altLang="zh-CN" sz="3800" b="1" dirty="0">
                <a:solidFill>
                  <a:schemeClr val="accent1"/>
                </a:solidFill>
                <a:latin typeface="微软雅黑" panose="020B0503020204020204" pitchFamily="34" charset="-122"/>
                <a:ea typeface="微软雅黑" panose="020B0503020204020204" pitchFamily="34" charset="-122"/>
              </a:rPr>
              <a:t>C</a:t>
            </a:r>
            <a:endParaRPr lang="zh-CN" altLang="en-US" sz="3800" b="1">
              <a:solidFill>
                <a:schemeClr val="accent1"/>
              </a:solidFill>
              <a:latin typeface="微软雅黑" panose="020B0503020204020204" pitchFamily="34" charset="-122"/>
              <a:ea typeface="微软雅黑" panose="020B0503020204020204" pitchFamily="34" charset="-122"/>
            </a:endParaRPr>
          </a:p>
        </p:txBody>
      </p:sp>
      <p:sp>
        <p:nvSpPr>
          <p:cNvPr id="32786" name="TextBox 20"/>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32787" name="TextBox 21"/>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nodeType="afterGroup">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nodeType="afterGroup">
                            <p:stCondLst>
                              <p:cond delay="95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nodeType="afterGroup">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nodeType="afterGroup">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nodeType="afterGroup">
                            <p:stCondLst>
                              <p:cond delay="245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nodeType="afterGroup">
                            <p:stCondLst>
                              <p:cond delay="32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nodeType="afterGroup">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nodeType="afterGroup">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nodeType="afterGroup">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nodeType="afterGroup">
                            <p:stCondLst>
                              <p:cond delay="52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nodeType="afterGroup">
                            <p:stCondLst>
                              <p:cond delay="545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nodeType="afterGroup">
                            <p:stCondLst>
                              <p:cond delay="645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nodeType="afterGroup">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nodeType="afterGroup">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821363" y="3305175"/>
            <a:ext cx="41592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59325" y="4137025"/>
            <a:ext cx="87788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08288" y="3317875"/>
            <a:ext cx="4143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808288" y="2384425"/>
            <a:ext cx="4143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a:grpSpLocks/>
          </p:cNvGrpSpPr>
          <p:nvPr/>
        </p:nvGrpSpPr>
        <p:grpSpPr bwMode="auto">
          <a:xfrm>
            <a:off x="3592513" y="1341438"/>
            <a:ext cx="708025" cy="177800"/>
            <a:chOff x="4470269" y="1661160"/>
            <a:chExt cx="1290451" cy="262890"/>
          </a:xfrm>
        </p:grpSpPr>
        <p:cxnSp>
          <p:nvCxnSpPr>
            <p:cNvPr id="52" name="直接连接符 51"/>
            <p:cNvCxnSpPr/>
            <p:nvPr/>
          </p:nvCxnSpPr>
          <p:spPr>
            <a:xfrm flipH="1" flipV="1">
              <a:off x="5410619" y="1661160"/>
              <a:ext cx="350101"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06"/>
              <a:ext cx="9432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013940" y="2025918"/>
            <a:ext cx="81769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a:spAutoFit/>
            </a:bodyPr>
            <a:lstStyle/>
            <a:p>
              <a:pPr algn="ctr" fontAlgn="auto"/>
              <a:r>
                <a:rPr lang="en-US" altLang="zh-CN" sz="2400" noProof="1">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4119540" y="1510452"/>
            <a:ext cx="81769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27721"/>
            </a:xfrm>
            <a:prstGeom prst="rect">
              <a:avLst/>
            </a:prstGeom>
            <a:noFill/>
          </p:spPr>
          <p:txBody>
            <a:bodyPr>
              <a:spAutoFit/>
            </a:bodyPr>
            <a:lstStyle/>
            <a:p>
              <a:pPr algn="ctr" fontAlgn="auto">
                <a:lnSpc>
                  <a:spcPct val="120000"/>
                </a:lnSpc>
              </a:pPr>
              <a:r>
                <a:rPr lang="en-US" altLang="zh-CN" sz="24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5003188" y="2947652"/>
            <a:ext cx="81769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27721"/>
            </a:xfrm>
            <a:prstGeom prst="rect">
              <a:avLst/>
            </a:prstGeom>
            <a:noFill/>
          </p:spPr>
          <p:txBody>
            <a:bodyPr>
              <a:spAutoFit/>
            </a:bodyPr>
            <a:lstStyle/>
            <a:p>
              <a:pPr algn="ctr" fontAlgn="auto">
                <a:lnSpc>
                  <a:spcPct val="120000"/>
                </a:lnSpc>
              </a:pPr>
              <a:r>
                <a:rPr lang="en-US" altLang="zh-CN" sz="24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3223302" y="2958416"/>
            <a:ext cx="81769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4" cy="727721"/>
            </a:xfrm>
            <a:prstGeom prst="rect">
              <a:avLst/>
            </a:prstGeom>
            <a:noFill/>
          </p:spPr>
          <p:txBody>
            <a:bodyPr>
              <a:spAutoFit/>
            </a:bodyPr>
            <a:lstStyle/>
            <a:p>
              <a:pPr algn="ctr" fontAlgn="auto">
                <a:lnSpc>
                  <a:spcPct val="120000"/>
                </a:lnSpc>
              </a:pPr>
              <a:r>
                <a:rPr lang="en-US" altLang="zh-CN" sz="24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3223302" y="2025918"/>
            <a:ext cx="81769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a:spAutoFit/>
            </a:bodyPr>
            <a:lstStyle/>
            <a:p>
              <a:pPr algn="ctr" fontAlgn="auto"/>
              <a:r>
                <a:rPr lang="en-US" altLang="zh-CN" sz="2400" noProof="1">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2400"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4119540" y="3427660"/>
            <a:ext cx="81769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a:spAutoFit/>
            </a:bodyPr>
            <a:lstStyle/>
            <a:p>
              <a:pPr algn="ctr" fontAlgn="auto"/>
              <a:r>
                <a:rPr lang="en-US" altLang="zh-CN" sz="2400" noProof="1">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a:spLocks noChangeArrowheads="1"/>
          </p:cNvSpPr>
          <p:nvPr/>
        </p:nvSpPr>
        <p:spPr bwMode="auto">
          <a:xfrm>
            <a:off x="2593975" y="1182688"/>
            <a:ext cx="971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dirty="0">
              <a:solidFill>
                <a:srgbClr val="404040"/>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331913" y="1430338"/>
            <a:ext cx="22336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gn="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sp>
        <p:nvSpPr>
          <p:cNvPr id="74" name="矩形 73"/>
          <p:cNvSpPr>
            <a:spLocks noChangeArrowheads="1"/>
          </p:cNvSpPr>
          <p:nvPr/>
        </p:nvSpPr>
        <p:spPr bwMode="auto">
          <a:xfrm>
            <a:off x="1782763" y="2103438"/>
            <a:ext cx="971550"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dirty="0">
              <a:solidFill>
                <a:srgbClr val="404040"/>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1042988" y="2352675"/>
            <a:ext cx="17081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gn="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sp>
        <p:nvSpPr>
          <p:cNvPr id="76" name="矩形 75"/>
          <p:cNvSpPr>
            <a:spLocks noChangeArrowheads="1"/>
          </p:cNvSpPr>
          <p:nvPr/>
        </p:nvSpPr>
        <p:spPr bwMode="auto">
          <a:xfrm>
            <a:off x="1782763" y="3068638"/>
            <a:ext cx="971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dirty="0">
              <a:solidFill>
                <a:srgbClr val="404040"/>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1042988" y="3317875"/>
            <a:ext cx="17081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gn="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sp>
        <p:nvSpPr>
          <p:cNvPr id="78" name="矩形 77"/>
          <p:cNvSpPr>
            <a:spLocks noChangeArrowheads="1"/>
          </p:cNvSpPr>
          <p:nvPr/>
        </p:nvSpPr>
        <p:spPr bwMode="auto">
          <a:xfrm>
            <a:off x="6259513" y="1701800"/>
            <a:ext cx="971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dirty="0">
              <a:solidFill>
                <a:srgbClr val="404040"/>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6280150" y="1960563"/>
            <a:ext cx="182086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sp>
        <p:nvSpPr>
          <p:cNvPr id="80" name="矩形 79"/>
          <p:cNvSpPr>
            <a:spLocks noChangeArrowheads="1"/>
          </p:cNvSpPr>
          <p:nvPr/>
        </p:nvSpPr>
        <p:spPr bwMode="auto">
          <a:xfrm>
            <a:off x="6278563" y="2846388"/>
            <a:ext cx="971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dirty="0">
              <a:solidFill>
                <a:srgbClr val="404040"/>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6291263" y="3105150"/>
            <a:ext cx="182086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sp>
        <p:nvSpPr>
          <p:cNvPr id="82" name="矩形 81"/>
          <p:cNvSpPr>
            <a:spLocks noChangeArrowheads="1"/>
          </p:cNvSpPr>
          <p:nvPr/>
        </p:nvSpPr>
        <p:spPr bwMode="auto">
          <a:xfrm>
            <a:off x="5678488" y="3786188"/>
            <a:ext cx="9715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12" tIns="31056" rIns="62112" bIns="31056">
            <a:spAutoFit/>
          </a:bodyPr>
          <a:lstStyle/>
          <a:p>
            <a:pPr algn="r"/>
            <a:r>
              <a:rPr lang="zh-CN" altLang="en-US" sz="1100" b="1">
                <a:solidFill>
                  <a:srgbClr val="404040"/>
                </a:solidFill>
                <a:latin typeface="微软雅黑" panose="020B0503020204020204" pitchFamily="34" charset="-122"/>
                <a:ea typeface="微软雅黑" panose="020B0503020204020204" pitchFamily="34" charset="-122"/>
              </a:rPr>
              <a:t>此处添加标题</a:t>
            </a:r>
            <a:endParaRPr lang="en-US" altLang="zh-CN" sz="1100" b="1" dirty="0">
              <a:solidFill>
                <a:srgbClr val="404040"/>
              </a:solidFill>
              <a:latin typeface="微软雅黑" panose="020B0503020204020204" pitchFamily="34" charset="-122"/>
              <a:ea typeface="微软雅黑" panose="020B0503020204020204" pitchFamily="34" charset="-122"/>
            </a:endParaRPr>
          </a:p>
        </p:txBody>
      </p:sp>
      <p:sp>
        <p:nvSpPr>
          <p:cNvPr id="83" name="矩形 47"/>
          <p:cNvSpPr>
            <a:spLocks noChangeArrowheads="1"/>
          </p:cNvSpPr>
          <p:nvPr/>
        </p:nvSpPr>
        <p:spPr bwMode="auto">
          <a:xfrm>
            <a:off x="5697538" y="4044950"/>
            <a:ext cx="21986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2" tIns="31056" rIns="62112" bIns="31056">
            <a:spAutoFit/>
          </a:bodyPr>
          <a:lstStyle/>
          <a:p>
            <a:pPr>
              <a:lnSpc>
                <a:spcPct val="120000"/>
              </a:lnSpc>
              <a:buFont typeface="Arial" panose="020B0604020202020204" pitchFamily="34" charset="0"/>
              <a:buNone/>
            </a:pPr>
            <a:r>
              <a:rPr lang="zh-CN" altLang="en-US" sz="1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p>
        </p:txBody>
      </p:sp>
      <p:grpSp>
        <p:nvGrpSpPr>
          <p:cNvPr id="84" name="组合 83"/>
          <p:cNvGrpSpPr>
            <a:grpSpLocks/>
          </p:cNvGrpSpPr>
          <p:nvPr/>
        </p:nvGrpSpPr>
        <p:grpSpPr bwMode="auto">
          <a:xfrm flipH="1">
            <a:off x="5646738" y="1857375"/>
            <a:ext cx="600075" cy="177800"/>
            <a:chOff x="4255294" y="1661160"/>
            <a:chExt cx="1505426" cy="262890"/>
          </a:xfrm>
        </p:grpSpPr>
        <p:cxnSp>
          <p:nvCxnSpPr>
            <p:cNvPr id="85" name="直接连接符 84"/>
            <p:cNvCxnSpPr/>
            <p:nvPr/>
          </p:nvCxnSpPr>
          <p:spPr>
            <a:xfrm flipH="1" flipV="1">
              <a:off x="5410250" y="1661160"/>
              <a:ext cx="35047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08"/>
              <a:ext cx="115894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87578" y="2289632"/>
            <a:ext cx="1281625"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700" noProof="1">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50"/>
              <a:ext cx="1157998" cy="1140644"/>
            </a:xfrm>
            <a:prstGeom prst="rect">
              <a:avLst/>
            </a:prstGeom>
            <a:noFill/>
          </p:spPr>
          <p:txBody>
            <a:bodyPr>
              <a:spAutoFit/>
            </a:bodyPr>
            <a:lstStyle/>
            <a:p>
              <a:pPr algn="ctr" fontAlgn="auto"/>
              <a:r>
                <a:rPr lang="zh-CN" altLang="en-US" sz="2200" b="1" noProof="1">
                  <a:solidFill>
                    <a:schemeClr val="bg1"/>
                  </a:solidFill>
                  <a:latin typeface="微软雅黑" panose="020B0503020204020204" pitchFamily="34" charset="-122"/>
                  <a:ea typeface="微软雅黑" panose="020B0503020204020204" pitchFamily="34" charset="-122"/>
                </a:rPr>
                <a:t>项目情况</a:t>
              </a:r>
            </a:p>
          </p:txBody>
        </p:sp>
      </p:grpSp>
      <p:sp>
        <p:nvSpPr>
          <p:cNvPr id="34846" name="TextBox 44"/>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34847" name="TextBox 45"/>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p:cTn id="13" dur="250" fill="hold"/>
                                        <p:tgtEl>
                                          <p:spTgt spid="57"/>
                                        </p:tgtEl>
                                        <p:attrNameLst>
                                          <p:attrName>ppt_x</p:attrName>
                                        </p:attrNameLst>
                                      </p:cBhvr>
                                      <p:tavLst>
                                        <p:tav tm="0">
                                          <p:val>
                                            <p:strVal val="#ppt_x"/>
                                          </p:val>
                                        </p:tav>
                                        <p:tav tm="100000">
                                          <p:val>
                                            <p:strVal val="#ppt_x"/>
                                          </p:val>
                                        </p:tav>
                                      </p:tavLst>
                                    </p:anim>
                                    <p:anim calcmode="lin" valueType="num">
                                      <p:cBhvr>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nodeType="afterGroup">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nodeType="afterGroup">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nodeType="afterGroup">
                            <p:stCondLst>
                              <p:cond delay="22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p:cTn id="29" dur="250" fill="hold"/>
                                        <p:tgtEl>
                                          <p:spTgt spid="54"/>
                                        </p:tgtEl>
                                        <p:attrNameLst>
                                          <p:attrName>ppt_x</p:attrName>
                                        </p:attrNameLst>
                                      </p:cBhvr>
                                      <p:tavLst>
                                        <p:tav tm="0">
                                          <p:val>
                                            <p:strVal val="1+#ppt_w/2"/>
                                          </p:val>
                                        </p:tav>
                                        <p:tav tm="100000">
                                          <p:val>
                                            <p:strVal val="#ppt_x"/>
                                          </p:val>
                                        </p:tav>
                                      </p:tavLst>
                                    </p:anim>
                                    <p:anim calcmode="lin" valueType="num">
                                      <p:cBhvr>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75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nodeType="afterGroup">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nodeType="afterGroup">
                            <p:stCondLst>
                              <p:cond delay="375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p:cTn id="45" dur="250" fill="hold"/>
                                        <p:tgtEl>
                                          <p:spTgt spid="60"/>
                                        </p:tgtEl>
                                        <p:attrNameLst>
                                          <p:attrName>ppt_x</p:attrName>
                                        </p:attrNameLst>
                                      </p:cBhvr>
                                      <p:tavLst>
                                        <p:tav tm="0">
                                          <p:val>
                                            <p:strVal val="1+#ppt_w/2"/>
                                          </p:val>
                                        </p:tav>
                                        <p:tav tm="100000">
                                          <p:val>
                                            <p:strVal val="#ppt_x"/>
                                          </p:val>
                                        </p:tav>
                                      </p:tavLst>
                                    </p:anim>
                                    <p:anim calcmode="lin" valueType="num">
                                      <p:cBhvr>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nodeType="afterGroup">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nodeType="afterGroup">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p:cTn id="61" dur="250" fill="hold"/>
                                        <p:tgtEl>
                                          <p:spTgt spid="69"/>
                                        </p:tgtEl>
                                        <p:attrNameLst>
                                          <p:attrName>ppt_x</p:attrName>
                                        </p:attrNameLst>
                                      </p:cBhvr>
                                      <p:tavLst>
                                        <p:tav tm="0">
                                          <p:val>
                                            <p:strVal val="#ppt_x"/>
                                          </p:val>
                                        </p:tav>
                                        <p:tav tm="100000">
                                          <p:val>
                                            <p:strVal val="#ppt_x"/>
                                          </p:val>
                                        </p:tav>
                                      </p:tavLst>
                                    </p:anim>
                                    <p:anim calcmode="lin" valueType="num">
                                      <p:cBhvr>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nodeType="afterGroup">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nodeType="afterGroup">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nodeType="afterGroup">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p:cTn id="77" dur="250" fill="hold"/>
                                        <p:tgtEl>
                                          <p:spTgt spid="63"/>
                                        </p:tgtEl>
                                        <p:attrNameLst>
                                          <p:attrName>ppt_x</p:attrName>
                                        </p:attrNameLst>
                                      </p:cBhvr>
                                      <p:tavLst>
                                        <p:tav tm="0">
                                          <p:val>
                                            <p:strVal val="0-#ppt_w/2"/>
                                          </p:val>
                                        </p:tav>
                                        <p:tav tm="100000">
                                          <p:val>
                                            <p:strVal val="#ppt_x"/>
                                          </p:val>
                                        </p:tav>
                                      </p:tavLst>
                                    </p:anim>
                                    <p:anim calcmode="lin" valueType="num">
                                      <p:cBhvr>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nodeType="afterGroup">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nodeType="afterGroup">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nodeType="afterGroup">
                            <p:stCondLst>
                              <p:cond delay="800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p:cTn id="93" dur="250" fill="hold"/>
                                        <p:tgtEl>
                                          <p:spTgt spid="66"/>
                                        </p:tgtEl>
                                        <p:attrNameLst>
                                          <p:attrName>ppt_x</p:attrName>
                                        </p:attrNameLst>
                                      </p:cBhvr>
                                      <p:tavLst>
                                        <p:tav tm="0">
                                          <p:val>
                                            <p:strVal val="0-#ppt_w/2"/>
                                          </p:val>
                                        </p:tav>
                                        <p:tav tm="100000">
                                          <p:val>
                                            <p:strVal val="#ppt_x"/>
                                          </p:val>
                                        </p:tav>
                                      </p:tavLst>
                                    </p:anim>
                                    <p:anim calcmode="lin" valueType="num">
                                      <p:cBhvr>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nodeType="afterGroup">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nodeType="afterGroup">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Box 1"/>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36866" name="TextBox 2"/>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cxnSp>
        <p:nvCxnSpPr>
          <p:cNvPr id="18" name="直接连接符 17"/>
          <p:cNvCxnSpPr/>
          <p:nvPr/>
        </p:nvCxnSpPr>
        <p:spPr>
          <a:xfrm rot="5400000">
            <a:off x="1807369"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2444"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363" y="1477963"/>
            <a:ext cx="1976437" cy="78740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zh-CN" altLang="en-US" b="1" kern="0" noProof="1">
                <a:solidFill>
                  <a:schemeClr val="bg1"/>
                </a:solidFill>
                <a:latin typeface="微软雅黑" panose="020B0503020204020204" pitchFamily="34" charset="-122"/>
                <a:ea typeface="微软雅黑" panose="020B0503020204020204" pitchFamily="34" charset="-122"/>
              </a:rPr>
              <a:t>添加标题</a:t>
            </a:r>
            <a:endParaRPr lang="en-US" altLang="zh-CN"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a:grpSpLocks/>
          </p:cNvGrpSpPr>
          <p:nvPr/>
        </p:nvGrpSpPr>
        <p:grpSpPr bwMode="auto">
          <a:xfrm>
            <a:off x="868363" y="2732088"/>
            <a:ext cx="1833562" cy="1127125"/>
            <a:chOff x="503238" y="2548492"/>
            <a:chExt cx="2191599" cy="1126865"/>
          </a:xfrm>
        </p:grpSpPr>
        <p:sp>
          <p:nvSpPr>
            <p:cNvPr id="36871" name="矩形 21"/>
            <p:cNvSpPr>
              <a:spLocks noChangeArrowheads="1"/>
            </p:cNvSpPr>
            <p:nvPr/>
          </p:nvSpPr>
          <p:spPr bwMode="auto">
            <a:xfrm>
              <a:off x="503238" y="254849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rgbClr val="404040"/>
                  </a:solidFill>
                  <a:latin typeface="微软雅黑" panose="020B0503020204020204" pitchFamily="34" charset="-122"/>
                  <a:ea typeface="微软雅黑" panose="020B0503020204020204" pitchFamily="34" charset="-122"/>
                </a:rPr>
                <a:t>添加标题</a:t>
              </a:r>
              <a:endParaRPr lang="en-US" altLang="zh-CN" sz="1600" dirty="0">
                <a:solidFill>
                  <a:srgbClr val="404040"/>
                </a:solidFill>
                <a:latin typeface="微软雅黑" panose="020B0503020204020204" pitchFamily="34" charset="-122"/>
                <a:ea typeface="微软雅黑" panose="020B0503020204020204" pitchFamily="34" charset="-122"/>
              </a:endParaRPr>
            </a:p>
          </p:txBody>
        </p:sp>
        <p:sp>
          <p:nvSpPr>
            <p:cNvPr id="36872" name="矩形 22"/>
            <p:cNvSpPr>
              <a:spLocks noChangeArrowheads="1"/>
            </p:cNvSpPr>
            <p:nvPr/>
          </p:nvSpPr>
          <p:spPr bwMode="auto">
            <a:xfrm>
              <a:off x="503238" y="2905916"/>
              <a:ext cx="21915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404040"/>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dirty="0">
                <a:solidFill>
                  <a:srgbClr val="404040"/>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2488" y="1477963"/>
            <a:ext cx="1976437" cy="78740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algn="ctr" eaLnBrk="0" hangingPunct="0">
              <a:defRPr/>
            </a:pPr>
            <a:r>
              <a:rPr lang="zh-CN" altLang="en-US" b="1" kern="0" noProof="1">
                <a:solidFill>
                  <a:schemeClr val="bg1"/>
                </a:solidFill>
                <a:latin typeface="微软雅黑" panose="020B0503020204020204" pitchFamily="34" charset="-122"/>
                <a:ea typeface="微软雅黑" panose="020B0503020204020204" pitchFamily="34" charset="-122"/>
              </a:rPr>
              <a:t>添加标题</a:t>
            </a:r>
            <a:endParaRPr lang="en-US" altLang="zh-CN"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a:grpSpLocks/>
          </p:cNvGrpSpPr>
          <p:nvPr/>
        </p:nvGrpSpPr>
        <p:grpSpPr bwMode="auto">
          <a:xfrm>
            <a:off x="3392488" y="2732088"/>
            <a:ext cx="1833562" cy="1127125"/>
            <a:chOff x="471218" y="2548491"/>
            <a:chExt cx="2191599" cy="1126866"/>
          </a:xfrm>
        </p:grpSpPr>
        <p:sp>
          <p:nvSpPr>
            <p:cNvPr id="36875" name="矩形 25"/>
            <p:cNvSpPr>
              <a:spLocks noChangeArrowheads="1"/>
            </p:cNvSpPr>
            <p:nvPr/>
          </p:nvSpPr>
          <p:spPr bwMode="auto">
            <a:xfrm>
              <a:off x="471218" y="254849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rgbClr val="404040"/>
                  </a:solidFill>
                  <a:latin typeface="微软雅黑" panose="020B0503020204020204" pitchFamily="34" charset="-122"/>
                  <a:ea typeface="微软雅黑" panose="020B0503020204020204" pitchFamily="34" charset="-122"/>
                </a:rPr>
                <a:t>添加标题</a:t>
              </a:r>
              <a:endParaRPr lang="en-US" altLang="zh-CN" sz="1600" dirty="0">
                <a:solidFill>
                  <a:srgbClr val="404040"/>
                </a:solidFill>
                <a:latin typeface="微软雅黑" panose="020B0503020204020204" pitchFamily="34" charset="-122"/>
                <a:ea typeface="微软雅黑" panose="020B0503020204020204" pitchFamily="34" charset="-122"/>
              </a:endParaRPr>
            </a:p>
          </p:txBody>
        </p:sp>
        <p:sp>
          <p:nvSpPr>
            <p:cNvPr id="36876" name="矩形 26"/>
            <p:cNvSpPr>
              <a:spLocks noChangeArrowheads="1"/>
            </p:cNvSpPr>
            <p:nvPr/>
          </p:nvSpPr>
          <p:spPr bwMode="auto">
            <a:xfrm>
              <a:off x="471218" y="2905916"/>
              <a:ext cx="21915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404040"/>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dirty="0">
                <a:solidFill>
                  <a:srgbClr val="404040"/>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7088" y="1477963"/>
            <a:ext cx="1978025" cy="78740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algn="ctr" eaLnBrk="0" hangingPunct="0">
              <a:defRPr/>
            </a:pPr>
            <a:r>
              <a:rPr lang="zh-CN" altLang="en-US" b="1" kern="0" noProof="1">
                <a:solidFill>
                  <a:schemeClr val="bg1"/>
                </a:solidFill>
                <a:latin typeface="微软雅黑" panose="020B0503020204020204" pitchFamily="34" charset="-122"/>
                <a:ea typeface="微软雅黑" panose="020B0503020204020204" pitchFamily="34" charset="-122"/>
              </a:rPr>
              <a:t>添加标题</a:t>
            </a:r>
            <a:endParaRPr lang="en-US" altLang="zh-CN"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a:grpSpLocks/>
          </p:cNvGrpSpPr>
          <p:nvPr/>
        </p:nvGrpSpPr>
        <p:grpSpPr bwMode="auto">
          <a:xfrm>
            <a:off x="5907088" y="2732088"/>
            <a:ext cx="1833562" cy="1127125"/>
            <a:chOff x="467746" y="2548491"/>
            <a:chExt cx="2191599" cy="1126866"/>
          </a:xfrm>
        </p:grpSpPr>
        <p:sp>
          <p:nvSpPr>
            <p:cNvPr id="36879" name="矩形 29"/>
            <p:cNvSpPr>
              <a:spLocks noChangeArrowheads="1"/>
            </p:cNvSpPr>
            <p:nvPr/>
          </p:nvSpPr>
          <p:spPr bwMode="auto">
            <a:xfrm>
              <a:off x="467746" y="254849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rgbClr val="404040"/>
                  </a:solidFill>
                  <a:latin typeface="微软雅黑" panose="020B0503020204020204" pitchFamily="34" charset="-122"/>
                  <a:ea typeface="微软雅黑" panose="020B0503020204020204" pitchFamily="34" charset="-122"/>
                </a:rPr>
                <a:t>添加标题</a:t>
              </a:r>
              <a:endParaRPr lang="en-US" altLang="zh-CN" sz="1600" dirty="0">
                <a:solidFill>
                  <a:srgbClr val="404040"/>
                </a:solidFill>
                <a:latin typeface="微软雅黑" panose="020B0503020204020204" pitchFamily="34" charset="-122"/>
                <a:ea typeface="微软雅黑" panose="020B0503020204020204" pitchFamily="34" charset="-122"/>
              </a:endParaRPr>
            </a:p>
          </p:txBody>
        </p:sp>
        <p:sp>
          <p:nvSpPr>
            <p:cNvPr id="36880" name="矩形 30"/>
            <p:cNvSpPr>
              <a:spLocks noChangeArrowheads="1"/>
            </p:cNvSpPr>
            <p:nvPr/>
          </p:nvSpPr>
          <p:spPr bwMode="auto">
            <a:xfrm>
              <a:off x="467746" y="2905916"/>
              <a:ext cx="21915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404040"/>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dirty="0">
                <a:solidFill>
                  <a:srgbClr val="40404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nodeType="afterGroup">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ppt_x</p:attrName>
                                        </p:attrNameLst>
                                      </p:cBhvr>
                                      <p:tavLst>
                                        <p:tav tm="0">
                                          <p:val>
                                            <p:strVal val="#ppt_x"/>
                                          </p:val>
                                        </p:tav>
                                        <p:tav tm="100000">
                                          <p:val>
                                            <p:strVal val="#ppt_x"/>
                                          </p:val>
                                        </p:tav>
                                      </p:tavLst>
                                    </p:anim>
                                    <p:anim calcmode="lin" valueType="num">
                                      <p:cBhvr>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nodeType="afterGroup">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nodeType="afterGroup">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ppt_x</p:attrName>
                                        </p:attrNameLst>
                                      </p:cBhvr>
                                      <p:tavLst>
                                        <p:tav tm="0">
                                          <p:val>
                                            <p:strVal val="#ppt_x"/>
                                          </p:val>
                                        </p:tav>
                                        <p:tav tm="100000">
                                          <p:val>
                                            <p:strVal val="#ppt_x"/>
                                          </p:val>
                                        </p:tav>
                                      </p:tavLst>
                                    </p:anim>
                                    <p:anim calcmode="lin" valueType="num">
                                      <p:cBhvr>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nodeType="afterGroup">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nodeType="afterGroup">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ppt_x</p:attrName>
                                        </p:attrNameLst>
                                      </p:cBhvr>
                                      <p:tavLst>
                                        <p:tav tm="0">
                                          <p:val>
                                            <p:strVal val="#ppt_x"/>
                                          </p:val>
                                        </p:tav>
                                        <p:tav tm="100000">
                                          <p:val>
                                            <p:strVal val="#ppt_x"/>
                                          </p:val>
                                        </p:tav>
                                      </p:tavLst>
                                    </p:anim>
                                    <p:anim calcmode="lin" valueType="num">
                                      <p:cBhvr>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a:grpSpLocks/>
          </p:cNvGrpSpPr>
          <p:nvPr/>
        </p:nvGrpSpPr>
        <p:grpSpPr bwMode="auto">
          <a:xfrm>
            <a:off x="1020763" y="1525588"/>
            <a:ext cx="1674812" cy="2630487"/>
            <a:chOff x="778084" y="1038958"/>
            <a:chExt cx="1850186" cy="2900945"/>
          </a:xfrm>
        </p:grpSpPr>
        <p:sp>
          <p:nvSpPr>
            <p:cNvPr id="33" name="圆角矩形 32"/>
            <p:cNvSpPr/>
            <p:nvPr/>
          </p:nvSpPr>
          <p:spPr>
            <a:xfrm>
              <a:off x="886815" y="1038958"/>
              <a:ext cx="1632723" cy="1502119"/>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34" name="任意多边形 33"/>
            <p:cNvSpPr/>
            <p:nvPr/>
          </p:nvSpPr>
          <p:spPr>
            <a:xfrm>
              <a:off x="778084"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35" name="椭圆 34"/>
            <p:cNvSpPr/>
            <p:nvPr/>
          </p:nvSpPr>
          <p:spPr>
            <a:xfrm>
              <a:off x="1402412" y="1648209"/>
              <a:ext cx="601529" cy="6004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17" name="文本框 11"/>
            <p:cNvSpPr txBox="1">
              <a:spLocks noChangeArrowheads="1"/>
            </p:cNvSpPr>
            <p:nvPr/>
          </p:nvSpPr>
          <p:spPr bwMode="auto">
            <a:xfrm>
              <a:off x="1304926" y="1222952"/>
              <a:ext cx="839367" cy="6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altLang="zh-HK" sz="3300" dirty="0">
                  <a:solidFill>
                    <a:schemeClr val="bg1"/>
                  </a:solidFill>
                  <a:latin typeface="Impact" panose="020B0806030902050204" pitchFamily="34" charset="0"/>
                  <a:ea typeface="张海山锐谐体2.0-授权联系：Samtype@QQ.com" pitchFamily="2" charset="-122"/>
                </a:rPr>
                <a:t>01</a:t>
              </a:r>
              <a:endParaRPr lang="zh-HK" altLang="en-US" sz="3300">
                <a:solidFill>
                  <a:schemeClr val="bg1"/>
                </a:solidFill>
                <a:latin typeface="Impact" panose="020B0806030902050204" pitchFamily="34" charset="0"/>
                <a:ea typeface="张海山锐谐体2.0-授权联系：Samtype@QQ.com" pitchFamily="2" charset="-122"/>
              </a:endParaRPr>
            </a:p>
          </p:txBody>
        </p:sp>
        <p:sp>
          <p:nvSpPr>
            <p:cNvPr id="38918" name="文本框 64"/>
            <p:cNvSpPr txBox="1">
              <a:spLocks noChangeArrowheads="1"/>
            </p:cNvSpPr>
            <p:nvPr/>
          </p:nvSpPr>
          <p:spPr bwMode="auto">
            <a:xfrm>
              <a:off x="1148007" y="2434566"/>
              <a:ext cx="111034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600" b="1">
                  <a:solidFill>
                    <a:srgbClr val="404040"/>
                  </a:solidFill>
                  <a:latin typeface="微软雅黑" panose="020B0503020204020204" pitchFamily="34" charset="-122"/>
                  <a:ea typeface="微软雅黑" panose="020B0503020204020204" pitchFamily="34" charset="-122"/>
                </a:rPr>
                <a:t>添加标题</a:t>
              </a:r>
              <a:endParaRPr lang="zh-HK" altLang="en-US" sz="1600" b="1">
                <a:solidFill>
                  <a:srgbClr val="404040"/>
                </a:solidFill>
                <a:latin typeface="微软雅黑" panose="020B0503020204020204" pitchFamily="34" charset="-122"/>
                <a:ea typeface="微软雅黑" panose="020B0503020204020204" pitchFamily="34" charset="-122"/>
              </a:endParaRPr>
            </a:p>
          </p:txBody>
        </p:sp>
        <p:sp>
          <p:nvSpPr>
            <p:cNvPr id="38919" name="文本框 65"/>
            <p:cNvSpPr txBox="1">
              <a:spLocks noChangeArrowheads="1"/>
            </p:cNvSpPr>
            <p:nvPr/>
          </p:nvSpPr>
          <p:spPr bwMode="auto">
            <a:xfrm>
              <a:off x="1139623" y="2788385"/>
              <a:ext cx="1127111" cy="82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262626"/>
                  </a:solidFill>
                  <a:latin typeface="微软雅黑" panose="020B0503020204020204" pitchFamily="34" charset="-122"/>
                  <a:ea typeface="微软雅黑" panose="020B0503020204020204" pitchFamily="34" charset="-122"/>
                </a:rPr>
                <a:t>完成模高和</a:t>
              </a:r>
              <a:endParaRPr lang="en-US" altLang="zh-CN" sz="1100" dirty="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图高的作业</a:t>
              </a:r>
              <a:endParaRPr lang="en-US" altLang="zh-CN" sz="1100" dirty="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争取尽快做</a:t>
              </a:r>
              <a:endParaRPr lang="en-US" altLang="zh-CN" sz="1100" dirty="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好不能再拖</a:t>
              </a:r>
              <a:endParaRPr lang="zh-HK" altLang="en-US" sz="1100">
                <a:solidFill>
                  <a:srgbClr val="262626"/>
                </a:solidFill>
                <a:latin typeface="微软雅黑" panose="020B0503020204020204" pitchFamily="34" charset="-122"/>
                <a:ea typeface="微软雅黑" panose="020B0503020204020204" pitchFamily="34" charset="-122"/>
              </a:endParaRPr>
            </a:p>
          </p:txBody>
        </p:sp>
      </p:grpSp>
      <p:grpSp>
        <p:nvGrpSpPr>
          <p:cNvPr id="39" name="组合 38"/>
          <p:cNvGrpSpPr>
            <a:grpSpLocks/>
          </p:cNvGrpSpPr>
          <p:nvPr/>
        </p:nvGrpSpPr>
        <p:grpSpPr bwMode="auto">
          <a:xfrm>
            <a:off x="2824163" y="1525588"/>
            <a:ext cx="1676400" cy="2630487"/>
            <a:chOff x="2690633" y="1038958"/>
            <a:chExt cx="1850186" cy="2900945"/>
          </a:xfrm>
        </p:grpSpPr>
        <p:sp>
          <p:nvSpPr>
            <p:cNvPr id="40" name="圆角矩形 39"/>
            <p:cNvSpPr/>
            <p:nvPr/>
          </p:nvSpPr>
          <p:spPr>
            <a:xfrm>
              <a:off x="2799261" y="1038958"/>
              <a:ext cx="1632929" cy="1502119"/>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41" name="任意多边形 40"/>
            <p:cNvSpPr/>
            <p:nvPr/>
          </p:nvSpPr>
          <p:spPr>
            <a:xfrm>
              <a:off x="2690633"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42" name="椭圆 41"/>
            <p:cNvSpPr/>
            <p:nvPr/>
          </p:nvSpPr>
          <p:spPr>
            <a:xfrm>
              <a:off x="3316121" y="1648209"/>
              <a:ext cx="599208" cy="600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24" name="文本框 48"/>
            <p:cNvSpPr txBox="1">
              <a:spLocks noChangeArrowheads="1"/>
            </p:cNvSpPr>
            <p:nvPr/>
          </p:nvSpPr>
          <p:spPr bwMode="auto">
            <a:xfrm>
              <a:off x="3185327" y="1222952"/>
              <a:ext cx="894944" cy="6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altLang="zh-HK" sz="3300" dirty="0">
                  <a:solidFill>
                    <a:schemeClr val="bg1"/>
                  </a:solidFill>
                  <a:latin typeface="Impact" panose="020B0806030902050204" pitchFamily="34" charset="0"/>
                  <a:ea typeface="张海山锐谐体2.0-授权联系：Samtype@QQ.com" pitchFamily="2" charset="-122"/>
                </a:rPr>
                <a:t>02</a:t>
              </a:r>
              <a:endParaRPr lang="zh-HK" altLang="en-US" sz="3300">
                <a:solidFill>
                  <a:schemeClr val="bg1"/>
                </a:solidFill>
                <a:latin typeface="Impact" panose="020B0806030902050204" pitchFamily="34" charset="0"/>
                <a:ea typeface="张海山锐谐体2.0-授权联系：Samtype@QQ.com" pitchFamily="2" charset="-122"/>
              </a:endParaRPr>
            </a:p>
          </p:txBody>
        </p:sp>
        <p:sp>
          <p:nvSpPr>
            <p:cNvPr id="38925" name="文本框 66"/>
            <p:cNvSpPr txBox="1">
              <a:spLocks noChangeArrowheads="1"/>
            </p:cNvSpPr>
            <p:nvPr/>
          </p:nvSpPr>
          <p:spPr bwMode="auto">
            <a:xfrm>
              <a:off x="3060555" y="2434566"/>
              <a:ext cx="111034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600" b="1">
                  <a:solidFill>
                    <a:schemeClr val="accent1"/>
                  </a:solidFill>
                  <a:latin typeface="微软雅黑" panose="020B0503020204020204" pitchFamily="34" charset="-122"/>
                  <a:ea typeface="微软雅黑" panose="020B0503020204020204" pitchFamily="34" charset="-122"/>
                </a:rPr>
                <a:t>添加标题</a:t>
              </a:r>
              <a:endParaRPr lang="zh-HK" altLang="en-US" sz="1600" b="1">
                <a:solidFill>
                  <a:schemeClr val="accent1"/>
                </a:solidFill>
                <a:latin typeface="微软雅黑" panose="020B0503020204020204" pitchFamily="34" charset="-122"/>
                <a:ea typeface="微软雅黑" panose="020B0503020204020204" pitchFamily="34" charset="-122"/>
              </a:endParaRPr>
            </a:p>
          </p:txBody>
        </p:sp>
        <p:sp>
          <p:nvSpPr>
            <p:cNvPr id="38926" name="文本框 67"/>
            <p:cNvSpPr txBox="1">
              <a:spLocks noChangeArrowheads="1"/>
            </p:cNvSpPr>
            <p:nvPr/>
          </p:nvSpPr>
          <p:spPr bwMode="auto">
            <a:xfrm>
              <a:off x="2955048" y="2788385"/>
              <a:ext cx="1321356" cy="82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262626"/>
                  </a:solidFill>
                  <a:latin typeface="微软雅黑" panose="020B0503020204020204" pitchFamily="34" charset="-122"/>
                  <a:ea typeface="微软雅黑" panose="020B0503020204020204" pitchFamily="34" charset="-122"/>
                </a:rPr>
                <a:t>辅助软件可以</a:t>
              </a:r>
              <a:endParaRPr lang="en-US" altLang="zh-CN" sz="1100" dirty="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为幻灯片提供</a:t>
              </a:r>
              <a:endParaRPr lang="en-US" altLang="zh-CN" sz="1100" dirty="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很好的辅助等</a:t>
              </a:r>
              <a:endParaRPr lang="en-US" altLang="zh-CN" sz="1100" dirty="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有必要去学习</a:t>
              </a:r>
              <a:endParaRPr lang="en-US" altLang="zh-CN" sz="1100" dirty="0">
                <a:solidFill>
                  <a:srgbClr val="262626"/>
                </a:solidFill>
                <a:latin typeface="微软雅黑" panose="020B0503020204020204" pitchFamily="34" charset="-122"/>
                <a:ea typeface="微软雅黑" panose="020B0503020204020204" pitchFamily="34" charset="-122"/>
              </a:endParaRPr>
            </a:p>
          </p:txBody>
        </p:sp>
      </p:grpSp>
      <p:grpSp>
        <p:nvGrpSpPr>
          <p:cNvPr id="46" name="组合 45"/>
          <p:cNvGrpSpPr>
            <a:grpSpLocks/>
          </p:cNvGrpSpPr>
          <p:nvPr/>
        </p:nvGrpSpPr>
        <p:grpSpPr bwMode="auto">
          <a:xfrm>
            <a:off x="4621213" y="1525588"/>
            <a:ext cx="1674812" cy="2630487"/>
            <a:chOff x="4603182" y="1038958"/>
            <a:chExt cx="1850186" cy="2900945"/>
          </a:xfrm>
        </p:grpSpPr>
        <p:sp>
          <p:nvSpPr>
            <p:cNvPr id="47" name="圆角矩形 46"/>
            <p:cNvSpPr/>
            <p:nvPr/>
          </p:nvSpPr>
          <p:spPr>
            <a:xfrm>
              <a:off x="4711913" y="1038958"/>
              <a:ext cx="1632723" cy="1502119"/>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48" name="任意多边形 47"/>
            <p:cNvSpPr/>
            <p:nvPr/>
          </p:nvSpPr>
          <p:spPr>
            <a:xfrm>
              <a:off x="4603182"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49" name="椭圆 48"/>
            <p:cNvSpPr/>
            <p:nvPr/>
          </p:nvSpPr>
          <p:spPr>
            <a:xfrm>
              <a:off x="5227510" y="1648209"/>
              <a:ext cx="601529" cy="6004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31" name="文本框 54"/>
            <p:cNvSpPr txBox="1">
              <a:spLocks noChangeArrowheads="1"/>
            </p:cNvSpPr>
            <p:nvPr/>
          </p:nvSpPr>
          <p:spPr bwMode="auto">
            <a:xfrm>
              <a:off x="5044295" y="1222952"/>
              <a:ext cx="978584" cy="6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altLang="zh-HK" sz="3300" dirty="0">
                  <a:solidFill>
                    <a:schemeClr val="bg1"/>
                  </a:solidFill>
                  <a:latin typeface="Impact" panose="020B0806030902050204" pitchFamily="34" charset="0"/>
                  <a:ea typeface="张海山锐谐体2.0-授权联系：Samtype@QQ.com" pitchFamily="2" charset="-122"/>
                </a:rPr>
                <a:t>03</a:t>
              </a:r>
              <a:endParaRPr lang="zh-HK" altLang="en-US" sz="3300">
                <a:solidFill>
                  <a:schemeClr val="bg1"/>
                </a:solidFill>
                <a:latin typeface="Impact" panose="020B0806030902050204" pitchFamily="34" charset="0"/>
                <a:ea typeface="张海山锐谐体2.0-授权联系：Samtype@QQ.com" pitchFamily="2" charset="-122"/>
              </a:endParaRPr>
            </a:p>
          </p:txBody>
        </p:sp>
        <p:sp>
          <p:nvSpPr>
            <p:cNvPr id="38932" name="文本框 68"/>
            <p:cNvSpPr txBox="1">
              <a:spLocks noChangeArrowheads="1"/>
            </p:cNvSpPr>
            <p:nvPr/>
          </p:nvSpPr>
          <p:spPr bwMode="auto">
            <a:xfrm>
              <a:off x="4973104" y="2434566"/>
              <a:ext cx="111034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600" b="1">
                  <a:solidFill>
                    <a:srgbClr val="404040"/>
                  </a:solidFill>
                  <a:latin typeface="微软雅黑" panose="020B0503020204020204" pitchFamily="34" charset="-122"/>
                  <a:ea typeface="微软雅黑" panose="020B0503020204020204" pitchFamily="34" charset="-122"/>
                </a:rPr>
                <a:t>添加标题</a:t>
              </a:r>
              <a:endParaRPr lang="zh-HK" altLang="en-US" sz="1600" b="1">
                <a:solidFill>
                  <a:srgbClr val="404040"/>
                </a:solidFill>
                <a:latin typeface="微软雅黑" panose="020B0503020204020204" pitchFamily="34" charset="-122"/>
                <a:ea typeface="微软雅黑" panose="020B0503020204020204" pitchFamily="34" charset="-122"/>
              </a:endParaRPr>
            </a:p>
          </p:txBody>
        </p:sp>
        <p:sp>
          <p:nvSpPr>
            <p:cNvPr id="38933" name="文本框 69"/>
            <p:cNvSpPr txBox="1">
              <a:spLocks noChangeArrowheads="1"/>
            </p:cNvSpPr>
            <p:nvPr/>
          </p:nvSpPr>
          <p:spPr bwMode="auto">
            <a:xfrm>
              <a:off x="4833160" y="2788385"/>
              <a:ext cx="1390229" cy="6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262626"/>
                  </a:solidFill>
                  <a:latin typeface="微软雅黑" panose="020B0503020204020204" pitchFamily="34" charset="-122"/>
                  <a:ea typeface="微软雅黑" panose="020B0503020204020204" pitchFamily="34" charset="-122"/>
                </a:rPr>
                <a:t>形成思路风格</a:t>
              </a:r>
              <a:endParaRPr lang="en-US" altLang="zh-CN" sz="1100" dirty="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仔细考量细节 </a:t>
              </a:r>
              <a:endParaRPr lang="en-US" altLang="zh-CN" sz="1100" dirty="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把每一步做好</a:t>
              </a:r>
              <a:endParaRPr lang="en-US" altLang="zh-CN" sz="1100" dirty="0">
                <a:solidFill>
                  <a:srgbClr val="262626"/>
                </a:solidFill>
                <a:latin typeface="微软雅黑" panose="020B0503020204020204" pitchFamily="34" charset="-122"/>
                <a:ea typeface="微软雅黑" panose="020B0503020204020204" pitchFamily="34" charset="-122"/>
              </a:endParaRPr>
            </a:p>
          </p:txBody>
        </p:sp>
      </p:grpSp>
      <p:grpSp>
        <p:nvGrpSpPr>
          <p:cNvPr id="53" name="组合 52"/>
          <p:cNvGrpSpPr>
            <a:grpSpLocks/>
          </p:cNvGrpSpPr>
          <p:nvPr/>
        </p:nvGrpSpPr>
        <p:grpSpPr bwMode="auto">
          <a:xfrm>
            <a:off x="6424613" y="1525588"/>
            <a:ext cx="1676400" cy="2630487"/>
            <a:chOff x="6515731" y="1038958"/>
            <a:chExt cx="1850186" cy="2900945"/>
          </a:xfrm>
        </p:grpSpPr>
        <p:sp>
          <p:nvSpPr>
            <p:cNvPr id="54" name="圆角矩形 53"/>
            <p:cNvSpPr/>
            <p:nvPr/>
          </p:nvSpPr>
          <p:spPr>
            <a:xfrm>
              <a:off x="6624359" y="1038958"/>
              <a:ext cx="1632929" cy="1502119"/>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55" name="任意多边形 54"/>
            <p:cNvSpPr/>
            <p:nvPr/>
          </p:nvSpPr>
          <p:spPr>
            <a:xfrm>
              <a:off x="6515731"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56" name="椭圆 55"/>
            <p:cNvSpPr/>
            <p:nvPr/>
          </p:nvSpPr>
          <p:spPr>
            <a:xfrm>
              <a:off x="7141219" y="1648209"/>
              <a:ext cx="599208" cy="600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38" name="文本框 60"/>
            <p:cNvSpPr txBox="1">
              <a:spLocks noChangeArrowheads="1"/>
            </p:cNvSpPr>
            <p:nvPr/>
          </p:nvSpPr>
          <p:spPr bwMode="auto">
            <a:xfrm>
              <a:off x="6988992" y="1222952"/>
              <a:ext cx="876274" cy="6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altLang="zh-HK" sz="3300" dirty="0">
                  <a:solidFill>
                    <a:schemeClr val="bg1"/>
                  </a:solidFill>
                  <a:latin typeface="Impact" panose="020B0806030902050204" pitchFamily="34" charset="0"/>
                  <a:ea typeface="张海山锐谐体2.0-授权联系：Samtype@QQ.com" pitchFamily="2" charset="-122"/>
                </a:rPr>
                <a:t>04</a:t>
              </a:r>
              <a:endParaRPr lang="zh-HK" altLang="en-US" sz="3300">
                <a:solidFill>
                  <a:schemeClr val="bg1"/>
                </a:solidFill>
                <a:latin typeface="Impact" panose="020B0806030902050204" pitchFamily="34" charset="0"/>
                <a:ea typeface="张海山锐谐体2.0-授权联系：Samtype@QQ.com" pitchFamily="2" charset="-122"/>
              </a:endParaRPr>
            </a:p>
          </p:txBody>
        </p:sp>
        <p:sp>
          <p:nvSpPr>
            <p:cNvPr id="38939" name="文本框 70"/>
            <p:cNvSpPr txBox="1">
              <a:spLocks noChangeArrowheads="1"/>
            </p:cNvSpPr>
            <p:nvPr/>
          </p:nvSpPr>
          <p:spPr bwMode="auto">
            <a:xfrm>
              <a:off x="6885653" y="2434566"/>
              <a:ext cx="111034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600" b="1">
                  <a:solidFill>
                    <a:schemeClr val="accent1"/>
                  </a:solidFill>
                  <a:latin typeface="微软雅黑" panose="020B0503020204020204" pitchFamily="34" charset="-122"/>
                  <a:ea typeface="微软雅黑" panose="020B0503020204020204" pitchFamily="34" charset="-122"/>
                </a:rPr>
                <a:t>添加标题</a:t>
              </a:r>
              <a:endParaRPr lang="zh-HK" altLang="en-US" sz="1600" b="1">
                <a:solidFill>
                  <a:schemeClr val="accent1"/>
                </a:solidFill>
                <a:latin typeface="微软雅黑" panose="020B0503020204020204" pitchFamily="34" charset="-122"/>
                <a:ea typeface="微软雅黑" panose="020B0503020204020204" pitchFamily="34" charset="-122"/>
              </a:endParaRPr>
            </a:p>
          </p:txBody>
        </p:sp>
        <p:sp>
          <p:nvSpPr>
            <p:cNvPr id="38940" name="文本框 71"/>
            <p:cNvSpPr txBox="1">
              <a:spLocks noChangeArrowheads="1"/>
            </p:cNvSpPr>
            <p:nvPr/>
          </p:nvSpPr>
          <p:spPr bwMode="auto">
            <a:xfrm>
              <a:off x="6770752" y="2788385"/>
              <a:ext cx="1340145" cy="82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262626"/>
                  </a:solidFill>
                  <a:latin typeface="微软雅黑" panose="020B0503020204020204" pitchFamily="34" charset="-122"/>
                  <a:ea typeface="微软雅黑" panose="020B0503020204020204" pitchFamily="34" charset="-122"/>
                </a:rPr>
                <a:t>这是并列关系</a:t>
              </a:r>
              <a:endParaRPr lang="en-US" altLang="zh-CN" sz="1100" dirty="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的表达方式之</a:t>
              </a:r>
              <a:endParaRPr lang="en-US" altLang="zh-CN" sz="1100" dirty="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你可以输入其</a:t>
              </a:r>
              <a:endParaRPr lang="en-US" altLang="zh-CN" sz="1100" dirty="0">
                <a:solidFill>
                  <a:srgbClr val="262626"/>
                </a:solidFill>
                <a:latin typeface="微软雅黑" panose="020B0503020204020204" pitchFamily="34" charset="-122"/>
                <a:ea typeface="微软雅黑" panose="020B0503020204020204" pitchFamily="34" charset="-122"/>
              </a:endParaRPr>
            </a:p>
            <a:p>
              <a:pPr algn="ctr"/>
              <a:r>
                <a:rPr lang="zh-CN" altLang="en-US" sz="1100">
                  <a:solidFill>
                    <a:srgbClr val="262626"/>
                  </a:solidFill>
                  <a:latin typeface="微软雅黑" panose="020B0503020204020204" pitchFamily="34" charset="-122"/>
                  <a:ea typeface="微软雅黑" panose="020B0503020204020204" pitchFamily="34" charset="-122"/>
                </a:rPr>
                <a:t>他的内容代替</a:t>
              </a:r>
              <a:endParaRPr lang="zh-HK" altLang="en-US" sz="1100">
                <a:solidFill>
                  <a:srgbClr val="262626"/>
                </a:solidFill>
                <a:latin typeface="微软雅黑" panose="020B0503020204020204" pitchFamily="34" charset="-122"/>
                <a:ea typeface="微软雅黑" panose="020B0503020204020204" pitchFamily="34" charset="-122"/>
              </a:endParaRPr>
            </a:p>
          </p:txBody>
        </p:sp>
      </p:grpSp>
      <p:sp>
        <p:nvSpPr>
          <p:cNvPr id="38941" name="TextBox 29"/>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38942" name="TextBox 30"/>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100000">
                                          <p:val>
                                            <p:strVal val="#ppt_x"/>
                                          </p:val>
                                        </p:tav>
                                      </p:tavLst>
                                    </p:anim>
                                    <p:anim calcmode="lin" valueType="num">
                                      <p:cBhvr>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ppt_x</p:attrName>
                                        </p:attrNameLst>
                                      </p:cBhvr>
                                      <p:tavLst>
                                        <p:tav tm="0">
                                          <p:val>
                                            <p:strVal val="#ppt_x"/>
                                          </p:val>
                                        </p:tav>
                                        <p:tav tm="100000">
                                          <p:val>
                                            <p:strVal val="#ppt_x"/>
                                          </p:val>
                                        </p:tav>
                                      </p:tavLst>
                                    </p:anim>
                                    <p:anim calcmode="lin" valueType="num">
                                      <p:cBhvr>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ppt_x</p:attrName>
                                        </p:attrNameLst>
                                      </p:cBhvr>
                                      <p:tavLst>
                                        <p:tav tm="0">
                                          <p:val>
                                            <p:strVal val="#ppt_x"/>
                                          </p:val>
                                        </p:tav>
                                        <p:tav tm="100000">
                                          <p:val>
                                            <p:strVal val="#ppt_x"/>
                                          </p:val>
                                        </p:tav>
                                      </p:tavLst>
                                    </p:anim>
                                    <p:anim calcmode="lin" valueType="num">
                                      <p:cBhvr>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ppt_x</p:attrName>
                                        </p:attrNameLst>
                                      </p:cBhvr>
                                      <p:tavLst>
                                        <p:tav tm="0">
                                          <p:val>
                                            <p:strVal val="#ppt_x"/>
                                          </p:val>
                                        </p:tav>
                                        <p:tav tm="100000">
                                          <p:val>
                                            <p:strVal val="#ppt_x"/>
                                          </p:val>
                                        </p:tav>
                                      </p:tavLst>
                                    </p:anim>
                                    <p:anim calcmode="lin" valueType="num">
                                      <p:cBhvr>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a:solidFill>
                  <a:schemeClr val="bg1"/>
                </a:solidFill>
                <a:latin typeface="微软雅黑" panose="020B0503020204020204" pitchFamily="34" charset="-122"/>
                <a:ea typeface="微软雅黑" panose="020B0503020204020204" pitchFamily="34" charset="-122"/>
              </a:rPr>
              <a:t>在此输入过渡页标题</a:t>
            </a:r>
          </a:p>
        </p:txBody>
      </p:sp>
      <p:sp>
        <p:nvSpPr>
          <p:cNvPr id="25" name="Text Box 2"/>
          <p:cNvSpPr txBox="1">
            <a:spLocks noChangeArrowheads="1"/>
          </p:cNvSpPr>
          <p:nvPr/>
        </p:nvSpPr>
        <p:spPr bwMode="auto">
          <a:xfrm>
            <a:off x="2749550" y="2643188"/>
            <a:ext cx="480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点击录入此部分的内容及说明，简单扼要。</a:t>
            </a:r>
          </a:p>
        </p:txBody>
      </p:sp>
      <p:sp>
        <p:nvSpPr>
          <p:cNvPr id="7" name="TextBox 6"/>
          <p:cNvSpPr txBox="1">
            <a:spLocks noChangeArrowheads="1"/>
          </p:cNvSpPr>
          <p:nvPr/>
        </p:nvSpPr>
        <p:spPr bwMode="auto">
          <a:xfrm>
            <a:off x="482600" y="1773238"/>
            <a:ext cx="1387475"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dirty="0">
                <a:solidFill>
                  <a:schemeClr val="bg1"/>
                </a:solidFill>
                <a:latin typeface="Impact" panose="020B0806030902050204" pitchFamily="34" charset="0"/>
                <a:ea typeface="微软雅黑" panose="020B0503020204020204" pitchFamily="34" charset="-122"/>
              </a:rPr>
              <a:t>03</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ppt_x</p:attrName>
                                        </p:attrNameLst>
                                      </p:cBhvr>
                                      <p:tavLst>
                                        <p:tav tm="0">
                                          <p:val>
                                            <p:strVal val="1+#ppt_w/2"/>
                                          </p:val>
                                        </p:tav>
                                        <p:tav tm="100000">
                                          <p:val>
                                            <p:strVal val="#ppt_x"/>
                                          </p:val>
                                        </p:tav>
                                      </p:tavLst>
                                    </p:anim>
                                    <p:anim calcmode="lin" valueType="num">
                                      <p:cBhvr>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nodeType="afterGroup">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nodeType="afterGroup">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5400000">
            <a:off x="4046538" y="-1392237"/>
            <a:ext cx="1268412" cy="8424862"/>
          </a:xfrm>
          <a:prstGeom prst="downArrow">
            <a:avLst>
              <a:gd name="adj1" fmla="val 49074"/>
              <a:gd name="adj2" fmla="val 44803"/>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82810" tIns="41405" rIns="82810" bIns="41405"/>
          <a:lstStyle/>
          <a:p>
            <a:endParaRPr lang="zh-CN" altLang="en-US" sz="190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a:grpSpLocks/>
          </p:cNvGrpSpPr>
          <p:nvPr/>
        </p:nvGrpSpPr>
        <p:grpSpPr bwMode="auto">
          <a:xfrm>
            <a:off x="2843213" y="2154238"/>
            <a:ext cx="1541462" cy="1395412"/>
            <a:chOff x="1214414" y="2786058"/>
            <a:chExt cx="1935848" cy="1751017"/>
          </a:xfrm>
        </p:grpSpPr>
        <p:grpSp>
          <p:nvGrpSpPr>
            <p:cNvPr id="43011" name="Group 6"/>
            <p:cNvGrpSpPr>
              <a:grpSpLocks/>
            </p:cNvGrpSpPr>
            <p:nvPr/>
          </p:nvGrpSpPr>
          <p:grpSpPr bwMode="auto">
            <a:xfrm>
              <a:off x="1295400" y="2786058"/>
              <a:ext cx="1753450" cy="1751017"/>
              <a:chOff x="1823" y="2371"/>
              <a:chExt cx="1801" cy="1801"/>
            </a:xfrm>
          </p:grpSpPr>
          <p:sp>
            <p:nvSpPr>
              <p:cNvPr id="4301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3013"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3014"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zh-CN" altLang="en-US" sz="1400" b="1">
                  <a:solidFill>
                    <a:schemeClr val="bg1"/>
                  </a:solidFill>
                  <a:latin typeface="微软雅黑" panose="020B0503020204020204" pitchFamily="34" charset="-122"/>
                  <a:ea typeface="微软雅黑" panose="020B0503020204020204" pitchFamily="34" charset="-122"/>
                </a:rPr>
                <a:t>写入文本</a:t>
              </a:r>
            </a:p>
          </p:txBody>
        </p:sp>
      </p:grpSp>
      <p:grpSp>
        <p:nvGrpSpPr>
          <p:cNvPr id="37" name="组合 36"/>
          <p:cNvGrpSpPr>
            <a:grpSpLocks/>
          </p:cNvGrpSpPr>
          <p:nvPr/>
        </p:nvGrpSpPr>
        <p:grpSpPr bwMode="auto">
          <a:xfrm>
            <a:off x="4637088" y="2154238"/>
            <a:ext cx="1541462" cy="1395412"/>
            <a:chOff x="1214414" y="2786058"/>
            <a:chExt cx="1935848" cy="1751017"/>
          </a:xfrm>
        </p:grpSpPr>
        <p:grpSp>
          <p:nvGrpSpPr>
            <p:cNvPr id="43016" name="Group 6"/>
            <p:cNvGrpSpPr>
              <a:grpSpLocks/>
            </p:cNvGrpSpPr>
            <p:nvPr/>
          </p:nvGrpSpPr>
          <p:grpSpPr bwMode="auto">
            <a:xfrm>
              <a:off x="1295400" y="2786058"/>
              <a:ext cx="1753450" cy="1751017"/>
              <a:chOff x="1823" y="2371"/>
              <a:chExt cx="1801" cy="1801"/>
            </a:xfrm>
          </p:grpSpPr>
          <p:sp>
            <p:nvSpPr>
              <p:cNvPr id="4301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3018"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3019"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zh-CN" altLang="en-US" sz="1400" b="1">
                  <a:solidFill>
                    <a:schemeClr val="bg1"/>
                  </a:solidFill>
                  <a:latin typeface="微软雅黑" panose="020B0503020204020204" pitchFamily="34" charset="-122"/>
                  <a:ea typeface="微软雅黑" panose="020B0503020204020204" pitchFamily="34" charset="-122"/>
                </a:rPr>
                <a:t>写入文本</a:t>
              </a:r>
            </a:p>
          </p:txBody>
        </p:sp>
      </p:grpSp>
      <p:grpSp>
        <p:nvGrpSpPr>
          <p:cNvPr id="42" name="组合 41"/>
          <p:cNvGrpSpPr>
            <a:grpSpLocks/>
          </p:cNvGrpSpPr>
          <p:nvPr/>
        </p:nvGrpSpPr>
        <p:grpSpPr bwMode="auto">
          <a:xfrm>
            <a:off x="6429375" y="2154238"/>
            <a:ext cx="1539875" cy="1395412"/>
            <a:chOff x="1214414" y="2786058"/>
            <a:chExt cx="1935848" cy="1751017"/>
          </a:xfrm>
        </p:grpSpPr>
        <p:grpSp>
          <p:nvGrpSpPr>
            <p:cNvPr id="43021" name="Group 6"/>
            <p:cNvGrpSpPr>
              <a:grpSpLocks/>
            </p:cNvGrpSpPr>
            <p:nvPr/>
          </p:nvGrpSpPr>
          <p:grpSpPr bwMode="auto">
            <a:xfrm>
              <a:off x="1295400" y="2786058"/>
              <a:ext cx="1753450" cy="1751017"/>
              <a:chOff x="1823" y="2371"/>
              <a:chExt cx="1801" cy="1801"/>
            </a:xfrm>
          </p:grpSpPr>
          <p:sp>
            <p:nvSpPr>
              <p:cNvPr id="4302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3023"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3024"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zh-CN" altLang="en-US" sz="1400" b="1">
                  <a:solidFill>
                    <a:schemeClr val="bg1"/>
                  </a:solidFill>
                  <a:latin typeface="微软雅黑" panose="020B0503020204020204" pitchFamily="34" charset="-122"/>
                  <a:ea typeface="微软雅黑" panose="020B0503020204020204" pitchFamily="34" charset="-122"/>
                </a:rPr>
                <a:t>写入文本</a:t>
              </a:r>
            </a:p>
          </p:txBody>
        </p:sp>
      </p:grpSp>
      <p:grpSp>
        <p:nvGrpSpPr>
          <p:cNvPr id="47" name="组合 40"/>
          <p:cNvGrpSpPr>
            <a:grpSpLocks/>
          </p:cNvGrpSpPr>
          <p:nvPr/>
        </p:nvGrpSpPr>
        <p:grpSpPr bwMode="auto">
          <a:xfrm>
            <a:off x="1042988" y="2154238"/>
            <a:ext cx="1541462" cy="1395412"/>
            <a:chOff x="1214414" y="2786058"/>
            <a:chExt cx="1935848" cy="1751017"/>
          </a:xfrm>
        </p:grpSpPr>
        <p:grpSp>
          <p:nvGrpSpPr>
            <p:cNvPr id="43026" name="Group 6"/>
            <p:cNvGrpSpPr>
              <a:grpSpLocks/>
            </p:cNvGrpSpPr>
            <p:nvPr/>
          </p:nvGrpSpPr>
          <p:grpSpPr bwMode="auto">
            <a:xfrm>
              <a:off x="1295400" y="2786058"/>
              <a:ext cx="1753450" cy="1751017"/>
              <a:chOff x="1823" y="2371"/>
              <a:chExt cx="1801" cy="1801"/>
            </a:xfrm>
          </p:grpSpPr>
          <p:sp>
            <p:nvSpPr>
              <p:cNvPr id="4302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3028"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headEnd/>
                <a:tailE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3029"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zh-CN" altLang="en-US" sz="1400" b="1">
                  <a:solidFill>
                    <a:schemeClr val="bg1"/>
                  </a:solidFill>
                  <a:latin typeface="微软雅黑" panose="020B0503020204020204" pitchFamily="34" charset="-122"/>
                  <a:ea typeface="微软雅黑" panose="020B0503020204020204" pitchFamily="34" charset="-122"/>
                </a:rPr>
                <a:t>写入文本</a:t>
              </a:r>
            </a:p>
          </p:txBody>
        </p:sp>
      </p:grpSp>
      <p:sp>
        <p:nvSpPr>
          <p:cNvPr id="52" name="矩形标注 51"/>
          <p:cNvSpPr/>
          <p:nvPr/>
        </p:nvSpPr>
        <p:spPr>
          <a:xfrm>
            <a:off x="3144838" y="3802063"/>
            <a:ext cx="1336675" cy="41275"/>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anchor="ctr"/>
          <a:lstStyle/>
          <a:p>
            <a:pPr algn="ctr" fontAlgn="auto"/>
            <a:endParaRPr lang="zh-CN" altLang="en-US" noProof="1">
              <a:solidFill>
                <a:schemeClr val="tx1">
                  <a:lumMod val="85000"/>
                  <a:lumOff val="15000"/>
                </a:schemeClr>
              </a:solidFill>
            </a:endParaRPr>
          </a:p>
        </p:txBody>
      </p:sp>
      <p:sp>
        <p:nvSpPr>
          <p:cNvPr id="53" name="矩形标注 52"/>
          <p:cNvSpPr/>
          <p:nvPr/>
        </p:nvSpPr>
        <p:spPr>
          <a:xfrm>
            <a:off x="1319213" y="1839913"/>
            <a:ext cx="1435100" cy="57150"/>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anchor="ctr"/>
          <a:lstStyle/>
          <a:p>
            <a:pPr algn="ctr" fontAlgn="auto"/>
            <a:endParaRPr lang="zh-CN" altLang="en-US" noProof="1">
              <a:solidFill>
                <a:schemeClr val="tx1">
                  <a:lumMod val="85000"/>
                  <a:lumOff val="15000"/>
                </a:schemeClr>
              </a:solidFill>
            </a:endParaRPr>
          </a:p>
        </p:txBody>
      </p:sp>
      <p:sp>
        <p:nvSpPr>
          <p:cNvPr id="54" name="Rectangle 28"/>
          <p:cNvSpPr>
            <a:spLocks noChangeArrowheads="1"/>
          </p:cNvSpPr>
          <p:nvPr/>
        </p:nvSpPr>
        <p:spPr bwMode="auto">
          <a:xfrm>
            <a:off x="3125788" y="3836988"/>
            <a:ext cx="13350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0" tIns="41405" rIns="82810" bIns="41405">
            <a:spAutoFit/>
          </a:bodyPr>
          <a:lstStyle/>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p:txBody>
      </p:sp>
      <p:sp>
        <p:nvSpPr>
          <p:cNvPr id="55" name="Rectangle 28"/>
          <p:cNvSpPr>
            <a:spLocks noChangeArrowheads="1"/>
          </p:cNvSpPr>
          <p:nvPr/>
        </p:nvSpPr>
        <p:spPr bwMode="auto">
          <a:xfrm>
            <a:off x="1379538" y="1347788"/>
            <a:ext cx="13366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0" tIns="41405" rIns="82810" bIns="41405">
            <a:spAutoFit/>
          </a:bodyPr>
          <a:lstStyle/>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p:txBody>
      </p:sp>
      <p:sp>
        <p:nvSpPr>
          <p:cNvPr id="56" name="矩形标注 55"/>
          <p:cNvSpPr/>
          <p:nvPr/>
        </p:nvSpPr>
        <p:spPr>
          <a:xfrm>
            <a:off x="4865688" y="1839913"/>
            <a:ext cx="1435100" cy="57150"/>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anchor="ctr"/>
          <a:lstStyle/>
          <a:p>
            <a:pPr algn="ctr" fontAlgn="auto"/>
            <a:endParaRPr lang="zh-CN" altLang="en-US" noProof="1">
              <a:solidFill>
                <a:schemeClr val="tx1">
                  <a:lumMod val="85000"/>
                  <a:lumOff val="15000"/>
                </a:schemeClr>
              </a:solidFill>
            </a:endParaRPr>
          </a:p>
        </p:txBody>
      </p:sp>
      <p:sp>
        <p:nvSpPr>
          <p:cNvPr id="57" name="Rectangle 28"/>
          <p:cNvSpPr>
            <a:spLocks noChangeArrowheads="1"/>
          </p:cNvSpPr>
          <p:nvPr/>
        </p:nvSpPr>
        <p:spPr bwMode="auto">
          <a:xfrm>
            <a:off x="4926013" y="1347788"/>
            <a:ext cx="13350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0" tIns="41405" rIns="82810" bIns="41405">
            <a:spAutoFit/>
          </a:bodyPr>
          <a:lstStyle/>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p:txBody>
      </p:sp>
      <p:sp>
        <p:nvSpPr>
          <p:cNvPr id="58" name="矩形标注 57"/>
          <p:cNvSpPr/>
          <p:nvPr/>
        </p:nvSpPr>
        <p:spPr>
          <a:xfrm>
            <a:off x="6762750" y="3802063"/>
            <a:ext cx="1338263" cy="41275"/>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anchor="ctr"/>
          <a:lstStyle/>
          <a:p>
            <a:pPr algn="ctr" fontAlgn="auto"/>
            <a:endParaRPr lang="zh-CN" altLang="en-US" noProof="1">
              <a:solidFill>
                <a:schemeClr val="tx1">
                  <a:lumMod val="85000"/>
                  <a:lumOff val="15000"/>
                </a:schemeClr>
              </a:solidFill>
            </a:endParaRPr>
          </a:p>
        </p:txBody>
      </p:sp>
      <p:sp>
        <p:nvSpPr>
          <p:cNvPr id="59" name="Rectangle 28"/>
          <p:cNvSpPr>
            <a:spLocks noChangeArrowheads="1"/>
          </p:cNvSpPr>
          <p:nvPr/>
        </p:nvSpPr>
        <p:spPr bwMode="auto">
          <a:xfrm>
            <a:off x="6743700" y="3836988"/>
            <a:ext cx="13350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10" tIns="41405" rIns="82810" bIns="41405">
            <a:spAutoFit/>
          </a:bodyPr>
          <a:lstStyle/>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a:solidFill>
                  <a:srgbClr val="262626"/>
                </a:solidFill>
                <a:latin typeface="微软雅黑" panose="020B0503020204020204" pitchFamily="34" charset="-122"/>
                <a:ea typeface="微软雅黑" panose="020B0503020204020204" pitchFamily="34" charset="-122"/>
              </a:rPr>
              <a:t>单击此处添加文字</a:t>
            </a:r>
          </a:p>
        </p:txBody>
      </p:sp>
      <p:sp>
        <p:nvSpPr>
          <p:cNvPr id="43038" name="TextBox 59"/>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43039" name="TextBox 60"/>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nodeType="afterGroup">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nodeType="afterGroup">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500" fill="hold"/>
                                        <p:tgtEl>
                                          <p:spTgt spid="53"/>
                                        </p:tgtEl>
                                        <p:attrNameLst>
                                          <p:attrName>ppt_x</p:attrName>
                                        </p:attrNameLst>
                                      </p:cBhvr>
                                      <p:tavLst>
                                        <p:tav tm="0">
                                          <p:val>
                                            <p:strVal val="#ppt_x"/>
                                          </p:val>
                                        </p:tav>
                                        <p:tav tm="100000">
                                          <p:val>
                                            <p:strVal val="#ppt_x"/>
                                          </p:val>
                                        </p:tav>
                                      </p:tavLst>
                                    </p:anim>
                                    <p:anim calcmode="lin" valueType="num">
                                      <p:cBhvr>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nodeType="afterGroup">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nodeType="afterGroup">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nodeType="afterGroup">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ppt_x</p:attrName>
                                        </p:attrNameLst>
                                      </p:cBhvr>
                                      <p:tavLst>
                                        <p:tav tm="0">
                                          <p:val>
                                            <p:strVal val="#ppt_x"/>
                                          </p:val>
                                        </p:tav>
                                        <p:tav tm="100000">
                                          <p:val>
                                            <p:strVal val="#ppt_x"/>
                                          </p:val>
                                        </p:tav>
                                      </p:tavLst>
                                    </p:anim>
                                    <p:anim calcmode="lin" valueType="num">
                                      <p:cBhvr>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nodeType="afterGroup">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nodeType="afterGroup">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p:cTn id="68" dur="500" fill="hold"/>
                                        <p:tgtEl>
                                          <p:spTgt spid="56"/>
                                        </p:tgtEl>
                                        <p:attrNameLst>
                                          <p:attrName>ppt_x</p:attrName>
                                        </p:attrNameLst>
                                      </p:cBhvr>
                                      <p:tavLst>
                                        <p:tav tm="0">
                                          <p:val>
                                            <p:strVal val="#ppt_x"/>
                                          </p:val>
                                        </p:tav>
                                        <p:tav tm="100000">
                                          <p:val>
                                            <p:strVal val="#ppt_x"/>
                                          </p:val>
                                        </p:tav>
                                      </p:tavLst>
                                    </p:anim>
                                    <p:anim calcmode="lin" valueType="num">
                                      <p:cBhvr>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nodeType="afterGroup">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nodeType="afterGroup">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nodeType="afterGroup">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500" fill="hold"/>
                                        <p:tgtEl>
                                          <p:spTgt spid="58"/>
                                        </p:tgtEl>
                                        <p:attrNameLst>
                                          <p:attrName>ppt_x</p:attrName>
                                        </p:attrNameLst>
                                      </p:cBhvr>
                                      <p:tavLst>
                                        <p:tav tm="0">
                                          <p:val>
                                            <p:strVal val="#ppt_x"/>
                                          </p:val>
                                        </p:tav>
                                        <p:tav tm="100000">
                                          <p:val>
                                            <p:strVal val="#ppt_x"/>
                                          </p:val>
                                        </p:tav>
                                      </p:tavLst>
                                    </p:anim>
                                    <p:anim calcmode="lin" valueType="num">
                                      <p:cBhvr>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nodeType="afterGroup">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nodeType="afterGroup">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noChangeArrowheads="1"/>
          </p:cNvSpPr>
          <p:nvPr/>
        </p:nvSpPr>
        <p:spPr bwMode="auto">
          <a:xfrm>
            <a:off x="755650" y="1423988"/>
            <a:ext cx="2349500" cy="2803525"/>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latin typeface="微软雅黑" panose="020B0503020204020204" pitchFamily="34" charset="-122"/>
              <a:ea typeface="微软雅黑" panose="020B0503020204020204" pitchFamily="34" charset="-122"/>
            </a:endParaRPr>
          </a:p>
        </p:txBody>
      </p:sp>
      <p:sp>
        <p:nvSpPr>
          <p:cNvPr id="4" name="Freeform 6"/>
          <p:cNvSpPr>
            <a:spLocks noChangeArrowheads="1"/>
          </p:cNvSpPr>
          <p:nvPr/>
        </p:nvSpPr>
        <p:spPr bwMode="auto">
          <a:xfrm>
            <a:off x="2830513" y="2474913"/>
            <a:ext cx="1495425" cy="1782762"/>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latin typeface="微软雅黑" panose="020B0503020204020204" pitchFamily="34" charset="-122"/>
              <a:ea typeface="微软雅黑" panose="020B0503020204020204" pitchFamily="34" charset="-122"/>
            </a:endParaRPr>
          </a:p>
        </p:txBody>
      </p:sp>
      <p:sp>
        <p:nvSpPr>
          <p:cNvPr id="5" name="椭圆 4"/>
          <p:cNvSpPr>
            <a:spLocks noChangeArrowheads="1"/>
          </p:cNvSpPr>
          <p:nvPr/>
        </p:nvSpPr>
        <p:spPr bwMode="auto">
          <a:xfrm>
            <a:off x="2435225" y="1419225"/>
            <a:ext cx="701675" cy="703263"/>
          </a:xfrm>
          <a:prstGeom prst="ellipse">
            <a:avLst/>
          </a:prstGeom>
          <a:solidFill>
            <a:srgbClr val="7F7F7F"/>
          </a:solidFill>
          <a:ln w="9525">
            <a:solidFill>
              <a:srgbClr val="F8F8F8"/>
            </a:solidFill>
            <a:round/>
            <a:headEnd/>
            <a:tailEnd/>
          </a:ln>
        </p:spPr>
        <p:txBody>
          <a:bodyPr lIns="68562" tIns="34281" rIns="68562" bIns="34281"/>
          <a:lstStyle>
            <a:lvl1pPr defTabSz="685800">
              <a:defRPr>
                <a:solidFill>
                  <a:schemeClr val="tx1"/>
                </a:solidFill>
                <a:latin typeface="Calibri" panose="020F0502020204030204" pitchFamily="34" charset="0"/>
                <a:ea typeface="宋体" panose="02010600030101010101" pitchFamily="2" charset="-122"/>
              </a:defRPr>
            </a:lvl1pPr>
            <a:lvl2pPr defTabSz="685800">
              <a:defRPr>
                <a:solidFill>
                  <a:schemeClr val="tx1"/>
                </a:solidFill>
                <a:latin typeface="Calibri" panose="020F0502020204030204" pitchFamily="34" charset="0"/>
                <a:ea typeface="宋体" panose="02010600030101010101" pitchFamily="2" charset="-122"/>
              </a:defRPr>
            </a:lvl2pPr>
            <a:lvl3pPr defTabSz="685800">
              <a:defRPr>
                <a:solidFill>
                  <a:schemeClr val="tx1"/>
                </a:solidFill>
                <a:latin typeface="Calibri" panose="020F0502020204030204" pitchFamily="34" charset="0"/>
                <a:ea typeface="宋体" panose="02010600030101010101" pitchFamily="2" charset="-122"/>
              </a:defRPr>
            </a:lvl3pPr>
            <a:lvl4pPr defTabSz="685800">
              <a:defRPr>
                <a:solidFill>
                  <a:schemeClr val="tx1"/>
                </a:solidFill>
                <a:latin typeface="Calibri" panose="020F0502020204030204" pitchFamily="34" charset="0"/>
                <a:ea typeface="宋体" panose="02010600030101010101" pitchFamily="2" charset="-122"/>
              </a:defRPr>
            </a:lvl4pPr>
            <a:lvl5pPr defTabSz="685800">
              <a:defRPr>
                <a:solidFill>
                  <a:schemeClr val="tx1"/>
                </a:solidFill>
                <a:latin typeface="Calibri" panose="020F0502020204030204" pitchFamily="34" charset="0"/>
                <a:ea typeface="宋体" panose="02010600030101010101" pitchFamily="2" charset="-122"/>
              </a:defRPr>
            </a:lvl5pPr>
            <a:lvl6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1300">
              <a:latin typeface="微软雅黑" panose="020B0503020204020204" pitchFamily="34" charset="-122"/>
              <a:ea typeface="微软雅黑" panose="020B0503020204020204" pitchFamily="34" charset="-122"/>
            </a:endParaRPr>
          </a:p>
        </p:txBody>
      </p:sp>
      <p:sp>
        <p:nvSpPr>
          <p:cNvPr id="6" name="椭圆 5"/>
          <p:cNvSpPr>
            <a:spLocks noChangeArrowheads="1"/>
          </p:cNvSpPr>
          <p:nvPr/>
        </p:nvSpPr>
        <p:spPr bwMode="auto">
          <a:xfrm>
            <a:off x="4032250" y="2638425"/>
            <a:ext cx="585788" cy="585788"/>
          </a:xfrm>
          <a:prstGeom prst="ellipse">
            <a:avLst/>
          </a:prstGeom>
          <a:solidFill>
            <a:srgbClr val="7F7F7F"/>
          </a:solidFill>
          <a:ln w="9525">
            <a:solidFill>
              <a:srgbClr val="F8F8F8"/>
            </a:solidFill>
            <a:round/>
            <a:headEnd/>
            <a:tailEnd/>
          </a:ln>
        </p:spPr>
        <p:txBody>
          <a:bodyPr lIns="68562" tIns="34281" rIns="68562" bIns="34281"/>
          <a:lstStyle>
            <a:lvl1pPr defTabSz="685800">
              <a:defRPr>
                <a:solidFill>
                  <a:schemeClr val="tx1"/>
                </a:solidFill>
                <a:latin typeface="Calibri" panose="020F0502020204030204" pitchFamily="34" charset="0"/>
                <a:ea typeface="宋体" panose="02010600030101010101" pitchFamily="2" charset="-122"/>
              </a:defRPr>
            </a:lvl1pPr>
            <a:lvl2pPr defTabSz="685800">
              <a:defRPr>
                <a:solidFill>
                  <a:schemeClr val="tx1"/>
                </a:solidFill>
                <a:latin typeface="Calibri" panose="020F0502020204030204" pitchFamily="34" charset="0"/>
                <a:ea typeface="宋体" panose="02010600030101010101" pitchFamily="2" charset="-122"/>
              </a:defRPr>
            </a:lvl2pPr>
            <a:lvl3pPr defTabSz="685800">
              <a:defRPr>
                <a:solidFill>
                  <a:schemeClr val="tx1"/>
                </a:solidFill>
                <a:latin typeface="Calibri" panose="020F0502020204030204" pitchFamily="34" charset="0"/>
                <a:ea typeface="宋体" panose="02010600030101010101" pitchFamily="2" charset="-122"/>
              </a:defRPr>
            </a:lvl3pPr>
            <a:lvl4pPr defTabSz="685800">
              <a:defRPr>
                <a:solidFill>
                  <a:schemeClr val="tx1"/>
                </a:solidFill>
                <a:latin typeface="Calibri" panose="020F0502020204030204" pitchFamily="34" charset="0"/>
                <a:ea typeface="宋体" panose="02010600030101010101" pitchFamily="2" charset="-122"/>
              </a:defRPr>
            </a:lvl4pPr>
            <a:lvl5pPr defTabSz="685800">
              <a:defRPr>
                <a:solidFill>
                  <a:schemeClr val="tx1"/>
                </a:solidFill>
                <a:latin typeface="Calibri" panose="020F0502020204030204" pitchFamily="34" charset="0"/>
                <a:ea typeface="宋体" panose="02010600030101010101" pitchFamily="2" charset="-122"/>
              </a:defRPr>
            </a:lvl5pPr>
            <a:lvl6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6858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1300">
              <a:latin typeface="微软雅黑" panose="020B0503020204020204" pitchFamily="34" charset="-122"/>
              <a:ea typeface="微软雅黑" panose="020B0503020204020204" pitchFamily="34" charset="-122"/>
            </a:endParaRPr>
          </a:p>
        </p:txBody>
      </p:sp>
      <p:sp>
        <p:nvSpPr>
          <p:cNvPr id="7" name="TextBox 6"/>
          <p:cNvSpPr txBox="1">
            <a:spLocks noChangeArrowheads="1"/>
          </p:cNvSpPr>
          <p:nvPr/>
        </p:nvSpPr>
        <p:spPr bwMode="auto">
          <a:xfrm>
            <a:off x="2484438" y="1563688"/>
            <a:ext cx="66675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p>
            <a:pPr algn="ctr"/>
            <a:r>
              <a:rPr lang="en-US" altLang="zh-CN" sz="2000" dirty="0">
                <a:solidFill>
                  <a:srgbClr val="F8F8F8"/>
                </a:solidFill>
                <a:latin typeface="微软雅黑" panose="020B0503020204020204" pitchFamily="34" charset="-122"/>
                <a:ea typeface="微软雅黑" panose="020B0503020204020204" pitchFamily="34" charset="-122"/>
              </a:rPr>
              <a:t>75%</a:t>
            </a:r>
            <a:endParaRPr lang="zh-CN" altLang="en-US" sz="200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a:spLocks noChangeArrowheads="1"/>
          </p:cNvSpPr>
          <p:nvPr/>
        </p:nvSpPr>
        <p:spPr bwMode="auto">
          <a:xfrm>
            <a:off x="4030663" y="2757488"/>
            <a:ext cx="6127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p>
            <a:r>
              <a:rPr lang="en-US" altLang="zh-CN" dirty="0">
                <a:solidFill>
                  <a:srgbClr val="F8F8F8"/>
                </a:solidFill>
                <a:latin typeface="微软雅黑" panose="020B0503020204020204" pitchFamily="34" charset="-122"/>
                <a:ea typeface="微软雅黑" panose="020B0503020204020204" pitchFamily="34" charset="-122"/>
              </a:rPr>
              <a:t>34%</a:t>
            </a: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a:spLocks noChangeArrowheads="1"/>
          </p:cNvSpPr>
          <p:nvPr/>
        </p:nvSpPr>
        <p:spPr bwMode="auto">
          <a:xfrm>
            <a:off x="1619250" y="1851025"/>
            <a:ext cx="7540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p>
            <a:r>
              <a:rPr lang="zh-CN" altLang="en-US" sz="2400">
                <a:solidFill>
                  <a:srgbClr val="F8F8F8"/>
                </a:solidFill>
                <a:latin typeface="微软雅黑" panose="020B0503020204020204" pitchFamily="34" charset="-122"/>
                <a:ea typeface="微软雅黑" panose="020B0503020204020204" pitchFamily="34" charset="-122"/>
              </a:rPr>
              <a:t>目标</a:t>
            </a:r>
          </a:p>
        </p:txBody>
      </p:sp>
      <p:sp>
        <p:nvSpPr>
          <p:cNvPr id="11" name="TextBox 10"/>
          <p:cNvSpPr txBox="1">
            <a:spLocks noChangeArrowheads="1"/>
          </p:cNvSpPr>
          <p:nvPr/>
        </p:nvSpPr>
        <p:spPr bwMode="auto">
          <a:xfrm>
            <a:off x="941388" y="2419350"/>
            <a:ext cx="1957387"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a:solidFill>
                  <a:srgbClr val="F8F8F8"/>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algn="ctr"/>
            <a:endParaRPr lang="zh-CN" altLang="en-US" sz="120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a:spLocks noChangeArrowheads="1"/>
          </p:cNvSpPr>
          <p:nvPr/>
        </p:nvSpPr>
        <p:spPr bwMode="auto">
          <a:xfrm>
            <a:off x="3271838" y="2789238"/>
            <a:ext cx="65246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p>
            <a:r>
              <a:rPr lang="zh-CN" altLang="en-US" sz="2000">
                <a:solidFill>
                  <a:srgbClr val="F8F8F8"/>
                </a:solidFill>
                <a:latin typeface="微软雅黑" panose="020B0503020204020204" pitchFamily="34" charset="-122"/>
                <a:ea typeface="微软雅黑" panose="020B0503020204020204" pitchFamily="34" charset="-122"/>
              </a:rPr>
              <a:t>实际</a:t>
            </a:r>
          </a:p>
        </p:txBody>
      </p:sp>
      <p:sp>
        <p:nvSpPr>
          <p:cNvPr id="13" name="TextBox 12"/>
          <p:cNvSpPr txBox="1">
            <a:spLocks noChangeArrowheads="1"/>
          </p:cNvSpPr>
          <p:nvPr/>
        </p:nvSpPr>
        <p:spPr bwMode="auto">
          <a:xfrm>
            <a:off x="2925763" y="3219450"/>
            <a:ext cx="14001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a:solidFill>
                  <a:srgbClr val="F8F8F8"/>
                </a:solidFill>
                <a:latin typeface="微软雅黑" panose="020B0503020204020204" pitchFamily="34" charset="-122"/>
                <a:ea typeface="微软雅黑" panose="020B0503020204020204" pitchFamily="34" charset="-122"/>
              </a:rPr>
              <a:t>请输入您的文字对实际情况进行说明</a:t>
            </a:r>
          </a:p>
        </p:txBody>
      </p:sp>
      <p:sp>
        <p:nvSpPr>
          <p:cNvPr id="14" name="TextBox 13"/>
          <p:cNvSpPr txBox="1">
            <a:spLocks noChangeArrowheads="1"/>
          </p:cNvSpPr>
          <p:nvPr/>
        </p:nvSpPr>
        <p:spPr bwMode="auto">
          <a:xfrm>
            <a:off x="3462338" y="1476375"/>
            <a:ext cx="429895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r>
              <a:rPr lang="zh-CN" altLang="en-US" sz="1200">
                <a:solidFill>
                  <a:srgbClr val="404040"/>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200" dirty="0">
              <a:solidFill>
                <a:srgbClr val="404040"/>
              </a:solidFill>
              <a:latin typeface="微软雅黑" panose="020B0503020204020204" pitchFamily="34" charset="-122"/>
              <a:ea typeface="微软雅黑" panose="020B0503020204020204" pitchFamily="34" charset="-122"/>
            </a:endParaRPr>
          </a:p>
        </p:txBody>
      </p:sp>
      <p:sp>
        <p:nvSpPr>
          <p:cNvPr id="15" name="TextBox 14"/>
          <p:cNvSpPr txBox="1">
            <a:spLocks noChangeArrowheads="1"/>
          </p:cNvSpPr>
          <p:nvPr/>
        </p:nvSpPr>
        <p:spPr bwMode="auto">
          <a:xfrm>
            <a:off x="4787900" y="2947988"/>
            <a:ext cx="3600450"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r>
              <a:rPr lang="zh-CN" altLang="en-US" sz="1200">
                <a:solidFill>
                  <a:srgbClr val="404040"/>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200" dirty="0">
              <a:solidFill>
                <a:srgbClr val="404040"/>
              </a:solidFill>
              <a:latin typeface="微软雅黑" panose="020B0503020204020204" pitchFamily="34" charset="-122"/>
              <a:ea typeface="微软雅黑" panose="020B0503020204020204" pitchFamily="34" charset="-122"/>
            </a:endParaRPr>
          </a:p>
        </p:txBody>
      </p:sp>
      <p:sp>
        <p:nvSpPr>
          <p:cNvPr id="45069" name="TextBox 1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45070" name="TextBox 1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nodeType="afterGroup">
                            <p:stCondLst>
                              <p:cond delay="20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nodeType="afterGroup">
                            <p:stCondLst>
                              <p:cond delay="25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5"/>
                                        </p:tgtEl>
                                        <p:attrNameLst>
                                          <p:attrName>ppt_x,ppt_y</p:attrName>
                                        </p:attrNameLst>
                                      </p:cBhvr>
                                      <p:rCtr x="0" y="0"/>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7"/>
                                        </p:tgtEl>
                                        <p:attrNameLst>
                                          <p:attrName>ppt_x,ppt_y</p:attrName>
                                        </p:attrNameLst>
                                      </p:cBhvr>
                                      <p:rCtr x="0" y="0"/>
                                    </p:animMotion>
                                    <p:animEffect transition="in" filter="fade">
                                      <p:cBhvr>
                                        <p:cTn id="60" dur="1000"/>
                                        <p:tgtEl>
                                          <p:spTgt spid="7"/>
                                        </p:tgtEl>
                                      </p:cBhvr>
                                    </p:animEffect>
                                  </p:childTnLst>
                                </p:cTn>
                              </p:par>
                            </p:childTnLst>
                          </p:cTn>
                        </p:par>
                        <p:par>
                          <p:cTn id="61" fill="hold" nodeType="afterGroup">
                            <p:stCondLst>
                              <p:cond delay="35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nodeType="afterGroup">
                            <p:stCondLst>
                              <p:cond delay="40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nodeType="afterGroup">
                            <p:stCondLst>
                              <p:cond delay="45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2" dur="1000" decel="50000" fill="hold">
                                          <p:stCondLst>
                                            <p:cond delay="0"/>
                                          </p:stCondLst>
                                        </p:cTn>
                                        <p:tgtEl>
                                          <p:spTgt spid="6"/>
                                        </p:tgtEl>
                                        <p:attrNameLst>
                                          <p:attrName>ppt_x,ppt_y</p:attrName>
                                        </p:attrNameLst>
                                      </p:cBhvr>
                                      <p:rCtr x="0" y="0"/>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7" dur="1000" decel="50000" fill="hold">
                                          <p:stCondLst>
                                            <p:cond delay="0"/>
                                          </p:stCondLst>
                                        </p:cTn>
                                        <p:tgtEl>
                                          <p:spTgt spid="9"/>
                                        </p:tgtEl>
                                        <p:attrNameLst>
                                          <p:attrName>ppt_x,ppt_y</p:attrName>
                                        </p:attrNameLst>
                                      </p:cBhvr>
                                      <p:rCtr x="0" y="0"/>
                                    </p:animMotion>
                                    <p:animEffect transition="in" filter="fade">
                                      <p:cBhvr>
                                        <p:cTn id="88" dur="1000"/>
                                        <p:tgtEl>
                                          <p:spTgt spid="9"/>
                                        </p:tgtEl>
                                      </p:cBhvr>
                                    </p:animEffect>
                                  </p:childTnLst>
                                </p:cTn>
                              </p:par>
                            </p:childTnLst>
                          </p:cTn>
                        </p:par>
                        <p:par>
                          <p:cTn id="89" fill="hold" nodeType="afterGroup">
                            <p:stCondLst>
                              <p:cond delay="55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6"/>
          <p:cNvSpPr/>
          <p:nvPr/>
        </p:nvSpPr>
        <p:spPr>
          <a:xfrm rot="16200000">
            <a:off x="3840163" y="2811463"/>
            <a:ext cx="185737" cy="19208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pic>
        <p:nvPicPr>
          <p:cNvPr id="47" name="Group 1"/>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988" y="2879725"/>
            <a:ext cx="1277937" cy="58738"/>
          </a:xfrm>
          <a:prstGeom prst="rect">
            <a:avLst/>
          </a:prstGeom>
          <a:noFill/>
          <a:extLst>
            <a:ext uri="{909E8E84-426E-40DD-AFC4-6F175D3DCCD1}">
              <a14:hiddenFill xmlns:a14="http://schemas.microsoft.com/office/drawing/2010/main">
                <a:solidFill>
                  <a:srgbClr val="FFFFFF"/>
                </a:solidFill>
              </a14:hiddenFill>
            </a:ext>
          </a:extLst>
        </p:spPr>
      </p:pic>
      <p:pic>
        <p:nvPicPr>
          <p:cNvPr id="50" name="Group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9075" y="2884488"/>
            <a:ext cx="1128713" cy="60325"/>
          </a:xfrm>
          <a:prstGeom prst="rect">
            <a:avLst/>
          </a:prstGeom>
          <a:noFill/>
          <a:extLst>
            <a:ext uri="{909E8E84-426E-40DD-AFC4-6F175D3DCCD1}">
              <a14:hiddenFill xmlns:a14="http://schemas.microsoft.com/office/drawing/2010/main">
                <a:solidFill>
                  <a:srgbClr val="FFFFFF"/>
                </a:solidFill>
              </a14:hiddenFill>
            </a:ext>
          </a:extLst>
        </p:spPr>
      </p:pic>
      <p:pic>
        <p:nvPicPr>
          <p:cNvPr id="53" name="Group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7338" y="2886075"/>
            <a:ext cx="1279525" cy="60325"/>
          </a:xfrm>
          <a:prstGeom prst="rect">
            <a:avLst/>
          </a:prstGeom>
          <a:noFill/>
          <a:extLst>
            <a:ext uri="{909E8E84-426E-40DD-AFC4-6F175D3DCCD1}">
              <a14:hiddenFill xmlns:a14="http://schemas.microsoft.com/office/drawing/2010/main">
                <a:solidFill>
                  <a:srgbClr val="FFFFFF"/>
                </a:solidFill>
              </a14:hiddenFill>
            </a:ext>
          </a:extLst>
        </p:spPr>
      </p:pic>
      <p:sp>
        <p:nvSpPr>
          <p:cNvPr id="56" name="Oval 40"/>
          <p:cNvSpPr/>
          <p:nvPr/>
        </p:nvSpPr>
        <p:spPr>
          <a:xfrm rot="16200000">
            <a:off x="2368550" y="2798763"/>
            <a:ext cx="185737" cy="19208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57" name="Oval 41"/>
          <p:cNvSpPr/>
          <p:nvPr/>
        </p:nvSpPr>
        <p:spPr>
          <a:xfrm rot="16200000">
            <a:off x="5162551" y="2813050"/>
            <a:ext cx="184150" cy="193675"/>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000" noProof="1"/>
          </a:p>
        </p:txBody>
      </p:sp>
      <p:sp>
        <p:nvSpPr>
          <p:cNvPr id="58" name="Isosceles Triangle 45"/>
          <p:cNvSpPr/>
          <p:nvPr/>
        </p:nvSpPr>
        <p:spPr>
          <a:xfrm>
            <a:off x="2420938" y="2603500"/>
            <a:ext cx="95250" cy="163513"/>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59" name="Isosceles Triangle 48"/>
          <p:cNvSpPr/>
          <p:nvPr/>
        </p:nvSpPr>
        <p:spPr>
          <a:xfrm rot="10800000" flipH="1">
            <a:off x="3892550" y="3040063"/>
            <a:ext cx="93663" cy="1651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60" name="Isosceles Triangle 69"/>
          <p:cNvSpPr/>
          <p:nvPr/>
        </p:nvSpPr>
        <p:spPr>
          <a:xfrm>
            <a:off x="5205413" y="2622550"/>
            <a:ext cx="93662" cy="163513"/>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000" noProof="1"/>
          </a:p>
        </p:txBody>
      </p:sp>
      <p:sp>
        <p:nvSpPr>
          <p:cNvPr id="61" name="Rectangle 70"/>
          <p:cNvSpPr/>
          <p:nvPr/>
        </p:nvSpPr>
        <p:spPr>
          <a:xfrm>
            <a:off x="1331913" y="1387475"/>
            <a:ext cx="2295525" cy="1063625"/>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62" name="TextBox 61"/>
          <p:cNvSpPr txBox="1">
            <a:spLocks noChangeArrowheads="1"/>
          </p:cNvSpPr>
          <p:nvPr/>
        </p:nvSpPr>
        <p:spPr bwMode="auto">
          <a:xfrm>
            <a:off x="1331913" y="1709738"/>
            <a:ext cx="229552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10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a:spLocks noChangeArrowheads="1"/>
          </p:cNvSpPr>
          <p:nvPr/>
        </p:nvSpPr>
        <p:spPr bwMode="auto">
          <a:xfrm>
            <a:off x="1331913" y="1401763"/>
            <a:ext cx="2295525" cy="25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200" b="1">
                <a:solidFill>
                  <a:schemeClr val="bg1"/>
                </a:solidFill>
                <a:latin typeface="微软雅黑" panose="020B0503020204020204" pitchFamily="34" charset="-122"/>
                <a:ea typeface="微软雅黑" panose="020B0503020204020204" pitchFamily="34" charset="-122"/>
              </a:rPr>
              <a:t>项目一完成情况</a:t>
            </a:r>
            <a:endParaRPr lang="id-ID" altLang="en-US" sz="1200" b="1">
              <a:solidFill>
                <a:schemeClr val="bg1"/>
              </a:solidFill>
              <a:latin typeface="微软雅黑" panose="020B0503020204020204" pitchFamily="34" charset="-122"/>
              <a:ea typeface="微软雅黑" panose="020B0503020204020204" pitchFamily="34" charset="-122"/>
            </a:endParaRPr>
          </a:p>
        </p:txBody>
      </p:sp>
      <p:sp>
        <p:nvSpPr>
          <p:cNvPr id="64" name="Oval 40"/>
          <p:cNvSpPr/>
          <p:nvPr/>
        </p:nvSpPr>
        <p:spPr>
          <a:xfrm rot="16200000">
            <a:off x="6655594" y="2817019"/>
            <a:ext cx="184150" cy="19208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000" noProof="1"/>
          </a:p>
        </p:txBody>
      </p:sp>
      <p:sp>
        <p:nvSpPr>
          <p:cNvPr id="65" name="Isosceles Triangle 45"/>
          <p:cNvSpPr/>
          <p:nvPr/>
        </p:nvSpPr>
        <p:spPr>
          <a:xfrm rot="10800000">
            <a:off x="6707188" y="3055938"/>
            <a:ext cx="93662" cy="1651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000" noProof="1"/>
          </a:p>
        </p:txBody>
      </p:sp>
      <p:pic>
        <p:nvPicPr>
          <p:cNvPr id="66" name="Group 1"/>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3713" y="2884488"/>
            <a:ext cx="1760537" cy="60325"/>
          </a:xfrm>
          <a:prstGeom prst="rect">
            <a:avLst/>
          </a:prstGeom>
          <a:noFill/>
          <a:extLst>
            <a:ext uri="{909E8E84-426E-40DD-AFC4-6F175D3DCCD1}">
              <a14:hiddenFill xmlns:a14="http://schemas.microsoft.com/office/drawing/2010/main">
                <a:solidFill>
                  <a:srgbClr val="FFFFFF"/>
                </a:solidFill>
              </a14:hiddenFill>
            </a:ext>
          </a:extLst>
        </p:spPr>
      </p:pic>
      <p:pic>
        <p:nvPicPr>
          <p:cNvPr id="69" name="Group 1"/>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2438" y="2879725"/>
            <a:ext cx="1927225" cy="60325"/>
          </a:xfrm>
          <a:prstGeom prst="rect">
            <a:avLst/>
          </a:prstGeom>
          <a:noFill/>
          <a:extLst>
            <a:ext uri="{909E8E84-426E-40DD-AFC4-6F175D3DCCD1}">
              <a14:hiddenFill xmlns:a14="http://schemas.microsoft.com/office/drawing/2010/main">
                <a:solidFill>
                  <a:srgbClr val="FFFFFF"/>
                </a:solidFill>
              </a14:hiddenFill>
            </a:ext>
          </a:extLst>
        </p:spPr>
      </p:pic>
      <p:sp>
        <p:nvSpPr>
          <p:cNvPr id="72" name="Oval 71"/>
          <p:cNvSpPr/>
          <p:nvPr/>
        </p:nvSpPr>
        <p:spPr>
          <a:xfrm>
            <a:off x="3346450" y="1131888"/>
            <a:ext cx="479425" cy="479425"/>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r>
              <a:rPr lang="en-US" sz="2300" b="1" noProof="1">
                <a:solidFill>
                  <a:schemeClr val="accent1"/>
                </a:solidFill>
                <a:latin typeface="微软雅黑" panose="020B0503020204020204" pitchFamily="34" charset="-122"/>
                <a:ea typeface="微软雅黑" panose="020B0503020204020204" pitchFamily="34" charset="-122"/>
              </a:rPr>
              <a:t>1</a:t>
            </a:r>
            <a:endParaRPr lang="id-ID" sz="2300" b="1" noProof="1">
              <a:solidFill>
                <a:schemeClr val="accent1"/>
              </a:solidFill>
              <a:latin typeface="微软雅黑" panose="020B0503020204020204" pitchFamily="34" charset="-122"/>
              <a:ea typeface="微软雅黑" panose="020B0503020204020204" pitchFamily="34" charset="-122"/>
            </a:endParaRPr>
          </a:p>
        </p:txBody>
      </p:sp>
      <p:sp>
        <p:nvSpPr>
          <p:cNvPr id="73" name="TextBox 72"/>
          <p:cNvSpPr txBox="1">
            <a:spLocks noChangeArrowheads="1"/>
          </p:cNvSpPr>
          <p:nvPr/>
        </p:nvSpPr>
        <p:spPr bwMode="auto">
          <a:xfrm rot="-5400000">
            <a:off x="5201444" y="1878806"/>
            <a:ext cx="473075"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id-ID" altLang="en-US" sz="1100">
                <a:solidFill>
                  <a:schemeClr val="bg1"/>
                </a:solidFill>
                <a:latin typeface="微软雅黑" panose="020B0503020204020204" pitchFamily="34" charset="-122"/>
                <a:ea typeface="微软雅黑" panose="020B0503020204020204" pitchFamily="34" charset="-122"/>
              </a:rPr>
              <a:t>2014</a:t>
            </a:r>
          </a:p>
        </p:txBody>
      </p:sp>
      <p:sp>
        <p:nvSpPr>
          <p:cNvPr id="74" name="Rectangle 70"/>
          <p:cNvSpPr/>
          <p:nvPr/>
        </p:nvSpPr>
        <p:spPr>
          <a:xfrm>
            <a:off x="4106863" y="1387475"/>
            <a:ext cx="2295525" cy="1063625"/>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75" name="TextBox 74"/>
          <p:cNvSpPr txBox="1">
            <a:spLocks noChangeArrowheads="1"/>
          </p:cNvSpPr>
          <p:nvPr/>
        </p:nvSpPr>
        <p:spPr bwMode="auto">
          <a:xfrm>
            <a:off x="4106863" y="1709738"/>
            <a:ext cx="229552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100">
              <a:solidFill>
                <a:schemeClr val="bg1"/>
              </a:solidFill>
              <a:latin typeface="微软雅黑" panose="020B0503020204020204" pitchFamily="34" charset="-122"/>
              <a:ea typeface="微软雅黑" panose="020B0503020204020204" pitchFamily="34" charset="-122"/>
            </a:endParaRPr>
          </a:p>
        </p:txBody>
      </p:sp>
      <p:sp>
        <p:nvSpPr>
          <p:cNvPr id="76" name="TextBox 75"/>
          <p:cNvSpPr txBox="1">
            <a:spLocks noChangeArrowheads="1"/>
          </p:cNvSpPr>
          <p:nvPr/>
        </p:nvSpPr>
        <p:spPr bwMode="auto">
          <a:xfrm>
            <a:off x="4106863" y="1400175"/>
            <a:ext cx="2295525" cy="25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200" b="1">
                <a:solidFill>
                  <a:schemeClr val="bg1"/>
                </a:solidFill>
                <a:latin typeface="微软雅黑" panose="020B0503020204020204" pitchFamily="34" charset="-122"/>
                <a:ea typeface="微软雅黑" panose="020B0503020204020204" pitchFamily="34" charset="-122"/>
              </a:rPr>
              <a:t>项目三完成情况</a:t>
            </a:r>
            <a:endParaRPr lang="id-ID" altLang="en-US" sz="1200" b="1">
              <a:solidFill>
                <a:schemeClr val="bg1"/>
              </a:solidFill>
              <a:latin typeface="微软雅黑" panose="020B0503020204020204" pitchFamily="34" charset="-122"/>
              <a:ea typeface="微软雅黑" panose="020B0503020204020204" pitchFamily="34" charset="-122"/>
            </a:endParaRPr>
          </a:p>
        </p:txBody>
      </p:sp>
      <p:sp>
        <p:nvSpPr>
          <p:cNvPr id="77" name="Oval 71"/>
          <p:cNvSpPr/>
          <p:nvPr/>
        </p:nvSpPr>
        <p:spPr>
          <a:xfrm>
            <a:off x="6121400" y="1131888"/>
            <a:ext cx="479425" cy="479425"/>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r>
              <a:rPr lang="en-US" sz="2300" b="1" noProof="1">
                <a:solidFill>
                  <a:schemeClr val="accent1"/>
                </a:solidFill>
                <a:latin typeface="微软雅黑" panose="020B0503020204020204" pitchFamily="34" charset="-122"/>
                <a:ea typeface="微软雅黑" panose="020B0503020204020204" pitchFamily="34" charset="-122"/>
              </a:rPr>
              <a:t>3</a:t>
            </a:r>
            <a:endParaRPr lang="id-ID" sz="2300" b="1" noProof="1">
              <a:solidFill>
                <a:schemeClr val="accent1"/>
              </a:solidFill>
              <a:latin typeface="微软雅黑" panose="020B0503020204020204" pitchFamily="34" charset="-122"/>
              <a:ea typeface="微软雅黑" panose="020B0503020204020204" pitchFamily="34" charset="-122"/>
            </a:endParaRPr>
          </a:p>
        </p:txBody>
      </p:sp>
      <p:sp>
        <p:nvSpPr>
          <p:cNvPr id="78" name="Rectangle 70"/>
          <p:cNvSpPr/>
          <p:nvPr/>
        </p:nvSpPr>
        <p:spPr>
          <a:xfrm>
            <a:off x="2797175" y="3452813"/>
            <a:ext cx="2295525" cy="1063625"/>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79" name="TextBox 78"/>
          <p:cNvSpPr txBox="1">
            <a:spLocks noChangeArrowheads="1"/>
          </p:cNvSpPr>
          <p:nvPr/>
        </p:nvSpPr>
        <p:spPr bwMode="auto">
          <a:xfrm>
            <a:off x="2797175" y="3775075"/>
            <a:ext cx="229552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100">
              <a:solidFill>
                <a:schemeClr val="bg1"/>
              </a:solidFill>
              <a:latin typeface="微软雅黑" panose="020B0503020204020204" pitchFamily="34" charset="-122"/>
              <a:ea typeface="微软雅黑" panose="020B0503020204020204" pitchFamily="34" charset="-122"/>
            </a:endParaRPr>
          </a:p>
        </p:txBody>
      </p:sp>
      <p:sp>
        <p:nvSpPr>
          <p:cNvPr id="80" name="TextBox 79"/>
          <p:cNvSpPr txBox="1">
            <a:spLocks noChangeArrowheads="1"/>
          </p:cNvSpPr>
          <p:nvPr/>
        </p:nvSpPr>
        <p:spPr bwMode="auto">
          <a:xfrm>
            <a:off x="2797175" y="3465513"/>
            <a:ext cx="2295525" cy="25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200" b="1">
                <a:solidFill>
                  <a:schemeClr val="bg1"/>
                </a:solidFill>
                <a:latin typeface="微软雅黑" panose="020B0503020204020204" pitchFamily="34" charset="-122"/>
                <a:ea typeface="微软雅黑" panose="020B0503020204020204" pitchFamily="34" charset="-122"/>
              </a:rPr>
              <a:t>项目二完成情况</a:t>
            </a:r>
            <a:endParaRPr lang="id-ID" altLang="en-US" sz="1200" b="1">
              <a:solidFill>
                <a:schemeClr val="bg1"/>
              </a:solidFill>
              <a:latin typeface="微软雅黑" panose="020B0503020204020204" pitchFamily="34" charset="-122"/>
              <a:ea typeface="微软雅黑" panose="020B0503020204020204" pitchFamily="34" charset="-122"/>
            </a:endParaRPr>
          </a:p>
        </p:txBody>
      </p:sp>
      <p:sp>
        <p:nvSpPr>
          <p:cNvPr id="81" name="Oval 71"/>
          <p:cNvSpPr/>
          <p:nvPr/>
        </p:nvSpPr>
        <p:spPr>
          <a:xfrm>
            <a:off x="4811713" y="3197225"/>
            <a:ext cx="479425" cy="477838"/>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r>
              <a:rPr lang="en-US" sz="2300" b="1" noProof="1">
                <a:solidFill>
                  <a:schemeClr val="accent1"/>
                </a:solidFill>
                <a:latin typeface="微软雅黑" panose="020B0503020204020204" pitchFamily="34" charset="-122"/>
                <a:ea typeface="微软雅黑" panose="020B0503020204020204" pitchFamily="34" charset="-122"/>
              </a:rPr>
              <a:t>2</a:t>
            </a:r>
            <a:endParaRPr lang="id-ID" sz="2300" b="1" noProof="1">
              <a:solidFill>
                <a:schemeClr val="accent1"/>
              </a:solidFill>
              <a:latin typeface="微软雅黑" panose="020B0503020204020204" pitchFamily="34" charset="-122"/>
              <a:ea typeface="微软雅黑" panose="020B0503020204020204" pitchFamily="34" charset="-122"/>
            </a:endParaRPr>
          </a:p>
        </p:txBody>
      </p:sp>
      <p:sp>
        <p:nvSpPr>
          <p:cNvPr id="82" name="TextBox 81"/>
          <p:cNvSpPr txBox="1">
            <a:spLocks noChangeArrowheads="1"/>
          </p:cNvSpPr>
          <p:nvPr/>
        </p:nvSpPr>
        <p:spPr bwMode="auto">
          <a:xfrm rot="-5400000">
            <a:off x="6708775" y="3943351"/>
            <a:ext cx="471487"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id-ID" altLang="en-US" sz="1100">
                <a:solidFill>
                  <a:schemeClr val="bg1"/>
                </a:solidFill>
                <a:latin typeface="微软雅黑" panose="020B0503020204020204" pitchFamily="34" charset="-122"/>
                <a:ea typeface="微软雅黑" panose="020B0503020204020204" pitchFamily="34" charset="-122"/>
              </a:rPr>
              <a:t>2014</a:t>
            </a:r>
          </a:p>
        </p:txBody>
      </p:sp>
      <p:sp>
        <p:nvSpPr>
          <p:cNvPr id="83" name="Rectangle 70"/>
          <p:cNvSpPr/>
          <p:nvPr/>
        </p:nvSpPr>
        <p:spPr>
          <a:xfrm>
            <a:off x="5613400" y="3451225"/>
            <a:ext cx="2295525" cy="1063625"/>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id-ID" sz="1100" noProof="1">
              <a:latin typeface="微软雅黑" panose="020B0503020204020204" pitchFamily="34" charset="-122"/>
              <a:ea typeface="微软雅黑" panose="020B0503020204020204" pitchFamily="34" charset="-122"/>
            </a:endParaRPr>
          </a:p>
        </p:txBody>
      </p:sp>
      <p:sp>
        <p:nvSpPr>
          <p:cNvPr id="84" name="TextBox 83"/>
          <p:cNvSpPr txBox="1">
            <a:spLocks noChangeArrowheads="1"/>
          </p:cNvSpPr>
          <p:nvPr/>
        </p:nvSpPr>
        <p:spPr bwMode="auto">
          <a:xfrm>
            <a:off x="5613400" y="3773488"/>
            <a:ext cx="229552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altLang="en-US" sz="1100">
              <a:solidFill>
                <a:schemeClr val="bg1"/>
              </a:solidFill>
              <a:latin typeface="微软雅黑" panose="020B0503020204020204" pitchFamily="34" charset="-122"/>
              <a:ea typeface="微软雅黑" panose="020B0503020204020204" pitchFamily="34" charset="-122"/>
            </a:endParaRPr>
          </a:p>
        </p:txBody>
      </p:sp>
      <p:sp>
        <p:nvSpPr>
          <p:cNvPr id="85" name="TextBox 84"/>
          <p:cNvSpPr txBox="1">
            <a:spLocks noChangeArrowheads="1"/>
          </p:cNvSpPr>
          <p:nvPr/>
        </p:nvSpPr>
        <p:spPr bwMode="auto">
          <a:xfrm>
            <a:off x="5613400" y="3465513"/>
            <a:ext cx="2295525" cy="254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200" b="1">
                <a:solidFill>
                  <a:schemeClr val="bg1"/>
                </a:solidFill>
                <a:latin typeface="微软雅黑" panose="020B0503020204020204" pitchFamily="34" charset="-122"/>
                <a:ea typeface="微软雅黑" panose="020B0503020204020204" pitchFamily="34" charset="-122"/>
              </a:rPr>
              <a:t>项目四完成情况</a:t>
            </a:r>
            <a:endParaRPr lang="id-ID" altLang="en-US" sz="1200" b="1">
              <a:solidFill>
                <a:schemeClr val="bg1"/>
              </a:solidFill>
              <a:latin typeface="微软雅黑" panose="020B0503020204020204" pitchFamily="34" charset="-122"/>
              <a:ea typeface="微软雅黑" panose="020B0503020204020204" pitchFamily="34" charset="-122"/>
            </a:endParaRPr>
          </a:p>
        </p:txBody>
      </p:sp>
      <p:sp>
        <p:nvSpPr>
          <p:cNvPr id="86" name="Oval 71"/>
          <p:cNvSpPr/>
          <p:nvPr/>
        </p:nvSpPr>
        <p:spPr>
          <a:xfrm>
            <a:off x="7627938" y="3195638"/>
            <a:ext cx="479425" cy="479425"/>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r>
              <a:rPr lang="en-US" sz="2300" b="1" noProof="1">
                <a:solidFill>
                  <a:schemeClr val="accent1"/>
                </a:solidFill>
                <a:latin typeface="微软雅黑" panose="020B0503020204020204" pitchFamily="34" charset="-122"/>
                <a:ea typeface="微软雅黑" panose="020B0503020204020204" pitchFamily="34" charset="-122"/>
              </a:rPr>
              <a:t>4</a:t>
            </a:r>
            <a:endParaRPr lang="id-ID" sz="2300" b="1" noProof="1">
              <a:solidFill>
                <a:schemeClr val="accent1"/>
              </a:solidFill>
              <a:latin typeface="微软雅黑" panose="020B0503020204020204" pitchFamily="34" charset="-122"/>
              <a:ea typeface="微软雅黑" panose="020B0503020204020204" pitchFamily="34" charset="-122"/>
            </a:endParaRPr>
          </a:p>
        </p:txBody>
      </p:sp>
      <p:sp>
        <p:nvSpPr>
          <p:cNvPr id="47136" name="TextBox 42"/>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47137" name="TextBox 43"/>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300"/>
                                        <p:tgtEl>
                                          <p:spTgt spid="69"/>
                                        </p:tgtEl>
                                      </p:cBhvr>
                                    </p:animEffect>
                                  </p:childTnLst>
                                </p:cTn>
                              </p:par>
                            </p:childTnLst>
                          </p:cTn>
                        </p:par>
                        <p:par>
                          <p:cTn id="8" fill="hold" nodeType="afterGroup">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300" fill="hold"/>
                                        <p:tgtEl>
                                          <p:spTgt spid="56"/>
                                        </p:tgtEl>
                                        <p:attrNameLst>
                                          <p:attrName>ppt_w</p:attrName>
                                        </p:attrNameLst>
                                      </p:cBhvr>
                                      <p:tavLst>
                                        <p:tav tm="0">
                                          <p:val>
                                            <p:fltVal val="0"/>
                                          </p:val>
                                        </p:tav>
                                        <p:tav tm="100000">
                                          <p:val>
                                            <p:strVal val="#ppt_w"/>
                                          </p:val>
                                        </p:tav>
                                      </p:tavLst>
                                    </p:anim>
                                    <p:anim calcmode="lin" valueType="num">
                                      <p:cBhvr>
                                        <p:cTn id="12" dur="300" fill="hold"/>
                                        <p:tgtEl>
                                          <p:spTgt spid="56"/>
                                        </p:tgtEl>
                                        <p:attrNameLst>
                                          <p:attrName>ppt_h</p:attrName>
                                        </p:attrNameLst>
                                      </p:cBhvr>
                                      <p:tavLst>
                                        <p:tav tm="0">
                                          <p:val>
                                            <p:fltVal val="0"/>
                                          </p:val>
                                        </p:tav>
                                        <p:tav tm="100000">
                                          <p:val>
                                            <p:strVal val="#ppt_h"/>
                                          </p:val>
                                        </p:tav>
                                      </p:tavLst>
                                    </p:anim>
                                    <p:animEffect transition="in" filter="fade">
                                      <p:cBhvr>
                                        <p:cTn id="13" dur="300"/>
                                        <p:tgtEl>
                                          <p:spTgt spid="56"/>
                                        </p:tgtEl>
                                      </p:cBhvr>
                                    </p:animEffect>
                                  </p:childTnLst>
                                </p:cTn>
                              </p:par>
                            </p:childTnLst>
                          </p:cTn>
                        </p:par>
                        <p:par>
                          <p:cTn id="14" fill="hold" nodeType="afterGroup">
                            <p:stCondLst>
                              <p:cond delay="6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300"/>
                                        <p:tgtEl>
                                          <p:spTgt spid="58"/>
                                        </p:tgtEl>
                                      </p:cBhvr>
                                    </p:animEffect>
                                  </p:childTnLst>
                                </p:cTn>
                              </p:par>
                            </p:childTnLst>
                          </p:cTn>
                        </p:par>
                        <p:par>
                          <p:cTn id="18" fill="hold" nodeType="afterGroup">
                            <p:stCondLst>
                              <p:cond delay="9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300" fill="hold"/>
                                        <p:tgtEl>
                                          <p:spTgt spid="72"/>
                                        </p:tgtEl>
                                        <p:attrNameLst>
                                          <p:attrName>ppt_w</p:attrName>
                                        </p:attrNameLst>
                                      </p:cBhvr>
                                      <p:tavLst>
                                        <p:tav tm="0">
                                          <p:val>
                                            <p:fltVal val="0"/>
                                          </p:val>
                                        </p:tav>
                                        <p:tav tm="100000">
                                          <p:val>
                                            <p:strVal val="#ppt_w"/>
                                          </p:val>
                                        </p:tav>
                                      </p:tavLst>
                                    </p:anim>
                                    <p:anim calcmode="lin" valueType="num">
                                      <p:cBhvr>
                                        <p:cTn id="22" dur="300" fill="hold"/>
                                        <p:tgtEl>
                                          <p:spTgt spid="72"/>
                                        </p:tgtEl>
                                        <p:attrNameLst>
                                          <p:attrName>ppt_h</p:attrName>
                                        </p:attrNameLst>
                                      </p:cBhvr>
                                      <p:tavLst>
                                        <p:tav tm="0">
                                          <p:val>
                                            <p:fltVal val="0"/>
                                          </p:val>
                                        </p:tav>
                                        <p:tav tm="100000">
                                          <p:val>
                                            <p:strVal val="#ppt_h"/>
                                          </p:val>
                                        </p:tav>
                                      </p:tavLst>
                                    </p:anim>
                                    <p:animEffect transition="in" filter="fade">
                                      <p:cBhvr>
                                        <p:cTn id="23" dur="300"/>
                                        <p:tgtEl>
                                          <p:spTgt spid="72"/>
                                        </p:tgtEl>
                                      </p:cBhvr>
                                    </p:animEffect>
                                  </p:childTnLst>
                                </p:cTn>
                              </p:par>
                            </p:childTnLst>
                          </p:cTn>
                        </p:par>
                        <p:par>
                          <p:cTn id="24" fill="hold" nodeType="afterGroup">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300"/>
                                        <p:tgtEl>
                                          <p:spTgt spid="61"/>
                                        </p:tgtEl>
                                      </p:cBhvr>
                                    </p:animEffect>
                                  </p:childTnLst>
                                </p:cTn>
                              </p:par>
                            </p:childTnLst>
                          </p:cTn>
                        </p:par>
                        <p:par>
                          <p:cTn id="28" fill="hold" nodeType="afterGroup">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300"/>
                                        <p:tgtEl>
                                          <p:spTgt spid="63"/>
                                        </p:tgtEl>
                                      </p:cBhvr>
                                    </p:animEffect>
                                  </p:childTnLst>
                                </p:cTn>
                              </p:par>
                            </p:childTnLst>
                          </p:cTn>
                        </p:par>
                        <p:par>
                          <p:cTn id="32" fill="hold" nodeType="afterGroup">
                            <p:stCondLst>
                              <p:cond delay="1800"/>
                            </p:stCondLst>
                            <p:childTnLst>
                              <p:par>
                                <p:cTn id="33" presetID="42"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600"/>
                                        <p:tgtEl>
                                          <p:spTgt spid="62"/>
                                        </p:tgtEl>
                                      </p:cBhvr>
                                    </p:animEffect>
                                    <p:anim calcmode="lin" valueType="num">
                                      <p:cBhvr>
                                        <p:cTn id="36" dur="600" fill="hold"/>
                                        <p:tgtEl>
                                          <p:spTgt spid="62"/>
                                        </p:tgtEl>
                                        <p:attrNameLst>
                                          <p:attrName>ppt_x</p:attrName>
                                        </p:attrNameLst>
                                      </p:cBhvr>
                                      <p:tavLst>
                                        <p:tav tm="0">
                                          <p:val>
                                            <p:strVal val="#ppt_x"/>
                                          </p:val>
                                        </p:tav>
                                        <p:tav tm="100000">
                                          <p:val>
                                            <p:strVal val="#ppt_x"/>
                                          </p:val>
                                        </p:tav>
                                      </p:tavLst>
                                    </p:anim>
                                    <p:anim calcmode="lin" valueType="num">
                                      <p:cBhvr>
                                        <p:cTn id="37" dur="600" fill="hold"/>
                                        <p:tgtEl>
                                          <p:spTgt spid="62"/>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24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300"/>
                                        <p:tgtEl>
                                          <p:spTgt spid="47"/>
                                        </p:tgtEl>
                                      </p:cBhvr>
                                    </p:animEffect>
                                  </p:childTnLst>
                                </p:cTn>
                              </p:par>
                            </p:childTnLst>
                          </p:cTn>
                        </p:par>
                        <p:par>
                          <p:cTn id="42" fill="hold" nodeType="afterGroup">
                            <p:stCondLst>
                              <p:cond delay="2700"/>
                            </p:stCondLst>
                            <p:childTnLst>
                              <p:par>
                                <p:cTn id="43" presetID="53" presetClass="entr" presetSubtype="16"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300" fill="hold"/>
                                        <p:tgtEl>
                                          <p:spTgt spid="46"/>
                                        </p:tgtEl>
                                        <p:attrNameLst>
                                          <p:attrName>ppt_w</p:attrName>
                                        </p:attrNameLst>
                                      </p:cBhvr>
                                      <p:tavLst>
                                        <p:tav tm="0">
                                          <p:val>
                                            <p:fltVal val="0"/>
                                          </p:val>
                                        </p:tav>
                                        <p:tav tm="100000">
                                          <p:val>
                                            <p:strVal val="#ppt_w"/>
                                          </p:val>
                                        </p:tav>
                                      </p:tavLst>
                                    </p:anim>
                                    <p:anim calcmode="lin" valueType="num">
                                      <p:cBhvr>
                                        <p:cTn id="46" dur="300" fill="hold"/>
                                        <p:tgtEl>
                                          <p:spTgt spid="46"/>
                                        </p:tgtEl>
                                        <p:attrNameLst>
                                          <p:attrName>ppt_h</p:attrName>
                                        </p:attrNameLst>
                                      </p:cBhvr>
                                      <p:tavLst>
                                        <p:tav tm="0">
                                          <p:val>
                                            <p:fltVal val="0"/>
                                          </p:val>
                                        </p:tav>
                                        <p:tav tm="100000">
                                          <p:val>
                                            <p:strVal val="#ppt_h"/>
                                          </p:val>
                                        </p:tav>
                                      </p:tavLst>
                                    </p:anim>
                                    <p:animEffect transition="in" filter="fade">
                                      <p:cBhvr>
                                        <p:cTn id="47" dur="300"/>
                                        <p:tgtEl>
                                          <p:spTgt spid="46"/>
                                        </p:tgtEl>
                                      </p:cBhvr>
                                    </p:animEffect>
                                  </p:childTnLst>
                                </p:cTn>
                              </p:par>
                            </p:childTnLst>
                          </p:cTn>
                        </p:par>
                        <p:par>
                          <p:cTn id="48" fill="hold" nodeType="afterGroup">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300"/>
                                        <p:tgtEl>
                                          <p:spTgt spid="59"/>
                                        </p:tgtEl>
                                      </p:cBhvr>
                                    </p:animEffect>
                                  </p:childTnLst>
                                </p:cTn>
                              </p:par>
                            </p:childTnLst>
                          </p:cTn>
                        </p:par>
                        <p:par>
                          <p:cTn id="52" fill="hold" nodeType="afterGroup">
                            <p:stCondLst>
                              <p:cond delay="3300"/>
                            </p:stCondLst>
                            <p:childTnLst>
                              <p:par>
                                <p:cTn id="53" presetID="53" presetClass="entr" presetSubtype="16"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00" fill="hold"/>
                                        <p:tgtEl>
                                          <p:spTgt spid="81"/>
                                        </p:tgtEl>
                                        <p:attrNameLst>
                                          <p:attrName>ppt_w</p:attrName>
                                        </p:attrNameLst>
                                      </p:cBhvr>
                                      <p:tavLst>
                                        <p:tav tm="0">
                                          <p:val>
                                            <p:fltVal val="0"/>
                                          </p:val>
                                        </p:tav>
                                        <p:tav tm="100000">
                                          <p:val>
                                            <p:strVal val="#ppt_w"/>
                                          </p:val>
                                        </p:tav>
                                      </p:tavLst>
                                    </p:anim>
                                    <p:anim calcmode="lin" valueType="num">
                                      <p:cBhvr>
                                        <p:cTn id="56" dur="300" fill="hold"/>
                                        <p:tgtEl>
                                          <p:spTgt spid="81"/>
                                        </p:tgtEl>
                                        <p:attrNameLst>
                                          <p:attrName>ppt_h</p:attrName>
                                        </p:attrNameLst>
                                      </p:cBhvr>
                                      <p:tavLst>
                                        <p:tav tm="0">
                                          <p:val>
                                            <p:fltVal val="0"/>
                                          </p:val>
                                        </p:tav>
                                        <p:tav tm="100000">
                                          <p:val>
                                            <p:strVal val="#ppt_h"/>
                                          </p:val>
                                        </p:tav>
                                      </p:tavLst>
                                    </p:anim>
                                    <p:animEffect transition="in" filter="fade">
                                      <p:cBhvr>
                                        <p:cTn id="57" dur="300"/>
                                        <p:tgtEl>
                                          <p:spTgt spid="81"/>
                                        </p:tgtEl>
                                      </p:cBhvr>
                                    </p:animEffect>
                                  </p:childTnLst>
                                </p:cTn>
                              </p:par>
                            </p:childTnLst>
                          </p:cTn>
                        </p:par>
                        <p:par>
                          <p:cTn id="58" fill="hold" nodeType="afterGroup">
                            <p:stCondLst>
                              <p:cond delay="3600"/>
                            </p:stCondLst>
                            <p:childTnLst>
                              <p:par>
                                <p:cTn id="59" presetID="2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300"/>
                                        <p:tgtEl>
                                          <p:spTgt spid="78"/>
                                        </p:tgtEl>
                                      </p:cBhvr>
                                    </p:animEffect>
                                  </p:childTnLst>
                                </p:cTn>
                              </p:par>
                            </p:childTnLst>
                          </p:cTn>
                        </p:par>
                        <p:par>
                          <p:cTn id="62" fill="hold" nodeType="afterGroup">
                            <p:stCondLst>
                              <p:cond delay="39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300"/>
                                        <p:tgtEl>
                                          <p:spTgt spid="80"/>
                                        </p:tgtEl>
                                      </p:cBhvr>
                                    </p:animEffect>
                                  </p:childTnLst>
                                </p:cTn>
                              </p:par>
                            </p:childTnLst>
                          </p:cTn>
                        </p:par>
                        <p:par>
                          <p:cTn id="66" fill="hold" nodeType="afterGroup">
                            <p:stCondLst>
                              <p:cond delay="4200"/>
                            </p:stCondLst>
                            <p:childTnLst>
                              <p:par>
                                <p:cTn id="67" presetID="42" presetClass="entr" presetSubtype="0" fill="hold" grpId="0"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600"/>
                                        <p:tgtEl>
                                          <p:spTgt spid="79"/>
                                        </p:tgtEl>
                                      </p:cBhvr>
                                    </p:animEffect>
                                    <p:anim calcmode="lin" valueType="num">
                                      <p:cBhvr>
                                        <p:cTn id="70" dur="600" fill="hold"/>
                                        <p:tgtEl>
                                          <p:spTgt spid="79"/>
                                        </p:tgtEl>
                                        <p:attrNameLst>
                                          <p:attrName>ppt_x</p:attrName>
                                        </p:attrNameLst>
                                      </p:cBhvr>
                                      <p:tavLst>
                                        <p:tav tm="0">
                                          <p:val>
                                            <p:strVal val="#ppt_x"/>
                                          </p:val>
                                        </p:tav>
                                        <p:tav tm="100000">
                                          <p:val>
                                            <p:strVal val="#ppt_x"/>
                                          </p:val>
                                        </p:tav>
                                      </p:tavLst>
                                    </p:anim>
                                    <p:anim calcmode="lin" valueType="num">
                                      <p:cBhvr>
                                        <p:cTn id="71" dur="600" fill="hold"/>
                                        <p:tgtEl>
                                          <p:spTgt spid="79"/>
                                        </p:tgtEl>
                                        <p:attrNameLst>
                                          <p:attrName>ppt_y</p:attrName>
                                        </p:attrNameLst>
                                      </p:cBhvr>
                                      <p:tavLst>
                                        <p:tav tm="0">
                                          <p:val>
                                            <p:strVal val="#ppt_y+.1"/>
                                          </p:val>
                                        </p:tav>
                                        <p:tav tm="100000">
                                          <p:val>
                                            <p:strVal val="#ppt_y"/>
                                          </p:val>
                                        </p:tav>
                                      </p:tavLst>
                                    </p:anim>
                                  </p:childTnLst>
                                </p:cTn>
                              </p:par>
                            </p:childTnLst>
                          </p:cTn>
                        </p:par>
                        <p:par>
                          <p:cTn id="72" fill="hold" nodeType="afterGroup">
                            <p:stCondLst>
                              <p:cond delay="4800"/>
                            </p:stCondLst>
                            <p:childTnLst>
                              <p:par>
                                <p:cTn id="73" presetID="2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300"/>
                                        <p:tgtEl>
                                          <p:spTgt spid="50"/>
                                        </p:tgtEl>
                                      </p:cBhvr>
                                    </p:animEffect>
                                  </p:childTnLst>
                                </p:cTn>
                              </p:par>
                            </p:childTnLst>
                          </p:cTn>
                        </p:par>
                        <p:par>
                          <p:cTn id="76" fill="hold" nodeType="afterGroup">
                            <p:stCondLst>
                              <p:cond delay="5100"/>
                            </p:stCondLst>
                            <p:childTnLst>
                              <p:par>
                                <p:cTn id="77" presetID="53" presetClass="entr" presetSubtype="16"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300" fill="hold"/>
                                        <p:tgtEl>
                                          <p:spTgt spid="57"/>
                                        </p:tgtEl>
                                        <p:attrNameLst>
                                          <p:attrName>ppt_w</p:attrName>
                                        </p:attrNameLst>
                                      </p:cBhvr>
                                      <p:tavLst>
                                        <p:tav tm="0">
                                          <p:val>
                                            <p:fltVal val="0"/>
                                          </p:val>
                                        </p:tav>
                                        <p:tav tm="100000">
                                          <p:val>
                                            <p:strVal val="#ppt_w"/>
                                          </p:val>
                                        </p:tav>
                                      </p:tavLst>
                                    </p:anim>
                                    <p:anim calcmode="lin" valueType="num">
                                      <p:cBhvr>
                                        <p:cTn id="80" dur="300" fill="hold"/>
                                        <p:tgtEl>
                                          <p:spTgt spid="57"/>
                                        </p:tgtEl>
                                        <p:attrNameLst>
                                          <p:attrName>ppt_h</p:attrName>
                                        </p:attrNameLst>
                                      </p:cBhvr>
                                      <p:tavLst>
                                        <p:tav tm="0">
                                          <p:val>
                                            <p:fltVal val="0"/>
                                          </p:val>
                                        </p:tav>
                                        <p:tav tm="100000">
                                          <p:val>
                                            <p:strVal val="#ppt_h"/>
                                          </p:val>
                                        </p:tav>
                                      </p:tavLst>
                                    </p:anim>
                                    <p:animEffect transition="in" filter="fade">
                                      <p:cBhvr>
                                        <p:cTn id="81" dur="300"/>
                                        <p:tgtEl>
                                          <p:spTgt spid="57"/>
                                        </p:tgtEl>
                                      </p:cBhvr>
                                    </p:animEffect>
                                  </p:childTnLst>
                                </p:cTn>
                              </p:par>
                            </p:childTnLst>
                          </p:cTn>
                        </p:par>
                        <p:par>
                          <p:cTn id="82" fill="hold" nodeType="afterGroup">
                            <p:stCondLst>
                              <p:cond delay="54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300"/>
                                        <p:tgtEl>
                                          <p:spTgt spid="60"/>
                                        </p:tgtEl>
                                      </p:cBhvr>
                                    </p:animEffect>
                                  </p:childTnLst>
                                </p:cTn>
                              </p:par>
                            </p:childTnLst>
                          </p:cTn>
                        </p:par>
                        <p:par>
                          <p:cTn id="86" fill="hold" nodeType="afterGroup">
                            <p:stCondLst>
                              <p:cond delay="5700"/>
                            </p:stCondLst>
                            <p:childTnLst>
                              <p:par>
                                <p:cTn id="87" presetID="53" presetClass="entr" presetSubtype="16"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p:cTn id="89" dur="300" fill="hold"/>
                                        <p:tgtEl>
                                          <p:spTgt spid="77"/>
                                        </p:tgtEl>
                                        <p:attrNameLst>
                                          <p:attrName>ppt_w</p:attrName>
                                        </p:attrNameLst>
                                      </p:cBhvr>
                                      <p:tavLst>
                                        <p:tav tm="0">
                                          <p:val>
                                            <p:fltVal val="0"/>
                                          </p:val>
                                        </p:tav>
                                        <p:tav tm="100000">
                                          <p:val>
                                            <p:strVal val="#ppt_w"/>
                                          </p:val>
                                        </p:tav>
                                      </p:tavLst>
                                    </p:anim>
                                    <p:anim calcmode="lin" valueType="num">
                                      <p:cBhvr>
                                        <p:cTn id="90" dur="300" fill="hold"/>
                                        <p:tgtEl>
                                          <p:spTgt spid="77"/>
                                        </p:tgtEl>
                                        <p:attrNameLst>
                                          <p:attrName>ppt_h</p:attrName>
                                        </p:attrNameLst>
                                      </p:cBhvr>
                                      <p:tavLst>
                                        <p:tav tm="0">
                                          <p:val>
                                            <p:fltVal val="0"/>
                                          </p:val>
                                        </p:tav>
                                        <p:tav tm="100000">
                                          <p:val>
                                            <p:strVal val="#ppt_h"/>
                                          </p:val>
                                        </p:tav>
                                      </p:tavLst>
                                    </p:anim>
                                    <p:animEffect transition="in" filter="fade">
                                      <p:cBhvr>
                                        <p:cTn id="91" dur="300"/>
                                        <p:tgtEl>
                                          <p:spTgt spid="77"/>
                                        </p:tgtEl>
                                      </p:cBhvr>
                                    </p:animEffect>
                                  </p:childTnLst>
                                </p:cTn>
                              </p:par>
                            </p:childTnLst>
                          </p:cTn>
                        </p:par>
                        <p:par>
                          <p:cTn id="92" fill="hold" nodeType="afterGroup">
                            <p:stCondLst>
                              <p:cond delay="6000"/>
                            </p:stCondLst>
                            <p:childTnLst>
                              <p:par>
                                <p:cTn id="93" presetID="22" presetClass="entr" presetSubtype="1"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300"/>
                                        <p:tgtEl>
                                          <p:spTgt spid="74"/>
                                        </p:tgtEl>
                                      </p:cBhvr>
                                    </p:animEffect>
                                  </p:childTnLst>
                                </p:cTn>
                              </p:par>
                            </p:childTnLst>
                          </p:cTn>
                        </p:par>
                        <p:par>
                          <p:cTn id="96" fill="hold" nodeType="afterGroup">
                            <p:stCondLst>
                              <p:cond delay="63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childTnLst>
                                </p:cTn>
                              </p:par>
                            </p:childTnLst>
                          </p:cTn>
                        </p:par>
                        <p:par>
                          <p:cTn id="100" fill="hold" nodeType="afterGroup">
                            <p:stCondLst>
                              <p:cond delay="6600"/>
                            </p:stCondLst>
                            <p:childTnLst>
                              <p:par>
                                <p:cTn id="101" presetID="42"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600"/>
                                        <p:tgtEl>
                                          <p:spTgt spid="75"/>
                                        </p:tgtEl>
                                      </p:cBhvr>
                                    </p:animEffect>
                                    <p:anim calcmode="lin" valueType="num">
                                      <p:cBhvr>
                                        <p:cTn id="104" dur="600" fill="hold"/>
                                        <p:tgtEl>
                                          <p:spTgt spid="75"/>
                                        </p:tgtEl>
                                        <p:attrNameLst>
                                          <p:attrName>ppt_x</p:attrName>
                                        </p:attrNameLst>
                                      </p:cBhvr>
                                      <p:tavLst>
                                        <p:tav tm="0">
                                          <p:val>
                                            <p:strVal val="#ppt_x"/>
                                          </p:val>
                                        </p:tav>
                                        <p:tav tm="100000">
                                          <p:val>
                                            <p:strVal val="#ppt_x"/>
                                          </p:val>
                                        </p:tav>
                                      </p:tavLst>
                                    </p:anim>
                                    <p:anim calcmode="lin" valueType="num">
                                      <p:cBhvr>
                                        <p:cTn id="105" dur="600" fill="hold"/>
                                        <p:tgtEl>
                                          <p:spTgt spid="75"/>
                                        </p:tgtEl>
                                        <p:attrNameLst>
                                          <p:attrName>ppt_y</p:attrName>
                                        </p:attrNameLst>
                                      </p:cBhvr>
                                      <p:tavLst>
                                        <p:tav tm="0">
                                          <p:val>
                                            <p:strVal val="#ppt_y+.1"/>
                                          </p:val>
                                        </p:tav>
                                        <p:tav tm="100000">
                                          <p:val>
                                            <p:strVal val="#ppt_y"/>
                                          </p:val>
                                        </p:tav>
                                      </p:tavLst>
                                    </p:anim>
                                  </p:childTnLst>
                                </p:cTn>
                              </p:par>
                            </p:childTnLst>
                          </p:cTn>
                        </p:par>
                        <p:par>
                          <p:cTn id="106" fill="hold" nodeType="afterGroup">
                            <p:stCondLst>
                              <p:cond delay="7200"/>
                            </p:stCondLst>
                            <p:childTnLst>
                              <p:par>
                                <p:cTn id="107" presetID="22" presetClass="entr" presetSubtype="8"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300"/>
                                        <p:tgtEl>
                                          <p:spTgt spid="53"/>
                                        </p:tgtEl>
                                      </p:cBhvr>
                                    </p:animEffect>
                                  </p:childTnLst>
                                </p:cTn>
                              </p:par>
                            </p:childTnLst>
                          </p:cTn>
                        </p:par>
                        <p:par>
                          <p:cTn id="110" fill="hold" nodeType="afterGroup">
                            <p:stCondLst>
                              <p:cond delay="7500"/>
                            </p:stCondLst>
                            <p:childTnLst>
                              <p:par>
                                <p:cTn id="111" presetID="53" presetClass="entr" presetSubtype="16"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p:cTn id="113" dur="300" fill="hold"/>
                                        <p:tgtEl>
                                          <p:spTgt spid="64"/>
                                        </p:tgtEl>
                                        <p:attrNameLst>
                                          <p:attrName>ppt_w</p:attrName>
                                        </p:attrNameLst>
                                      </p:cBhvr>
                                      <p:tavLst>
                                        <p:tav tm="0">
                                          <p:val>
                                            <p:fltVal val="0"/>
                                          </p:val>
                                        </p:tav>
                                        <p:tav tm="100000">
                                          <p:val>
                                            <p:strVal val="#ppt_w"/>
                                          </p:val>
                                        </p:tav>
                                      </p:tavLst>
                                    </p:anim>
                                    <p:anim calcmode="lin" valueType="num">
                                      <p:cBhvr>
                                        <p:cTn id="114" dur="300" fill="hold"/>
                                        <p:tgtEl>
                                          <p:spTgt spid="64"/>
                                        </p:tgtEl>
                                        <p:attrNameLst>
                                          <p:attrName>ppt_h</p:attrName>
                                        </p:attrNameLst>
                                      </p:cBhvr>
                                      <p:tavLst>
                                        <p:tav tm="0">
                                          <p:val>
                                            <p:fltVal val="0"/>
                                          </p:val>
                                        </p:tav>
                                        <p:tav tm="100000">
                                          <p:val>
                                            <p:strVal val="#ppt_h"/>
                                          </p:val>
                                        </p:tav>
                                      </p:tavLst>
                                    </p:anim>
                                    <p:animEffect transition="in" filter="fade">
                                      <p:cBhvr>
                                        <p:cTn id="115" dur="300"/>
                                        <p:tgtEl>
                                          <p:spTgt spid="64"/>
                                        </p:tgtEl>
                                      </p:cBhvr>
                                    </p:animEffect>
                                  </p:childTnLst>
                                </p:cTn>
                              </p:par>
                            </p:childTnLst>
                          </p:cTn>
                        </p:par>
                        <p:par>
                          <p:cTn id="116" fill="hold" nodeType="afterGroup">
                            <p:stCondLst>
                              <p:cond delay="78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300"/>
                                        <p:tgtEl>
                                          <p:spTgt spid="65"/>
                                        </p:tgtEl>
                                      </p:cBhvr>
                                    </p:animEffect>
                                  </p:childTnLst>
                                </p:cTn>
                              </p:par>
                            </p:childTnLst>
                          </p:cTn>
                        </p:par>
                        <p:par>
                          <p:cTn id="120" fill="hold" nodeType="afterGroup">
                            <p:stCondLst>
                              <p:cond delay="8100"/>
                            </p:stCondLst>
                            <p:childTnLst>
                              <p:par>
                                <p:cTn id="121" presetID="53" presetClass="entr" presetSubtype="16" fill="hold" grpId="0" nodeType="afterEffect">
                                  <p:stCondLst>
                                    <p:cond delay="0"/>
                                  </p:stCondLst>
                                  <p:childTnLst>
                                    <p:set>
                                      <p:cBhvr>
                                        <p:cTn id="122" dur="1" fill="hold">
                                          <p:stCondLst>
                                            <p:cond delay="0"/>
                                          </p:stCondLst>
                                        </p:cTn>
                                        <p:tgtEl>
                                          <p:spTgt spid="86"/>
                                        </p:tgtEl>
                                        <p:attrNameLst>
                                          <p:attrName>style.visibility</p:attrName>
                                        </p:attrNameLst>
                                      </p:cBhvr>
                                      <p:to>
                                        <p:strVal val="visible"/>
                                      </p:to>
                                    </p:set>
                                    <p:anim calcmode="lin" valueType="num">
                                      <p:cBhvr>
                                        <p:cTn id="123" dur="300" fill="hold"/>
                                        <p:tgtEl>
                                          <p:spTgt spid="86"/>
                                        </p:tgtEl>
                                        <p:attrNameLst>
                                          <p:attrName>ppt_w</p:attrName>
                                        </p:attrNameLst>
                                      </p:cBhvr>
                                      <p:tavLst>
                                        <p:tav tm="0">
                                          <p:val>
                                            <p:fltVal val="0"/>
                                          </p:val>
                                        </p:tav>
                                        <p:tav tm="100000">
                                          <p:val>
                                            <p:strVal val="#ppt_w"/>
                                          </p:val>
                                        </p:tav>
                                      </p:tavLst>
                                    </p:anim>
                                    <p:anim calcmode="lin" valueType="num">
                                      <p:cBhvr>
                                        <p:cTn id="124" dur="300" fill="hold"/>
                                        <p:tgtEl>
                                          <p:spTgt spid="86"/>
                                        </p:tgtEl>
                                        <p:attrNameLst>
                                          <p:attrName>ppt_h</p:attrName>
                                        </p:attrNameLst>
                                      </p:cBhvr>
                                      <p:tavLst>
                                        <p:tav tm="0">
                                          <p:val>
                                            <p:fltVal val="0"/>
                                          </p:val>
                                        </p:tav>
                                        <p:tav tm="100000">
                                          <p:val>
                                            <p:strVal val="#ppt_h"/>
                                          </p:val>
                                        </p:tav>
                                      </p:tavLst>
                                    </p:anim>
                                    <p:animEffect transition="in" filter="fade">
                                      <p:cBhvr>
                                        <p:cTn id="125" dur="300"/>
                                        <p:tgtEl>
                                          <p:spTgt spid="86"/>
                                        </p:tgtEl>
                                      </p:cBhvr>
                                    </p:animEffect>
                                  </p:childTnLst>
                                </p:cTn>
                              </p:par>
                            </p:childTnLst>
                          </p:cTn>
                        </p:par>
                        <p:par>
                          <p:cTn id="126" fill="hold" nodeType="afterGroup">
                            <p:stCondLst>
                              <p:cond delay="8400"/>
                            </p:stCondLst>
                            <p:childTnLst>
                              <p:par>
                                <p:cTn id="127" presetID="22" presetClass="entr" presetSubtype="1" fill="hold" grpId="0" nodeType="after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wipe(up)">
                                      <p:cBhvr>
                                        <p:cTn id="129" dur="300"/>
                                        <p:tgtEl>
                                          <p:spTgt spid="83"/>
                                        </p:tgtEl>
                                      </p:cBhvr>
                                    </p:animEffect>
                                  </p:childTnLst>
                                </p:cTn>
                              </p:par>
                            </p:childTnLst>
                          </p:cTn>
                        </p:par>
                        <p:par>
                          <p:cTn id="130" fill="hold" nodeType="afterGroup">
                            <p:stCondLst>
                              <p:cond delay="8700"/>
                            </p:stCondLst>
                            <p:childTnLst>
                              <p:par>
                                <p:cTn id="131" presetID="10" presetClass="entr" presetSubtype="0"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fade">
                                      <p:cBhvr>
                                        <p:cTn id="133" dur="300"/>
                                        <p:tgtEl>
                                          <p:spTgt spid="85"/>
                                        </p:tgtEl>
                                      </p:cBhvr>
                                    </p:animEffect>
                                  </p:childTnLst>
                                </p:cTn>
                              </p:par>
                            </p:childTnLst>
                          </p:cTn>
                        </p:par>
                        <p:par>
                          <p:cTn id="134" fill="hold" nodeType="afterGroup">
                            <p:stCondLst>
                              <p:cond delay="9000"/>
                            </p:stCondLst>
                            <p:childTnLst>
                              <p:par>
                                <p:cTn id="135" presetID="42" presetClass="entr" presetSubtype="0" fill="hold" grpId="0" nodeType="after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par>
                          <p:cTn id="140" fill="hold" nodeType="afterGroup">
                            <p:stCondLst>
                              <p:cond delay="10000"/>
                            </p:stCondLst>
                            <p:childTnLst>
                              <p:par>
                                <p:cTn id="141" presetID="22" presetClass="entr" presetSubtype="8" fill="hold"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wipe(left)">
                                      <p:cBhvr>
                                        <p:cTn id="143" dur="300"/>
                                        <p:tgtEl>
                                          <p:spTgt spid="66"/>
                                        </p:tgtEl>
                                      </p:cBhvr>
                                    </p:animEffect>
                                  </p:childTnLst>
                                </p:cTn>
                              </p:par>
                            </p:childTnLst>
                          </p:cTn>
                        </p:par>
                        <p:par>
                          <p:cTn id="144" fill="hold" nodeType="afterGroup">
                            <p:stCondLst>
                              <p:cond delay="10300"/>
                            </p:stCondLst>
                            <p:childTnLst>
                              <p:par>
                                <p:cTn id="145" presetID="10" presetClass="entr" presetSubtype="0" fill="hold" grpId="0" nodeType="after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300"/>
                                        <p:tgtEl>
                                          <p:spTgt spid="73"/>
                                        </p:tgtEl>
                                      </p:cBhvr>
                                    </p:animEffect>
                                  </p:childTnLst>
                                </p:cTn>
                              </p:par>
                            </p:childTnLst>
                          </p:cTn>
                        </p:par>
                        <p:par>
                          <p:cTn id="148" fill="hold" nodeType="afterGroup">
                            <p:stCondLst>
                              <p:cond delay="10600"/>
                            </p:stCondLst>
                            <p:childTnLst>
                              <p:par>
                                <p:cTn id="149" presetID="10" presetClass="entr" presetSubtype="0" fill="hold" grpId="0"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fade">
                                      <p:cBhvr>
                                        <p:cTn id="151" dur="3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59" grpId="0" animBg="1"/>
      <p:bldP spid="60" grpId="0" animBg="1"/>
      <p:bldP spid="61" grpId="0" animBg="1"/>
      <p:bldP spid="62" grpId="0"/>
      <p:bldP spid="63" grpId="0" animBg="1"/>
      <p:bldP spid="64" grpId="0" animBg="1"/>
      <p:bldP spid="65" grpId="0" animBg="1"/>
      <p:bldP spid="72" grpId="0" animBg="1"/>
      <p:bldP spid="73" grpId="0"/>
      <p:bldP spid="74" grpId="0" animBg="1"/>
      <p:bldP spid="75" grpId="0"/>
      <p:bldP spid="76" grpId="0" animBg="1"/>
      <p:bldP spid="77" grpId="0" animBg="1"/>
      <p:bldP spid="78" grpId="0" animBg="1"/>
      <p:bldP spid="79" grpId="0"/>
      <p:bldP spid="80" grpId="0" animBg="1"/>
      <p:bldP spid="81" grpId="0" animBg="1"/>
      <p:bldP spid="82" grpId="0"/>
      <p:bldP spid="83" grpId="0" animBg="1"/>
      <p:bldP spid="84" grpId="0"/>
      <p:bldP spid="85" grpId="0" animBg="1"/>
      <p:bldP spid="8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p:cNvGrpSpPr>
          <p:nvPr/>
        </p:nvGrpSpPr>
        <p:grpSpPr bwMode="auto">
          <a:xfrm>
            <a:off x="2940050" y="1366838"/>
            <a:ext cx="2881313" cy="1728787"/>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49155" name="矩形 4"/>
            <p:cNvSpPr>
              <a:spLocks noChangeArrowheads="1"/>
            </p:cNvSpPr>
            <p:nvPr/>
          </p:nvSpPr>
          <p:spPr bwMode="auto">
            <a:xfrm>
              <a:off x="5448493" y="3100630"/>
              <a:ext cx="1702003" cy="92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b="1" dirty="0">
                  <a:solidFill>
                    <a:srgbClr val="404040"/>
                  </a:solidFill>
                  <a:latin typeface="微软雅黑" panose="020B0503020204020204" pitchFamily="34" charset="-122"/>
                  <a:ea typeface="微软雅黑" panose="020B0503020204020204" pitchFamily="34" charset="-122"/>
                </a:rPr>
                <a:t>90%</a:t>
              </a:r>
              <a:endParaRPr lang="zh-CN" altLang="en-US" sz="3200" b="1">
                <a:solidFill>
                  <a:srgbClr val="404040"/>
                </a:solidFill>
                <a:latin typeface="微软雅黑" panose="020B0503020204020204" pitchFamily="34" charset="-122"/>
                <a:ea typeface="微软雅黑" panose="020B0503020204020204" pitchFamily="34" charset="-122"/>
              </a:endParaRPr>
            </a:p>
          </p:txBody>
        </p:sp>
      </p:grpSp>
      <p:grpSp>
        <p:nvGrpSpPr>
          <p:cNvPr id="6" name="组合 5"/>
          <p:cNvGrpSpPr>
            <a:grpSpLocks/>
          </p:cNvGrpSpPr>
          <p:nvPr/>
        </p:nvGrpSpPr>
        <p:grpSpPr bwMode="auto">
          <a:xfrm>
            <a:off x="1323975" y="1384300"/>
            <a:ext cx="2155825" cy="1728788"/>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49158" name="矩形 8"/>
            <p:cNvSpPr>
              <a:spLocks noChangeArrowheads="1"/>
            </p:cNvSpPr>
            <p:nvPr/>
          </p:nvSpPr>
          <p:spPr bwMode="auto">
            <a:xfrm>
              <a:off x="1633394" y="3031443"/>
              <a:ext cx="1702003" cy="92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b="1" dirty="0">
                  <a:solidFill>
                    <a:srgbClr val="404040"/>
                  </a:solidFill>
                  <a:latin typeface="微软雅黑" panose="020B0503020204020204" pitchFamily="34" charset="-122"/>
                  <a:ea typeface="微软雅黑" panose="020B0503020204020204" pitchFamily="34" charset="-122"/>
                </a:rPr>
                <a:t>50%</a:t>
              </a:r>
              <a:endParaRPr lang="zh-CN" altLang="en-US" sz="3200" b="1">
                <a:solidFill>
                  <a:srgbClr val="404040"/>
                </a:solidFill>
                <a:latin typeface="微软雅黑" panose="020B0503020204020204" pitchFamily="34" charset="-122"/>
                <a:ea typeface="微软雅黑" panose="020B0503020204020204" pitchFamily="34" charset="-122"/>
              </a:endParaRPr>
            </a:p>
          </p:txBody>
        </p:sp>
      </p:grpSp>
      <p:grpSp>
        <p:nvGrpSpPr>
          <p:cNvPr id="10" name="组合 9"/>
          <p:cNvGrpSpPr>
            <a:grpSpLocks/>
          </p:cNvGrpSpPr>
          <p:nvPr/>
        </p:nvGrpSpPr>
        <p:grpSpPr bwMode="auto">
          <a:xfrm>
            <a:off x="5018088" y="1365250"/>
            <a:ext cx="2881312" cy="1728788"/>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49161" name="矩形 11"/>
            <p:cNvSpPr>
              <a:spLocks noChangeArrowheads="1"/>
            </p:cNvSpPr>
            <p:nvPr/>
          </p:nvSpPr>
          <p:spPr bwMode="auto">
            <a:xfrm>
              <a:off x="8902590" y="3068606"/>
              <a:ext cx="1702003" cy="92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b="1" dirty="0">
                  <a:solidFill>
                    <a:srgbClr val="404040"/>
                  </a:solidFill>
                  <a:latin typeface="微软雅黑" panose="020B0503020204020204" pitchFamily="34" charset="-122"/>
                  <a:ea typeface="微软雅黑" panose="020B0503020204020204" pitchFamily="34" charset="-122"/>
                </a:rPr>
                <a:t>23%</a:t>
              </a:r>
              <a:endParaRPr lang="zh-CN" altLang="en-US" sz="3200" b="1">
                <a:solidFill>
                  <a:srgbClr val="404040"/>
                </a:solidFill>
                <a:latin typeface="微软雅黑" panose="020B0503020204020204" pitchFamily="34" charset="-122"/>
                <a:ea typeface="微软雅黑" panose="020B0503020204020204" pitchFamily="34" charset="-122"/>
              </a:endParaRPr>
            </a:p>
          </p:txBody>
        </p:sp>
      </p:grpSp>
      <p:grpSp>
        <p:nvGrpSpPr>
          <p:cNvPr id="13" name="组合 12"/>
          <p:cNvGrpSpPr>
            <a:grpSpLocks/>
          </p:cNvGrpSpPr>
          <p:nvPr/>
        </p:nvGrpSpPr>
        <p:grpSpPr bwMode="auto">
          <a:xfrm>
            <a:off x="1495425" y="3168650"/>
            <a:ext cx="1935163" cy="915988"/>
            <a:chOff x="1494651" y="3223483"/>
            <a:chExt cx="1936711" cy="914814"/>
          </a:xfrm>
        </p:grpSpPr>
        <p:sp>
          <p:nvSpPr>
            <p:cNvPr id="49163" name="Rectangle 42"/>
            <p:cNvSpPr>
              <a:spLocks noChangeArrowheads="1"/>
            </p:cNvSpPr>
            <p:nvPr/>
          </p:nvSpPr>
          <p:spPr bwMode="auto">
            <a:xfrm>
              <a:off x="1494652"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8580" tIns="0" rIns="68580" bIns="0"/>
            <a:lstStyle/>
            <a:p>
              <a:r>
                <a:rPr lang="zh-CN" altLang="en-US" sz="12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64" name="文本框 15"/>
            <p:cNvSpPr txBox="1">
              <a:spLocks noChangeArrowheads="1"/>
            </p:cNvSpPr>
            <p:nvPr/>
          </p:nvSpPr>
          <p:spPr bwMode="auto">
            <a:xfrm>
              <a:off x="1494651" y="3223483"/>
              <a:ext cx="193671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r>
                <a:rPr lang="zh-CN" altLang="en-US" sz="1400" b="1">
                  <a:solidFill>
                    <a:schemeClr val="accent1"/>
                  </a:solidFill>
                  <a:latin typeface="微软雅黑" panose="020B0503020204020204" pitchFamily="34" charset="-122"/>
                  <a:ea typeface="微软雅黑" panose="020B0503020204020204" pitchFamily="34" charset="-122"/>
                </a:rPr>
                <a:t>销售量全年提高</a:t>
              </a:r>
              <a:r>
                <a:rPr lang="en-US" altLang="zh-CN" sz="1400" b="1" dirty="0">
                  <a:solidFill>
                    <a:schemeClr val="accent1"/>
                  </a:solidFill>
                  <a:latin typeface="微软雅黑" panose="020B0503020204020204" pitchFamily="34" charset="-122"/>
                  <a:ea typeface="微软雅黑" panose="020B0503020204020204" pitchFamily="34" charset="-122"/>
                </a:rPr>
                <a:t>50%</a:t>
              </a:r>
              <a:endParaRPr lang="zh-CN" altLang="en-US" sz="1400" b="1">
                <a:solidFill>
                  <a:schemeClr val="accent1"/>
                </a:solidFill>
                <a:latin typeface="微软雅黑" panose="020B0503020204020204" pitchFamily="34" charset="-122"/>
                <a:ea typeface="微软雅黑" panose="020B0503020204020204" pitchFamily="34" charset="-122"/>
              </a:endParaRPr>
            </a:p>
          </p:txBody>
        </p:sp>
      </p:grpSp>
      <p:grpSp>
        <p:nvGrpSpPr>
          <p:cNvPr id="16" name="组合 15"/>
          <p:cNvGrpSpPr>
            <a:grpSpLocks/>
          </p:cNvGrpSpPr>
          <p:nvPr/>
        </p:nvGrpSpPr>
        <p:grpSpPr bwMode="auto">
          <a:xfrm>
            <a:off x="3687763" y="3168650"/>
            <a:ext cx="1936750" cy="915988"/>
            <a:chOff x="3688474" y="3223483"/>
            <a:chExt cx="1936711" cy="914814"/>
          </a:xfrm>
        </p:grpSpPr>
        <p:sp>
          <p:nvSpPr>
            <p:cNvPr id="49166" name="Rectangle 42"/>
            <p:cNvSpPr>
              <a:spLocks noChangeArrowheads="1"/>
            </p:cNvSpPr>
            <p:nvPr/>
          </p:nvSpPr>
          <p:spPr bwMode="auto">
            <a:xfrm>
              <a:off x="3688474"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8580" tIns="0" rIns="68580" bIns="0"/>
            <a:lstStyle/>
            <a:p>
              <a:r>
                <a:rPr lang="zh-CN" altLang="en-US" sz="12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67" name="文本框 17"/>
            <p:cNvSpPr txBox="1">
              <a:spLocks noChangeArrowheads="1"/>
            </p:cNvSpPr>
            <p:nvPr/>
          </p:nvSpPr>
          <p:spPr bwMode="auto">
            <a:xfrm>
              <a:off x="3688474" y="3223483"/>
              <a:ext cx="193671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r>
                <a:rPr lang="zh-CN" altLang="en-US" sz="1400" b="1">
                  <a:solidFill>
                    <a:schemeClr val="accent1"/>
                  </a:solidFill>
                  <a:latin typeface="微软雅黑" panose="020B0503020204020204" pitchFamily="34" charset="-122"/>
                  <a:ea typeface="微软雅黑" panose="020B0503020204020204" pitchFamily="34" charset="-122"/>
                </a:rPr>
                <a:t>签约成功率达</a:t>
              </a:r>
              <a:r>
                <a:rPr lang="en-US" altLang="zh-CN" sz="1400" b="1" dirty="0">
                  <a:solidFill>
                    <a:schemeClr val="accent1"/>
                  </a:solidFill>
                  <a:latin typeface="微软雅黑" panose="020B0503020204020204" pitchFamily="34" charset="-122"/>
                  <a:ea typeface="微软雅黑" panose="020B0503020204020204" pitchFamily="34" charset="-122"/>
                </a:rPr>
                <a:t>90%</a:t>
              </a:r>
              <a:endParaRPr lang="zh-CN" altLang="en-US" sz="1400" b="1">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a:grpSpLocks/>
          </p:cNvGrpSpPr>
          <p:nvPr/>
        </p:nvGrpSpPr>
        <p:grpSpPr bwMode="auto">
          <a:xfrm>
            <a:off x="5881688" y="3168650"/>
            <a:ext cx="2003425" cy="915988"/>
            <a:chOff x="5882297" y="3223483"/>
            <a:chExt cx="2002071" cy="914814"/>
          </a:xfrm>
        </p:grpSpPr>
        <p:sp>
          <p:nvSpPr>
            <p:cNvPr id="49169" name="Rectangle 42"/>
            <p:cNvSpPr>
              <a:spLocks noChangeArrowheads="1"/>
            </p:cNvSpPr>
            <p:nvPr/>
          </p:nvSpPr>
          <p:spPr bwMode="auto">
            <a:xfrm>
              <a:off x="5882297" y="3672556"/>
              <a:ext cx="1779491" cy="46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8580" tIns="0" rIns="68580" bIns="0"/>
            <a:lstStyle/>
            <a:p>
              <a:r>
                <a:rPr lang="zh-CN" altLang="en-US" sz="12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70" name="文本框 19"/>
            <p:cNvSpPr txBox="1">
              <a:spLocks noChangeArrowheads="1"/>
            </p:cNvSpPr>
            <p:nvPr/>
          </p:nvSpPr>
          <p:spPr bwMode="auto">
            <a:xfrm>
              <a:off x="5882297" y="3223483"/>
              <a:ext cx="200207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r>
                <a:rPr lang="zh-CN" altLang="en-US" sz="1400" b="1">
                  <a:solidFill>
                    <a:schemeClr val="accent1"/>
                  </a:solidFill>
                  <a:latin typeface="微软雅黑" panose="020B0503020204020204" pitchFamily="34" charset="-122"/>
                  <a:ea typeface="微软雅黑" panose="020B0503020204020204" pitchFamily="34" charset="-122"/>
                </a:rPr>
                <a:t>公司利润提高</a:t>
              </a:r>
              <a:r>
                <a:rPr lang="en-US" altLang="zh-CN" sz="1400" b="1" dirty="0">
                  <a:solidFill>
                    <a:schemeClr val="accent1"/>
                  </a:solidFill>
                  <a:latin typeface="微软雅黑" panose="020B0503020204020204" pitchFamily="34" charset="-122"/>
                  <a:ea typeface="微软雅黑" panose="020B0503020204020204" pitchFamily="34" charset="-122"/>
                </a:rPr>
                <a:t>23%</a:t>
              </a:r>
              <a:endParaRPr lang="zh-CN" altLang="en-US" sz="1400" b="1">
                <a:solidFill>
                  <a:schemeClr val="accent1"/>
                </a:solidFill>
                <a:latin typeface="微软雅黑" panose="020B0503020204020204" pitchFamily="34" charset="-122"/>
                <a:ea typeface="微软雅黑" panose="020B0503020204020204" pitchFamily="34" charset="-122"/>
              </a:endParaRPr>
            </a:p>
          </p:txBody>
        </p:sp>
      </p:grpSp>
      <p:sp>
        <p:nvSpPr>
          <p:cNvPr id="49171" name="TextBox 21"/>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49172" name="TextBox 22"/>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ppt_x</p:attrName>
                                        </p:attrNameLst>
                                      </p:cBhvr>
                                      <p:tavLst>
                                        <p:tav tm="0">
                                          <p:val>
                                            <p:strVal val="#ppt_x"/>
                                          </p:val>
                                        </p:tav>
                                        <p:tav tm="100000">
                                          <p:val>
                                            <p:strVal val="#ppt_x"/>
                                          </p:val>
                                        </p:tav>
                                      </p:tavLst>
                                    </p:anim>
                                    <p:anim calcmode="lin" valueType="num">
                                      <p:cBhvr>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2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a:spLocks noChangeArrowheads="1"/>
          </p:cNvSpPr>
          <p:nvPr/>
        </p:nvSpPr>
        <p:spPr bwMode="auto">
          <a:xfrm>
            <a:off x="1589088" y="1622425"/>
            <a:ext cx="1689100" cy="1949450"/>
          </a:xfrm>
          <a:prstGeom prst="roundRect">
            <a:avLst>
              <a:gd name="adj" fmla="val 5681"/>
            </a:avLst>
          </a:pr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a:solidFill>
                <a:srgbClr val="434343"/>
              </a:solidFill>
            </a:endParaRPr>
          </a:p>
        </p:txBody>
      </p:sp>
      <p:sp>
        <p:nvSpPr>
          <p:cNvPr id="22" name="圆角矩形 21"/>
          <p:cNvSpPr>
            <a:spLocks noChangeArrowheads="1"/>
          </p:cNvSpPr>
          <p:nvPr/>
        </p:nvSpPr>
        <p:spPr bwMode="auto">
          <a:xfrm>
            <a:off x="5897563" y="1622425"/>
            <a:ext cx="1690687" cy="1949450"/>
          </a:xfrm>
          <a:prstGeom prst="roundRect">
            <a:avLst>
              <a:gd name="adj" fmla="val 5069"/>
            </a:avLst>
          </a:pr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a:solidFill>
                <a:srgbClr val="434343"/>
              </a:solidFill>
            </a:endParaRPr>
          </a:p>
        </p:txBody>
      </p:sp>
      <p:sp>
        <p:nvSpPr>
          <p:cNvPr id="23" name="矩形 26"/>
          <p:cNvSpPr>
            <a:spLocks noChangeArrowheads="1"/>
          </p:cNvSpPr>
          <p:nvPr/>
        </p:nvSpPr>
        <p:spPr bwMode="auto">
          <a:xfrm>
            <a:off x="6019800" y="1719263"/>
            <a:ext cx="1466850"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zh-CN" altLang="en-US" sz="10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4" name="圆角矩形 23"/>
          <p:cNvSpPr>
            <a:spLocks noChangeArrowheads="1"/>
          </p:cNvSpPr>
          <p:nvPr/>
        </p:nvSpPr>
        <p:spPr bwMode="auto">
          <a:xfrm>
            <a:off x="3724275" y="1622425"/>
            <a:ext cx="1690688" cy="1949450"/>
          </a:xfrm>
          <a:prstGeom prst="roundRect">
            <a:avLst>
              <a:gd name="adj" fmla="val 5069"/>
            </a:avLst>
          </a:pr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2118" tIns="31058" rIns="62118" bIns="31058"/>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a:solidFill>
                <a:srgbClr val="434343"/>
              </a:solidFill>
            </a:endParaRPr>
          </a:p>
        </p:txBody>
      </p:sp>
      <p:sp>
        <p:nvSpPr>
          <p:cNvPr id="25" name="矩形 24"/>
          <p:cNvSpPr>
            <a:spLocks noChangeArrowheads="1"/>
          </p:cNvSpPr>
          <p:nvPr/>
        </p:nvSpPr>
        <p:spPr bwMode="auto">
          <a:xfrm>
            <a:off x="3821113" y="1711325"/>
            <a:ext cx="1471612" cy="185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zh-CN" altLang="en-US" sz="10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6" name="TextBox 32"/>
          <p:cNvSpPr txBox="1">
            <a:spLocks noChangeArrowheads="1"/>
          </p:cNvSpPr>
          <p:nvPr/>
        </p:nvSpPr>
        <p:spPr bwMode="auto">
          <a:xfrm>
            <a:off x="1690688" y="1731963"/>
            <a:ext cx="1457325"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zh-CN" altLang="en-US" sz="1000">
                <a:solidFill>
                  <a:srgbClr val="40404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7" name="Rectangle 20"/>
          <p:cNvSpPr>
            <a:spLocks noChangeArrowheads="1"/>
          </p:cNvSpPr>
          <p:nvPr/>
        </p:nvSpPr>
        <p:spPr bwMode="auto">
          <a:xfrm>
            <a:off x="1928813" y="4070350"/>
            <a:ext cx="5327650" cy="446088"/>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28" name="矩形 27"/>
          <p:cNvSpPr/>
          <p:nvPr/>
        </p:nvSpPr>
        <p:spPr bwMode="auto">
          <a:xfrm>
            <a:off x="1356843" y="4147798"/>
            <a:ext cx="6455517" cy="278166"/>
          </a:xfrm>
          <a:prstGeom prst="rect">
            <a:avLst/>
          </a:prstGeom>
          <a:solidFill>
            <a:schemeClr val="accent1"/>
          </a:solidFill>
          <a:ln w="28575">
            <a:noFill/>
          </a:ln>
          <a:scene3d>
            <a:camera prst="orthographicFront"/>
            <a:lightRig rig="threePt" dir="t"/>
          </a:scene3d>
          <a:sp3d/>
        </p:spPr>
        <p:txBody>
          <a:bodyPr lIns="62118" tIns="31058" rIns="62118" bIns="31058">
            <a:spAutoFit/>
          </a:bodyPr>
          <a:lstStyle/>
          <a:p>
            <a:pPr algn="ctr" defTabSz="-635" fontAlgn="auto">
              <a:tabLst>
                <a:tab pos="5788660" algn="r"/>
              </a:tabLst>
              <a:defRPr/>
            </a:pPr>
            <a:r>
              <a:rPr lang="zh-CN" altLang="en-US" sz="1400" noProof="1">
                <a:solidFill>
                  <a:schemeClr val="bg1"/>
                </a:solidFill>
                <a:latin typeface="微软雅黑" panose="020B0503020204020204" pitchFamily="34" charset="-122"/>
                <a:ea typeface="微软雅黑" panose="020B0503020204020204" pitchFamily="34" charset="-122"/>
              </a:rPr>
              <a:t>单击此处添加标题</a:t>
            </a:r>
          </a:p>
        </p:txBody>
      </p:sp>
      <p:sp>
        <p:nvSpPr>
          <p:cNvPr id="29" name="燕尾形 28"/>
          <p:cNvSpPr>
            <a:spLocks noChangeArrowheads="1"/>
          </p:cNvSpPr>
          <p:nvPr/>
        </p:nvSpPr>
        <p:spPr bwMode="auto">
          <a:xfrm rot="-5400000" flipH="1" flipV="1">
            <a:off x="6608763" y="3627437"/>
            <a:ext cx="268288" cy="449263"/>
          </a:xfrm>
          <a:prstGeom prst="chevron">
            <a:avLst>
              <a:gd name="adj" fmla="val 39398"/>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30" name="圆角矩形 29"/>
          <p:cNvSpPr>
            <a:spLocks noChangeArrowheads="1"/>
          </p:cNvSpPr>
          <p:nvPr/>
        </p:nvSpPr>
        <p:spPr bwMode="auto">
          <a:xfrm>
            <a:off x="3724275" y="1203325"/>
            <a:ext cx="1690688" cy="290513"/>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31" name="圆角矩形 30"/>
          <p:cNvSpPr>
            <a:spLocks noChangeArrowheads="1"/>
          </p:cNvSpPr>
          <p:nvPr/>
        </p:nvSpPr>
        <p:spPr bwMode="auto">
          <a:xfrm>
            <a:off x="5897563" y="1203325"/>
            <a:ext cx="1690687" cy="290513"/>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32" name="圆角矩形 31"/>
          <p:cNvSpPr>
            <a:spLocks noChangeArrowheads="1"/>
          </p:cNvSpPr>
          <p:nvPr/>
        </p:nvSpPr>
        <p:spPr bwMode="auto">
          <a:xfrm>
            <a:off x="1589088" y="1203325"/>
            <a:ext cx="1689100" cy="290513"/>
          </a:xfrm>
          <a:prstGeom prst="roundRect">
            <a:avLst>
              <a:gd name="adj" fmla="val 16667"/>
            </a:avLst>
          </a:prstGeom>
          <a:solidFill>
            <a:schemeClr val="accent1"/>
          </a:solidFill>
          <a:ln>
            <a:noFill/>
          </a:ln>
          <a:extLst>
            <a:ext uri="{91240B29-F687-4F45-9708-019B960494DF}">
              <a14:hiddenLine xmlns:a14="http://schemas.microsoft.com/office/drawing/2010/main" w="38100">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lIns="62118" tIns="31058" rIns="62118" bIns="31058">
            <a:spAutoFit/>
          </a:bodyPr>
          <a:lstStyle/>
          <a:p>
            <a:pPr algn="ctr" fontAlgn="auto">
              <a:defRPr/>
            </a:pPr>
            <a:r>
              <a:rPr lang="zh-CN" altLang="en-US" sz="1100" b="1" noProof="1">
                <a:solidFill>
                  <a:schemeClr val="bg1"/>
                </a:solidFill>
                <a:latin typeface="微软雅黑" panose="020B0503020204020204" pitchFamily="34" charset="-122"/>
                <a:ea typeface="微软雅黑" panose="020B0503020204020204" pitchFamily="34" charset="-122"/>
              </a:rPr>
              <a:t>单击此处添加标题</a:t>
            </a: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lIns="62118" tIns="31058" rIns="62118" bIns="31058">
            <a:spAutoFit/>
          </a:bodyPr>
          <a:lstStyle/>
          <a:p>
            <a:pPr algn="ctr" fontAlgn="auto">
              <a:defRPr/>
            </a:pPr>
            <a:r>
              <a:rPr lang="zh-CN" altLang="en-US" sz="1100" b="1" noProof="1">
                <a:solidFill>
                  <a:schemeClr val="bg1"/>
                </a:solidFill>
                <a:latin typeface="微软雅黑" panose="020B0503020204020204" pitchFamily="34" charset="-122"/>
                <a:ea typeface="微软雅黑" panose="020B0503020204020204" pitchFamily="34" charset="-122"/>
              </a:rPr>
              <a:t>单击此处添加标题</a:t>
            </a: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lIns="62118" tIns="31058" rIns="62118" bIns="31058">
            <a:spAutoFit/>
          </a:bodyPr>
          <a:lstStyle/>
          <a:p>
            <a:pPr algn="ctr" fontAlgn="auto">
              <a:defRPr/>
            </a:pPr>
            <a:r>
              <a:rPr lang="zh-CN" altLang="en-US" sz="1100" b="1" noProof="1">
                <a:solidFill>
                  <a:schemeClr val="bg1"/>
                </a:solidFill>
                <a:latin typeface="微软雅黑" panose="020B0503020204020204" pitchFamily="34" charset="-122"/>
                <a:ea typeface="微软雅黑" panose="020B0503020204020204" pitchFamily="34" charset="-122"/>
              </a:rPr>
              <a:t>单击此处添加标题</a:t>
            </a:r>
          </a:p>
        </p:txBody>
      </p:sp>
      <p:sp>
        <p:nvSpPr>
          <p:cNvPr id="36" name="燕尾形 35"/>
          <p:cNvSpPr>
            <a:spLocks noChangeArrowheads="1"/>
          </p:cNvSpPr>
          <p:nvPr/>
        </p:nvSpPr>
        <p:spPr bwMode="auto">
          <a:xfrm rot="-5400000" flipH="1" flipV="1">
            <a:off x="4471988" y="3627437"/>
            <a:ext cx="268288" cy="449263"/>
          </a:xfrm>
          <a:prstGeom prst="chevron">
            <a:avLst>
              <a:gd name="adj" fmla="val 39398"/>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37" name="燕尾形 36"/>
          <p:cNvSpPr>
            <a:spLocks noChangeArrowheads="1"/>
          </p:cNvSpPr>
          <p:nvPr/>
        </p:nvSpPr>
        <p:spPr bwMode="auto">
          <a:xfrm rot="-5400000" flipH="1" flipV="1">
            <a:off x="2320925" y="3627438"/>
            <a:ext cx="268288" cy="449262"/>
          </a:xfrm>
          <a:prstGeom prst="chevron">
            <a:avLst>
              <a:gd name="adj" fmla="val 39398"/>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2118" tIns="31058" rIns="62118" bIns="31058"/>
          <a:lstStyle/>
          <a:p>
            <a:endParaRPr lang="zh-CN" altLang="en-US">
              <a:solidFill>
                <a:srgbClr val="434343"/>
              </a:solidFill>
            </a:endParaRPr>
          </a:p>
        </p:txBody>
      </p:sp>
      <p:sp>
        <p:nvSpPr>
          <p:cNvPr id="51218" name="TextBox 18"/>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51219" name="TextBox 19"/>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nodeType="afterGroup">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nodeType="afterGroup">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nodeType="afterGroup">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nodeType="afterGroup">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nodeType="afterGroup">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nodeType="afterGroup">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nodeType="afterGroup">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nodeType="afterGroup">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nodeType="afterGroup">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nodeType="afterGroup">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nodeType="afterGroup">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nodeType="afterGroup">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nodeType="afterGroup">
                            <p:stCondLst>
                              <p:cond delay="6500"/>
                            </p:stCondLst>
                            <p:childTnLst>
                              <p:par>
                                <p:cTn id="81" presetID="53" presetClass="entr" presetSubtype="16" fill="hold" grpId="0" nodeType="afterEffect" nodePh="1">
                                  <p:stCondLst>
                                    <p:cond delay="0"/>
                                  </p:stCondLst>
                                  <p:endCondLst>
                                    <p:cond evt="begin" delay="0"/>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圆角矩形 56"/>
          <p:cNvSpPr>
            <a:spLocks noChangeArrowheads="1"/>
          </p:cNvSpPr>
          <p:nvPr/>
        </p:nvSpPr>
        <p:spPr bwMode="auto">
          <a:xfrm>
            <a:off x="1946275" y="1349375"/>
            <a:ext cx="2066925" cy="484188"/>
          </a:xfrm>
          <a:prstGeom prst="roundRect">
            <a:avLst>
              <a:gd name="adj" fmla="val 50000"/>
            </a:avLst>
          </a:prstGeom>
          <a:solidFill>
            <a:schemeClr val="accent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8" name="文本框 12"/>
          <p:cNvSpPr txBox="1">
            <a:spLocks noChangeArrowheads="1"/>
          </p:cNvSpPr>
          <p:nvPr/>
        </p:nvSpPr>
        <p:spPr bwMode="auto">
          <a:xfrm>
            <a:off x="2330450" y="1416050"/>
            <a:ext cx="13684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r>
              <a:rPr lang="zh-CN" altLang="en-US" b="1">
                <a:solidFill>
                  <a:srgbClr val="FFFFFF"/>
                </a:solidFill>
                <a:latin typeface="微软雅黑" panose="020B0503020204020204" pitchFamily="34" charset="-122"/>
                <a:ea typeface="微软雅黑" panose="020B0503020204020204" pitchFamily="34" charset="-122"/>
              </a:rPr>
              <a:t>点击输入标题</a:t>
            </a:r>
            <a:endParaRPr lang="en-US" altLang="zh-CN" b="1" dirty="0">
              <a:solidFill>
                <a:srgbClr val="FFFFFF"/>
              </a:solidFill>
              <a:latin typeface="微软雅黑" panose="020B0503020204020204" pitchFamily="34" charset="-122"/>
              <a:ea typeface="微软雅黑" panose="020B0503020204020204" pitchFamily="34" charset="-122"/>
            </a:endParaRPr>
          </a:p>
        </p:txBody>
      </p:sp>
      <p:sp>
        <p:nvSpPr>
          <p:cNvPr id="59" name="Freeform 12"/>
          <p:cNvSpPr>
            <a:spLocks noEditPoints="1" noChangeArrowheads="1"/>
          </p:cNvSpPr>
          <p:nvPr/>
        </p:nvSpPr>
        <p:spPr bwMode="auto">
          <a:xfrm>
            <a:off x="1357313" y="1349375"/>
            <a:ext cx="420687" cy="42227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0" name="圆角矩形 59"/>
          <p:cNvSpPr>
            <a:spLocks noChangeArrowheads="1"/>
          </p:cNvSpPr>
          <p:nvPr/>
        </p:nvSpPr>
        <p:spPr bwMode="auto">
          <a:xfrm>
            <a:off x="1981200" y="2198688"/>
            <a:ext cx="2065338" cy="484187"/>
          </a:xfrm>
          <a:prstGeom prst="roundRect">
            <a:avLst>
              <a:gd name="adj" fmla="val 50000"/>
            </a:avLst>
          </a:prstGeom>
          <a:solidFill>
            <a:schemeClr val="accent2"/>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1" name="Freeform 5"/>
          <p:cNvSpPr>
            <a:spLocks noEditPoints="1" noChangeArrowheads="1"/>
          </p:cNvSpPr>
          <p:nvPr/>
        </p:nvSpPr>
        <p:spPr bwMode="auto">
          <a:xfrm>
            <a:off x="1344613" y="2192338"/>
            <a:ext cx="444500" cy="446087"/>
          </a:xfrm>
          <a:custGeom>
            <a:avLst/>
            <a:gdLst>
              <a:gd name="T0" fmla="*/ 43 w 104"/>
              <a:gd name="T1" fmla="*/ 27 h 104"/>
              <a:gd name="T2" fmla="*/ 63 w 104"/>
              <a:gd name="T3" fmla="*/ 56 h 104"/>
              <a:gd name="T4" fmla="*/ 43 w 104"/>
              <a:gd name="T5" fmla="*/ 56 h 104"/>
              <a:gd name="T6" fmla="*/ 52 w 104"/>
              <a:gd name="T7" fmla="*/ 0 h 104"/>
              <a:gd name="T8" fmla="*/ 0 w 104"/>
              <a:gd name="T9" fmla="*/ 52 h 104"/>
              <a:gd name="T10" fmla="*/ 52 w 104"/>
              <a:gd name="T11" fmla="*/ 104 h 104"/>
              <a:gd name="T12" fmla="*/ 104 w 104"/>
              <a:gd name="T13" fmla="*/ 52 h 104"/>
              <a:gd name="T14" fmla="*/ 52 w 104"/>
              <a:gd name="T15" fmla="*/ 0 h 104"/>
              <a:gd name="T16" fmla="*/ 52 w 104"/>
              <a:gd name="T17" fmla="*/ 9 h 104"/>
              <a:gd name="T18" fmla="*/ 9 w 104"/>
              <a:gd name="T19" fmla="*/ 52 h 104"/>
              <a:gd name="T20" fmla="*/ 52 w 104"/>
              <a:gd name="T21" fmla="*/ 95 h 104"/>
              <a:gd name="T22" fmla="*/ 95 w 104"/>
              <a:gd name="T23" fmla="*/ 52 h 104"/>
              <a:gd name="T24" fmla="*/ 24 w 104"/>
              <a:gd name="T25" fmla="*/ 64 h 104"/>
              <a:gd name="T26" fmla="*/ 28 w 104"/>
              <a:gd name="T27" fmla="*/ 55 h 104"/>
              <a:gd name="T28" fmla="*/ 22 w 104"/>
              <a:gd name="T29" fmla="*/ 49 h 104"/>
              <a:gd name="T30" fmla="*/ 28 w 104"/>
              <a:gd name="T31" fmla="*/ 43 h 104"/>
              <a:gd name="T32" fmla="*/ 27 w 104"/>
              <a:gd name="T33" fmla="*/ 34 h 104"/>
              <a:gd name="T34" fmla="*/ 33 w 104"/>
              <a:gd name="T35" fmla="*/ 28 h 104"/>
              <a:gd name="T36" fmla="*/ 41 w 104"/>
              <a:gd name="T37" fmla="*/ 29 h 104"/>
              <a:gd name="T38" fmla="*/ 47 w 104"/>
              <a:gd name="T39" fmla="*/ 22 h 104"/>
              <a:gd name="T40" fmla="*/ 54 w 104"/>
              <a:gd name="T41" fmla="*/ 26 h 104"/>
              <a:gd name="T42" fmla="*/ 62 w 104"/>
              <a:gd name="T43" fmla="*/ 23 h 104"/>
              <a:gd name="T44" fmla="*/ 66 w 104"/>
              <a:gd name="T45" fmla="*/ 30 h 104"/>
              <a:gd name="T46" fmla="*/ 74 w 104"/>
              <a:gd name="T47" fmla="*/ 30 h 104"/>
              <a:gd name="T48" fmla="*/ 70 w 104"/>
              <a:gd name="T49" fmla="*/ 34 h 104"/>
              <a:gd name="T50" fmla="*/ 79 w 104"/>
              <a:gd name="T51" fmla="*/ 37 h 104"/>
              <a:gd name="T52" fmla="*/ 76 w 104"/>
              <a:gd name="T53" fmla="*/ 46 h 104"/>
              <a:gd name="T54" fmla="*/ 83 w 104"/>
              <a:gd name="T55" fmla="*/ 52 h 104"/>
              <a:gd name="T56" fmla="*/ 75 w 104"/>
              <a:gd name="T57" fmla="*/ 58 h 104"/>
              <a:gd name="T58" fmla="*/ 78 w 104"/>
              <a:gd name="T59" fmla="*/ 68 h 104"/>
              <a:gd name="T60" fmla="*/ 90 w 104"/>
              <a:gd name="T61" fmla="*/ 52 h 104"/>
              <a:gd name="T62" fmla="*/ 52 w 104"/>
              <a:gd name="T63" fmla="*/ 15 h 104"/>
              <a:gd name="T64" fmla="*/ 15 w 104"/>
              <a:gd name="T65" fmla="*/ 52 h 104"/>
              <a:gd name="T66" fmla="*/ 27 w 104"/>
              <a:gd name="T67" fmla="*/ 70 h 104"/>
              <a:gd name="T68" fmla="*/ 33 w 104"/>
              <a:gd name="T69" fmla="*/ 67 h 104"/>
              <a:gd name="T70" fmla="*/ 24 w 104"/>
              <a:gd name="T71" fmla="*/ 64 h 104"/>
              <a:gd name="T72" fmla="*/ 48 w 104"/>
              <a:gd name="T73" fmla="*/ 56 h 104"/>
              <a:gd name="T74" fmla="*/ 58 w 104"/>
              <a:gd name="T75" fmla="*/ 5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2"/>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2" name="圆角矩形 61"/>
          <p:cNvSpPr>
            <a:spLocks noChangeArrowheads="1"/>
          </p:cNvSpPr>
          <p:nvPr/>
        </p:nvSpPr>
        <p:spPr bwMode="auto">
          <a:xfrm>
            <a:off x="1990725" y="3041650"/>
            <a:ext cx="2063750" cy="482600"/>
          </a:xfrm>
          <a:prstGeom prst="roundRect">
            <a:avLst>
              <a:gd name="adj" fmla="val 50000"/>
            </a:avLst>
          </a:prstGeom>
          <a:solidFill>
            <a:schemeClr val="accent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3" name="Freeform 22"/>
          <p:cNvSpPr>
            <a:spLocks noEditPoints="1" noChangeArrowheads="1"/>
          </p:cNvSpPr>
          <p:nvPr/>
        </p:nvSpPr>
        <p:spPr bwMode="auto">
          <a:xfrm>
            <a:off x="1336675" y="3082925"/>
            <a:ext cx="482600" cy="39052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4" name="圆角矩形 63"/>
          <p:cNvSpPr>
            <a:spLocks noChangeArrowheads="1"/>
          </p:cNvSpPr>
          <p:nvPr/>
        </p:nvSpPr>
        <p:spPr bwMode="auto">
          <a:xfrm>
            <a:off x="1963738" y="3883025"/>
            <a:ext cx="2065337" cy="485775"/>
          </a:xfrm>
          <a:prstGeom prst="roundRect">
            <a:avLst>
              <a:gd name="adj" fmla="val 50000"/>
            </a:avLst>
          </a:prstGeom>
          <a:solidFill>
            <a:schemeClr val="accent2"/>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5" name="Freeform 24"/>
          <p:cNvSpPr>
            <a:spLocks noEditPoints="1" noChangeArrowheads="1"/>
          </p:cNvSpPr>
          <p:nvPr/>
        </p:nvSpPr>
        <p:spPr bwMode="auto">
          <a:xfrm>
            <a:off x="1331913" y="3884613"/>
            <a:ext cx="471487" cy="487362"/>
          </a:xfrm>
          <a:custGeom>
            <a:avLst/>
            <a:gdLst>
              <a:gd name="T0" fmla="*/ 35 w 89"/>
              <a:gd name="T1" fmla="*/ 11 h 92"/>
              <a:gd name="T2" fmla="*/ 56 w 89"/>
              <a:gd name="T3" fmla="*/ 11 h 92"/>
              <a:gd name="T4" fmla="*/ 70 w 89"/>
              <a:gd name="T5" fmla="*/ 10 h 92"/>
              <a:gd name="T6" fmla="*/ 70 w 89"/>
              <a:gd name="T7" fmla="*/ 27 h 92"/>
              <a:gd name="T8" fmla="*/ 70 w 89"/>
              <a:gd name="T9" fmla="*/ 10 h 92"/>
              <a:gd name="T10" fmla="*/ 30 w 89"/>
              <a:gd name="T11" fmla="*/ 55 h 92"/>
              <a:gd name="T12" fmla="*/ 32 w 89"/>
              <a:gd name="T13" fmla="*/ 85 h 92"/>
              <a:gd name="T14" fmla="*/ 22 w 89"/>
              <a:gd name="T15" fmla="*/ 59 h 92"/>
              <a:gd name="T16" fmla="*/ 17 w 89"/>
              <a:gd name="T17" fmla="*/ 85 h 92"/>
              <a:gd name="T18" fmla="*/ 11 w 89"/>
              <a:gd name="T19" fmla="*/ 55 h 92"/>
              <a:gd name="T20" fmla="*/ 4 w 89"/>
              <a:gd name="T21" fmla="*/ 53 h 92"/>
              <a:gd name="T22" fmla="*/ 10 w 89"/>
              <a:gd name="T23" fmla="*/ 28 h 92"/>
              <a:gd name="T24" fmla="*/ 21 w 89"/>
              <a:gd name="T25" fmla="*/ 35 h 92"/>
              <a:gd name="T26" fmla="*/ 31 w 89"/>
              <a:gd name="T27" fmla="*/ 28 h 92"/>
              <a:gd name="T28" fmla="*/ 44 w 89"/>
              <a:gd name="T29" fmla="*/ 24 h 92"/>
              <a:gd name="T30" fmla="*/ 44 w 89"/>
              <a:gd name="T31" fmla="*/ 27 h 92"/>
              <a:gd name="T32" fmla="*/ 45 w 89"/>
              <a:gd name="T33" fmla="*/ 48 h 92"/>
              <a:gd name="T34" fmla="*/ 45 w 89"/>
              <a:gd name="T35" fmla="*/ 48 h 92"/>
              <a:gd name="T36" fmla="*/ 45 w 89"/>
              <a:gd name="T37" fmla="*/ 48 h 92"/>
              <a:gd name="T38" fmla="*/ 47 w 89"/>
              <a:gd name="T39" fmla="*/ 27 h 92"/>
              <a:gd name="T40" fmla="*/ 47 w 89"/>
              <a:gd name="T41" fmla="*/ 24 h 92"/>
              <a:gd name="T42" fmla="*/ 59 w 89"/>
              <a:gd name="T43" fmla="*/ 28 h 92"/>
              <a:gd name="T44" fmla="*/ 70 w 89"/>
              <a:gd name="T45" fmla="*/ 35 h 92"/>
              <a:gd name="T46" fmla="*/ 80 w 89"/>
              <a:gd name="T47" fmla="*/ 28 h 92"/>
              <a:gd name="T48" fmla="*/ 85 w 89"/>
              <a:gd name="T49" fmla="*/ 51 h 92"/>
              <a:gd name="T50" fmla="*/ 79 w 89"/>
              <a:gd name="T51" fmla="*/ 55 h 92"/>
              <a:gd name="T52" fmla="*/ 80 w 89"/>
              <a:gd name="T53" fmla="*/ 85 h 92"/>
              <a:gd name="T54" fmla="*/ 71 w 89"/>
              <a:gd name="T55" fmla="*/ 59 h 92"/>
              <a:gd name="T56" fmla="*/ 66 w 89"/>
              <a:gd name="T57" fmla="*/ 85 h 92"/>
              <a:gd name="T58" fmla="*/ 60 w 89"/>
              <a:gd name="T59" fmla="*/ 55 h 92"/>
              <a:gd name="T60" fmla="*/ 57 w 89"/>
              <a:gd name="T61" fmla="*/ 55 h 92"/>
              <a:gd name="T62" fmla="*/ 49 w 89"/>
              <a:gd name="T63" fmla="*/ 92 h 92"/>
              <a:gd name="T64" fmla="*/ 43 w 89"/>
              <a:gd name="T65" fmla="*/ 61 h 92"/>
              <a:gd name="T66" fmla="*/ 32 w 89"/>
              <a:gd name="T67" fmla="*/ 92 h 92"/>
              <a:gd name="T68" fmla="*/ 30 w 89"/>
              <a:gd name="T69" fmla="*/ 52 h 92"/>
              <a:gd name="T70" fmla="*/ 13 w 89"/>
              <a:gd name="T71" fmla="*/ 18 h 92"/>
              <a:gd name="T72" fmla="*/ 29 w 89"/>
              <a:gd name="T73"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2"/>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68543" tIns="34272" rIns="68543" bIns="34272"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6" name="TextBox 65"/>
          <p:cNvSpPr txBox="1">
            <a:spLocks noChangeArrowheads="1"/>
          </p:cNvSpPr>
          <p:nvPr/>
        </p:nvSpPr>
        <p:spPr bwMode="auto">
          <a:xfrm>
            <a:off x="4192588" y="2201863"/>
            <a:ext cx="3548062"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r>
              <a:rPr lang="zh-CN" altLang="en-US" sz="12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7" name="TextBox 66"/>
          <p:cNvSpPr txBox="1">
            <a:spLocks noChangeArrowheads="1"/>
          </p:cNvSpPr>
          <p:nvPr/>
        </p:nvSpPr>
        <p:spPr bwMode="auto">
          <a:xfrm>
            <a:off x="4192588" y="3044825"/>
            <a:ext cx="354806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r>
              <a:rPr lang="zh-CN" altLang="en-US" sz="12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8" name="TextBox 67"/>
          <p:cNvSpPr txBox="1">
            <a:spLocks noChangeArrowheads="1"/>
          </p:cNvSpPr>
          <p:nvPr/>
        </p:nvSpPr>
        <p:spPr bwMode="auto">
          <a:xfrm>
            <a:off x="4192588" y="3886200"/>
            <a:ext cx="354806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r>
              <a:rPr lang="zh-CN" altLang="en-US" sz="12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9" name="TextBox 68"/>
          <p:cNvSpPr txBox="1">
            <a:spLocks noChangeArrowheads="1"/>
          </p:cNvSpPr>
          <p:nvPr/>
        </p:nvSpPr>
        <p:spPr bwMode="auto">
          <a:xfrm>
            <a:off x="4192588" y="1352550"/>
            <a:ext cx="354806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r>
              <a:rPr lang="zh-CN" altLang="en-US" sz="12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70" name="文本框 12"/>
          <p:cNvSpPr txBox="1">
            <a:spLocks noChangeArrowheads="1"/>
          </p:cNvSpPr>
          <p:nvPr/>
        </p:nvSpPr>
        <p:spPr bwMode="auto">
          <a:xfrm>
            <a:off x="2330450" y="2286000"/>
            <a:ext cx="13684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r>
              <a:rPr lang="zh-CN" altLang="en-US" b="1">
                <a:solidFill>
                  <a:srgbClr val="FFFFFF"/>
                </a:solidFill>
                <a:latin typeface="微软雅黑" panose="020B0503020204020204" pitchFamily="34" charset="-122"/>
                <a:ea typeface="微软雅黑" panose="020B0503020204020204" pitchFamily="34" charset="-122"/>
              </a:rPr>
              <a:t>点击输入标题</a:t>
            </a:r>
            <a:endParaRPr lang="en-US" altLang="zh-CN" b="1" dirty="0">
              <a:solidFill>
                <a:srgbClr val="FFFFFF"/>
              </a:solidFill>
              <a:latin typeface="微软雅黑" panose="020B0503020204020204" pitchFamily="34" charset="-122"/>
              <a:ea typeface="微软雅黑" panose="020B0503020204020204" pitchFamily="34" charset="-122"/>
            </a:endParaRPr>
          </a:p>
        </p:txBody>
      </p:sp>
      <p:sp>
        <p:nvSpPr>
          <p:cNvPr id="71" name="文本框 12"/>
          <p:cNvSpPr txBox="1">
            <a:spLocks noChangeArrowheads="1"/>
          </p:cNvSpPr>
          <p:nvPr/>
        </p:nvSpPr>
        <p:spPr bwMode="auto">
          <a:xfrm>
            <a:off x="2303463" y="3122613"/>
            <a:ext cx="137001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r>
              <a:rPr lang="zh-CN" altLang="en-US" b="1">
                <a:solidFill>
                  <a:srgbClr val="FFFFFF"/>
                </a:solidFill>
                <a:latin typeface="微软雅黑" panose="020B0503020204020204" pitchFamily="34" charset="-122"/>
                <a:ea typeface="微软雅黑" panose="020B0503020204020204" pitchFamily="34" charset="-122"/>
              </a:rPr>
              <a:t>点击输入标题</a:t>
            </a:r>
            <a:endParaRPr lang="en-US" altLang="zh-CN" b="1" dirty="0">
              <a:solidFill>
                <a:srgbClr val="FFFFFF"/>
              </a:solidFill>
              <a:latin typeface="微软雅黑" panose="020B0503020204020204" pitchFamily="34" charset="-122"/>
              <a:ea typeface="微软雅黑" panose="020B0503020204020204" pitchFamily="34" charset="-122"/>
            </a:endParaRPr>
          </a:p>
        </p:txBody>
      </p:sp>
      <p:sp>
        <p:nvSpPr>
          <p:cNvPr id="72" name="文本框 12"/>
          <p:cNvSpPr txBox="1">
            <a:spLocks noChangeArrowheads="1"/>
          </p:cNvSpPr>
          <p:nvPr/>
        </p:nvSpPr>
        <p:spPr bwMode="auto">
          <a:xfrm>
            <a:off x="2330450" y="3970338"/>
            <a:ext cx="1368425"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r>
              <a:rPr lang="zh-CN" altLang="en-US" b="1">
                <a:solidFill>
                  <a:srgbClr val="FFFFFF"/>
                </a:solidFill>
                <a:latin typeface="微软雅黑" panose="020B0503020204020204" pitchFamily="34" charset="-122"/>
                <a:ea typeface="微软雅黑" panose="020B0503020204020204" pitchFamily="34" charset="-122"/>
              </a:rPr>
              <a:t>点击输入标题</a:t>
            </a:r>
            <a:endParaRPr lang="en-US" altLang="zh-CN" b="1" dirty="0">
              <a:solidFill>
                <a:srgbClr val="FFFFFF"/>
              </a:solidFill>
              <a:latin typeface="微软雅黑" panose="020B0503020204020204" pitchFamily="34" charset="-122"/>
              <a:ea typeface="微软雅黑" panose="020B0503020204020204" pitchFamily="34" charset="-122"/>
            </a:endParaRPr>
          </a:p>
        </p:txBody>
      </p:sp>
      <p:sp>
        <p:nvSpPr>
          <p:cNvPr id="53265" name="TextBox 17"/>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53266" name="TextBox 18"/>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p:cTn id="11" dur="500" fill="hold"/>
                                        <p:tgtEl>
                                          <p:spTgt spid="61"/>
                                        </p:tgtEl>
                                        <p:attrNameLst>
                                          <p:attrName>ppt_x</p:attrName>
                                        </p:attrNameLst>
                                      </p:cBhvr>
                                      <p:tavLst>
                                        <p:tav tm="0">
                                          <p:val>
                                            <p:strVal val="0-#ppt_w/2"/>
                                          </p:val>
                                        </p:tav>
                                        <p:tav tm="100000">
                                          <p:val>
                                            <p:strVal val="#ppt_x"/>
                                          </p:val>
                                        </p:tav>
                                      </p:tavLst>
                                    </p:anim>
                                    <p:anim calcmode="lin" valueType="num">
                                      <p:cBhvr>
                                        <p:cTn id="12" dur="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p:cTn id="15" dur="500" fill="hold"/>
                                        <p:tgtEl>
                                          <p:spTgt spid="63"/>
                                        </p:tgtEl>
                                        <p:attrNameLst>
                                          <p:attrName>ppt_x</p:attrName>
                                        </p:attrNameLst>
                                      </p:cBhvr>
                                      <p:tavLst>
                                        <p:tav tm="0">
                                          <p:val>
                                            <p:strVal val="0-#ppt_w/2"/>
                                          </p:val>
                                        </p:tav>
                                        <p:tav tm="100000">
                                          <p:val>
                                            <p:strVal val="#ppt_x"/>
                                          </p:val>
                                        </p:tav>
                                      </p:tavLst>
                                    </p:anim>
                                    <p:anim calcmode="lin" valueType="num">
                                      <p:cBhvr>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500" fill="hold"/>
                                        <p:tgtEl>
                                          <p:spTgt spid="65"/>
                                        </p:tgtEl>
                                        <p:attrNameLst>
                                          <p:attrName>ppt_x</p:attrName>
                                        </p:attrNameLst>
                                      </p:cBhvr>
                                      <p:tavLst>
                                        <p:tav tm="0">
                                          <p:val>
                                            <p:strVal val="0-#ppt_w/2"/>
                                          </p:val>
                                        </p:tav>
                                        <p:tav tm="100000">
                                          <p:val>
                                            <p:strVal val="#ppt_x"/>
                                          </p:val>
                                        </p:tav>
                                      </p:tavLst>
                                    </p:anim>
                                    <p:anim calcmode="lin" valueType="num">
                                      <p:cBhvr>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ppt_x</p:attrName>
                                        </p:attrNameLst>
                                      </p:cBhvr>
                                      <p:tavLst>
                                        <p:tav tm="0">
                                          <p:val>
                                            <p:strVal val="1+#ppt_w/2"/>
                                          </p:val>
                                        </p:tav>
                                        <p:tav tm="100000">
                                          <p:val>
                                            <p:strVal val="#ppt_x"/>
                                          </p:val>
                                        </p:tav>
                                      </p:tavLst>
                                    </p:anim>
                                    <p:anim calcmode="lin" valueType="num">
                                      <p:cBhvr>
                                        <p:cTn id="24" dur="5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p:cTn id="27" dur="500" fill="hold"/>
                                        <p:tgtEl>
                                          <p:spTgt spid="60"/>
                                        </p:tgtEl>
                                        <p:attrNameLst>
                                          <p:attrName>ppt_x</p:attrName>
                                        </p:attrNameLst>
                                      </p:cBhvr>
                                      <p:tavLst>
                                        <p:tav tm="0">
                                          <p:val>
                                            <p:strVal val="1+#ppt_w/2"/>
                                          </p:val>
                                        </p:tav>
                                        <p:tav tm="100000">
                                          <p:val>
                                            <p:strVal val="#ppt_x"/>
                                          </p:val>
                                        </p:tav>
                                      </p:tavLst>
                                    </p:anim>
                                    <p:anim calcmode="lin" valueType="num">
                                      <p:cBhvr>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p:cTn id="31" dur="500" fill="hold"/>
                                        <p:tgtEl>
                                          <p:spTgt spid="62"/>
                                        </p:tgtEl>
                                        <p:attrNameLst>
                                          <p:attrName>ppt_x</p:attrName>
                                        </p:attrNameLst>
                                      </p:cBhvr>
                                      <p:tavLst>
                                        <p:tav tm="0">
                                          <p:val>
                                            <p:strVal val="1+#ppt_w/2"/>
                                          </p:val>
                                        </p:tav>
                                        <p:tav tm="100000">
                                          <p:val>
                                            <p:strVal val="#ppt_x"/>
                                          </p:val>
                                        </p:tav>
                                      </p:tavLst>
                                    </p:anim>
                                    <p:anim calcmode="lin" valueType="num">
                                      <p:cBhvr>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500" fill="hold"/>
                                        <p:tgtEl>
                                          <p:spTgt spid="64"/>
                                        </p:tgtEl>
                                        <p:attrNameLst>
                                          <p:attrName>ppt_x</p:attrName>
                                        </p:attrNameLst>
                                      </p:cBhvr>
                                      <p:tavLst>
                                        <p:tav tm="0">
                                          <p:val>
                                            <p:strVal val="1+#ppt_w/2"/>
                                          </p:val>
                                        </p:tav>
                                        <p:tav tm="100000">
                                          <p:val>
                                            <p:strVal val="#ppt_x"/>
                                          </p:val>
                                        </p:tav>
                                      </p:tavLst>
                                    </p:anim>
                                    <p:anim calcmode="lin" valueType="num">
                                      <p:cBhvr>
                                        <p:cTn id="36" dur="500" fill="hold"/>
                                        <p:tgtEl>
                                          <p:spTgt spid="64"/>
                                        </p:tgtEl>
                                        <p:attrNameLst>
                                          <p:attrName>ppt_y</p:attrName>
                                        </p:attrNameLst>
                                      </p:cBhvr>
                                      <p:tavLst>
                                        <p:tav tm="0">
                                          <p:val>
                                            <p:strVal val="#ppt_y"/>
                                          </p:val>
                                        </p:tav>
                                        <p:tav tm="100000">
                                          <p:val>
                                            <p:strVal val="#ppt_y"/>
                                          </p:val>
                                        </p:tav>
                                      </p:tavLst>
                                    </p:anim>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8"/>
                                        </p:tgtEl>
                                        <p:attrNameLst>
                                          <p:attrName>ppt_y</p:attrName>
                                        </p:attrNameLst>
                                      </p:cBhvr>
                                      <p:tavLst>
                                        <p:tav tm="0">
                                          <p:val>
                                            <p:strVal val="#ppt_y"/>
                                          </p:val>
                                        </p:tav>
                                        <p:tav tm="100000">
                                          <p:val>
                                            <p:strVal val="#ppt_y"/>
                                          </p:val>
                                        </p:tav>
                                      </p:tavLst>
                                    </p:anim>
                                    <p:anim calcmode="lin" valueType="num">
                                      <p:cBhvr>
                                        <p:cTn id="4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8"/>
                                        </p:tgtEl>
                                      </p:cBhvr>
                                    </p:animEffect>
                                  </p:childTnLst>
                                </p:cTn>
                              </p:par>
                            </p:childTnLst>
                          </p:cTn>
                        </p:par>
                        <p:par>
                          <p:cTn id="44" fill="hold" nodeType="afterGroup">
                            <p:stCondLst>
                              <p:cond delay="750"/>
                            </p:stCondLst>
                            <p:childTnLst>
                              <p:par>
                                <p:cTn id="45" presetID="42"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1000"/>
                                        <p:tgtEl>
                                          <p:spTgt spid="69"/>
                                        </p:tgtEl>
                                      </p:cBhvr>
                                    </p:animEffect>
                                    <p:anim calcmode="lin" valueType="num">
                                      <p:cBhvr>
                                        <p:cTn id="48" dur="1000" fill="hold"/>
                                        <p:tgtEl>
                                          <p:spTgt spid="69"/>
                                        </p:tgtEl>
                                        <p:attrNameLst>
                                          <p:attrName>ppt_x</p:attrName>
                                        </p:attrNameLst>
                                      </p:cBhvr>
                                      <p:tavLst>
                                        <p:tav tm="0">
                                          <p:val>
                                            <p:strVal val="#ppt_x"/>
                                          </p:val>
                                        </p:tav>
                                        <p:tav tm="100000">
                                          <p:val>
                                            <p:strVal val="#ppt_x"/>
                                          </p:val>
                                        </p:tav>
                                      </p:tavLst>
                                    </p:anim>
                                    <p:anim calcmode="lin" valueType="num">
                                      <p:cBhvr>
                                        <p:cTn id="49" dur="1000" fill="hold"/>
                                        <p:tgtEl>
                                          <p:spTgt spid="69"/>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1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70"/>
                                        </p:tgtEl>
                                        <p:attrNameLst>
                                          <p:attrName>ppt_y</p:attrName>
                                        </p:attrNameLst>
                                      </p:cBhvr>
                                      <p:tavLst>
                                        <p:tav tm="0">
                                          <p:val>
                                            <p:strVal val="#ppt_y"/>
                                          </p:val>
                                        </p:tav>
                                        <p:tav tm="100000">
                                          <p:val>
                                            <p:strVal val="#ppt_y"/>
                                          </p:val>
                                        </p:tav>
                                      </p:tavLst>
                                    </p:anim>
                                    <p:anim calcmode="lin" valueType="num">
                                      <p:cBhvr>
                                        <p:cTn id="55"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70"/>
                                        </p:tgtEl>
                                      </p:cBhvr>
                                    </p:animEffect>
                                  </p:childTnLst>
                                </p:cTn>
                              </p:par>
                            </p:childTnLst>
                          </p:cTn>
                        </p:par>
                        <p:par>
                          <p:cTn id="58" fill="hold" nodeType="afterGroup">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nodeType="afterGroup">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nodeType="afterGroup">
                            <p:stCondLst>
                              <p:cond delay="4250"/>
                            </p:stCondLst>
                            <p:childTnLst>
                              <p:par>
                                <p:cTn id="73" presetID="42"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childTnLst>
                          </p:cTn>
                        </p:par>
                        <p:par>
                          <p:cTn id="78" fill="hold" nodeType="afterGroup">
                            <p:stCondLst>
                              <p:cond delay="52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72"/>
                                        </p:tgtEl>
                                        <p:attrNameLst>
                                          <p:attrName>style.visibility</p:attrName>
                                        </p:attrNameLst>
                                      </p:cBhvr>
                                      <p:to>
                                        <p:strVal val="visible"/>
                                      </p:to>
                                    </p:set>
                                    <p:anim calcmode="lin" valueType="num">
                                      <p:cBhvr>
                                        <p:cTn id="81"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72"/>
                                        </p:tgtEl>
                                        <p:attrNameLst>
                                          <p:attrName>ppt_y</p:attrName>
                                        </p:attrNameLst>
                                      </p:cBhvr>
                                      <p:tavLst>
                                        <p:tav tm="0">
                                          <p:val>
                                            <p:strVal val="#ppt_y"/>
                                          </p:val>
                                        </p:tav>
                                        <p:tav tm="100000">
                                          <p:val>
                                            <p:strVal val="#ppt_y"/>
                                          </p:val>
                                        </p:tav>
                                      </p:tavLst>
                                    </p:anim>
                                    <p:anim calcmode="lin" valueType="num">
                                      <p:cBhvr>
                                        <p:cTn id="83"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72"/>
                                        </p:tgtEl>
                                      </p:cBhvr>
                                    </p:animEffect>
                                  </p:childTnLst>
                                </p:cTn>
                              </p:par>
                            </p:childTnLst>
                          </p:cTn>
                        </p:par>
                        <p:par>
                          <p:cTn id="86" fill="hold" nodeType="afterGroup">
                            <p:stCondLst>
                              <p:cond delay="6000"/>
                            </p:stCondLst>
                            <p:childTnLst>
                              <p:par>
                                <p:cTn id="87" presetID="42"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1000"/>
                                        <p:tgtEl>
                                          <p:spTgt spid="68"/>
                                        </p:tgtEl>
                                      </p:cBhvr>
                                    </p:animEffect>
                                    <p:anim calcmode="lin" valueType="num">
                                      <p:cBhvr>
                                        <p:cTn id="90" dur="1000" fill="hold"/>
                                        <p:tgtEl>
                                          <p:spTgt spid="68"/>
                                        </p:tgtEl>
                                        <p:attrNameLst>
                                          <p:attrName>ppt_x</p:attrName>
                                        </p:attrNameLst>
                                      </p:cBhvr>
                                      <p:tavLst>
                                        <p:tav tm="0">
                                          <p:val>
                                            <p:strVal val="#ppt_x"/>
                                          </p:val>
                                        </p:tav>
                                        <p:tav tm="100000">
                                          <p:val>
                                            <p:strVal val="#ppt_x"/>
                                          </p:val>
                                        </p:tav>
                                      </p:tavLst>
                                    </p:anim>
                                    <p:anim calcmode="lin" valueType="num">
                                      <p:cBhvr>
                                        <p:cTn id="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975" y="1643063"/>
            <a:ext cx="6804025" cy="16494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600"/>
          </a:p>
        </p:txBody>
      </p:sp>
      <p:sp>
        <p:nvSpPr>
          <p:cNvPr id="23" name="矩形 22"/>
          <p:cNvSpPr/>
          <p:nvPr/>
        </p:nvSpPr>
        <p:spPr>
          <a:xfrm>
            <a:off x="0" y="1643063"/>
            <a:ext cx="2339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4900" fontAlgn="auto">
              <a:spcBef>
                <a:spcPts val="0"/>
              </a:spcBef>
              <a:spcAft>
                <a:spcPts val="0"/>
              </a:spcAft>
              <a:defRPr/>
            </a:pPr>
            <a:endParaRPr lang="zh-CN" altLang="en-US" sz="1600" noProof="1"/>
          </a:p>
        </p:txBody>
      </p:sp>
      <p:sp>
        <p:nvSpPr>
          <p:cNvPr id="24" name="Text Box 2"/>
          <p:cNvSpPr txBox="1">
            <a:spLocks noChangeArrowheads="1"/>
          </p:cNvSpPr>
          <p:nvPr/>
        </p:nvSpPr>
        <p:spPr bwMode="auto">
          <a:xfrm>
            <a:off x="2700338" y="1924050"/>
            <a:ext cx="4857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a:solidFill>
                  <a:schemeClr val="bg1"/>
                </a:solidFill>
                <a:latin typeface="微软雅黑" panose="020B0503020204020204" pitchFamily="34" charset="-122"/>
                <a:ea typeface="微软雅黑" panose="020B0503020204020204" pitchFamily="34" charset="-122"/>
              </a:rPr>
              <a:t>在此输入过渡页标题</a:t>
            </a:r>
          </a:p>
        </p:txBody>
      </p:sp>
      <p:sp>
        <p:nvSpPr>
          <p:cNvPr id="25" name="Text Box 2"/>
          <p:cNvSpPr txBox="1">
            <a:spLocks noChangeArrowheads="1"/>
          </p:cNvSpPr>
          <p:nvPr/>
        </p:nvSpPr>
        <p:spPr bwMode="auto">
          <a:xfrm>
            <a:off x="2749550" y="2643188"/>
            <a:ext cx="4808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点击录入此部分的内容及说明，简单扼要。</a:t>
            </a:r>
          </a:p>
        </p:txBody>
      </p:sp>
      <p:sp>
        <p:nvSpPr>
          <p:cNvPr id="7" name="TextBox 6"/>
          <p:cNvSpPr txBox="1">
            <a:spLocks noChangeArrowheads="1"/>
          </p:cNvSpPr>
          <p:nvPr/>
        </p:nvSpPr>
        <p:spPr bwMode="auto">
          <a:xfrm>
            <a:off x="500063" y="1773238"/>
            <a:ext cx="13525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8800" dirty="0">
                <a:solidFill>
                  <a:schemeClr val="bg1"/>
                </a:solidFill>
                <a:latin typeface="Impact" panose="020B0806030902050204" pitchFamily="34" charset="0"/>
                <a:ea typeface="微软雅黑" panose="020B0503020204020204" pitchFamily="34" charset="-122"/>
              </a:rPr>
              <a:t>04</a:t>
            </a:r>
            <a:endParaRPr lang="zh-CN" altLang="en-US" sz="880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ppt_x</p:attrName>
                                        </p:attrNameLst>
                                      </p:cBhvr>
                                      <p:tavLst>
                                        <p:tav tm="0">
                                          <p:val>
                                            <p:strVal val="1+#ppt_w/2"/>
                                          </p:val>
                                        </p:tav>
                                        <p:tav tm="100000">
                                          <p:val>
                                            <p:strVal val="#ppt_x"/>
                                          </p:val>
                                        </p:tav>
                                      </p:tavLst>
                                    </p:anim>
                                    <p:anim calcmode="lin" valueType="num">
                                      <p:cBhvr>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nodeType="afterGroup">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nodeType="afterGroup">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a:spLocks noChangeArrowheads="1"/>
          </p:cNvSpPr>
          <p:nvPr/>
        </p:nvSpPr>
        <p:spPr bwMode="auto">
          <a:xfrm>
            <a:off x="2211388" y="1447800"/>
            <a:ext cx="1258887" cy="385763"/>
          </a:xfrm>
          <a:prstGeom prst="homePlate">
            <a:avLst>
              <a:gd name="adj" fmla="val 50114"/>
            </a:avLst>
          </a:prstGeom>
          <a:solidFill>
            <a:schemeClr val="accent1"/>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endParaRPr lang="zh-CN" altLang="en-US" sz="1400" b="1">
              <a:solidFill>
                <a:srgbClr val="F8F8F8"/>
              </a:solidFill>
              <a:latin typeface="Arial" panose="020B0604020202020204" pitchFamily="34" charset="0"/>
              <a:ea typeface="微软雅黑" panose="020B0503020204020204" pitchFamily="34" charset="-122"/>
            </a:endParaRPr>
          </a:p>
        </p:txBody>
      </p:sp>
      <p:sp>
        <p:nvSpPr>
          <p:cNvPr id="27" name="TextBox 22"/>
          <p:cNvSpPr txBox="1">
            <a:spLocks noChangeArrowheads="1"/>
          </p:cNvSpPr>
          <p:nvPr/>
        </p:nvSpPr>
        <p:spPr bwMode="auto">
          <a:xfrm>
            <a:off x="2347913" y="1509713"/>
            <a:ext cx="10572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100" b="1">
                <a:solidFill>
                  <a:srgbClr val="F8F8F8"/>
                </a:solidFill>
                <a:ea typeface="微软雅黑" panose="020B0503020204020204" pitchFamily="34" charset="-122"/>
              </a:rPr>
              <a:t>添加标题</a:t>
            </a:r>
          </a:p>
        </p:txBody>
      </p:sp>
      <p:sp>
        <p:nvSpPr>
          <p:cNvPr id="28" name="五边形 27"/>
          <p:cNvSpPr>
            <a:spLocks noChangeArrowheads="1"/>
          </p:cNvSpPr>
          <p:nvPr/>
        </p:nvSpPr>
        <p:spPr bwMode="auto">
          <a:xfrm>
            <a:off x="2211388" y="2638425"/>
            <a:ext cx="1258887" cy="385763"/>
          </a:xfrm>
          <a:prstGeom prst="homePlate">
            <a:avLst>
              <a:gd name="adj" fmla="val 50114"/>
            </a:avLst>
          </a:prstGeom>
          <a:solidFill>
            <a:schemeClr val="accent1"/>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endParaRPr lang="zh-CN" altLang="en-US" sz="1400" b="1">
              <a:solidFill>
                <a:srgbClr val="F8F8F8"/>
              </a:solidFill>
              <a:latin typeface="Arial" panose="020B0604020202020204" pitchFamily="34" charset="0"/>
              <a:ea typeface="微软雅黑" panose="020B0503020204020204" pitchFamily="34" charset="-122"/>
            </a:endParaRPr>
          </a:p>
        </p:txBody>
      </p:sp>
      <p:sp>
        <p:nvSpPr>
          <p:cNvPr id="29" name="TextBox 22"/>
          <p:cNvSpPr txBox="1">
            <a:spLocks noChangeArrowheads="1"/>
          </p:cNvSpPr>
          <p:nvPr/>
        </p:nvSpPr>
        <p:spPr bwMode="auto">
          <a:xfrm>
            <a:off x="2354263" y="2714625"/>
            <a:ext cx="10509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100" b="1">
                <a:solidFill>
                  <a:srgbClr val="F8F8F8"/>
                </a:solidFill>
                <a:ea typeface="微软雅黑" panose="020B0503020204020204" pitchFamily="34" charset="-122"/>
              </a:rPr>
              <a:t>添加标题</a:t>
            </a:r>
          </a:p>
        </p:txBody>
      </p:sp>
      <p:sp>
        <p:nvSpPr>
          <p:cNvPr id="30" name="五边形 29"/>
          <p:cNvSpPr>
            <a:spLocks noChangeArrowheads="1"/>
          </p:cNvSpPr>
          <p:nvPr/>
        </p:nvSpPr>
        <p:spPr bwMode="auto">
          <a:xfrm>
            <a:off x="2211388" y="3884613"/>
            <a:ext cx="1258887" cy="387350"/>
          </a:xfrm>
          <a:prstGeom prst="homePlate">
            <a:avLst>
              <a:gd name="adj" fmla="val 49909"/>
            </a:avLst>
          </a:prstGeom>
          <a:solidFill>
            <a:schemeClr val="accent1"/>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endParaRPr lang="zh-CN" altLang="en-US" sz="1400" b="1">
              <a:solidFill>
                <a:srgbClr val="F8F8F8"/>
              </a:solidFill>
              <a:latin typeface="Arial" panose="020B0604020202020204" pitchFamily="34" charset="0"/>
              <a:ea typeface="微软雅黑" panose="020B0503020204020204" pitchFamily="34" charset="-122"/>
            </a:endParaRPr>
          </a:p>
        </p:txBody>
      </p:sp>
      <p:sp>
        <p:nvSpPr>
          <p:cNvPr id="31" name="TextBox 22"/>
          <p:cNvSpPr txBox="1">
            <a:spLocks noChangeArrowheads="1"/>
          </p:cNvSpPr>
          <p:nvPr/>
        </p:nvSpPr>
        <p:spPr bwMode="auto">
          <a:xfrm>
            <a:off x="2354263" y="3948113"/>
            <a:ext cx="10509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100" b="1">
                <a:solidFill>
                  <a:srgbClr val="F8F8F8"/>
                </a:solidFill>
                <a:ea typeface="微软雅黑" panose="020B0503020204020204" pitchFamily="34" charset="-122"/>
              </a:rPr>
              <a:t>添加标题</a:t>
            </a:r>
          </a:p>
        </p:txBody>
      </p:sp>
      <p:sp>
        <p:nvSpPr>
          <p:cNvPr id="32" name="任意多边形 31"/>
          <p:cNvSpPr/>
          <p:nvPr/>
        </p:nvSpPr>
        <p:spPr bwMode="auto">
          <a:xfrm>
            <a:off x="1497013" y="1628775"/>
            <a:ext cx="855662" cy="1204913"/>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497013" y="2851150"/>
            <a:ext cx="855662" cy="12271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497013" y="2851150"/>
            <a:ext cx="855662" cy="0"/>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5200" y="2379663"/>
            <a:ext cx="942975" cy="942975"/>
          </a:xfrm>
          <a:prstGeom prst="ellipse">
            <a:avLst/>
          </a:prstGeom>
          <a:solidFill>
            <a:schemeClr val="accent1"/>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r>
              <a:rPr lang="zh-CN" altLang="en-US" sz="1400" b="1">
                <a:solidFill>
                  <a:srgbClr val="F8F8F8"/>
                </a:solidFill>
                <a:ea typeface="微软雅黑" panose="020B0503020204020204" pitchFamily="34" charset="-122"/>
              </a:rPr>
              <a:t>添加</a:t>
            </a:r>
            <a:endParaRPr lang="en-US" altLang="zh-CN" sz="1400" b="1" dirty="0">
              <a:solidFill>
                <a:srgbClr val="F8F8F8"/>
              </a:solidFill>
              <a:ea typeface="微软雅黑" panose="020B0503020204020204" pitchFamily="34" charset="-122"/>
            </a:endParaRPr>
          </a:p>
          <a:p>
            <a:pPr algn="ctr"/>
            <a:r>
              <a:rPr lang="zh-CN" altLang="en-US" sz="1400" b="1">
                <a:solidFill>
                  <a:srgbClr val="F8F8F8"/>
                </a:solidFill>
                <a:ea typeface="微软雅黑" panose="020B0503020204020204" pitchFamily="34" charset="-122"/>
              </a:rPr>
              <a:t>标题</a:t>
            </a:r>
          </a:p>
        </p:txBody>
      </p:sp>
      <p:sp>
        <p:nvSpPr>
          <p:cNvPr id="36" name="右弧形箭头 35"/>
          <p:cNvSpPr>
            <a:spLocks noChangeArrowheads="1"/>
          </p:cNvSpPr>
          <p:nvPr/>
        </p:nvSpPr>
        <p:spPr bwMode="auto">
          <a:xfrm>
            <a:off x="6435725" y="1389063"/>
            <a:ext cx="673100" cy="1409700"/>
          </a:xfrm>
          <a:prstGeom prst="curvedLeftArrow">
            <a:avLst>
              <a:gd name="adj1" fmla="val 25035"/>
              <a:gd name="adj2" fmla="val 50070"/>
              <a:gd name="adj3" fmla="val 25000"/>
            </a:avLst>
          </a:prstGeom>
          <a:solidFill>
            <a:schemeClr val="accent2"/>
          </a:solidFill>
          <a:ln>
            <a:noFill/>
          </a:ln>
          <a:extLst>
            <a:ext uri="{91240B29-F687-4F45-9708-019B960494DF}">
              <a14:hiddenLine xmlns:a14="http://schemas.microsoft.com/office/drawing/2010/main" w="19050">
                <a:solidFill>
                  <a:srgbClr val="000000"/>
                </a:solidFill>
                <a:miter lim="800000"/>
                <a:headEnd/>
                <a:tailEnd/>
              </a14:hiddenLine>
            </a:ext>
          </a:extLst>
        </p:spPr>
        <p:txBody>
          <a:bodyPr lIns="55905" tIns="27953" rIns="55905" bIns="27953"/>
          <a:lstStyle/>
          <a:p>
            <a:endParaRPr lang="zh-CN" altLang="en-US" sz="1100">
              <a:solidFill>
                <a:srgbClr val="1E1C11"/>
              </a:solidFill>
              <a:ea typeface="微软雅黑" panose="020B0503020204020204" pitchFamily="34" charset="-122"/>
            </a:endParaRPr>
          </a:p>
        </p:txBody>
      </p:sp>
      <p:sp>
        <p:nvSpPr>
          <p:cNvPr id="37" name="右弧形箭头 36"/>
          <p:cNvSpPr>
            <a:spLocks noChangeArrowheads="1"/>
          </p:cNvSpPr>
          <p:nvPr/>
        </p:nvSpPr>
        <p:spPr bwMode="auto">
          <a:xfrm>
            <a:off x="6442075" y="2801938"/>
            <a:ext cx="666750" cy="1557337"/>
          </a:xfrm>
          <a:prstGeom prst="curvedLeftArrow">
            <a:avLst>
              <a:gd name="adj1" fmla="val 25012"/>
              <a:gd name="adj2" fmla="val 50012"/>
              <a:gd name="adj3" fmla="val 25000"/>
            </a:avLst>
          </a:prstGeom>
          <a:solidFill>
            <a:schemeClr val="accent2"/>
          </a:solidFill>
          <a:ln>
            <a:noFill/>
          </a:ln>
          <a:extLst>
            <a:ext uri="{91240B29-F687-4F45-9708-019B960494DF}">
              <a14:hiddenLine xmlns:a14="http://schemas.microsoft.com/office/drawing/2010/main" w="19050">
                <a:solidFill>
                  <a:srgbClr val="000000"/>
                </a:solidFill>
                <a:miter lim="800000"/>
                <a:headEnd/>
                <a:tailEnd/>
              </a14:hiddenLine>
            </a:ext>
          </a:extLst>
        </p:spPr>
        <p:txBody>
          <a:bodyPr lIns="55905" tIns="27953" rIns="55905" bIns="27953"/>
          <a:lstStyle/>
          <a:p>
            <a:endParaRPr lang="zh-CN" altLang="en-US" sz="1100">
              <a:solidFill>
                <a:srgbClr val="1E1C11"/>
              </a:solidFill>
              <a:ea typeface="微软雅黑" panose="020B0503020204020204" pitchFamily="34" charset="-122"/>
            </a:endParaRPr>
          </a:p>
        </p:txBody>
      </p:sp>
      <p:sp>
        <p:nvSpPr>
          <p:cNvPr id="38" name="右弧形箭头 37"/>
          <p:cNvSpPr>
            <a:spLocks noChangeArrowheads="1"/>
          </p:cNvSpPr>
          <p:nvPr/>
        </p:nvSpPr>
        <p:spPr bwMode="auto">
          <a:xfrm rot="10800000" flipH="1">
            <a:off x="6243638" y="1697038"/>
            <a:ext cx="769937" cy="2286000"/>
          </a:xfrm>
          <a:prstGeom prst="curvedLeftArrow">
            <a:avLst>
              <a:gd name="adj1" fmla="val 25017"/>
              <a:gd name="adj2" fmla="val 50034"/>
              <a:gd name="adj3" fmla="val 25000"/>
            </a:avLst>
          </a:prstGeom>
          <a:solidFill>
            <a:schemeClr val="accent1"/>
          </a:solidFill>
          <a:ln>
            <a:noFill/>
          </a:ln>
          <a:extLst>
            <a:ext uri="{91240B29-F687-4F45-9708-019B960494DF}">
              <a14:hiddenLine xmlns:a14="http://schemas.microsoft.com/office/drawing/2010/main" w="19050">
                <a:solidFill>
                  <a:srgbClr val="000000"/>
                </a:solidFill>
                <a:miter lim="800000"/>
                <a:headEnd/>
                <a:tailEnd/>
              </a14:hiddenLine>
            </a:ext>
          </a:extLst>
        </p:spPr>
        <p:txBody>
          <a:bodyPr lIns="55905" tIns="27953" rIns="55905" bIns="27953"/>
          <a:lstStyle/>
          <a:p>
            <a:endParaRPr lang="zh-CN" altLang="en-US" sz="1100">
              <a:solidFill>
                <a:srgbClr val="1E1C11"/>
              </a:solidFill>
              <a:ea typeface="微软雅黑" panose="020B0503020204020204" pitchFamily="34" charset="-122"/>
            </a:endParaRPr>
          </a:p>
        </p:txBody>
      </p:sp>
      <p:sp>
        <p:nvSpPr>
          <p:cNvPr id="39" name="TextBox 31"/>
          <p:cNvSpPr txBox="1">
            <a:spLocks noChangeArrowheads="1"/>
          </p:cNvSpPr>
          <p:nvPr/>
        </p:nvSpPr>
        <p:spPr bwMode="auto">
          <a:xfrm>
            <a:off x="7064375" y="2724150"/>
            <a:ext cx="8286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gn="ctr"/>
            <a:r>
              <a:rPr lang="zh-CN" altLang="en-US" sz="1100" b="1">
                <a:solidFill>
                  <a:schemeClr val="accent1"/>
                </a:solidFill>
                <a:latin typeface="Broadway BT"/>
                <a:ea typeface="微软雅黑" panose="020B0503020204020204" pitchFamily="34" charset="-122"/>
              </a:rPr>
              <a:t>补充性文字</a:t>
            </a:r>
          </a:p>
        </p:txBody>
      </p:sp>
      <p:sp>
        <p:nvSpPr>
          <p:cNvPr id="40" name="TextBox 31"/>
          <p:cNvSpPr txBox="1">
            <a:spLocks noChangeArrowheads="1"/>
          </p:cNvSpPr>
          <p:nvPr/>
        </p:nvSpPr>
        <p:spPr bwMode="auto">
          <a:xfrm>
            <a:off x="7200900" y="3471863"/>
            <a:ext cx="8270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gn="ctr"/>
            <a:r>
              <a:rPr lang="zh-CN" altLang="en-US" sz="1100" b="1">
                <a:solidFill>
                  <a:schemeClr val="accent1"/>
                </a:solidFill>
                <a:latin typeface="Broadway BT"/>
                <a:ea typeface="微软雅黑" panose="020B0503020204020204" pitchFamily="34" charset="-122"/>
              </a:rPr>
              <a:t>补充性文字</a:t>
            </a:r>
          </a:p>
        </p:txBody>
      </p:sp>
      <p:sp>
        <p:nvSpPr>
          <p:cNvPr id="41" name="TextBox 31"/>
          <p:cNvSpPr txBox="1">
            <a:spLocks noChangeArrowheads="1"/>
          </p:cNvSpPr>
          <p:nvPr/>
        </p:nvSpPr>
        <p:spPr bwMode="auto">
          <a:xfrm>
            <a:off x="7200900" y="1958975"/>
            <a:ext cx="82708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gn="ctr"/>
            <a:r>
              <a:rPr lang="zh-CN" altLang="en-US" sz="1100" b="1">
                <a:solidFill>
                  <a:schemeClr val="accent1"/>
                </a:solidFill>
                <a:latin typeface="Broadway BT"/>
                <a:ea typeface="微软雅黑" panose="020B0503020204020204" pitchFamily="34" charset="-122"/>
              </a:rPr>
              <a:t>补充性文字</a:t>
            </a:r>
          </a:p>
        </p:txBody>
      </p:sp>
      <p:sp>
        <p:nvSpPr>
          <p:cNvPr id="42" name="圆角矩形 41"/>
          <p:cNvSpPr>
            <a:spLocks noChangeArrowheads="1"/>
          </p:cNvSpPr>
          <p:nvPr/>
        </p:nvSpPr>
        <p:spPr bwMode="auto">
          <a:xfrm>
            <a:off x="3101975" y="2413000"/>
            <a:ext cx="3049588" cy="876300"/>
          </a:xfrm>
          <a:prstGeom prst="roundRect">
            <a:avLst>
              <a:gd name="adj" fmla="val 9991"/>
            </a:avLst>
          </a:prstGeom>
          <a:solidFill>
            <a:srgbClr val="F2F2F2"/>
          </a:solidFill>
          <a:ln w="3175">
            <a:solidFill>
              <a:srgbClr val="7F7F7F"/>
            </a:solidFill>
            <a:bevel/>
            <a:headEnd/>
            <a:tailEnd/>
          </a:ln>
        </p:spPr>
        <p:txBody>
          <a:bodyPr lIns="62118" tIns="31058" rIns="62118" bIns="31058"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sz="1000">
              <a:solidFill>
                <a:srgbClr val="434343"/>
              </a:solidFill>
            </a:endParaRPr>
          </a:p>
        </p:txBody>
      </p:sp>
      <p:sp>
        <p:nvSpPr>
          <p:cNvPr id="43" name="圆角矩形 42"/>
          <p:cNvSpPr>
            <a:spLocks noChangeArrowheads="1"/>
          </p:cNvSpPr>
          <p:nvPr/>
        </p:nvSpPr>
        <p:spPr bwMode="auto">
          <a:xfrm>
            <a:off x="3101975" y="3640138"/>
            <a:ext cx="3049588" cy="876300"/>
          </a:xfrm>
          <a:prstGeom prst="roundRect">
            <a:avLst>
              <a:gd name="adj" fmla="val 9991"/>
            </a:avLst>
          </a:prstGeom>
          <a:solidFill>
            <a:srgbClr val="F2F2F2"/>
          </a:solidFill>
          <a:ln w="3175">
            <a:solidFill>
              <a:srgbClr val="7F7F7F"/>
            </a:solidFill>
            <a:bevel/>
            <a:headEnd/>
            <a:tailEnd/>
          </a:ln>
        </p:spPr>
        <p:txBody>
          <a:bodyPr lIns="62118" tIns="31058" rIns="62118" bIns="31058"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sz="1000">
              <a:solidFill>
                <a:srgbClr val="434343"/>
              </a:solidFill>
              <a:latin typeface="Arial" panose="020B0604020202020204" pitchFamily="34" charset="0"/>
            </a:endParaRPr>
          </a:p>
        </p:txBody>
      </p:sp>
      <p:sp>
        <p:nvSpPr>
          <p:cNvPr id="44" name="圆角矩形 43"/>
          <p:cNvSpPr>
            <a:spLocks noChangeArrowheads="1"/>
          </p:cNvSpPr>
          <p:nvPr/>
        </p:nvSpPr>
        <p:spPr bwMode="auto">
          <a:xfrm>
            <a:off x="3101975" y="1198563"/>
            <a:ext cx="3049588" cy="874712"/>
          </a:xfrm>
          <a:prstGeom prst="roundRect">
            <a:avLst>
              <a:gd name="adj" fmla="val 9991"/>
            </a:avLst>
          </a:prstGeom>
          <a:solidFill>
            <a:srgbClr val="F2F2F2"/>
          </a:solidFill>
          <a:ln w="3175">
            <a:solidFill>
              <a:srgbClr val="7F7F7F"/>
            </a:solidFill>
            <a:bevel/>
            <a:headEnd/>
            <a:tailEnd/>
          </a:ln>
        </p:spPr>
        <p:txBody>
          <a:bodyPr lIns="62118" tIns="31058" rIns="62118" bIns="31058"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2"/>
            <a:endParaRPr lang="zh-CN" altLang="en-US" sz="1000">
              <a:solidFill>
                <a:srgbClr val="434343"/>
              </a:solidFill>
              <a:latin typeface="Arial" panose="020B0604020202020204" pitchFamily="34" charset="0"/>
            </a:endParaRPr>
          </a:p>
        </p:txBody>
      </p:sp>
      <p:sp>
        <p:nvSpPr>
          <p:cNvPr id="45" name="TextBox 32"/>
          <p:cNvSpPr txBox="1">
            <a:spLocks noChangeArrowheads="1"/>
          </p:cNvSpPr>
          <p:nvPr/>
        </p:nvSpPr>
        <p:spPr bwMode="auto">
          <a:xfrm>
            <a:off x="3294063" y="3859213"/>
            <a:ext cx="265747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200">
                <a:solidFill>
                  <a:srgbClr val="404040"/>
                </a:solidFill>
                <a:ea typeface="微软雅黑" panose="020B0503020204020204" pitchFamily="34" charset="-122"/>
              </a:rPr>
              <a:t>您的内容打在这里，或者通过复制您的文本后，在此框中选择粘贴，并选择只保留文字。</a:t>
            </a:r>
          </a:p>
        </p:txBody>
      </p:sp>
      <p:sp>
        <p:nvSpPr>
          <p:cNvPr id="46" name="TextBox 32"/>
          <p:cNvSpPr txBox="1">
            <a:spLocks noChangeArrowheads="1"/>
          </p:cNvSpPr>
          <p:nvPr/>
        </p:nvSpPr>
        <p:spPr bwMode="auto">
          <a:xfrm>
            <a:off x="3282950" y="2566988"/>
            <a:ext cx="265747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200">
                <a:solidFill>
                  <a:srgbClr val="404040"/>
                </a:solidFill>
                <a:ea typeface="微软雅黑" panose="020B0503020204020204" pitchFamily="34" charset="-122"/>
              </a:rPr>
              <a:t>您的内容打在这里，或者通过复制您的文本后，在此框中选择粘贴，并选择只保留文字。</a:t>
            </a:r>
          </a:p>
        </p:txBody>
      </p:sp>
      <p:sp>
        <p:nvSpPr>
          <p:cNvPr id="47" name="TextBox 32"/>
          <p:cNvSpPr txBox="1">
            <a:spLocks noChangeArrowheads="1"/>
          </p:cNvSpPr>
          <p:nvPr/>
        </p:nvSpPr>
        <p:spPr bwMode="auto">
          <a:xfrm>
            <a:off x="3286125" y="1393825"/>
            <a:ext cx="2657475"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r>
              <a:rPr lang="zh-CN" altLang="en-US" sz="1200">
                <a:solidFill>
                  <a:srgbClr val="404040"/>
                </a:solidFill>
                <a:ea typeface="微软雅黑" panose="020B0503020204020204" pitchFamily="34" charset="-122"/>
              </a:rPr>
              <a:t>您的内容打在这里，或者通过复制您的文本后，在此框中选择粘贴，并选择只保留文字。</a:t>
            </a:r>
          </a:p>
        </p:txBody>
      </p:sp>
      <p:sp>
        <p:nvSpPr>
          <p:cNvPr id="57367" name="TextBox 23"/>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57368" name="TextBox 24"/>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nodeType="afterGroup">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nodeType="afterGroup">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nodeType="afterGroup">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nodeType="afterGroup">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nodeType="afterGroup">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nodeType="afterGroup">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nodeType="afterGroup">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nodeType="afterGroup">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nodeType="afterGroup">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nodeType="afterGroup">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nodeType="afterGroup">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nodeType="afterGroup">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nodeType="afterGroup">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nodeType="afterGroup">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p:nvPr/>
        </p:nvGrpSpPr>
        <p:grpSpPr bwMode="auto">
          <a:xfrm>
            <a:off x="2366628" y="1131590"/>
            <a:ext cx="1442867" cy="845091"/>
            <a:chOff x="0" y="0"/>
            <a:chExt cx="9801" cy="6692"/>
          </a:xfrm>
          <a:solidFill>
            <a:schemeClr val="accent1"/>
          </a:solidFill>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grpSp>
      <p:grpSp>
        <p:nvGrpSpPr>
          <p:cNvPr id="25" name="Group 12"/>
          <p:cNvGrpSpPr/>
          <p:nvPr/>
        </p:nvGrpSpPr>
        <p:grpSpPr bwMode="auto">
          <a:xfrm>
            <a:off x="5120293" y="1131590"/>
            <a:ext cx="1442867" cy="845091"/>
            <a:chOff x="0" y="0"/>
            <a:chExt cx="9801" cy="6692"/>
          </a:xfrm>
          <a:solidFill>
            <a:schemeClr val="accent2"/>
          </a:solidFill>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grpSp>
      <p:sp>
        <p:nvSpPr>
          <p:cNvPr id="48" name="Text Box 16"/>
          <p:cNvSpPr txBox="1">
            <a:spLocks noChangeArrowheads="1"/>
          </p:cNvSpPr>
          <p:nvPr/>
        </p:nvSpPr>
        <p:spPr bwMode="auto">
          <a:xfrm>
            <a:off x="2366963" y="2090738"/>
            <a:ext cx="1611312" cy="250825"/>
          </a:xfrm>
          <a:prstGeom prst="rect">
            <a:avLst/>
          </a:prstGeom>
          <a:solidFill>
            <a:schemeClr val="accent1"/>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lnSpc>
                <a:spcPct val="130000"/>
              </a:lnSpc>
            </a:pPr>
            <a:r>
              <a:rPr lang="en-US" altLang="zh-CN" sz="1100" b="1" dirty="0">
                <a:solidFill>
                  <a:srgbClr val="F8F8F8"/>
                </a:solidFill>
                <a:latin typeface="微软雅黑" panose="020B0503020204020204" pitchFamily="34" charset="-122"/>
                <a:ea typeface="微软雅黑" panose="020B0503020204020204" pitchFamily="34" charset="-122"/>
              </a:rPr>
              <a:t>A</a:t>
            </a:r>
            <a:r>
              <a:rPr lang="zh-CN" altLang="en-US" sz="1100" b="1">
                <a:solidFill>
                  <a:srgbClr val="F8F8F8"/>
                </a:solidFill>
                <a:latin typeface="微软雅黑" panose="020B0503020204020204" pitchFamily="34" charset="-122"/>
                <a:ea typeface="微软雅黑" panose="020B0503020204020204" pitchFamily="34" charset="-122"/>
              </a:rPr>
              <a:t>团队</a:t>
            </a:r>
          </a:p>
        </p:txBody>
      </p:sp>
      <p:sp>
        <p:nvSpPr>
          <p:cNvPr id="49" name="Rectangle 17"/>
          <p:cNvSpPr>
            <a:spLocks noChangeArrowheads="1"/>
          </p:cNvSpPr>
          <p:nvPr/>
        </p:nvSpPr>
        <p:spPr bwMode="auto">
          <a:xfrm>
            <a:off x="2366963" y="2384425"/>
            <a:ext cx="1612900" cy="14620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0" name="Text Box 18"/>
          <p:cNvSpPr txBox="1">
            <a:spLocks noChangeArrowheads="1"/>
          </p:cNvSpPr>
          <p:nvPr/>
        </p:nvSpPr>
        <p:spPr bwMode="auto">
          <a:xfrm>
            <a:off x="5119688" y="2090738"/>
            <a:ext cx="1612900" cy="273050"/>
          </a:xfrm>
          <a:prstGeom prst="rect">
            <a:avLst/>
          </a:prstGeom>
          <a:solidFill>
            <a:schemeClr val="accent2"/>
          </a:solidFill>
          <a:ln>
            <a:noFill/>
          </a:ln>
          <a:extLst>
            <a:ext uri="{91240B29-F687-4F45-9708-019B960494DF}">
              <a14:hiddenLine xmlns:a14="http://schemas.microsoft.com/office/drawing/2010/main" w="3175">
                <a:solidFill>
                  <a:srgbClr val="000000"/>
                </a:solidFill>
                <a:bevel/>
                <a:headEnd/>
                <a:tailEnd/>
              </a14:hiddenLine>
            </a:ext>
          </a:extLst>
        </p:spPr>
        <p:txBody>
          <a:bodyPr lIns="62118" tIns="31058" rIns="62118" bIns="31058" anchor="ctr"/>
          <a:lstStyle/>
          <a:p>
            <a:pPr algn="ctr">
              <a:lnSpc>
                <a:spcPct val="130000"/>
              </a:lnSpc>
            </a:pPr>
            <a:r>
              <a:rPr lang="en-US" altLang="zh-CN" sz="1100" b="1" dirty="0">
                <a:solidFill>
                  <a:srgbClr val="F8F8F8"/>
                </a:solidFill>
                <a:latin typeface="微软雅黑" panose="020B0503020204020204" pitchFamily="34" charset="-122"/>
                <a:ea typeface="微软雅黑" panose="020B0503020204020204" pitchFamily="34" charset="-122"/>
              </a:rPr>
              <a:t>B</a:t>
            </a:r>
            <a:r>
              <a:rPr lang="zh-CN" altLang="en-US" sz="1100" b="1">
                <a:solidFill>
                  <a:srgbClr val="F8F8F8"/>
                </a:solidFill>
                <a:latin typeface="微软雅黑" panose="020B0503020204020204" pitchFamily="34" charset="-122"/>
                <a:ea typeface="微软雅黑" panose="020B0503020204020204" pitchFamily="34" charset="-122"/>
              </a:rPr>
              <a:t>团队</a:t>
            </a:r>
          </a:p>
        </p:txBody>
      </p:sp>
      <p:sp>
        <p:nvSpPr>
          <p:cNvPr id="51" name="Rectangle 19"/>
          <p:cNvSpPr>
            <a:spLocks noChangeArrowheads="1"/>
          </p:cNvSpPr>
          <p:nvPr/>
        </p:nvSpPr>
        <p:spPr bwMode="auto">
          <a:xfrm>
            <a:off x="5119688" y="2384425"/>
            <a:ext cx="1612900" cy="14620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2" name="Text Box 20"/>
          <p:cNvSpPr txBox="1">
            <a:spLocks noChangeArrowheads="1"/>
          </p:cNvSpPr>
          <p:nvPr/>
        </p:nvSpPr>
        <p:spPr bwMode="auto">
          <a:xfrm>
            <a:off x="2486025" y="2481263"/>
            <a:ext cx="1401763"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zh-CN" altLang="en-US" sz="120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3" name="Text Box 21"/>
          <p:cNvSpPr txBox="1">
            <a:spLocks noChangeArrowheads="1"/>
          </p:cNvSpPr>
          <p:nvPr/>
        </p:nvSpPr>
        <p:spPr bwMode="auto">
          <a:xfrm>
            <a:off x="5240338" y="2481263"/>
            <a:ext cx="1401762"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8" tIns="31058" rIns="62118" bIns="31058">
            <a:spAutoFit/>
          </a:bodyPr>
          <a:lstStyle/>
          <a:p>
            <a:pPr>
              <a:lnSpc>
                <a:spcPct val="130000"/>
              </a:lnSpc>
            </a:pPr>
            <a:r>
              <a:rPr lang="zh-CN" altLang="en-US" sz="120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54" name="Group 22"/>
          <p:cNvGrpSpPr/>
          <p:nvPr/>
        </p:nvGrpSpPr>
        <p:grpSpPr bwMode="auto">
          <a:xfrm>
            <a:off x="4199673" y="2005143"/>
            <a:ext cx="733160" cy="733910"/>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fontAlgn="auto">
                <a:lnSpc>
                  <a:spcPct val="130000"/>
                </a:lnSpc>
              </a:pPr>
              <a:endParaRPr lang="zh-CN" altLang="en-US" sz="1000" noProof="1">
                <a:latin typeface="微软雅黑" panose="020B0503020204020204" pitchFamily="34" charset="-122"/>
                <a:ea typeface="微软雅黑" panose="020B0503020204020204" pitchFamily="34" charset="-122"/>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auto">
                <a:lnSpc>
                  <a:spcPct val="130000"/>
                </a:lnSpc>
              </a:pPr>
              <a:r>
                <a:rPr lang="en-US" altLang="zh-CN" sz="1000" b="1" noProof="1">
                  <a:solidFill>
                    <a:srgbClr val="F8F8F8"/>
                  </a:solidFill>
                  <a:latin typeface="微软雅黑" panose="020B0503020204020204" pitchFamily="34" charset="-122"/>
                  <a:ea typeface="微软雅黑" panose="020B0503020204020204" pitchFamily="34" charset="-122"/>
                </a:rPr>
                <a:t>VS</a:t>
              </a:r>
              <a:endParaRPr lang="zh-CN" altLang="en-US" sz="1000" b="1" noProof="1">
                <a:solidFill>
                  <a:srgbClr val="F8F8F8"/>
                </a:solidFill>
                <a:latin typeface="微软雅黑" panose="020B0503020204020204" pitchFamily="34" charset="-122"/>
                <a:ea typeface="微软雅黑" panose="020B0503020204020204" pitchFamily="34" charset="-122"/>
              </a:endParaRPr>
            </a:p>
          </p:txBody>
        </p:sp>
      </p:grpSp>
      <p:sp>
        <p:nvSpPr>
          <p:cNvPr id="57" name="Rectangle 269"/>
          <p:cNvSpPr/>
          <p:nvPr/>
        </p:nvSpPr>
        <p:spPr>
          <a:xfrm>
            <a:off x="1116013" y="4062413"/>
            <a:ext cx="6985000" cy="596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anchor="ctr"/>
          <a:lstStyle/>
          <a:p>
            <a:pPr algn="ctr" fontAlgn="auto"/>
            <a:endParaRPr lang="en-US" sz="700" noProof="1">
              <a:solidFill>
                <a:schemeClr val="accent1">
                  <a:lumMod val="75000"/>
                </a:schemeClr>
              </a:solidFill>
              <a:latin typeface="微软雅黑" panose="020B0503020204020204" pitchFamily="34" charset="-122"/>
              <a:ea typeface="微软雅黑" panose="020B0503020204020204" pitchFamily="34" charset="-122"/>
            </a:endParaRPr>
          </a:p>
        </p:txBody>
      </p:sp>
      <p:sp>
        <p:nvSpPr>
          <p:cNvPr id="58" name="Text Box 7"/>
          <p:cNvSpPr txBox="1">
            <a:spLocks noChangeArrowheads="1"/>
          </p:cNvSpPr>
          <p:nvPr/>
        </p:nvSpPr>
        <p:spPr bwMode="auto">
          <a:xfrm>
            <a:off x="1547813" y="4100513"/>
            <a:ext cx="598646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1058" tIns="15530" rIns="31058" bIns="15530" anchor="ctr">
            <a:spAutoFit/>
          </a:bodyPr>
          <a:lstStyle>
            <a:lvl1pPr defTabSz="739775">
              <a:defRPr>
                <a:solidFill>
                  <a:schemeClr val="tx1"/>
                </a:solidFill>
                <a:latin typeface="Calibri" panose="020F0502020204030204" pitchFamily="34" charset="0"/>
                <a:ea typeface="宋体" panose="02010600030101010101" pitchFamily="2" charset="-122"/>
              </a:defRPr>
            </a:lvl1pPr>
            <a:lvl2pPr defTabSz="739775">
              <a:defRPr>
                <a:solidFill>
                  <a:schemeClr val="tx1"/>
                </a:solidFill>
                <a:latin typeface="Calibri" panose="020F0502020204030204" pitchFamily="34" charset="0"/>
                <a:ea typeface="宋体" panose="02010600030101010101" pitchFamily="2" charset="-122"/>
              </a:defRPr>
            </a:lvl2pPr>
            <a:lvl3pPr defTabSz="739775">
              <a:defRPr>
                <a:solidFill>
                  <a:schemeClr val="tx1"/>
                </a:solidFill>
                <a:latin typeface="Calibri" panose="020F0502020204030204" pitchFamily="34" charset="0"/>
                <a:ea typeface="宋体" panose="02010600030101010101" pitchFamily="2" charset="-122"/>
              </a:defRPr>
            </a:lvl3pPr>
            <a:lvl4pPr defTabSz="739775">
              <a:defRPr>
                <a:solidFill>
                  <a:schemeClr val="tx1"/>
                </a:solidFill>
                <a:latin typeface="Calibri" panose="020F0502020204030204" pitchFamily="34" charset="0"/>
                <a:ea typeface="宋体" panose="02010600030101010101" pitchFamily="2" charset="-122"/>
              </a:defRPr>
            </a:lvl4pPr>
            <a:lvl5pPr defTabSz="739775">
              <a:defRPr>
                <a:solidFill>
                  <a:schemeClr val="tx1"/>
                </a:solidFill>
                <a:latin typeface="Calibri" panose="020F0502020204030204" pitchFamily="34" charset="0"/>
                <a:ea typeface="宋体" panose="02010600030101010101" pitchFamily="2" charset="-122"/>
              </a:defRPr>
            </a:lvl5pPr>
            <a:lvl6pPr defTabSz="73977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73977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73977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73977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a:t>
            </a:r>
            <a:endParaRPr lang="en-US" altLang="en-US" sz="1200" dirty="0">
              <a:solidFill>
                <a:schemeClr val="bg1"/>
              </a:solidFill>
              <a:latin typeface="微软雅黑" panose="020B0503020204020204" pitchFamily="34" charset="-122"/>
              <a:ea typeface="微软雅黑" panose="020B0503020204020204" pitchFamily="34" charset="-122"/>
            </a:endParaRPr>
          </a:p>
        </p:txBody>
      </p:sp>
      <p:sp>
        <p:nvSpPr>
          <p:cNvPr id="59404" name="TextBox 2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59405" name="TextBox 2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ppt_x</p:attrName>
                                        </p:attrNameLst>
                                      </p:cBhvr>
                                      <p:tavLst>
                                        <p:tav tm="0">
                                          <p:val>
                                            <p:strVal val="#ppt_x"/>
                                          </p:val>
                                        </p:tav>
                                        <p:tav tm="100000">
                                          <p:val>
                                            <p:strVal val="#ppt_x"/>
                                          </p:val>
                                        </p:tav>
                                      </p:tavLst>
                                    </p:anim>
                                    <p:anim calcmode="lin" valueType="num">
                                      <p:cBhvr>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ppt_x</p:attrName>
                                        </p:attrNameLst>
                                      </p:cBhvr>
                                      <p:tavLst>
                                        <p:tav tm="0">
                                          <p:val>
                                            <p:strVal val="#ppt_x"/>
                                          </p:val>
                                        </p:tav>
                                        <p:tav tm="100000">
                                          <p:val>
                                            <p:strVal val="#ppt_x"/>
                                          </p:val>
                                        </p:tav>
                                      </p:tavLst>
                                    </p:anim>
                                    <p:anim calcmode="lin" valueType="num">
                                      <p:cBhvr>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nodeType="afterGroup">
                            <p:stCondLst>
                              <p:cond delay="18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ppt_x</p:attrName>
                                        </p:attrNameLst>
                                      </p:cBhvr>
                                      <p:tavLst>
                                        <p:tav tm="0">
                                          <p:val>
                                            <p:strVal val="#ppt_x"/>
                                          </p:val>
                                        </p:tav>
                                        <p:tav tm="100000">
                                          <p:val>
                                            <p:strVal val="#ppt_x"/>
                                          </p:val>
                                        </p:tav>
                                      </p:tavLst>
                                    </p:anim>
                                    <p:anim calcmode="lin" valueType="num">
                                      <p:cBhvr>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ppt_x</p:attrName>
                                        </p:attrNameLst>
                                      </p:cBhvr>
                                      <p:tavLst>
                                        <p:tav tm="0">
                                          <p:val>
                                            <p:strVal val="#ppt_x"/>
                                          </p:val>
                                        </p:tav>
                                        <p:tav tm="100000">
                                          <p:val>
                                            <p:strVal val="#ppt_x"/>
                                          </p:val>
                                        </p:tav>
                                      </p:tavLst>
                                    </p:anim>
                                    <p:anim calcmode="lin" valueType="num">
                                      <p:cBhvr>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nodeType="afterGroup">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nodeType="afterGroup">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nodeType="afterGroup">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p:cTn id="46" dur="250" fill="hold"/>
                                        <p:tgtEl>
                                          <p:spTgt spid="57"/>
                                        </p:tgtEl>
                                        <p:attrNameLst>
                                          <p:attrName>ppt_x</p:attrName>
                                        </p:attrNameLst>
                                      </p:cBhvr>
                                      <p:tavLst>
                                        <p:tav tm="0">
                                          <p:val>
                                            <p:strVal val="#ppt_x"/>
                                          </p:val>
                                        </p:tav>
                                        <p:tav tm="100000">
                                          <p:val>
                                            <p:strVal val="#ppt_x"/>
                                          </p:val>
                                        </p:tav>
                                      </p:tavLst>
                                    </p:anim>
                                    <p:anim calcmode="lin" valueType="num">
                                      <p:cBhvr>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nodeType="afterGroup">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250" fill="hold"/>
                                        <p:tgtEl>
                                          <p:spTgt spid="58"/>
                                        </p:tgtEl>
                                        <p:attrNameLst>
                                          <p:attrName>ppt_x</p:attrName>
                                        </p:attrNameLst>
                                      </p:cBhvr>
                                      <p:tavLst>
                                        <p:tav tm="0">
                                          <p:val>
                                            <p:strVal val="#ppt_x"/>
                                          </p:val>
                                        </p:tav>
                                        <p:tav tm="100000">
                                          <p:val>
                                            <p:strVal val="#ppt_x"/>
                                          </p:val>
                                        </p:tav>
                                      </p:tavLst>
                                    </p:anim>
                                    <p:anim calcmode="lin" valueType="num">
                                      <p:cBhvr>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9" grpId="0" animBg="1"/>
      <p:bldP spid="50" grpId="0" bldLvl="0" animBg="1"/>
      <p:bldP spid="51" grpId="0" animBg="1"/>
      <p:bldP spid="52" grpId="0" bldLvl="0"/>
      <p:bldP spid="53" grpId="0"/>
      <p:bldP spid="57" grpId="0" animBg="1"/>
      <p:bldP spid="5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9"/>
          <p:cNvSpPr/>
          <p:nvPr/>
        </p:nvSpPr>
        <p:spPr bwMode="auto">
          <a:xfrm>
            <a:off x="6406538" y="2059480"/>
            <a:ext cx="1165115" cy="227883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27866" tIns="27866" rIns="27866" bIns="27866"/>
          <a:lstStyle/>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r>
              <a:rPr lang="zh-CN" altLang="en-US"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p>
        </p:txBody>
      </p:sp>
      <p:sp>
        <p:nvSpPr>
          <p:cNvPr id="4" name="Rectangle 68"/>
          <p:cNvSpPr/>
          <p:nvPr/>
        </p:nvSpPr>
        <p:spPr bwMode="auto">
          <a:xfrm>
            <a:off x="5174382" y="2059481"/>
            <a:ext cx="1165115" cy="110941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27866" tIns="27866" rIns="27866" bIns="27866"/>
          <a:lstStyle/>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r>
              <a:rPr lang="zh-CN" altLang="en-US"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p>
        </p:txBody>
      </p:sp>
      <p:sp>
        <p:nvSpPr>
          <p:cNvPr id="5" name="Rectangle 69"/>
          <p:cNvSpPr/>
          <p:nvPr/>
        </p:nvSpPr>
        <p:spPr bwMode="auto">
          <a:xfrm>
            <a:off x="5174382" y="3228904"/>
            <a:ext cx="1165115" cy="110941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27866" tIns="27866" rIns="27866" bIns="27866"/>
          <a:lstStyle/>
          <a:p>
            <a:pPr defTabSz="556895">
              <a:lnSpc>
                <a:spcPct val="80000"/>
              </a:lnSpc>
            </a:pPr>
            <a:endParaRPr lang="en-US" altLang="zh-CN"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a:lnSpc>
                <a:spcPct val="80000"/>
              </a:lnSpc>
            </a:pPr>
            <a:r>
              <a:rPr lang="zh-CN" altLang="en-US" sz="1200" spc="-31"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p>
        </p:txBody>
      </p:sp>
      <p:sp>
        <p:nvSpPr>
          <p:cNvPr id="6" name="Right Arrow 74"/>
          <p:cNvSpPr/>
          <p:nvPr/>
        </p:nvSpPr>
        <p:spPr bwMode="auto">
          <a:xfrm rot="16200000" flipV="1">
            <a:off x="6291263" y="3051175"/>
            <a:ext cx="2068512" cy="503238"/>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55729" tIns="27866" rIns="55729" bIns="27866" anchor="ctr"/>
          <a:lstStyle/>
          <a:p>
            <a:pPr algn="ctr" defTabSz="556895"/>
            <a:endParaRPr lang="en-US" sz="1200"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7" name="TextBox 6"/>
          <p:cNvSpPr txBox="1"/>
          <p:nvPr/>
        </p:nvSpPr>
        <p:spPr>
          <a:xfrm>
            <a:off x="6536952" y="3206631"/>
            <a:ext cx="860972" cy="230833"/>
          </a:xfrm>
          <a:prstGeom prst="rect">
            <a:avLst/>
          </a:prstGeom>
          <a:noFill/>
        </p:spPr>
        <p:txBody>
          <a:bodyPr lIns="0" tIns="0" rIns="0" bIns="0">
            <a:spAutoFit/>
          </a:bodyPr>
          <a:lstStyle/>
          <a:p>
            <a:pPr fontAlgn="auto"/>
            <a:r>
              <a:rPr lang="en-US" sz="1500" b="1" noProof="1">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+80%</a:t>
            </a:r>
          </a:p>
        </p:txBody>
      </p:sp>
      <p:sp>
        <p:nvSpPr>
          <p:cNvPr id="9" name="Right Arrow 76"/>
          <p:cNvSpPr/>
          <p:nvPr/>
        </p:nvSpPr>
        <p:spPr bwMode="auto">
          <a:xfrm rot="5400000" flipV="1">
            <a:off x="5748338" y="2139950"/>
            <a:ext cx="669925" cy="504825"/>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55729" tIns="27866" rIns="55729" bIns="27866" anchor="ctr"/>
          <a:lstStyle/>
          <a:p>
            <a:pPr algn="ctr" defTabSz="556895"/>
            <a:endParaRPr lang="en-US" sz="1200"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0" name="TextBox 9"/>
          <p:cNvSpPr txBox="1"/>
          <p:nvPr/>
        </p:nvSpPr>
        <p:spPr>
          <a:xfrm>
            <a:off x="5301045" y="3917279"/>
            <a:ext cx="998412" cy="230833"/>
          </a:xfrm>
          <a:prstGeom prst="rect">
            <a:avLst/>
          </a:prstGeom>
          <a:noFill/>
        </p:spPr>
        <p:txBody>
          <a:bodyPr lIns="0" tIns="0" rIns="0" bIns="0">
            <a:spAutoFit/>
          </a:bodyPr>
          <a:lstStyle/>
          <a:p>
            <a:pPr fontAlgn="auto"/>
            <a:r>
              <a:rPr lang="en-US" sz="1500" b="1" noProof="1">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+50%</a:t>
            </a:r>
          </a:p>
        </p:txBody>
      </p:sp>
      <p:sp>
        <p:nvSpPr>
          <p:cNvPr id="11" name="Right Arrow 78"/>
          <p:cNvSpPr/>
          <p:nvPr/>
        </p:nvSpPr>
        <p:spPr bwMode="auto">
          <a:xfrm rot="16200000">
            <a:off x="5679282" y="3680619"/>
            <a:ext cx="808037" cy="504825"/>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55729" tIns="27866" rIns="55729" bIns="27866" anchor="ctr"/>
          <a:lstStyle/>
          <a:p>
            <a:pPr algn="ctr" defTabSz="556895"/>
            <a:endParaRPr lang="en-US" sz="1200" noProof="1">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2" name="TextBox 11"/>
          <p:cNvSpPr txBox="1"/>
          <p:nvPr/>
        </p:nvSpPr>
        <p:spPr>
          <a:xfrm>
            <a:off x="5276510" y="2226030"/>
            <a:ext cx="998411" cy="230833"/>
          </a:xfrm>
          <a:prstGeom prst="rect">
            <a:avLst/>
          </a:prstGeom>
          <a:noFill/>
        </p:spPr>
        <p:txBody>
          <a:bodyPr lIns="0" tIns="0" rIns="0" bIns="0">
            <a:spAutoFit/>
          </a:bodyPr>
          <a:lstStyle/>
          <a:p>
            <a:pPr fontAlgn="auto"/>
            <a:r>
              <a:rPr lang="en-US" sz="1500" b="1" noProof="1">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-30%   </a:t>
            </a:r>
          </a:p>
        </p:txBody>
      </p:sp>
      <p:graphicFrame>
        <p:nvGraphicFramePr>
          <p:cNvPr id="61450" name="对象 1"/>
          <p:cNvGraphicFramePr>
            <a:graphicFrameLocks/>
          </p:cNvGraphicFramePr>
          <p:nvPr/>
        </p:nvGraphicFramePr>
        <p:xfrm>
          <a:off x="1414463" y="1708150"/>
          <a:ext cx="3652837" cy="2732088"/>
        </p:xfrm>
        <a:graphic>
          <a:graphicData uri="http://schemas.openxmlformats.org/presentationml/2006/ole">
            <mc:AlternateContent xmlns:mc="http://schemas.openxmlformats.org/markup-compatibility/2006">
              <mc:Choice xmlns:v="urn:schemas-microsoft-com:vml" Requires="v">
                <p:oleObj spid="_x0000_s61474" r:id="rId4" imgW="3647619" imgH="2723810" progId="excel.sheet.8">
                  <p:embed/>
                </p:oleObj>
              </mc:Choice>
              <mc:Fallback>
                <p:oleObj r:id="rId4" imgW="3647619" imgH="2723810" progId="excel.sheet.8">
                  <p:embed/>
                  <p:pic>
                    <p:nvPicPr>
                      <p:cNvPr id="0" name="对象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4463" y="1708150"/>
                        <a:ext cx="3652837"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Content Placeholder 2"/>
          <p:cNvSpPr txBox="1">
            <a:spLocks noChangeArrowheads="1"/>
          </p:cNvSpPr>
          <p:nvPr/>
        </p:nvSpPr>
        <p:spPr bwMode="auto">
          <a:xfrm>
            <a:off x="1122363" y="1438275"/>
            <a:ext cx="2728912"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spcBef>
                <a:spcPts val="100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en-US" sz="1200" dirty="0">
              <a:latin typeface="微软雅黑" panose="020B0503020204020204" pitchFamily="34" charset="-122"/>
              <a:ea typeface="微软雅黑" panose="020B0503020204020204" pitchFamily="34" charset="-122"/>
            </a:endParaRPr>
          </a:p>
        </p:txBody>
      </p:sp>
      <p:sp>
        <p:nvSpPr>
          <p:cNvPr id="15" name="Title 13"/>
          <p:cNvSpPr txBox="1">
            <a:spLocks noChangeArrowheads="1"/>
          </p:cNvSpPr>
          <p:nvPr/>
        </p:nvSpPr>
        <p:spPr bwMode="auto">
          <a:xfrm>
            <a:off x="1108075" y="1052513"/>
            <a:ext cx="2163763"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zh-CN" altLang="en-US" sz="1400" b="1">
                <a:solidFill>
                  <a:schemeClr val="accent1"/>
                </a:solidFill>
                <a:latin typeface="微软雅黑" panose="020B0503020204020204" pitchFamily="34" charset="-122"/>
                <a:ea typeface="微软雅黑" panose="020B0503020204020204" pitchFamily="34" charset="-122"/>
              </a:rPr>
              <a:t>单击此处添加标题</a:t>
            </a:r>
          </a:p>
        </p:txBody>
      </p:sp>
      <p:sp>
        <p:nvSpPr>
          <p:cNvPr id="16" name="矩形 15"/>
          <p:cNvSpPr/>
          <p:nvPr/>
        </p:nvSpPr>
        <p:spPr>
          <a:xfrm>
            <a:off x="1533525" y="4440238"/>
            <a:ext cx="841375" cy="241300"/>
          </a:xfrm>
          <a:prstGeom prst="rect">
            <a:avLst/>
          </a:prstGeom>
        </p:spPr>
        <p:txBody>
          <a:bodyPr wrap="none" lIns="68580" tIns="34290" rIns="68580" bIns="34290">
            <a:spAutoFit/>
          </a:bodyPr>
          <a:lstStyle/>
          <a:p>
            <a:pPr defTabSz="556895">
              <a:lnSpc>
                <a:spcPct val="80000"/>
              </a:lnSpc>
            </a:pPr>
            <a:r>
              <a:rPr lang="zh-CN" altLang="en-US" sz="1400" spc="-31" noProof="1">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17" name="矩形 16"/>
          <p:cNvSpPr/>
          <p:nvPr/>
        </p:nvSpPr>
        <p:spPr>
          <a:xfrm>
            <a:off x="2392363" y="4440238"/>
            <a:ext cx="839787" cy="241300"/>
          </a:xfrm>
          <a:prstGeom prst="rect">
            <a:avLst/>
          </a:prstGeom>
        </p:spPr>
        <p:txBody>
          <a:bodyPr wrap="none" lIns="68580" tIns="34290" rIns="68580" bIns="34290">
            <a:spAutoFit/>
          </a:bodyPr>
          <a:lstStyle/>
          <a:p>
            <a:pPr defTabSz="556895">
              <a:lnSpc>
                <a:spcPct val="80000"/>
              </a:lnSpc>
            </a:pPr>
            <a:r>
              <a:rPr lang="zh-CN" altLang="en-US" sz="1400" spc="-31" noProof="1">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18" name="矩形 17"/>
          <p:cNvSpPr/>
          <p:nvPr/>
        </p:nvSpPr>
        <p:spPr>
          <a:xfrm>
            <a:off x="3271838" y="4440238"/>
            <a:ext cx="841375" cy="241300"/>
          </a:xfrm>
          <a:prstGeom prst="rect">
            <a:avLst/>
          </a:prstGeom>
        </p:spPr>
        <p:txBody>
          <a:bodyPr wrap="none" lIns="68580" tIns="34290" rIns="68580" bIns="34290">
            <a:spAutoFit/>
          </a:bodyPr>
          <a:lstStyle/>
          <a:p>
            <a:pPr defTabSz="556895">
              <a:lnSpc>
                <a:spcPct val="80000"/>
              </a:lnSpc>
            </a:pPr>
            <a:r>
              <a:rPr lang="zh-CN" altLang="en-US" sz="1400" spc="-31" noProof="1">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19" name="矩形 18"/>
          <p:cNvSpPr/>
          <p:nvPr/>
        </p:nvSpPr>
        <p:spPr>
          <a:xfrm>
            <a:off x="4160838" y="4440238"/>
            <a:ext cx="839787" cy="241300"/>
          </a:xfrm>
          <a:prstGeom prst="rect">
            <a:avLst/>
          </a:prstGeom>
        </p:spPr>
        <p:txBody>
          <a:bodyPr wrap="none" lIns="68580" tIns="34290" rIns="68580" bIns="34290">
            <a:spAutoFit/>
          </a:bodyPr>
          <a:lstStyle/>
          <a:p>
            <a:pPr defTabSz="556895">
              <a:lnSpc>
                <a:spcPct val="80000"/>
              </a:lnSpc>
            </a:pPr>
            <a:r>
              <a:rPr lang="zh-CN" altLang="en-US" sz="1400" spc="-31" noProof="1">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61457" name="TextBox 19"/>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61458" name="TextBox 20"/>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nodeType="afterGroup">
                            <p:stCondLst>
                              <p:cond delay="500"/>
                            </p:stCondLst>
                            <p:childTnLst>
                              <p:par>
                                <p:cTn id="18" presetID="22" presetClass="entr" presetSubtype="4" fill="hold" nodeType="afterEffect">
                                  <p:stCondLst>
                                    <p:cond delay="0"/>
                                  </p:stCondLst>
                                  <p:childTnLst>
                                    <p:set>
                                      <p:cBhvr>
                                        <p:cTn id="19" dur="1" fill="hold">
                                          <p:stCondLst>
                                            <p:cond delay="0"/>
                                          </p:stCondLst>
                                        </p:cTn>
                                        <p:tgtEl>
                                          <p:spTgt spid="61450"/>
                                        </p:tgtEl>
                                        <p:attrNameLst>
                                          <p:attrName>style.visibility</p:attrName>
                                        </p:attrNameLst>
                                      </p:cBhvr>
                                      <p:to>
                                        <p:strVal val="visible"/>
                                      </p:to>
                                    </p:set>
                                    <p:animEffect transition="in" filter="wipe(down)">
                                      <p:cBhvr>
                                        <p:cTn id="20" dur="1000"/>
                                        <p:tgtEl>
                                          <p:spTgt spid="61450"/>
                                        </p:tgtEl>
                                      </p:cBhvr>
                                    </p:animEffect>
                                  </p:childTnLst>
                                </p:cTn>
                              </p:par>
                            </p:childTnLst>
                          </p:cTn>
                        </p:par>
                        <p:par>
                          <p:cTn id="21" fill="hold" nodeType="afterGroup">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nodeType="afterGroup">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nodeType="afterGroup">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nodeType="afterGroup">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nodeType="afterGroup">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nodeType="afterGroup">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nodeType="afterGroup">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nodeType="afterGroup">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nodeType="afterGroup">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nodeType="afterGroup">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nodeType="afterGroup">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animBg="1"/>
      <p:bldP spid="10" grpId="0"/>
      <p:bldP spid="11" grpId="0" animBg="1"/>
      <p:bldP spid="12" grpId="0"/>
      <p:bldP spid="14" grpId="0"/>
      <p:bldP spid="15" grpId="0"/>
      <p:bldP spid="16" grpId="0"/>
      <p:bldP spid="17" grpId="0"/>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noChangeArrowheads="1"/>
          </p:cNvSpPr>
          <p:nvPr/>
        </p:nvSpPr>
        <p:spPr bwMode="auto">
          <a:xfrm>
            <a:off x="1824038" y="1435100"/>
            <a:ext cx="2203450" cy="503238"/>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a:spLocks noChangeArrowheads="1"/>
          </p:cNvSpPr>
          <p:nvPr/>
        </p:nvSpPr>
        <p:spPr bwMode="auto">
          <a:xfrm flipH="1">
            <a:off x="5072063" y="1435100"/>
            <a:ext cx="2203450" cy="503238"/>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a:spLocks noChangeArrowheads="1"/>
          </p:cNvSpPr>
          <p:nvPr/>
        </p:nvSpPr>
        <p:spPr bwMode="auto">
          <a:xfrm flipV="1">
            <a:off x="1824038" y="3700463"/>
            <a:ext cx="2203450" cy="501650"/>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a:spLocks noChangeArrowheads="1"/>
          </p:cNvSpPr>
          <p:nvPr/>
        </p:nvSpPr>
        <p:spPr bwMode="auto">
          <a:xfrm flipH="1" flipV="1">
            <a:off x="5072063" y="3700463"/>
            <a:ext cx="2203450" cy="501650"/>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2476500"/>
            <a:ext cx="9144000" cy="782638"/>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lstStyle/>
          <a:p>
            <a:endParaRPr lang="zh-CN" altLang="en-US" sz="1200">
              <a:latin typeface="微软雅黑" panose="020B0503020204020204" pitchFamily="34" charset="-122"/>
              <a:ea typeface="微软雅黑" panose="020B0503020204020204" pitchFamily="34" charset="-122"/>
            </a:endParaRPr>
          </a:p>
        </p:txBody>
      </p:sp>
      <p:sp>
        <p:nvSpPr>
          <p:cNvPr id="35" name="TextBox 33"/>
          <p:cNvSpPr txBox="1">
            <a:spLocks noChangeArrowheads="1"/>
          </p:cNvSpPr>
          <p:nvPr/>
        </p:nvSpPr>
        <p:spPr bwMode="auto">
          <a:xfrm>
            <a:off x="3203575" y="2698750"/>
            <a:ext cx="269081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084" tIns="31042" rIns="62084" bIns="31042">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点击添加表述内容标题</a:t>
            </a:r>
          </a:p>
        </p:txBody>
      </p:sp>
      <p:grpSp>
        <p:nvGrpSpPr>
          <p:cNvPr id="36" name="组合 34"/>
          <p:cNvGrpSpPr/>
          <p:nvPr/>
        </p:nvGrpSpPr>
        <p:grpSpPr bwMode="auto">
          <a:xfrm>
            <a:off x="1442977" y="1889864"/>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200" noProof="1">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39" name="组合 37"/>
          <p:cNvGrpSpPr/>
          <p:nvPr/>
        </p:nvGrpSpPr>
        <p:grpSpPr bwMode="auto">
          <a:xfrm>
            <a:off x="1460219" y="2960261"/>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200" noProof="1">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42" name="组合 40"/>
          <p:cNvGrpSpPr/>
          <p:nvPr/>
        </p:nvGrpSpPr>
        <p:grpSpPr bwMode="auto">
          <a:xfrm>
            <a:off x="6852588" y="1911444"/>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200" noProof="1">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45" name="组合 43"/>
          <p:cNvGrpSpPr/>
          <p:nvPr/>
        </p:nvGrpSpPr>
        <p:grpSpPr bwMode="auto">
          <a:xfrm>
            <a:off x="6884917" y="2980763"/>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auto" hangingPunct="1">
                <a:spcBef>
                  <a:spcPct val="0"/>
                </a:spcBef>
                <a:buFontTx/>
                <a:buNone/>
              </a:pPr>
              <a:endParaRPr lang="zh-CN" altLang="en-US" sz="1200" noProof="1">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2290763" y="1128713"/>
            <a:ext cx="11938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r>
              <a:rPr lang="zh-CN" altLang="en-US" sz="1400" b="1">
                <a:solidFill>
                  <a:schemeClr val="accent1"/>
                </a:solidFill>
                <a:latin typeface="微软雅黑" panose="020B0503020204020204" pitchFamily="34" charset="-122"/>
                <a:ea typeface="微软雅黑" panose="020B0503020204020204" pitchFamily="34" charset="-122"/>
              </a:rPr>
              <a:t>添加标题内容</a:t>
            </a:r>
            <a:endParaRPr lang="en-US" altLang="zh-CN" sz="1400" b="1" dirty="0">
              <a:solidFill>
                <a:schemeClr val="accent1"/>
              </a:solidFill>
              <a:latin typeface="微软雅黑" panose="020B0503020204020204" pitchFamily="34" charset="-122"/>
              <a:ea typeface="微软雅黑" panose="020B0503020204020204" pitchFamily="34" charset="-122"/>
            </a:endParaRPr>
          </a:p>
        </p:txBody>
      </p:sp>
      <p:sp>
        <p:nvSpPr>
          <p:cNvPr id="49" name="TextBox 47"/>
          <p:cNvSpPr txBox="1">
            <a:spLocks noChangeArrowheads="1"/>
          </p:cNvSpPr>
          <p:nvPr/>
        </p:nvSpPr>
        <p:spPr bwMode="auto">
          <a:xfrm>
            <a:off x="2239963" y="1519238"/>
            <a:ext cx="17589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r>
              <a:rPr lang="zh-CN" altLang="en-US" sz="11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5576888" y="1128713"/>
            <a:ext cx="11953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pPr algn="r"/>
            <a:r>
              <a:rPr lang="zh-CN" altLang="en-US" sz="1400" b="1">
                <a:solidFill>
                  <a:schemeClr val="accent1"/>
                </a:solidFill>
                <a:latin typeface="微软雅黑" panose="020B0503020204020204" pitchFamily="34" charset="-122"/>
                <a:ea typeface="微软雅黑" panose="020B0503020204020204" pitchFamily="34" charset="-122"/>
              </a:rPr>
              <a:t>添加标题内容</a:t>
            </a:r>
            <a:endParaRPr lang="en-US" altLang="zh-CN" sz="1400" b="1" dirty="0">
              <a:solidFill>
                <a:schemeClr val="accent1"/>
              </a:solidFill>
              <a:latin typeface="微软雅黑" panose="020B0503020204020204" pitchFamily="34" charset="-122"/>
              <a:ea typeface="微软雅黑" panose="020B0503020204020204" pitchFamily="34" charset="-122"/>
            </a:endParaRPr>
          </a:p>
        </p:txBody>
      </p:sp>
      <p:sp>
        <p:nvSpPr>
          <p:cNvPr id="51" name="TextBox 49"/>
          <p:cNvSpPr txBox="1">
            <a:spLocks noChangeArrowheads="1"/>
          </p:cNvSpPr>
          <p:nvPr/>
        </p:nvSpPr>
        <p:spPr bwMode="auto">
          <a:xfrm>
            <a:off x="5076825" y="1519238"/>
            <a:ext cx="17589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pPr algn="r"/>
            <a:r>
              <a:rPr lang="zh-CN" altLang="en-US" sz="11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2290763" y="4238625"/>
            <a:ext cx="1193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r>
              <a:rPr lang="zh-CN" altLang="en-US" sz="1400" b="1">
                <a:solidFill>
                  <a:schemeClr val="accent1"/>
                </a:solidFill>
                <a:latin typeface="微软雅黑" panose="020B0503020204020204" pitchFamily="34" charset="-122"/>
                <a:ea typeface="微软雅黑" panose="020B0503020204020204" pitchFamily="34" charset="-122"/>
              </a:rPr>
              <a:t>添加标题内容</a:t>
            </a:r>
            <a:endParaRPr lang="en-US" altLang="zh-CN" sz="1400" b="1" dirty="0">
              <a:solidFill>
                <a:schemeClr val="accent1"/>
              </a:solidFill>
              <a:latin typeface="微软雅黑" panose="020B0503020204020204" pitchFamily="34" charset="-122"/>
              <a:ea typeface="微软雅黑" panose="020B0503020204020204" pitchFamily="34" charset="-122"/>
            </a:endParaRPr>
          </a:p>
        </p:txBody>
      </p:sp>
      <p:sp>
        <p:nvSpPr>
          <p:cNvPr id="53" name="TextBox 51"/>
          <p:cNvSpPr txBox="1">
            <a:spLocks noChangeArrowheads="1"/>
          </p:cNvSpPr>
          <p:nvPr/>
        </p:nvSpPr>
        <p:spPr bwMode="auto">
          <a:xfrm>
            <a:off x="2239963" y="3414713"/>
            <a:ext cx="17589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r>
              <a:rPr lang="zh-CN" altLang="en-US" sz="11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5576888" y="4238625"/>
            <a:ext cx="11953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pPr algn="r"/>
            <a:r>
              <a:rPr lang="zh-CN" altLang="en-US" sz="1400" b="1">
                <a:solidFill>
                  <a:schemeClr val="accent1"/>
                </a:solidFill>
                <a:latin typeface="微软雅黑" panose="020B0503020204020204" pitchFamily="34" charset="-122"/>
                <a:ea typeface="微软雅黑" panose="020B0503020204020204" pitchFamily="34" charset="-122"/>
              </a:rPr>
              <a:t>添加标题内容</a:t>
            </a:r>
            <a:endParaRPr lang="en-US" altLang="zh-CN" sz="1400" b="1" dirty="0">
              <a:solidFill>
                <a:schemeClr val="accent1"/>
              </a:solidFill>
              <a:latin typeface="微软雅黑" panose="020B0503020204020204" pitchFamily="34" charset="-122"/>
              <a:ea typeface="微软雅黑" panose="020B0503020204020204" pitchFamily="34" charset="-122"/>
            </a:endParaRPr>
          </a:p>
        </p:txBody>
      </p:sp>
      <p:sp>
        <p:nvSpPr>
          <p:cNvPr id="55" name="TextBox 53"/>
          <p:cNvSpPr txBox="1">
            <a:spLocks noChangeArrowheads="1"/>
          </p:cNvSpPr>
          <p:nvPr/>
        </p:nvSpPr>
        <p:spPr bwMode="auto">
          <a:xfrm>
            <a:off x="5076825" y="3414713"/>
            <a:ext cx="17589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p>
            <a:pPr algn="r"/>
            <a:r>
              <a:rPr lang="zh-CN" altLang="en-US" sz="110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3507" name="TextBox 27"/>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63508" name="TextBox 28"/>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nodeType="afterGroup">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nodeType="afterGroup">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nodeType="afterGroup">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nodeType="afterGroup">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p:bldP spid="48" grpId="0"/>
      <p:bldP spid="49" grpId="0"/>
      <p:bldP spid="50" grpId="0"/>
      <p:bldP spid="51" grpId="0"/>
      <p:bldP spid="52" grpId="0"/>
      <p:bldP spid="53" grpId="0"/>
      <p:bldP spid="54" grpId="0"/>
      <p:bldP spid="5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2"/>
          <p:cNvGrpSpPr/>
          <p:nvPr/>
        </p:nvGrpSpPr>
        <p:grpSpPr bwMode="auto">
          <a:xfrm rot="-1142007">
            <a:off x="1264073" y="1831372"/>
            <a:ext cx="1556078" cy="1558119"/>
            <a:chOff x="0" y="0"/>
            <a:chExt cx="1200" cy="1200"/>
          </a:xfrm>
          <a:solidFill>
            <a:schemeClr val="accent1"/>
          </a:solidFill>
        </p:grpSpPr>
        <p:sp>
          <p:nvSpPr>
            <p:cNvPr id="125"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26" name="Group 4"/>
            <p:cNvGrpSpPr/>
            <p:nvPr/>
          </p:nvGrpSpPr>
          <p:grpSpPr bwMode="auto">
            <a:xfrm>
              <a:off x="456" y="0"/>
              <a:ext cx="288" cy="1200"/>
              <a:chOff x="0" y="0"/>
              <a:chExt cx="288" cy="1200"/>
            </a:xfrm>
            <a:grpFill/>
          </p:grpSpPr>
          <p:sp>
            <p:nvSpPr>
              <p:cNvPr id="136"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37"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27" name="Group 7"/>
            <p:cNvGrpSpPr/>
            <p:nvPr/>
          </p:nvGrpSpPr>
          <p:grpSpPr bwMode="auto">
            <a:xfrm rot="-5400000">
              <a:off x="456" y="0"/>
              <a:ext cx="288" cy="1200"/>
              <a:chOff x="0" y="0"/>
              <a:chExt cx="288" cy="1200"/>
            </a:xfrm>
            <a:grpFill/>
          </p:grpSpPr>
          <p:sp>
            <p:nvSpPr>
              <p:cNvPr id="134"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35"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28" name="Group 10"/>
            <p:cNvGrpSpPr/>
            <p:nvPr/>
          </p:nvGrpSpPr>
          <p:grpSpPr bwMode="auto">
            <a:xfrm rot="-2700000">
              <a:off x="456" y="0"/>
              <a:ext cx="288" cy="1200"/>
              <a:chOff x="0" y="0"/>
              <a:chExt cx="288" cy="1200"/>
            </a:xfrm>
            <a:grpFill/>
          </p:grpSpPr>
          <p:sp>
            <p:nvSpPr>
              <p:cNvPr id="132"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33"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29" name="Group 13"/>
            <p:cNvGrpSpPr/>
            <p:nvPr/>
          </p:nvGrpSpPr>
          <p:grpSpPr bwMode="auto">
            <a:xfrm rot="2700000" flipH="1">
              <a:off x="457" y="0"/>
              <a:ext cx="288" cy="1200"/>
              <a:chOff x="0" y="0"/>
              <a:chExt cx="288" cy="1200"/>
            </a:xfrm>
            <a:grpFill/>
          </p:grpSpPr>
          <p:sp>
            <p:nvSpPr>
              <p:cNvPr id="130"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31"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138" name="Group 16"/>
          <p:cNvGrpSpPr/>
          <p:nvPr/>
        </p:nvGrpSpPr>
        <p:grpSpPr bwMode="auto">
          <a:xfrm rot="-1142007">
            <a:off x="1264073" y="1830971"/>
            <a:ext cx="1556078" cy="1558119"/>
            <a:chOff x="0" y="0"/>
            <a:chExt cx="1200" cy="1200"/>
          </a:xfrm>
          <a:solidFill>
            <a:schemeClr val="accent1"/>
          </a:solidFill>
        </p:grpSpPr>
        <p:sp>
          <p:nvSpPr>
            <p:cNvPr id="139"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40" name="Group 18"/>
            <p:cNvGrpSpPr/>
            <p:nvPr/>
          </p:nvGrpSpPr>
          <p:grpSpPr bwMode="auto">
            <a:xfrm>
              <a:off x="456" y="0"/>
              <a:ext cx="288" cy="1200"/>
              <a:chOff x="0" y="0"/>
              <a:chExt cx="288" cy="1200"/>
            </a:xfrm>
            <a:grpFill/>
          </p:grpSpPr>
          <p:sp>
            <p:nvSpPr>
              <p:cNvPr id="150"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51"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41" name="Group 21"/>
            <p:cNvGrpSpPr/>
            <p:nvPr/>
          </p:nvGrpSpPr>
          <p:grpSpPr bwMode="auto">
            <a:xfrm rot="-5400000">
              <a:off x="456" y="0"/>
              <a:ext cx="288" cy="1200"/>
              <a:chOff x="0" y="0"/>
              <a:chExt cx="288" cy="1200"/>
            </a:xfrm>
            <a:grpFill/>
          </p:grpSpPr>
          <p:sp>
            <p:nvSpPr>
              <p:cNvPr id="148"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49"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42" name="Group 24"/>
            <p:cNvGrpSpPr/>
            <p:nvPr/>
          </p:nvGrpSpPr>
          <p:grpSpPr bwMode="auto">
            <a:xfrm rot="-2700000">
              <a:off x="456" y="0"/>
              <a:ext cx="288" cy="1200"/>
              <a:chOff x="0" y="0"/>
              <a:chExt cx="288" cy="1200"/>
            </a:xfrm>
            <a:grpFill/>
          </p:grpSpPr>
          <p:sp>
            <p:nvSpPr>
              <p:cNvPr id="146"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47"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43" name="Group 27"/>
            <p:cNvGrpSpPr/>
            <p:nvPr/>
          </p:nvGrpSpPr>
          <p:grpSpPr bwMode="auto">
            <a:xfrm rot="2700000" flipH="1">
              <a:off x="457" y="0"/>
              <a:ext cx="288" cy="1200"/>
              <a:chOff x="0" y="0"/>
              <a:chExt cx="288" cy="1200"/>
            </a:xfrm>
            <a:grpFill/>
          </p:grpSpPr>
          <p:sp>
            <p:nvSpPr>
              <p:cNvPr id="144"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45"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152" name="Group 30"/>
          <p:cNvGrpSpPr/>
          <p:nvPr/>
        </p:nvGrpSpPr>
        <p:grpSpPr bwMode="auto">
          <a:xfrm>
            <a:off x="2569066" y="2229537"/>
            <a:ext cx="2136912" cy="2139715"/>
            <a:chOff x="0" y="0"/>
            <a:chExt cx="1200" cy="1200"/>
          </a:xfrm>
          <a:solidFill>
            <a:schemeClr val="accent2"/>
          </a:solidFill>
        </p:grpSpPr>
        <p:sp>
          <p:nvSpPr>
            <p:cNvPr id="153"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54" name="Group 32"/>
            <p:cNvGrpSpPr/>
            <p:nvPr/>
          </p:nvGrpSpPr>
          <p:grpSpPr bwMode="auto">
            <a:xfrm>
              <a:off x="456" y="0"/>
              <a:ext cx="288" cy="1200"/>
              <a:chOff x="0" y="0"/>
              <a:chExt cx="288" cy="1200"/>
            </a:xfrm>
            <a:grpFill/>
          </p:grpSpPr>
          <p:sp>
            <p:nvSpPr>
              <p:cNvPr id="164"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65"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55" name="Group 35"/>
            <p:cNvGrpSpPr/>
            <p:nvPr/>
          </p:nvGrpSpPr>
          <p:grpSpPr bwMode="auto">
            <a:xfrm rot="-5400000">
              <a:off x="456" y="0"/>
              <a:ext cx="288" cy="1200"/>
              <a:chOff x="0" y="0"/>
              <a:chExt cx="288" cy="1200"/>
            </a:xfrm>
            <a:grpFill/>
          </p:grpSpPr>
          <p:sp>
            <p:nvSpPr>
              <p:cNvPr id="162"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63"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56" name="Group 38"/>
            <p:cNvGrpSpPr/>
            <p:nvPr/>
          </p:nvGrpSpPr>
          <p:grpSpPr bwMode="auto">
            <a:xfrm rot="-2700000">
              <a:off x="456" y="0"/>
              <a:ext cx="288" cy="1200"/>
              <a:chOff x="0" y="0"/>
              <a:chExt cx="288" cy="1200"/>
            </a:xfrm>
            <a:grpFill/>
          </p:grpSpPr>
          <p:sp>
            <p:nvSpPr>
              <p:cNvPr id="160"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61"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57" name="Group 41"/>
            <p:cNvGrpSpPr/>
            <p:nvPr/>
          </p:nvGrpSpPr>
          <p:grpSpPr bwMode="auto">
            <a:xfrm rot="2700000" flipH="1">
              <a:off x="457" y="0"/>
              <a:ext cx="288" cy="1200"/>
              <a:chOff x="0" y="0"/>
              <a:chExt cx="288" cy="1200"/>
            </a:xfrm>
            <a:grpFill/>
          </p:grpSpPr>
          <p:sp>
            <p:nvSpPr>
              <p:cNvPr id="158"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59"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166" name="Group 44"/>
          <p:cNvGrpSpPr/>
          <p:nvPr/>
        </p:nvGrpSpPr>
        <p:grpSpPr bwMode="auto">
          <a:xfrm>
            <a:off x="2564756" y="2226838"/>
            <a:ext cx="2142300" cy="2145112"/>
            <a:chOff x="0" y="0"/>
            <a:chExt cx="1200" cy="1200"/>
          </a:xfrm>
          <a:solidFill>
            <a:schemeClr val="accent2"/>
          </a:solidFill>
        </p:grpSpPr>
        <p:sp>
          <p:nvSpPr>
            <p:cNvPr id="167"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68" name="Group 46"/>
            <p:cNvGrpSpPr/>
            <p:nvPr/>
          </p:nvGrpSpPr>
          <p:grpSpPr bwMode="auto">
            <a:xfrm>
              <a:off x="456" y="0"/>
              <a:ext cx="288" cy="1200"/>
              <a:chOff x="0" y="0"/>
              <a:chExt cx="288" cy="1200"/>
            </a:xfrm>
            <a:grpFill/>
          </p:grpSpPr>
          <p:sp>
            <p:nvSpPr>
              <p:cNvPr id="178"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79"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69" name="Group 49"/>
            <p:cNvGrpSpPr/>
            <p:nvPr/>
          </p:nvGrpSpPr>
          <p:grpSpPr bwMode="auto">
            <a:xfrm rot="-5400000">
              <a:off x="456" y="0"/>
              <a:ext cx="288" cy="1200"/>
              <a:chOff x="0" y="0"/>
              <a:chExt cx="288" cy="1200"/>
            </a:xfrm>
            <a:grpFill/>
          </p:grpSpPr>
          <p:sp>
            <p:nvSpPr>
              <p:cNvPr id="176"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77"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70" name="Group 52"/>
            <p:cNvGrpSpPr/>
            <p:nvPr/>
          </p:nvGrpSpPr>
          <p:grpSpPr bwMode="auto">
            <a:xfrm rot="-2700000">
              <a:off x="456" y="0"/>
              <a:ext cx="288" cy="1200"/>
              <a:chOff x="0" y="0"/>
              <a:chExt cx="288" cy="1200"/>
            </a:xfrm>
            <a:grpFill/>
          </p:grpSpPr>
          <p:sp>
            <p:nvSpPr>
              <p:cNvPr id="174"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75"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71" name="Group 55"/>
            <p:cNvGrpSpPr/>
            <p:nvPr/>
          </p:nvGrpSpPr>
          <p:grpSpPr bwMode="auto">
            <a:xfrm rot="2700000" flipH="1">
              <a:off x="457" y="0"/>
              <a:ext cx="288" cy="1200"/>
              <a:chOff x="0" y="0"/>
              <a:chExt cx="288" cy="1200"/>
            </a:xfrm>
            <a:grpFill/>
          </p:grpSpPr>
          <p:sp>
            <p:nvSpPr>
              <p:cNvPr id="172"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73"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180" name="Group 58"/>
          <p:cNvGrpSpPr/>
          <p:nvPr/>
        </p:nvGrpSpPr>
        <p:grpSpPr bwMode="auto">
          <a:xfrm rot="1282349">
            <a:off x="4440883" y="1597225"/>
            <a:ext cx="1901993" cy="1904487"/>
            <a:chOff x="0" y="0"/>
            <a:chExt cx="1200" cy="1200"/>
          </a:xfrm>
          <a:solidFill>
            <a:schemeClr val="accent3"/>
          </a:solidFill>
        </p:grpSpPr>
        <p:sp>
          <p:nvSpPr>
            <p:cNvPr id="181"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82" name="Group 60"/>
            <p:cNvGrpSpPr/>
            <p:nvPr/>
          </p:nvGrpSpPr>
          <p:grpSpPr bwMode="auto">
            <a:xfrm>
              <a:off x="456" y="0"/>
              <a:ext cx="288" cy="1200"/>
              <a:chOff x="0" y="0"/>
              <a:chExt cx="288" cy="1200"/>
            </a:xfrm>
            <a:grpFill/>
          </p:grpSpPr>
          <p:sp>
            <p:nvSpPr>
              <p:cNvPr id="192"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93"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83" name="Group 63"/>
            <p:cNvGrpSpPr/>
            <p:nvPr/>
          </p:nvGrpSpPr>
          <p:grpSpPr bwMode="auto">
            <a:xfrm rot="-5400000">
              <a:off x="456" y="0"/>
              <a:ext cx="288" cy="1200"/>
              <a:chOff x="0" y="0"/>
              <a:chExt cx="288" cy="1200"/>
            </a:xfrm>
            <a:grpFill/>
          </p:grpSpPr>
          <p:sp>
            <p:nvSpPr>
              <p:cNvPr id="190"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91"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84" name="Group 66"/>
            <p:cNvGrpSpPr/>
            <p:nvPr/>
          </p:nvGrpSpPr>
          <p:grpSpPr bwMode="auto">
            <a:xfrm rot="-2700000">
              <a:off x="456" y="0"/>
              <a:ext cx="288" cy="1200"/>
              <a:chOff x="0" y="0"/>
              <a:chExt cx="288" cy="1200"/>
            </a:xfrm>
            <a:grpFill/>
          </p:grpSpPr>
          <p:sp>
            <p:nvSpPr>
              <p:cNvPr id="188"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89"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85" name="Group 69"/>
            <p:cNvGrpSpPr/>
            <p:nvPr/>
          </p:nvGrpSpPr>
          <p:grpSpPr bwMode="auto">
            <a:xfrm rot="2700000" flipH="1">
              <a:off x="457" y="0"/>
              <a:ext cx="288" cy="1200"/>
              <a:chOff x="0" y="0"/>
              <a:chExt cx="288" cy="1200"/>
            </a:xfrm>
            <a:grpFill/>
          </p:grpSpPr>
          <p:sp>
            <p:nvSpPr>
              <p:cNvPr id="186"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187"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194" name="Group 72"/>
          <p:cNvGrpSpPr/>
          <p:nvPr/>
        </p:nvGrpSpPr>
        <p:grpSpPr bwMode="auto">
          <a:xfrm rot="1283135">
            <a:off x="4443197" y="1596242"/>
            <a:ext cx="1906303" cy="1908804"/>
            <a:chOff x="0" y="0"/>
            <a:chExt cx="1200" cy="1200"/>
          </a:xfrm>
          <a:solidFill>
            <a:schemeClr val="accent1"/>
          </a:solidFill>
        </p:grpSpPr>
        <p:sp>
          <p:nvSpPr>
            <p:cNvPr id="195"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196" name="Group 74"/>
            <p:cNvGrpSpPr/>
            <p:nvPr/>
          </p:nvGrpSpPr>
          <p:grpSpPr bwMode="auto">
            <a:xfrm>
              <a:off x="456" y="0"/>
              <a:ext cx="288" cy="1200"/>
              <a:chOff x="0" y="0"/>
              <a:chExt cx="288" cy="1200"/>
            </a:xfrm>
            <a:grpFill/>
          </p:grpSpPr>
          <p:sp>
            <p:nvSpPr>
              <p:cNvPr id="206"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07"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97" name="Group 77"/>
            <p:cNvGrpSpPr/>
            <p:nvPr/>
          </p:nvGrpSpPr>
          <p:grpSpPr bwMode="auto">
            <a:xfrm rot="-5400000">
              <a:off x="456" y="0"/>
              <a:ext cx="288" cy="1200"/>
              <a:chOff x="0" y="0"/>
              <a:chExt cx="288" cy="1200"/>
            </a:xfrm>
            <a:grpFill/>
          </p:grpSpPr>
          <p:sp>
            <p:nvSpPr>
              <p:cNvPr id="204"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05"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98" name="Group 80"/>
            <p:cNvGrpSpPr/>
            <p:nvPr/>
          </p:nvGrpSpPr>
          <p:grpSpPr bwMode="auto">
            <a:xfrm rot="-2700000">
              <a:off x="456" y="0"/>
              <a:ext cx="288" cy="1200"/>
              <a:chOff x="0" y="0"/>
              <a:chExt cx="288" cy="1200"/>
            </a:xfrm>
            <a:grpFill/>
          </p:grpSpPr>
          <p:sp>
            <p:nvSpPr>
              <p:cNvPr id="202"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03"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199" name="Group 83"/>
            <p:cNvGrpSpPr/>
            <p:nvPr/>
          </p:nvGrpSpPr>
          <p:grpSpPr bwMode="auto">
            <a:xfrm rot="2700000" flipH="1">
              <a:off x="457" y="0"/>
              <a:ext cx="288" cy="1200"/>
              <a:chOff x="0" y="0"/>
              <a:chExt cx="288" cy="1200"/>
            </a:xfrm>
            <a:grpFill/>
          </p:grpSpPr>
          <p:sp>
            <p:nvSpPr>
              <p:cNvPr id="200"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01"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208" name="Group 86"/>
          <p:cNvGrpSpPr/>
          <p:nvPr/>
        </p:nvGrpSpPr>
        <p:grpSpPr bwMode="auto">
          <a:xfrm>
            <a:off x="6156447" y="2417286"/>
            <a:ext cx="1511896" cy="1513879"/>
            <a:chOff x="0" y="0"/>
            <a:chExt cx="1200" cy="1200"/>
          </a:xfrm>
          <a:solidFill>
            <a:schemeClr val="accent4"/>
          </a:solidFill>
        </p:grpSpPr>
        <p:sp>
          <p:nvSpPr>
            <p:cNvPr id="209"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210" name="Group 88"/>
            <p:cNvGrpSpPr/>
            <p:nvPr/>
          </p:nvGrpSpPr>
          <p:grpSpPr bwMode="auto">
            <a:xfrm>
              <a:off x="456" y="0"/>
              <a:ext cx="288" cy="1200"/>
              <a:chOff x="0" y="0"/>
              <a:chExt cx="288" cy="1200"/>
            </a:xfrm>
            <a:grpFill/>
          </p:grpSpPr>
          <p:sp>
            <p:nvSpPr>
              <p:cNvPr id="220"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21"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11" name="Group 91"/>
            <p:cNvGrpSpPr/>
            <p:nvPr/>
          </p:nvGrpSpPr>
          <p:grpSpPr bwMode="auto">
            <a:xfrm rot="-5400000">
              <a:off x="456" y="0"/>
              <a:ext cx="288" cy="1200"/>
              <a:chOff x="0" y="0"/>
              <a:chExt cx="288" cy="1200"/>
            </a:xfrm>
            <a:grpFill/>
          </p:grpSpPr>
          <p:sp>
            <p:nvSpPr>
              <p:cNvPr id="218"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19"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12" name="Group 94"/>
            <p:cNvGrpSpPr/>
            <p:nvPr/>
          </p:nvGrpSpPr>
          <p:grpSpPr bwMode="auto">
            <a:xfrm rot="-2700000">
              <a:off x="456" y="0"/>
              <a:ext cx="288" cy="1200"/>
              <a:chOff x="0" y="0"/>
              <a:chExt cx="288" cy="1200"/>
            </a:xfrm>
            <a:grpFill/>
          </p:grpSpPr>
          <p:sp>
            <p:nvSpPr>
              <p:cNvPr id="216"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17"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13" name="Group 97"/>
            <p:cNvGrpSpPr/>
            <p:nvPr/>
          </p:nvGrpSpPr>
          <p:grpSpPr bwMode="auto">
            <a:xfrm rot="2700000" flipH="1">
              <a:off x="457" y="0"/>
              <a:ext cx="288" cy="1200"/>
              <a:chOff x="0" y="0"/>
              <a:chExt cx="288" cy="1200"/>
            </a:xfrm>
            <a:grpFill/>
          </p:grpSpPr>
          <p:sp>
            <p:nvSpPr>
              <p:cNvPr id="214"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15"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grpSp>
        <p:nvGrpSpPr>
          <p:cNvPr id="222" name="Group 100"/>
          <p:cNvGrpSpPr/>
          <p:nvPr/>
        </p:nvGrpSpPr>
        <p:grpSpPr bwMode="auto">
          <a:xfrm>
            <a:off x="6152139" y="2424666"/>
            <a:ext cx="1516205" cy="1518195"/>
            <a:chOff x="0" y="0"/>
            <a:chExt cx="1200" cy="1200"/>
          </a:xfrm>
          <a:solidFill>
            <a:schemeClr val="accent2"/>
          </a:solidFill>
        </p:grpSpPr>
        <p:sp>
          <p:nvSpPr>
            <p:cNvPr id="223"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nvGrpSpPr>
            <p:cNvPr id="224" name="Group 102"/>
            <p:cNvGrpSpPr/>
            <p:nvPr/>
          </p:nvGrpSpPr>
          <p:grpSpPr bwMode="auto">
            <a:xfrm>
              <a:off x="456" y="0"/>
              <a:ext cx="288" cy="1200"/>
              <a:chOff x="0" y="0"/>
              <a:chExt cx="288" cy="1200"/>
            </a:xfrm>
            <a:grpFill/>
          </p:grpSpPr>
          <p:sp>
            <p:nvSpPr>
              <p:cNvPr id="234"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35"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25" name="Group 105"/>
            <p:cNvGrpSpPr/>
            <p:nvPr/>
          </p:nvGrpSpPr>
          <p:grpSpPr bwMode="auto">
            <a:xfrm rot="-5400000">
              <a:off x="456" y="0"/>
              <a:ext cx="288" cy="1200"/>
              <a:chOff x="0" y="0"/>
              <a:chExt cx="288" cy="1200"/>
            </a:xfrm>
            <a:grpFill/>
          </p:grpSpPr>
          <p:sp>
            <p:nvSpPr>
              <p:cNvPr id="232"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33"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26" name="Group 108"/>
            <p:cNvGrpSpPr/>
            <p:nvPr/>
          </p:nvGrpSpPr>
          <p:grpSpPr bwMode="auto">
            <a:xfrm rot="-2700000">
              <a:off x="456" y="0"/>
              <a:ext cx="288" cy="1200"/>
              <a:chOff x="0" y="0"/>
              <a:chExt cx="288" cy="1200"/>
            </a:xfrm>
            <a:grpFill/>
          </p:grpSpPr>
          <p:sp>
            <p:nvSpPr>
              <p:cNvPr id="230"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31"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nvGrpSpPr>
            <p:cNvPr id="227" name="Group 111"/>
            <p:cNvGrpSpPr/>
            <p:nvPr/>
          </p:nvGrpSpPr>
          <p:grpSpPr bwMode="auto">
            <a:xfrm rot="2700000" flipH="1">
              <a:off x="457" y="0"/>
              <a:ext cx="288" cy="1200"/>
              <a:chOff x="0" y="0"/>
              <a:chExt cx="288" cy="1200"/>
            </a:xfrm>
            <a:grpFill/>
          </p:grpSpPr>
          <p:sp>
            <p:nvSpPr>
              <p:cNvPr id="228"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sp>
            <p:nvSpPr>
              <p:cNvPr id="229"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endParaRPr lang="zh-CN" altLang="en-US" noProof="1">
                  <a:latin typeface="微软雅黑" panose="020B0503020204020204" pitchFamily="34" charset="-122"/>
                  <a:ea typeface="微软雅黑" panose="020B0503020204020204" pitchFamily="34" charset="-122"/>
                </a:endParaRPr>
              </a:p>
            </p:txBody>
          </p:sp>
        </p:grpSp>
      </p:grpSp>
      <p:sp>
        <p:nvSpPr>
          <p:cNvPr id="236" name="AutoShape 143"/>
          <p:cNvSpPr>
            <a:spLocks noChangeArrowheads="1"/>
          </p:cNvSpPr>
          <p:nvPr/>
        </p:nvSpPr>
        <p:spPr bwMode="auto">
          <a:xfrm>
            <a:off x="1411288" y="1450975"/>
            <a:ext cx="1395412" cy="390525"/>
          </a:xfrm>
          <a:prstGeom prst="roundRect">
            <a:avLst>
              <a:gd name="adj"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2084" tIns="31042" rIns="62084" bIns="31042" anchor="ctr"/>
          <a:lstStyle/>
          <a:p>
            <a:pPr algn="ctr" eaLnBrk="0" hangingPunct="0"/>
            <a:r>
              <a:rPr lang="zh-CN" altLang="en-US" sz="1400" b="1">
                <a:solidFill>
                  <a:schemeClr val="accent1"/>
                </a:solidFill>
                <a:latin typeface="微软雅黑" panose="020B0503020204020204" pitchFamily="34" charset="-122"/>
                <a:ea typeface="微软雅黑" panose="020B0503020204020204" pitchFamily="34" charset="-122"/>
              </a:rPr>
              <a:t>添加段落文字</a:t>
            </a:r>
          </a:p>
        </p:txBody>
      </p:sp>
      <p:sp>
        <p:nvSpPr>
          <p:cNvPr id="237" name="AutoShape 144"/>
          <p:cNvSpPr>
            <a:spLocks noChangeArrowheads="1"/>
          </p:cNvSpPr>
          <p:nvPr/>
        </p:nvSpPr>
        <p:spPr bwMode="auto">
          <a:xfrm>
            <a:off x="2947988" y="1762125"/>
            <a:ext cx="1395412" cy="390525"/>
          </a:xfrm>
          <a:prstGeom prst="roundRect">
            <a:avLst>
              <a:gd name="adj"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2084" tIns="31042" rIns="62084" bIns="31042" anchor="ctr"/>
          <a:lstStyle/>
          <a:p>
            <a:pPr algn="ctr" eaLnBrk="0" hangingPunct="0"/>
            <a:r>
              <a:rPr lang="zh-CN" altLang="en-US" sz="1400" b="1">
                <a:solidFill>
                  <a:schemeClr val="accent1"/>
                </a:solidFill>
                <a:latin typeface="微软雅黑" panose="020B0503020204020204" pitchFamily="34" charset="-122"/>
                <a:ea typeface="微软雅黑" panose="020B0503020204020204" pitchFamily="34" charset="-122"/>
              </a:rPr>
              <a:t>添加段落文字</a:t>
            </a:r>
          </a:p>
        </p:txBody>
      </p:sp>
      <p:sp>
        <p:nvSpPr>
          <p:cNvPr id="238" name="AutoShape 145"/>
          <p:cNvSpPr>
            <a:spLocks noChangeArrowheads="1"/>
          </p:cNvSpPr>
          <p:nvPr/>
        </p:nvSpPr>
        <p:spPr bwMode="auto">
          <a:xfrm>
            <a:off x="4718050" y="3621088"/>
            <a:ext cx="1397000" cy="390525"/>
          </a:xfrm>
          <a:prstGeom prst="roundRect">
            <a:avLst>
              <a:gd name="adj"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2084" tIns="31042" rIns="62084" bIns="31042" anchor="ctr"/>
          <a:lstStyle/>
          <a:p>
            <a:pPr algn="ctr" eaLnBrk="0" hangingPunct="0"/>
            <a:r>
              <a:rPr lang="zh-CN" altLang="en-US" sz="1400" b="1">
                <a:solidFill>
                  <a:schemeClr val="accent1"/>
                </a:solidFill>
                <a:latin typeface="微软雅黑" panose="020B0503020204020204" pitchFamily="34" charset="-122"/>
                <a:ea typeface="微软雅黑" panose="020B0503020204020204" pitchFamily="34" charset="-122"/>
              </a:rPr>
              <a:t>添加段落文字</a:t>
            </a:r>
          </a:p>
        </p:txBody>
      </p:sp>
      <p:sp>
        <p:nvSpPr>
          <p:cNvPr id="239" name="AutoShape 146"/>
          <p:cNvSpPr>
            <a:spLocks noChangeArrowheads="1"/>
          </p:cNvSpPr>
          <p:nvPr/>
        </p:nvSpPr>
        <p:spPr bwMode="auto">
          <a:xfrm>
            <a:off x="6194425" y="1854200"/>
            <a:ext cx="1397000" cy="390525"/>
          </a:xfrm>
          <a:prstGeom prst="roundRect">
            <a:avLst>
              <a:gd name="adj"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2084" tIns="31042" rIns="62084" bIns="31042" anchor="ctr"/>
          <a:lstStyle/>
          <a:p>
            <a:pPr algn="ctr" eaLnBrk="0" hangingPunct="0"/>
            <a:r>
              <a:rPr lang="zh-CN" altLang="en-US" sz="1400" b="1">
                <a:solidFill>
                  <a:schemeClr val="accent1"/>
                </a:solidFill>
                <a:latin typeface="微软雅黑" panose="020B0503020204020204" pitchFamily="34" charset="-122"/>
                <a:ea typeface="微软雅黑" panose="020B0503020204020204" pitchFamily="34" charset="-122"/>
              </a:rPr>
              <a:t>添加段落文字</a:t>
            </a:r>
          </a:p>
        </p:txBody>
      </p:sp>
      <p:sp>
        <p:nvSpPr>
          <p:cNvPr id="240" name="Rectangle 147"/>
          <p:cNvSpPr>
            <a:spLocks noChangeArrowheads="1"/>
          </p:cNvSpPr>
          <p:nvPr/>
        </p:nvSpPr>
        <p:spPr bwMode="auto">
          <a:xfrm>
            <a:off x="1535113" y="2217738"/>
            <a:ext cx="989012"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084" tIns="31042" rIns="62084" bIns="31042" anchor="ctr"/>
          <a:lstStyle/>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p:txBody>
      </p:sp>
      <p:sp>
        <p:nvSpPr>
          <p:cNvPr id="241" name="Rectangle 148"/>
          <p:cNvSpPr>
            <a:spLocks noChangeArrowheads="1"/>
          </p:cNvSpPr>
          <p:nvPr/>
        </p:nvSpPr>
        <p:spPr bwMode="auto">
          <a:xfrm>
            <a:off x="3121025" y="2919413"/>
            <a:ext cx="98901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084" tIns="31042" rIns="62084" bIns="31042" anchor="ctr"/>
          <a:lstStyle/>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p:txBody>
      </p:sp>
      <p:sp>
        <p:nvSpPr>
          <p:cNvPr id="242" name="Rectangle 149"/>
          <p:cNvSpPr>
            <a:spLocks noChangeArrowheads="1"/>
          </p:cNvSpPr>
          <p:nvPr/>
        </p:nvSpPr>
        <p:spPr bwMode="auto">
          <a:xfrm>
            <a:off x="4875213" y="2157413"/>
            <a:ext cx="989012"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084" tIns="31042" rIns="62084" bIns="31042" anchor="ctr"/>
          <a:lstStyle/>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1200">
                <a:solidFill>
                  <a:srgbClr val="262626"/>
                </a:solidFill>
                <a:latin typeface="微软雅黑" panose="020B0503020204020204" pitchFamily="34" charset="-122"/>
                <a:ea typeface="微软雅黑" panose="020B0503020204020204" pitchFamily="34" charset="-122"/>
              </a:rPr>
              <a:t>点击添加文本</a:t>
            </a:r>
          </a:p>
        </p:txBody>
      </p:sp>
      <p:sp>
        <p:nvSpPr>
          <p:cNvPr id="243" name="Rectangle 150"/>
          <p:cNvSpPr>
            <a:spLocks noChangeArrowheads="1"/>
          </p:cNvSpPr>
          <p:nvPr/>
        </p:nvSpPr>
        <p:spPr bwMode="auto">
          <a:xfrm>
            <a:off x="6407150" y="2782888"/>
            <a:ext cx="989013"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084" tIns="31042" rIns="62084" bIns="31042" anchor="ctr"/>
          <a:lstStyle/>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a:p>
            <a:pPr algn="ctr"/>
            <a:r>
              <a:rPr lang="zh-CN" altLang="en-US" sz="900">
                <a:solidFill>
                  <a:srgbClr val="262626"/>
                </a:solidFill>
                <a:latin typeface="微软雅黑" panose="020B0503020204020204" pitchFamily="34" charset="-122"/>
                <a:ea typeface="微软雅黑" panose="020B0503020204020204" pitchFamily="34" charset="-122"/>
              </a:rPr>
              <a:t>点击添加文本</a:t>
            </a:r>
          </a:p>
        </p:txBody>
      </p:sp>
      <p:sp>
        <p:nvSpPr>
          <p:cNvPr id="65553" name="TextBox 121"/>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65554" name="TextBox 122"/>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300" fill="hold"/>
                                        <p:tgtEl>
                                          <p:spTgt spid="124"/>
                                        </p:tgtEl>
                                        <p:attrNameLst>
                                          <p:attrName>ppt_w</p:attrName>
                                        </p:attrNameLst>
                                      </p:cBhvr>
                                      <p:tavLst>
                                        <p:tav tm="0">
                                          <p:val>
                                            <p:fltVal val="0"/>
                                          </p:val>
                                        </p:tav>
                                        <p:tav tm="100000">
                                          <p:val>
                                            <p:strVal val="#ppt_w"/>
                                          </p:val>
                                        </p:tav>
                                      </p:tavLst>
                                    </p:anim>
                                    <p:anim calcmode="lin" valueType="num">
                                      <p:cBhvr>
                                        <p:cTn id="8" dur="300" fill="hold"/>
                                        <p:tgtEl>
                                          <p:spTgt spid="124"/>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38"/>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38"/>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38"/>
                                        </p:tgtEl>
                                      </p:cBhvr>
                                    </p:animEffect>
                                    <p:set>
                                      <p:cBhvr>
                                        <p:cTn id="15" dur="1" fill="hold">
                                          <p:stCondLst>
                                            <p:cond delay="199"/>
                                          </p:stCondLst>
                                        </p:cTn>
                                        <p:tgtEl>
                                          <p:spTgt spid="138"/>
                                        </p:tgtEl>
                                        <p:attrNameLst>
                                          <p:attrName>style.visibility</p:attrName>
                                        </p:attrNameLst>
                                      </p:cBhvr>
                                      <p:to>
                                        <p:strVal val="hidden"/>
                                      </p:to>
                                    </p:set>
                                  </p:childTnLst>
                                </p:cTn>
                              </p:par>
                            </p:childTnLst>
                          </p:cTn>
                        </p:par>
                        <p:par>
                          <p:cTn id="16" fill="hold" nodeType="afterGroup">
                            <p:stCondLst>
                              <p:cond delay="500"/>
                            </p:stCondLst>
                            <p:childTnLst>
                              <p:par>
                                <p:cTn id="17" presetID="23" presetClass="entr" presetSubtype="16"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p:cTn id="19" dur="300" fill="hold"/>
                                        <p:tgtEl>
                                          <p:spTgt spid="152"/>
                                        </p:tgtEl>
                                        <p:attrNameLst>
                                          <p:attrName>ppt_w</p:attrName>
                                        </p:attrNameLst>
                                      </p:cBhvr>
                                      <p:tavLst>
                                        <p:tav tm="0">
                                          <p:val>
                                            <p:fltVal val="0"/>
                                          </p:val>
                                        </p:tav>
                                        <p:tav tm="100000">
                                          <p:val>
                                            <p:strVal val="#ppt_w"/>
                                          </p:val>
                                        </p:tav>
                                      </p:tavLst>
                                    </p:anim>
                                    <p:anim calcmode="lin" valueType="num">
                                      <p:cBhvr>
                                        <p:cTn id="20" dur="300" fill="hold"/>
                                        <p:tgtEl>
                                          <p:spTgt spid="152"/>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166"/>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166"/>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166"/>
                                        </p:tgtEl>
                                      </p:cBhvr>
                                    </p:animEffect>
                                    <p:set>
                                      <p:cBhvr>
                                        <p:cTn id="27" dur="1" fill="hold">
                                          <p:stCondLst>
                                            <p:cond delay="199"/>
                                          </p:stCondLst>
                                        </p:cTn>
                                        <p:tgtEl>
                                          <p:spTgt spid="166"/>
                                        </p:tgtEl>
                                        <p:attrNameLst>
                                          <p:attrName>style.visibility</p:attrName>
                                        </p:attrNameLst>
                                      </p:cBhvr>
                                      <p:to>
                                        <p:strVal val="hidden"/>
                                      </p:to>
                                    </p:set>
                                  </p:childTnLst>
                                </p:cTn>
                              </p:par>
                            </p:childTnLst>
                          </p:cTn>
                        </p:par>
                        <p:par>
                          <p:cTn id="28" fill="hold" nodeType="afterGroup">
                            <p:stCondLst>
                              <p:cond delay="1000"/>
                            </p:stCondLst>
                            <p:childTnLst>
                              <p:par>
                                <p:cTn id="29" presetID="23" presetClass="entr" presetSubtype="16" fill="hold" nodeType="afterEffect">
                                  <p:stCondLst>
                                    <p:cond delay="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300" fill="hold"/>
                                        <p:tgtEl>
                                          <p:spTgt spid="180"/>
                                        </p:tgtEl>
                                        <p:attrNameLst>
                                          <p:attrName>ppt_w</p:attrName>
                                        </p:attrNameLst>
                                      </p:cBhvr>
                                      <p:tavLst>
                                        <p:tav tm="0">
                                          <p:val>
                                            <p:fltVal val="0"/>
                                          </p:val>
                                        </p:tav>
                                        <p:tav tm="100000">
                                          <p:val>
                                            <p:strVal val="#ppt_w"/>
                                          </p:val>
                                        </p:tav>
                                      </p:tavLst>
                                    </p:anim>
                                    <p:anim calcmode="lin" valueType="num">
                                      <p:cBhvr>
                                        <p:cTn id="32" dur="300" fill="hold"/>
                                        <p:tgtEl>
                                          <p:spTgt spid="180"/>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194"/>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194"/>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194"/>
                                        </p:tgtEl>
                                      </p:cBhvr>
                                    </p:animEffect>
                                    <p:set>
                                      <p:cBhvr>
                                        <p:cTn id="39" dur="1" fill="hold">
                                          <p:stCondLst>
                                            <p:cond delay="199"/>
                                          </p:stCondLst>
                                        </p:cTn>
                                        <p:tgtEl>
                                          <p:spTgt spid="194"/>
                                        </p:tgtEl>
                                        <p:attrNameLst>
                                          <p:attrName>style.visibility</p:attrName>
                                        </p:attrNameLst>
                                      </p:cBhvr>
                                      <p:to>
                                        <p:strVal val="hidden"/>
                                      </p:to>
                                    </p:set>
                                  </p:childTnLst>
                                </p:cTn>
                              </p:par>
                            </p:childTnLst>
                          </p:cTn>
                        </p:par>
                        <p:par>
                          <p:cTn id="40" fill="hold" nodeType="afterGroup">
                            <p:stCondLst>
                              <p:cond delay="1500"/>
                            </p:stCondLst>
                            <p:childTnLst>
                              <p:par>
                                <p:cTn id="41" presetID="23" presetClass="entr" presetSubtype="16" fill="hold" nodeType="afterEffect">
                                  <p:stCondLst>
                                    <p:cond delay="0"/>
                                  </p:stCondLst>
                                  <p:childTnLst>
                                    <p:set>
                                      <p:cBhvr>
                                        <p:cTn id="42" dur="1" fill="hold">
                                          <p:stCondLst>
                                            <p:cond delay="0"/>
                                          </p:stCondLst>
                                        </p:cTn>
                                        <p:tgtEl>
                                          <p:spTgt spid="208"/>
                                        </p:tgtEl>
                                        <p:attrNameLst>
                                          <p:attrName>style.visibility</p:attrName>
                                        </p:attrNameLst>
                                      </p:cBhvr>
                                      <p:to>
                                        <p:strVal val="visible"/>
                                      </p:to>
                                    </p:set>
                                    <p:anim calcmode="lin" valueType="num">
                                      <p:cBhvr>
                                        <p:cTn id="43" dur="300" fill="hold"/>
                                        <p:tgtEl>
                                          <p:spTgt spid="208"/>
                                        </p:tgtEl>
                                        <p:attrNameLst>
                                          <p:attrName>ppt_w</p:attrName>
                                        </p:attrNameLst>
                                      </p:cBhvr>
                                      <p:tavLst>
                                        <p:tav tm="0">
                                          <p:val>
                                            <p:fltVal val="0"/>
                                          </p:val>
                                        </p:tav>
                                        <p:tav tm="100000">
                                          <p:val>
                                            <p:strVal val="#ppt_w"/>
                                          </p:val>
                                        </p:tav>
                                      </p:tavLst>
                                    </p:anim>
                                    <p:anim calcmode="lin" valueType="num">
                                      <p:cBhvr>
                                        <p:cTn id="44" dur="300" fill="hold"/>
                                        <p:tgtEl>
                                          <p:spTgt spid="208"/>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222"/>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 fill="hold"/>
                                        <p:tgtEl>
                                          <p:spTgt spid="222"/>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222"/>
                                        </p:tgtEl>
                                      </p:cBhvr>
                                    </p:animEffect>
                                    <p:set>
                                      <p:cBhvr>
                                        <p:cTn id="51" dur="1" fill="hold">
                                          <p:stCondLst>
                                            <p:cond delay="199"/>
                                          </p:stCondLst>
                                        </p:cTn>
                                        <p:tgtEl>
                                          <p:spTgt spid="222"/>
                                        </p:tgtEl>
                                        <p:attrNameLst>
                                          <p:attrName>style.visibility</p:attrName>
                                        </p:attrNameLst>
                                      </p:cBhvr>
                                      <p:to>
                                        <p:strVal val="hidden"/>
                                      </p:to>
                                    </p:set>
                                  </p:childTnLst>
                                </p:cTn>
                              </p:par>
                            </p:childTnLst>
                          </p:cTn>
                        </p:par>
                        <p:par>
                          <p:cTn id="52" fill="hold" nodeType="afterGroup">
                            <p:stCondLst>
                              <p:cond delay="2000"/>
                            </p:stCondLst>
                            <p:childTnLst>
                              <p:par>
                                <p:cTn id="53" presetID="8" presetClass="emph" presetSubtype="0" fill="hold" nodeType="afterEffect">
                                  <p:stCondLst>
                                    <p:cond delay="0"/>
                                  </p:stCondLst>
                                  <p:childTnLst>
                                    <p:animRot by="-43199941">
                                      <p:cBhvr>
                                        <p:cTn id="54" dur="2000" fill="hold"/>
                                        <p:tgtEl>
                                          <p:spTgt spid="124"/>
                                        </p:tgtEl>
                                        <p:attrNameLst>
                                          <p:attrName>r</p:attrName>
                                        </p:attrNameLst>
                                      </p:cBhvr>
                                    </p:animRot>
                                  </p:childTnLst>
                                </p:cTn>
                              </p:par>
                              <p:par>
                                <p:cTn id="55" presetID="8" presetClass="emph" presetSubtype="0" fill="hold" nodeType="withEffect">
                                  <p:stCondLst>
                                    <p:cond delay="0"/>
                                  </p:stCondLst>
                                  <p:childTnLst>
                                    <p:animRot by="-43199941">
                                      <p:cBhvr>
                                        <p:cTn id="56" dur="2000" fill="hold"/>
                                        <p:tgtEl>
                                          <p:spTgt spid="152"/>
                                        </p:tgtEl>
                                        <p:attrNameLst>
                                          <p:attrName>r</p:attrName>
                                        </p:attrNameLst>
                                      </p:cBhvr>
                                    </p:animRot>
                                  </p:childTnLst>
                                </p:cTn>
                              </p:par>
                              <p:par>
                                <p:cTn id="57" presetID="8" presetClass="emph" presetSubtype="0" fill="hold" nodeType="withEffect">
                                  <p:stCondLst>
                                    <p:cond delay="0"/>
                                  </p:stCondLst>
                                  <p:childTnLst>
                                    <p:animRot by="-43199941">
                                      <p:cBhvr>
                                        <p:cTn id="58" dur="2000" fill="hold"/>
                                        <p:tgtEl>
                                          <p:spTgt spid="180"/>
                                        </p:tgtEl>
                                        <p:attrNameLst>
                                          <p:attrName>r</p:attrName>
                                        </p:attrNameLst>
                                      </p:cBhvr>
                                    </p:animRot>
                                  </p:childTnLst>
                                </p:cTn>
                              </p:par>
                              <p:par>
                                <p:cTn id="59" presetID="8" presetClass="emph" presetSubtype="0" fill="hold" nodeType="withEffect">
                                  <p:stCondLst>
                                    <p:cond delay="0"/>
                                  </p:stCondLst>
                                  <p:childTnLst>
                                    <p:animRot by="-43199941">
                                      <p:cBhvr>
                                        <p:cTn id="60" dur="2000" fill="hold"/>
                                        <p:tgtEl>
                                          <p:spTgt spid="208"/>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236"/>
                                        </p:tgtEl>
                                        <p:attrNameLst>
                                          <p:attrName>style.visibility</p:attrName>
                                        </p:attrNameLst>
                                      </p:cBhvr>
                                      <p:to>
                                        <p:strVal val="visible"/>
                                      </p:to>
                                    </p:set>
                                    <p:animEffect transition="in" filter="fade">
                                      <p:cBhvr>
                                        <p:cTn id="63" dur="1000"/>
                                        <p:tgtEl>
                                          <p:spTgt spid="236"/>
                                        </p:tgtEl>
                                      </p:cBhvr>
                                    </p:animEffect>
                                    <p:anim calcmode="lin" valueType="num">
                                      <p:cBhvr>
                                        <p:cTn id="64" dur="1000" fill="hold"/>
                                        <p:tgtEl>
                                          <p:spTgt spid="236"/>
                                        </p:tgtEl>
                                        <p:attrNameLst>
                                          <p:attrName>ppt_x</p:attrName>
                                        </p:attrNameLst>
                                      </p:cBhvr>
                                      <p:tavLst>
                                        <p:tav tm="0">
                                          <p:val>
                                            <p:strVal val="#ppt_x"/>
                                          </p:val>
                                        </p:tav>
                                        <p:tav tm="100000">
                                          <p:val>
                                            <p:strVal val="#ppt_x"/>
                                          </p:val>
                                        </p:tav>
                                      </p:tavLst>
                                    </p:anim>
                                    <p:anim calcmode="lin" valueType="num">
                                      <p:cBhvr>
                                        <p:cTn id="65" dur="1000" fill="hold"/>
                                        <p:tgtEl>
                                          <p:spTgt spid="23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237"/>
                                        </p:tgtEl>
                                        <p:attrNameLst>
                                          <p:attrName>style.visibility</p:attrName>
                                        </p:attrNameLst>
                                      </p:cBhvr>
                                      <p:to>
                                        <p:strVal val="visible"/>
                                      </p:to>
                                    </p:set>
                                    <p:animEffect transition="in" filter="fade">
                                      <p:cBhvr>
                                        <p:cTn id="68" dur="1000"/>
                                        <p:tgtEl>
                                          <p:spTgt spid="237"/>
                                        </p:tgtEl>
                                      </p:cBhvr>
                                    </p:animEffect>
                                    <p:anim calcmode="lin" valueType="num">
                                      <p:cBhvr>
                                        <p:cTn id="69" dur="1000" fill="hold"/>
                                        <p:tgtEl>
                                          <p:spTgt spid="237"/>
                                        </p:tgtEl>
                                        <p:attrNameLst>
                                          <p:attrName>ppt_x</p:attrName>
                                        </p:attrNameLst>
                                      </p:cBhvr>
                                      <p:tavLst>
                                        <p:tav tm="0">
                                          <p:val>
                                            <p:strVal val="#ppt_x"/>
                                          </p:val>
                                        </p:tav>
                                        <p:tav tm="100000">
                                          <p:val>
                                            <p:strVal val="#ppt_x"/>
                                          </p:val>
                                        </p:tav>
                                      </p:tavLst>
                                    </p:anim>
                                    <p:anim calcmode="lin" valueType="num">
                                      <p:cBhvr>
                                        <p:cTn id="70" dur="1000" fill="hold"/>
                                        <p:tgtEl>
                                          <p:spTgt spid="237"/>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238"/>
                                        </p:tgtEl>
                                        <p:attrNameLst>
                                          <p:attrName>style.visibility</p:attrName>
                                        </p:attrNameLst>
                                      </p:cBhvr>
                                      <p:to>
                                        <p:strVal val="visible"/>
                                      </p:to>
                                    </p:set>
                                    <p:animEffect transition="in" filter="fade">
                                      <p:cBhvr>
                                        <p:cTn id="73" dur="1000"/>
                                        <p:tgtEl>
                                          <p:spTgt spid="238"/>
                                        </p:tgtEl>
                                      </p:cBhvr>
                                    </p:animEffect>
                                    <p:anim calcmode="lin" valueType="num">
                                      <p:cBhvr>
                                        <p:cTn id="74" dur="1000" fill="hold"/>
                                        <p:tgtEl>
                                          <p:spTgt spid="238"/>
                                        </p:tgtEl>
                                        <p:attrNameLst>
                                          <p:attrName>ppt_x</p:attrName>
                                        </p:attrNameLst>
                                      </p:cBhvr>
                                      <p:tavLst>
                                        <p:tav tm="0">
                                          <p:val>
                                            <p:strVal val="#ppt_x"/>
                                          </p:val>
                                        </p:tav>
                                        <p:tav tm="100000">
                                          <p:val>
                                            <p:strVal val="#ppt_x"/>
                                          </p:val>
                                        </p:tav>
                                      </p:tavLst>
                                    </p:anim>
                                    <p:anim calcmode="lin" valueType="num">
                                      <p:cBhvr>
                                        <p:cTn id="75" dur="1000" fill="hold"/>
                                        <p:tgtEl>
                                          <p:spTgt spid="2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239"/>
                                        </p:tgtEl>
                                        <p:attrNameLst>
                                          <p:attrName>style.visibility</p:attrName>
                                        </p:attrNameLst>
                                      </p:cBhvr>
                                      <p:to>
                                        <p:strVal val="visible"/>
                                      </p:to>
                                    </p:set>
                                    <p:animEffect transition="in" filter="fade">
                                      <p:cBhvr>
                                        <p:cTn id="78" dur="1000"/>
                                        <p:tgtEl>
                                          <p:spTgt spid="239"/>
                                        </p:tgtEl>
                                      </p:cBhvr>
                                    </p:animEffect>
                                    <p:anim calcmode="lin" valueType="num">
                                      <p:cBhvr>
                                        <p:cTn id="79" dur="1000" fill="hold"/>
                                        <p:tgtEl>
                                          <p:spTgt spid="239"/>
                                        </p:tgtEl>
                                        <p:attrNameLst>
                                          <p:attrName>ppt_x</p:attrName>
                                        </p:attrNameLst>
                                      </p:cBhvr>
                                      <p:tavLst>
                                        <p:tav tm="0">
                                          <p:val>
                                            <p:strVal val="#ppt_x"/>
                                          </p:val>
                                        </p:tav>
                                        <p:tav tm="100000">
                                          <p:val>
                                            <p:strVal val="#ppt_x"/>
                                          </p:val>
                                        </p:tav>
                                      </p:tavLst>
                                    </p:anim>
                                    <p:anim calcmode="lin" valueType="num">
                                      <p:cBhvr>
                                        <p:cTn id="80" dur="1000" fill="hold"/>
                                        <p:tgtEl>
                                          <p:spTgt spid="239"/>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240"/>
                                        </p:tgtEl>
                                        <p:attrNameLst>
                                          <p:attrName>style.visibility</p:attrName>
                                        </p:attrNameLst>
                                      </p:cBhvr>
                                      <p:to>
                                        <p:strVal val="visible"/>
                                      </p:to>
                                    </p:set>
                                    <p:animEffect transition="in" filter="fade">
                                      <p:cBhvr>
                                        <p:cTn id="83" dur="800"/>
                                        <p:tgtEl>
                                          <p:spTgt spid="240"/>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241"/>
                                        </p:tgtEl>
                                        <p:attrNameLst>
                                          <p:attrName>style.visibility</p:attrName>
                                        </p:attrNameLst>
                                      </p:cBhvr>
                                      <p:to>
                                        <p:strVal val="visible"/>
                                      </p:to>
                                    </p:set>
                                    <p:animEffect transition="in" filter="fade">
                                      <p:cBhvr>
                                        <p:cTn id="86" dur="800"/>
                                        <p:tgtEl>
                                          <p:spTgt spid="241"/>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800"/>
                                        <p:tgtEl>
                                          <p:spTgt spid="242"/>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243"/>
                                        </p:tgtEl>
                                        <p:attrNameLst>
                                          <p:attrName>style.visibility</p:attrName>
                                        </p:attrNameLst>
                                      </p:cBhvr>
                                      <p:to>
                                        <p:strVal val="visible"/>
                                      </p:to>
                                    </p:set>
                                    <p:animEffect transition="in" filter="fade">
                                      <p:cBhvr>
                                        <p:cTn id="92" dur="8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p:bldP spid="237" grpId="0"/>
      <p:bldP spid="238" grpId="0"/>
      <p:bldP spid="239" grpId="0"/>
      <p:bldP spid="240" grpId="0"/>
      <p:bldP spid="241" grpId="0"/>
      <p:bldP spid="242" grpId="0"/>
      <p:bldP spid="2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2388" y="3148013"/>
            <a:ext cx="19431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3275" y="3148013"/>
            <a:ext cx="20399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9888" y="3148013"/>
            <a:ext cx="20701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直接连接符 26"/>
          <p:cNvCxnSpPr>
            <a:stCxn id="29" idx="6"/>
            <a:endCxn id="28" idx="2"/>
          </p:cNvCxnSpPr>
          <p:nvPr/>
        </p:nvCxnSpPr>
        <p:spPr>
          <a:xfrm>
            <a:off x="2020888" y="2043113"/>
            <a:ext cx="6826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2703513" y="1579563"/>
            <a:ext cx="925512" cy="927100"/>
          </a:xfrm>
          <a:prstGeom prst="ellipse">
            <a:avLst/>
          </a:prstGeom>
          <a:noFill/>
          <a:ln w="1270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24455" tIns="31057" rIns="24455" bIns="31057" anchor="ctr"/>
          <a:lstStyle/>
          <a:p>
            <a:pPr algn="ctr"/>
            <a:r>
              <a:rPr lang="zh-CN" altLang="en-US" sz="1100">
                <a:solidFill>
                  <a:srgbClr val="0D0D0D"/>
                </a:solidFill>
                <a:latin typeface="微软雅黑" panose="020B0503020204020204" pitchFamily="34" charset="-122"/>
                <a:ea typeface="微软雅黑" panose="020B0503020204020204" pitchFamily="34" charset="-122"/>
              </a:rPr>
              <a:t>点击添加说明文字</a:t>
            </a:r>
          </a:p>
        </p:txBody>
      </p:sp>
      <p:sp>
        <p:nvSpPr>
          <p:cNvPr id="29" name="Oval 15"/>
          <p:cNvSpPr>
            <a:spLocks noChangeArrowheads="1"/>
          </p:cNvSpPr>
          <p:nvPr/>
        </p:nvSpPr>
        <p:spPr bwMode="auto">
          <a:xfrm>
            <a:off x="1274763" y="1668463"/>
            <a:ext cx="746125" cy="749300"/>
          </a:xfrm>
          <a:prstGeom prst="ellipse">
            <a:avLst/>
          </a:prstGeom>
          <a:noFill/>
          <a:ln w="127000">
            <a:solidFill>
              <a:schemeClr val="accent5"/>
            </a:solidFill>
            <a:round/>
          </a:ln>
          <a:effectLst/>
        </p:spPr>
        <p:txBody>
          <a:bodyPr lIns="62117" tIns="31057" rIns="62117" bIns="31057" anchor="ctr"/>
          <a:lstStyle/>
          <a:p>
            <a:pPr algn="ctr" fontAlgn="auto"/>
            <a:r>
              <a:rPr lang="zh-CN" altLang="en-US" sz="1400" noProof="1">
                <a:solidFill>
                  <a:schemeClr val="tx1">
                    <a:lumMod val="95000"/>
                    <a:lumOff val="5000"/>
                  </a:schemeClr>
                </a:solidFill>
                <a:latin typeface="微软雅黑" panose="020B0503020204020204" pitchFamily="34" charset="-122"/>
                <a:ea typeface="微软雅黑" panose="020B0503020204020204" pitchFamily="34" charset="-122"/>
              </a:rPr>
              <a:t>添加标题</a:t>
            </a:r>
          </a:p>
        </p:txBody>
      </p:sp>
      <p:grpSp>
        <p:nvGrpSpPr>
          <p:cNvPr id="30" name="Group 22"/>
          <p:cNvGrpSpPr>
            <a:grpSpLocks/>
          </p:cNvGrpSpPr>
          <p:nvPr/>
        </p:nvGrpSpPr>
        <p:grpSpPr bwMode="auto">
          <a:xfrm>
            <a:off x="4648200" y="1265238"/>
            <a:ext cx="769938" cy="341312"/>
            <a:chOff x="0" y="0"/>
            <a:chExt cx="1131895" cy="504056"/>
          </a:xfrm>
        </p:grpSpPr>
        <p:sp>
          <p:nvSpPr>
            <p:cNvPr id="67592"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593"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a:solidFill>
                    <a:schemeClr val="bg1"/>
                  </a:solidFill>
                  <a:latin typeface="微软雅黑" panose="020B0503020204020204" pitchFamily="34" charset="-122"/>
                  <a:ea typeface="微软雅黑" panose="020B0503020204020204" pitchFamily="34" charset="-122"/>
                  <a:sym typeface="方正兰亭细黑_GBK" panose="02000000000000000000" pitchFamily="2" charset="-122"/>
                </a:rPr>
                <a:t>关键字</a:t>
              </a:r>
            </a:p>
          </p:txBody>
        </p:sp>
      </p:grpSp>
      <p:sp>
        <p:nvSpPr>
          <p:cNvPr id="33" name="矩形 60"/>
          <p:cNvSpPr>
            <a:spLocks noChangeArrowheads="1"/>
          </p:cNvSpPr>
          <p:nvPr/>
        </p:nvSpPr>
        <p:spPr bwMode="auto">
          <a:xfrm>
            <a:off x="5546725" y="1192213"/>
            <a:ext cx="2265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7" tIns="31057" rIns="62117" bIns="31057">
            <a:spAutoFit/>
          </a:bodyPr>
          <a:lstStyle/>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p:txBody>
      </p:sp>
      <p:grpSp>
        <p:nvGrpSpPr>
          <p:cNvPr id="34" name="Group 22"/>
          <p:cNvGrpSpPr>
            <a:grpSpLocks/>
          </p:cNvGrpSpPr>
          <p:nvPr/>
        </p:nvGrpSpPr>
        <p:grpSpPr bwMode="auto">
          <a:xfrm>
            <a:off x="4648200" y="1865313"/>
            <a:ext cx="769938" cy="342900"/>
            <a:chOff x="0" y="0"/>
            <a:chExt cx="1131895" cy="504056"/>
          </a:xfrm>
        </p:grpSpPr>
        <p:sp>
          <p:nvSpPr>
            <p:cNvPr id="67596"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597"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a:solidFill>
                    <a:schemeClr val="bg1"/>
                  </a:solidFill>
                  <a:latin typeface="微软雅黑" panose="020B0503020204020204" pitchFamily="34" charset="-122"/>
                  <a:ea typeface="微软雅黑" panose="020B0503020204020204" pitchFamily="34" charset="-122"/>
                  <a:sym typeface="方正兰亭细黑_GBK" panose="02000000000000000000" pitchFamily="2" charset="-122"/>
                </a:rPr>
                <a:t>关键字</a:t>
              </a:r>
            </a:p>
          </p:txBody>
        </p:sp>
      </p:grpSp>
      <p:sp>
        <p:nvSpPr>
          <p:cNvPr id="37" name="矩形 60"/>
          <p:cNvSpPr>
            <a:spLocks noChangeArrowheads="1"/>
          </p:cNvSpPr>
          <p:nvPr/>
        </p:nvSpPr>
        <p:spPr bwMode="auto">
          <a:xfrm>
            <a:off x="5546725" y="1793875"/>
            <a:ext cx="22653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7" tIns="31057" rIns="62117" bIns="31057">
            <a:spAutoFit/>
          </a:bodyPr>
          <a:lstStyle/>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p:txBody>
      </p:sp>
      <p:grpSp>
        <p:nvGrpSpPr>
          <p:cNvPr id="38" name="Group 22"/>
          <p:cNvGrpSpPr>
            <a:grpSpLocks/>
          </p:cNvGrpSpPr>
          <p:nvPr/>
        </p:nvGrpSpPr>
        <p:grpSpPr bwMode="auto">
          <a:xfrm>
            <a:off x="4648200" y="2473325"/>
            <a:ext cx="769938" cy="342900"/>
            <a:chOff x="0" y="0"/>
            <a:chExt cx="1131894" cy="504056"/>
          </a:xfrm>
        </p:grpSpPr>
        <p:sp>
          <p:nvSpPr>
            <p:cNvPr id="67600"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601" name="文本框 47"/>
            <p:cNvSpPr>
              <a:spLocks noChangeArrowheads="1"/>
            </p:cNvSpPr>
            <p:nvPr/>
          </p:nvSpPr>
          <p:spPr bwMode="auto">
            <a:xfrm>
              <a:off x="51774" y="41771"/>
              <a:ext cx="1080120"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a:solidFill>
                    <a:schemeClr val="bg1"/>
                  </a:solidFill>
                  <a:latin typeface="微软雅黑" panose="020B0503020204020204" pitchFamily="34" charset="-122"/>
                  <a:ea typeface="微软雅黑" panose="020B0503020204020204" pitchFamily="34" charset="-122"/>
                  <a:sym typeface="方正兰亭细黑_GBK" panose="02000000000000000000" pitchFamily="2" charset="-122"/>
                </a:rPr>
                <a:t>关键字</a:t>
              </a:r>
            </a:p>
          </p:txBody>
        </p:sp>
      </p:grpSp>
      <p:sp>
        <p:nvSpPr>
          <p:cNvPr id="41" name="矩形 60"/>
          <p:cNvSpPr>
            <a:spLocks noChangeArrowheads="1"/>
          </p:cNvSpPr>
          <p:nvPr/>
        </p:nvSpPr>
        <p:spPr bwMode="auto">
          <a:xfrm>
            <a:off x="5546725" y="2401888"/>
            <a:ext cx="2265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117" tIns="31057" rIns="62117" bIns="31057">
            <a:spAutoFit/>
          </a:bodyPr>
          <a:lstStyle/>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a:p>
            <a:pPr>
              <a:lnSpc>
                <a:spcPct val="13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p:txBody>
      </p:sp>
      <p:grpSp>
        <p:nvGrpSpPr>
          <p:cNvPr id="42" name="组合 41"/>
          <p:cNvGrpSpPr>
            <a:grpSpLocks/>
          </p:cNvGrpSpPr>
          <p:nvPr/>
        </p:nvGrpSpPr>
        <p:grpSpPr bwMode="auto">
          <a:xfrm>
            <a:off x="3673475" y="1419225"/>
            <a:ext cx="974725" cy="1209675"/>
            <a:chOff x="3851918" y="1267706"/>
            <a:chExt cx="1077194" cy="1333449"/>
          </a:xfrm>
        </p:grpSpPr>
        <p:cxnSp>
          <p:nvCxnSpPr>
            <p:cNvPr id="43" name="肘形连接符 42"/>
            <p:cNvCxnSpPr>
              <a:stCxn id="29" idx="6"/>
              <a:endCxn id="28" idx="2"/>
            </p:cNvCxnSpPr>
            <p:nvPr/>
          </p:nvCxnSpPr>
          <p:spPr>
            <a:xfrm rot="16200000" flipH="1">
              <a:off x="4343226" y="2020531"/>
              <a:ext cx="750721" cy="4105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a:stCxn id="29" idx="6"/>
              <a:endCxn id="28" idx="2"/>
            </p:cNvCxnSpPr>
            <p:nvPr/>
          </p:nvCxnSpPr>
          <p:spPr>
            <a:xfrm rot="5400000" flipH="1" flipV="1">
              <a:off x="4427222" y="1353806"/>
              <a:ext cx="582728" cy="4105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29" idx="6"/>
              <a:endCxn id="67596" idx="1"/>
            </p:cNvCxnSpPr>
            <p:nvPr/>
          </p:nvCxnSpPr>
          <p:spPr>
            <a:xfrm>
              <a:off x="3851918" y="1948431"/>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67607" name="TextBox 45"/>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67608" name="TextBox 46"/>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nodeType="afterGroup">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nodeType="afterGroup">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nodeType="afterGroup">
                            <p:stCondLst>
                              <p:cond delay="170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nodeType="afterGroup">
                            <p:stCondLst>
                              <p:cond delay="22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nodeType="afterGroup">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ppt_x</p:attrName>
                                        </p:attrNameLst>
                                      </p:cBhvr>
                                      <p:tavLst>
                                        <p:tav tm="0">
                                          <p:val>
                                            <p:strVal val="1+#ppt_w/2"/>
                                          </p:val>
                                        </p:tav>
                                        <p:tav tm="100000">
                                          <p:val>
                                            <p:strVal val="#ppt_x"/>
                                          </p:val>
                                        </p:tav>
                                      </p:tavLst>
                                    </p:anim>
                                    <p:anim calcmode="lin" valueType="num">
                                      <p:cBhvr>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3200"/>
                            </p:stCondLst>
                            <p:childTnLst>
                              <p:par>
                                <p:cTn id="30" presetID="10"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nodeType="afterGroup">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p:cTn id="36" dur="500" fill="hold"/>
                                        <p:tgtEl>
                                          <p:spTgt spid="37"/>
                                        </p:tgtEl>
                                        <p:attrNameLst>
                                          <p:attrName>ppt_x</p:attrName>
                                        </p:attrNameLst>
                                      </p:cBhvr>
                                      <p:tavLst>
                                        <p:tav tm="0">
                                          <p:val>
                                            <p:strVal val="1+#ppt_w/2"/>
                                          </p:val>
                                        </p:tav>
                                        <p:tav tm="100000">
                                          <p:val>
                                            <p:strVal val="#ppt_x"/>
                                          </p:val>
                                        </p:tav>
                                      </p:tavLst>
                                    </p:anim>
                                    <p:anim calcmode="lin" valueType="num">
                                      <p:cBhvr>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42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nodeType="afterGroup">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ppt_x</p:attrName>
                                        </p:attrNameLst>
                                      </p:cBhvr>
                                      <p:tavLst>
                                        <p:tav tm="0">
                                          <p:val>
                                            <p:strVal val="1+#ppt_w/2"/>
                                          </p:val>
                                        </p:tav>
                                        <p:tav tm="100000">
                                          <p:val>
                                            <p:strVal val="#ppt_x"/>
                                          </p:val>
                                        </p:tav>
                                      </p:tavLst>
                                    </p:anim>
                                    <p:anim calcmode="lin" valueType="num">
                                      <p:cBhvr>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ppt_x</p:attrName>
                                        </p:attrNameLst>
                                      </p:cBhvr>
                                      <p:tavLst>
                                        <p:tav tm="0">
                                          <p:val>
                                            <p:strVal val="1+#ppt_w/2"/>
                                          </p:val>
                                        </p:tav>
                                        <p:tav tm="100000">
                                          <p:val>
                                            <p:strVal val="#ppt_x"/>
                                          </p:val>
                                        </p:tav>
                                      </p:tavLst>
                                    </p:anim>
                                    <p:anim calcmode="lin" valueType="num">
                                      <p:cBhvr>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ppt_x</p:attrName>
                                        </p:attrNameLst>
                                      </p:cBhvr>
                                      <p:tavLst>
                                        <p:tav tm="0">
                                          <p:val>
                                            <p:strVal val="1+#ppt_w/2"/>
                                          </p:val>
                                        </p:tav>
                                        <p:tav tm="100000">
                                          <p:val>
                                            <p:strVal val="#ppt_x"/>
                                          </p:val>
                                        </p:tav>
                                      </p:tavLst>
                                    </p:anim>
                                    <p:anim calcmode="lin" valueType="num">
                                      <p:cBhvr>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ppt_x</p:attrName>
                                        </p:attrNameLst>
                                      </p:cBhvr>
                                      <p:tavLst>
                                        <p:tav tm="0">
                                          <p:val>
                                            <p:strVal val="1+#ppt_w/2"/>
                                          </p:val>
                                        </p:tav>
                                        <p:tav tm="100000">
                                          <p:val>
                                            <p:strVal val="#ppt_x"/>
                                          </p:val>
                                        </p:tav>
                                      </p:tavLst>
                                    </p:anim>
                                    <p:anim calcmode="lin" valueType="num">
                                      <p:cBhvr>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a:grpSpLocks/>
          </p:cNvGrpSpPr>
          <p:nvPr/>
        </p:nvGrpSpPr>
        <p:grpSpPr bwMode="auto">
          <a:xfrm>
            <a:off x="1143000" y="1358900"/>
            <a:ext cx="1501775" cy="671513"/>
            <a:chOff x="465719" y="1295954"/>
            <a:chExt cx="1658494" cy="740511"/>
          </a:xfrm>
        </p:grpSpPr>
        <p:sp>
          <p:nvSpPr>
            <p:cNvPr id="69634"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dirty="0">
                <a:latin typeface="微软雅黑" panose="020B0503020204020204" pitchFamily="34" charset="-122"/>
                <a:ea typeface="微软雅黑" panose="020B0503020204020204" pitchFamily="34" charset="-122"/>
              </a:endParaRPr>
            </a:p>
          </p:txBody>
        </p:sp>
        <p:sp>
          <p:nvSpPr>
            <p:cNvPr id="69635" name="Freeform 41"/>
            <p:cNvSpPr>
              <a:spLocks noEditPoints="1" noChangeArrowheads="1"/>
            </p:cNvSpPr>
            <p:nvPr/>
          </p:nvSpPr>
          <p:spPr bwMode="auto">
            <a:xfrm>
              <a:off x="1089592" y="1430439"/>
              <a:ext cx="458072" cy="416658"/>
            </a:xfrm>
            <a:custGeom>
              <a:avLst/>
              <a:gdLst>
                <a:gd name="T0" fmla="*/ 53 w 67"/>
                <a:gd name="T1" fmla="*/ 2 h 60"/>
                <a:gd name="T2" fmla="*/ 51 w 67"/>
                <a:gd name="T3" fmla="*/ 0 h 60"/>
                <a:gd name="T4" fmla="*/ 46 w 67"/>
                <a:gd name="T5" fmla="*/ 0 h 60"/>
                <a:gd name="T6" fmla="*/ 44 w 67"/>
                <a:gd name="T7" fmla="*/ 2 h 60"/>
                <a:gd name="T8" fmla="*/ 44 w 67"/>
                <a:gd name="T9" fmla="*/ 5 h 60"/>
                <a:gd name="T10" fmla="*/ 53 w 67"/>
                <a:gd name="T11" fmla="*/ 14 h 60"/>
                <a:gd name="T12" fmla="*/ 53 w 67"/>
                <a:gd name="T13" fmla="*/ 2 h 60"/>
                <a:gd name="T14" fmla="*/ 66 w 67"/>
                <a:gd name="T15" fmla="*/ 31 h 60"/>
                <a:gd name="T16" fmla="*/ 36 w 67"/>
                <a:gd name="T17" fmla="*/ 2 h 60"/>
                <a:gd name="T18" fmla="*/ 31 w 67"/>
                <a:gd name="T19" fmla="*/ 2 h 60"/>
                <a:gd name="T20" fmla="*/ 2 w 67"/>
                <a:gd name="T21" fmla="*/ 31 h 60"/>
                <a:gd name="T22" fmla="*/ 2 w 67"/>
                <a:gd name="T23" fmla="*/ 36 h 60"/>
                <a:gd name="T24" fmla="*/ 4 w 67"/>
                <a:gd name="T25" fmla="*/ 37 h 60"/>
                <a:gd name="T26" fmla="*/ 7 w 67"/>
                <a:gd name="T27" fmla="*/ 36 h 60"/>
                <a:gd name="T28" fmla="*/ 34 w 67"/>
                <a:gd name="T29" fmla="*/ 9 h 60"/>
                <a:gd name="T30" fmla="*/ 61 w 67"/>
                <a:gd name="T31" fmla="*/ 36 h 60"/>
                <a:gd name="T32" fmla="*/ 66 w 67"/>
                <a:gd name="T33" fmla="*/ 36 h 60"/>
                <a:gd name="T34" fmla="*/ 66 w 67"/>
                <a:gd name="T35" fmla="*/ 31 h 60"/>
                <a:gd name="T36" fmla="*/ 9 w 67"/>
                <a:gd name="T37" fmla="*/ 37 h 60"/>
                <a:gd name="T38" fmla="*/ 9 w 67"/>
                <a:gd name="T39" fmla="*/ 57 h 60"/>
                <a:gd name="T40" fmla="*/ 13 w 67"/>
                <a:gd name="T41" fmla="*/ 60 h 60"/>
                <a:gd name="T42" fmla="*/ 28 w 67"/>
                <a:gd name="T43" fmla="*/ 60 h 60"/>
                <a:gd name="T44" fmla="*/ 28 w 67"/>
                <a:gd name="T45" fmla="*/ 42 h 60"/>
                <a:gd name="T46" fmla="*/ 29 w 67"/>
                <a:gd name="T47" fmla="*/ 41 h 60"/>
                <a:gd name="T48" fmla="*/ 38 w 67"/>
                <a:gd name="T49" fmla="*/ 41 h 60"/>
                <a:gd name="T50" fmla="*/ 39 w 67"/>
                <a:gd name="T51" fmla="*/ 42 h 60"/>
                <a:gd name="T52" fmla="*/ 39 w 67"/>
                <a:gd name="T53" fmla="*/ 60 h 60"/>
                <a:gd name="T54" fmla="*/ 55 w 67"/>
                <a:gd name="T55" fmla="*/ 60 h 60"/>
                <a:gd name="T56" fmla="*/ 58 w 67"/>
                <a:gd name="T57" fmla="*/ 57 h 60"/>
                <a:gd name="T58" fmla="*/ 58 w 67"/>
                <a:gd name="T59" fmla="*/ 38 h 60"/>
                <a:gd name="T60" fmla="*/ 34 w 67"/>
                <a:gd name="T61" fmla="*/ 13 h 60"/>
                <a:gd name="T62" fmla="*/ 9 w 67"/>
                <a:gd name="T63" fmla="*/ 3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tLang="en-US" dirty="0">
                <a:solidFill>
                  <a:srgbClr val="000000"/>
                </a:solidFill>
                <a:latin typeface="微软雅黑" panose="020B0503020204020204" pitchFamily="34" charset="-122"/>
                <a:ea typeface="微软雅黑" panose="020B0503020204020204" pitchFamily="34" charset="-122"/>
              </a:endParaRPr>
            </a:p>
          </p:txBody>
        </p:sp>
      </p:grpSp>
      <p:sp>
        <p:nvSpPr>
          <p:cNvPr id="40" name="TextBox 39"/>
          <p:cNvSpPr txBox="1">
            <a:spLocks noChangeArrowheads="1"/>
          </p:cNvSpPr>
          <p:nvPr/>
        </p:nvSpPr>
        <p:spPr bwMode="auto">
          <a:xfrm>
            <a:off x="2805113" y="1516063"/>
            <a:ext cx="5511800"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230" tIns="39115" rIns="78230" bIns="39115">
            <a:spAutoFit/>
          </a:bodyPr>
          <a:lstStyle/>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p:txBody>
      </p:sp>
      <p:sp>
        <p:nvSpPr>
          <p:cNvPr id="41" name="TextBox 40"/>
          <p:cNvSpPr txBox="1">
            <a:spLocks noChangeArrowheads="1"/>
          </p:cNvSpPr>
          <p:nvPr/>
        </p:nvSpPr>
        <p:spPr bwMode="auto">
          <a:xfrm>
            <a:off x="2698750" y="1276350"/>
            <a:ext cx="2413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764" tIns="25882" rIns="51764" bIns="25882">
            <a:spAutoFit/>
          </a:bodyPr>
          <a:lstStyle/>
          <a:p>
            <a:r>
              <a:rPr lang="zh-CN" altLang="zh-CN" sz="1400" b="1">
                <a:solidFill>
                  <a:srgbClr val="404040"/>
                </a:solidFill>
                <a:latin typeface="微软雅黑" panose="020B0503020204020204" pitchFamily="34" charset="-122"/>
                <a:ea typeface="微软雅黑" panose="020B0503020204020204" pitchFamily="34" charset="-122"/>
              </a:rPr>
              <a:t>（一）</a:t>
            </a:r>
            <a:r>
              <a:rPr lang="zh-CN" altLang="en-US" sz="1400" b="1">
                <a:solidFill>
                  <a:srgbClr val="404040"/>
                </a:solidFill>
                <a:latin typeface="微软雅黑" panose="020B0503020204020204" pitchFamily="34" charset="-122"/>
                <a:ea typeface="微软雅黑" panose="020B0503020204020204" pitchFamily="34" charset="-122"/>
              </a:rPr>
              <a:t>单击填加标题</a:t>
            </a:r>
          </a:p>
        </p:txBody>
      </p:sp>
      <p:grpSp>
        <p:nvGrpSpPr>
          <p:cNvPr id="42" name="组合 41"/>
          <p:cNvGrpSpPr>
            <a:grpSpLocks/>
          </p:cNvGrpSpPr>
          <p:nvPr/>
        </p:nvGrpSpPr>
        <p:grpSpPr bwMode="auto">
          <a:xfrm>
            <a:off x="1143000" y="3641725"/>
            <a:ext cx="1501775" cy="703263"/>
            <a:chOff x="465719" y="3291830"/>
            <a:chExt cx="1658494" cy="740511"/>
          </a:xfrm>
        </p:grpSpPr>
        <p:sp>
          <p:nvSpPr>
            <p:cNvPr id="69639"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dirty="0">
                <a:latin typeface="微软雅黑" panose="020B0503020204020204" pitchFamily="34" charset="-122"/>
                <a:ea typeface="微软雅黑" panose="020B0503020204020204" pitchFamily="34" charset="-122"/>
              </a:endParaRPr>
            </a:p>
          </p:txBody>
        </p:sp>
        <p:pic>
          <p:nvPicPr>
            <p:cNvPr id="6964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134" y="3488771"/>
              <a:ext cx="346674" cy="346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5" name="TextBox 44"/>
          <p:cNvSpPr txBox="1">
            <a:spLocks noChangeArrowheads="1"/>
          </p:cNvSpPr>
          <p:nvPr/>
        </p:nvSpPr>
        <p:spPr bwMode="auto">
          <a:xfrm>
            <a:off x="2805113" y="2695575"/>
            <a:ext cx="5511800"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230" tIns="39115" rIns="78230" bIns="39115">
            <a:spAutoFit/>
          </a:bodyPr>
          <a:lstStyle/>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p:txBody>
      </p:sp>
      <p:sp>
        <p:nvSpPr>
          <p:cNvPr id="46" name="TextBox 45"/>
          <p:cNvSpPr txBox="1">
            <a:spLocks noChangeArrowheads="1"/>
          </p:cNvSpPr>
          <p:nvPr/>
        </p:nvSpPr>
        <p:spPr bwMode="auto">
          <a:xfrm>
            <a:off x="2698750" y="2454275"/>
            <a:ext cx="2413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764" tIns="25882" rIns="51764" bIns="25882">
            <a:spAutoFit/>
          </a:bodyPr>
          <a:lstStyle/>
          <a:p>
            <a:r>
              <a:rPr lang="zh-CN" altLang="zh-CN" sz="1400" b="1">
                <a:solidFill>
                  <a:srgbClr val="404040"/>
                </a:solidFill>
                <a:latin typeface="微软雅黑" panose="020B0503020204020204" pitchFamily="34" charset="-122"/>
                <a:ea typeface="微软雅黑" panose="020B0503020204020204" pitchFamily="34" charset="-122"/>
              </a:rPr>
              <a:t>（</a:t>
            </a:r>
            <a:r>
              <a:rPr lang="zh-CN" altLang="en-US" sz="1400" b="1">
                <a:solidFill>
                  <a:srgbClr val="404040"/>
                </a:solidFill>
                <a:latin typeface="微软雅黑" panose="020B0503020204020204" pitchFamily="34" charset="-122"/>
                <a:ea typeface="微软雅黑" panose="020B0503020204020204" pitchFamily="34" charset="-122"/>
              </a:rPr>
              <a:t>二</a:t>
            </a:r>
            <a:r>
              <a:rPr lang="zh-CN" altLang="zh-CN" sz="1400" b="1">
                <a:solidFill>
                  <a:srgbClr val="404040"/>
                </a:solidFill>
                <a:latin typeface="微软雅黑" panose="020B0503020204020204" pitchFamily="34" charset="-122"/>
                <a:ea typeface="微软雅黑" panose="020B0503020204020204" pitchFamily="34" charset="-122"/>
              </a:rPr>
              <a:t>）</a:t>
            </a:r>
            <a:r>
              <a:rPr lang="zh-CN" altLang="en-US" sz="1400" b="1">
                <a:solidFill>
                  <a:srgbClr val="404040"/>
                </a:solidFill>
                <a:latin typeface="微软雅黑" panose="020B0503020204020204" pitchFamily="34" charset="-122"/>
                <a:ea typeface="微软雅黑" panose="020B0503020204020204" pitchFamily="34" charset="-122"/>
              </a:rPr>
              <a:t>单击填加标题</a:t>
            </a:r>
          </a:p>
        </p:txBody>
      </p:sp>
      <p:sp>
        <p:nvSpPr>
          <p:cNvPr id="47" name="TextBox 46"/>
          <p:cNvSpPr txBox="1">
            <a:spLocks noChangeArrowheads="1"/>
          </p:cNvSpPr>
          <p:nvPr/>
        </p:nvSpPr>
        <p:spPr bwMode="auto">
          <a:xfrm>
            <a:off x="2805113" y="3832225"/>
            <a:ext cx="551180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230" tIns="39115" rIns="78230" bIns="39115">
            <a:spAutoFit/>
          </a:bodyPr>
          <a:lstStyle/>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a:p>
            <a:pPr>
              <a:lnSpc>
                <a:spcPct val="150000"/>
              </a:lnSpc>
            </a:pPr>
            <a:r>
              <a:rPr lang="zh-CN" altLang="en-US" sz="1000">
                <a:solidFill>
                  <a:srgbClr val="0D0D0D"/>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rgbClr val="0D0D0D"/>
              </a:solidFill>
              <a:latin typeface="微软雅黑" panose="020B0503020204020204" pitchFamily="34" charset="-122"/>
              <a:ea typeface="微软雅黑" panose="020B0503020204020204" pitchFamily="34" charset="-122"/>
            </a:endParaRPr>
          </a:p>
        </p:txBody>
      </p:sp>
      <p:sp>
        <p:nvSpPr>
          <p:cNvPr id="48" name="TextBox 47"/>
          <p:cNvSpPr txBox="1">
            <a:spLocks noChangeArrowheads="1"/>
          </p:cNvSpPr>
          <p:nvPr/>
        </p:nvSpPr>
        <p:spPr bwMode="auto">
          <a:xfrm>
            <a:off x="2698750" y="3592513"/>
            <a:ext cx="2413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764" tIns="25882" rIns="51764" bIns="25882">
            <a:spAutoFit/>
          </a:bodyPr>
          <a:lstStyle/>
          <a:p>
            <a:r>
              <a:rPr lang="zh-CN" altLang="zh-CN" sz="1400" b="1">
                <a:solidFill>
                  <a:srgbClr val="404040"/>
                </a:solidFill>
                <a:latin typeface="微软雅黑" panose="020B0503020204020204" pitchFamily="34" charset="-122"/>
                <a:ea typeface="微软雅黑" panose="020B0503020204020204" pitchFamily="34" charset="-122"/>
              </a:rPr>
              <a:t>（</a:t>
            </a:r>
            <a:r>
              <a:rPr lang="zh-CN" altLang="en-US" sz="1400" b="1">
                <a:solidFill>
                  <a:srgbClr val="404040"/>
                </a:solidFill>
                <a:latin typeface="微软雅黑" panose="020B0503020204020204" pitchFamily="34" charset="-122"/>
                <a:ea typeface="微软雅黑" panose="020B0503020204020204" pitchFamily="34" charset="-122"/>
              </a:rPr>
              <a:t>三</a:t>
            </a:r>
            <a:r>
              <a:rPr lang="zh-CN" altLang="zh-CN" sz="1400" b="1">
                <a:solidFill>
                  <a:srgbClr val="404040"/>
                </a:solidFill>
                <a:latin typeface="微软雅黑" panose="020B0503020204020204" pitchFamily="34" charset="-122"/>
                <a:ea typeface="微软雅黑" panose="020B0503020204020204" pitchFamily="34" charset="-122"/>
              </a:rPr>
              <a:t>）</a:t>
            </a:r>
            <a:r>
              <a:rPr lang="zh-CN" altLang="en-US" sz="1400" b="1">
                <a:solidFill>
                  <a:srgbClr val="404040"/>
                </a:solidFill>
                <a:latin typeface="微软雅黑" panose="020B0503020204020204" pitchFamily="34" charset="-122"/>
                <a:ea typeface="微软雅黑" panose="020B0503020204020204" pitchFamily="34" charset="-122"/>
              </a:rPr>
              <a:t>单击填加标题</a:t>
            </a:r>
          </a:p>
        </p:txBody>
      </p:sp>
      <p:grpSp>
        <p:nvGrpSpPr>
          <p:cNvPr id="49" name="Group 4"/>
          <p:cNvGrpSpPr>
            <a:grpSpLocks/>
          </p:cNvGrpSpPr>
          <p:nvPr/>
        </p:nvGrpSpPr>
        <p:grpSpPr bwMode="auto">
          <a:xfrm>
            <a:off x="1143000" y="2503488"/>
            <a:ext cx="1501775" cy="703262"/>
            <a:chOff x="1372486" y="3793072"/>
            <a:chExt cx="6146978" cy="2804667"/>
          </a:xfrm>
        </p:grpSpPr>
        <p:sp>
          <p:nvSpPr>
            <p:cNvPr id="69646"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dirty="0">
                <a:latin typeface="微软雅黑" panose="020B0503020204020204" pitchFamily="34" charset="-122"/>
                <a:ea typeface="微软雅黑" panose="020B0503020204020204" pitchFamily="34" charset="-122"/>
              </a:endParaRPr>
            </a:p>
          </p:txBody>
        </p:sp>
        <p:grpSp>
          <p:nvGrpSpPr>
            <p:cNvPr id="51" name="Group 2"/>
            <p:cNvGrpSpPr/>
            <p:nvPr/>
          </p:nvGrpSpPr>
          <p:grpSpPr bwMode="auto">
            <a:xfrm>
              <a:off x="3531959" y="4060393"/>
              <a:ext cx="1906518" cy="1888205"/>
              <a:chOff x="1569458" y="688424"/>
              <a:chExt cx="334962" cy="331788"/>
            </a:xfrm>
            <a:solidFill>
              <a:schemeClr val="bg1"/>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fontAlgn="auto">
                  <a:defRPr/>
                </a:pPr>
                <a:endParaRPr lang="en-US" noProof="1">
                  <a:latin typeface="微软雅黑" panose="020B0503020204020204" pitchFamily="34" charset="-122"/>
                  <a:ea typeface="微软雅黑" panose="020B0503020204020204" pitchFamily="34" charset="-122"/>
                </a:endParaRPr>
              </a:p>
            </p:txBody>
          </p:sp>
        </p:grpSp>
      </p:grpSp>
      <p:sp>
        <p:nvSpPr>
          <p:cNvPr id="69648" name="TextBox 22"/>
          <p:cNvSpPr txBox="1">
            <a:spLocks noChangeArrowheads="1"/>
          </p:cNvSpPr>
          <p:nvPr/>
        </p:nvSpPr>
        <p:spPr bwMode="auto">
          <a:xfrm>
            <a:off x="355600" y="206375"/>
            <a:ext cx="2236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1"/>
                </a:solidFill>
                <a:latin typeface="微软雅黑" panose="020B0503020204020204" pitchFamily="34" charset="-122"/>
                <a:ea typeface="微软雅黑" panose="020B0503020204020204" pitchFamily="34" charset="-122"/>
              </a:rPr>
              <a:t>点击添加标题文本</a:t>
            </a:r>
          </a:p>
        </p:txBody>
      </p:sp>
      <p:sp>
        <p:nvSpPr>
          <p:cNvPr id="69649" name="TextBox 23"/>
          <p:cNvSpPr txBox="1">
            <a:spLocks noChangeArrowheads="1"/>
          </p:cNvSpPr>
          <p:nvPr/>
        </p:nvSpPr>
        <p:spPr bwMode="auto">
          <a:xfrm>
            <a:off x="7681913" y="195263"/>
            <a:ext cx="1138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Eras Bold ITC" pitchFamily="34" charset="0"/>
                <a:ea typeface="微软雅黑" panose="020B0503020204020204" pitchFamily="34" charset="-122"/>
              </a:rPr>
              <a:t>LOGO</a:t>
            </a:r>
            <a:endParaRPr lang="zh-CN" altLang="en-US" sz="2400">
              <a:solidFill>
                <a:schemeClr val="accent2"/>
              </a:solidFill>
              <a:latin typeface="Eras Bold ITC"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ppt_x</p:attrName>
                                        </p:attrNameLst>
                                      </p:cBhvr>
                                      <p:tavLst>
                                        <p:tav tm="0">
                                          <p:val>
                                            <p:strVal val="0-#ppt_w/2"/>
                                          </p:val>
                                        </p:tav>
                                        <p:tav tm="100000">
                                          <p:val>
                                            <p:strVal val="#ppt_x"/>
                                          </p:val>
                                        </p:tav>
                                      </p:tavLst>
                                    </p:anim>
                                    <p:anim calcmode="lin" valueType="num">
                                      <p:cBhvr>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nodeType="afterGroup">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ppt_x</p:attrName>
                                        </p:attrNameLst>
                                      </p:cBhvr>
                                      <p:tavLst>
                                        <p:tav tm="0">
                                          <p:val>
                                            <p:strVal val="0-#ppt_w/2"/>
                                          </p:val>
                                        </p:tav>
                                        <p:tav tm="100000">
                                          <p:val>
                                            <p:strVal val="#ppt_x"/>
                                          </p:val>
                                        </p:tav>
                                      </p:tavLst>
                                    </p:anim>
                                    <p:anim calcmode="lin" valueType="num">
                                      <p:cBhvr>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par>
                          <p:cTn id="26" fill="hold" nodeType="afterGroup">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750"/>
                                        <p:tgtEl>
                                          <p:spTgt spid="45"/>
                                        </p:tgtEl>
                                      </p:cBhvr>
                                    </p:animEffect>
                                  </p:childTnLst>
                                </p:cTn>
                              </p:par>
                            </p:childTnLst>
                          </p:cTn>
                        </p:par>
                        <p:par>
                          <p:cTn id="30" fill="hold" nodeType="afterGroup">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ppt_x</p:attrName>
                                        </p:attrNameLst>
                                      </p:cBhvr>
                                      <p:tavLst>
                                        <p:tav tm="0">
                                          <p:val>
                                            <p:strVal val="0-#ppt_w/2"/>
                                          </p:val>
                                        </p:tav>
                                        <p:tav tm="100000">
                                          <p:val>
                                            <p:strVal val="#ppt_x"/>
                                          </p:val>
                                        </p:tav>
                                      </p:tavLst>
                                    </p:anim>
                                    <p:anim calcmode="lin" valueType="num">
                                      <p:cBhvr>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nodeType="afterGroup">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6" grpId="0"/>
      <p:bldP spid="47" grpId="0"/>
      <p:bldP spid="4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682875" y="1808163"/>
            <a:ext cx="35258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6000" b="1" dirty="0">
                <a:solidFill>
                  <a:schemeClr val="accent1"/>
                </a:solidFill>
                <a:latin typeface="微软雅黑" panose="020B0503020204020204" pitchFamily="34" charset="-122"/>
                <a:ea typeface="微软雅黑" panose="020B0503020204020204" pitchFamily="34" charset="-122"/>
              </a:rPr>
              <a:t>THANKS</a:t>
            </a:r>
          </a:p>
        </p:txBody>
      </p:sp>
      <p:sp>
        <p:nvSpPr>
          <p:cNvPr id="4" name="空心弧 3"/>
          <p:cNvSpPr/>
          <p:nvPr/>
        </p:nvSpPr>
        <p:spPr bwMode="auto">
          <a:xfrm rot="7086271">
            <a:off x="4967288" y="1568450"/>
            <a:ext cx="1482725" cy="1482725"/>
          </a:xfrm>
          <a:prstGeom prst="blockArc">
            <a:avLst>
              <a:gd name="adj1" fmla="val 5502533"/>
              <a:gd name="adj2" fmla="val 1980318"/>
              <a:gd name="adj3" fmla="val 1053"/>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noProof="1">
              <a:solidFill>
                <a:schemeClr val="tx1"/>
              </a:solidFill>
            </a:endParaRPr>
          </a:p>
        </p:txBody>
      </p:sp>
      <p:sp>
        <p:nvSpPr>
          <p:cNvPr id="5" name="TextBox 8"/>
          <p:cNvSpPr txBox="1">
            <a:spLocks noChangeArrowheads="1"/>
          </p:cNvSpPr>
          <p:nvPr/>
        </p:nvSpPr>
        <p:spPr bwMode="auto">
          <a:xfrm>
            <a:off x="2830513" y="2652713"/>
            <a:ext cx="2192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a:solidFill>
                  <a:srgbClr val="404040"/>
                </a:solidFill>
                <a:latin typeface="微软雅黑" panose="020B0503020204020204" pitchFamily="34" charset="-122"/>
                <a:ea typeface="微软雅黑" panose="020B0503020204020204" pitchFamily="34" charset="-122"/>
              </a:rPr>
              <a:t>谢谢聆听</a:t>
            </a:r>
          </a:p>
        </p:txBody>
      </p:sp>
      <p:cxnSp>
        <p:nvCxnSpPr>
          <p:cNvPr id="6" name="直接连接符 5"/>
          <p:cNvCxnSpPr/>
          <p:nvPr/>
        </p:nvCxnSpPr>
        <p:spPr>
          <a:xfrm>
            <a:off x="1331640" y="3863975"/>
            <a:ext cx="6696744" cy="0"/>
          </a:xfrm>
          <a:prstGeom prst="line">
            <a:avLst/>
          </a:prstGeom>
          <a:ln w="3175" cmpd="sng">
            <a:solidFill>
              <a:schemeClr val="bg1">
                <a:lumMod val="75000"/>
              </a:schemeClr>
            </a:solidFill>
          </a:ln>
          <a:effectLst>
            <a:innerShdw blurRad="63500" dist="50800" dir="162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1619250" y="3941763"/>
            <a:ext cx="5905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200" dirty="0">
                <a:solidFill>
                  <a:schemeClr val="accent1"/>
                </a:solidFill>
                <a:latin typeface="Impact" panose="020B0806030902050204" pitchFamily="34" charset="0"/>
              </a:rPr>
              <a:t>COMPANY</a:t>
            </a:r>
            <a:r>
              <a:rPr lang="zh-CN" altLang="en-US" sz="1200" dirty="0">
                <a:solidFill>
                  <a:schemeClr val="accent1"/>
                </a:solidFill>
                <a:latin typeface="Impact" panose="020B0806030902050204" pitchFamily="34" charset="0"/>
              </a:rPr>
              <a:t>：</a:t>
            </a:r>
            <a:r>
              <a:rPr lang="zh-CN" altLang="en-US" sz="1200" b="1" dirty="0" smtClean="0">
                <a:solidFill>
                  <a:srgbClr val="7F7F7F"/>
                </a:solidFill>
                <a:latin typeface="微软雅黑" panose="020B0503020204020204" pitchFamily="34" charset="-122"/>
                <a:ea typeface="微软雅黑" panose="020B0503020204020204" pitchFamily="34" charset="-122"/>
              </a:rPr>
              <a:t>中国变色龙科技</a:t>
            </a:r>
            <a:r>
              <a:rPr lang="zh-CN" altLang="en-US" sz="1200" b="1" dirty="0">
                <a:solidFill>
                  <a:srgbClr val="7F7F7F"/>
                </a:solidFill>
                <a:latin typeface="微软雅黑" panose="020B0503020204020204" pitchFamily="34" charset="-122"/>
                <a:ea typeface="微软雅黑" panose="020B0503020204020204" pitchFamily="34" charset="-122"/>
              </a:rPr>
              <a:t>有限公司         </a:t>
            </a:r>
            <a:r>
              <a:rPr lang="en-US" altLang="zh-CN" sz="1200" dirty="0" smtClean="0">
                <a:solidFill>
                  <a:schemeClr val="accent1"/>
                </a:solidFill>
                <a:latin typeface="Impact" panose="020B0806030902050204" pitchFamily="34" charset="0"/>
              </a:rPr>
              <a:t>DESIGNER</a:t>
            </a:r>
            <a:r>
              <a:rPr lang="en-US" altLang="zh-CN" sz="1200" dirty="0">
                <a:solidFill>
                  <a:schemeClr val="accent1"/>
                </a:solidFill>
                <a:latin typeface="Impact" panose="020B0806030902050204" pitchFamily="34" charset="0"/>
                <a:ea typeface="微软雅黑" panose="020B0503020204020204" pitchFamily="34" charset="-122"/>
              </a:rPr>
              <a:t> :</a:t>
            </a:r>
            <a:r>
              <a:rPr lang="en-US" altLang="zh-CN" sz="1200" dirty="0" smtClean="0">
                <a:solidFill>
                  <a:schemeClr val="accent1"/>
                </a:solidFill>
                <a:latin typeface="Impact" panose="020B0806030902050204" pitchFamily="34" charset="0"/>
              </a:rPr>
              <a:t>   </a:t>
            </a:r>
            <a:r>
              <a:rPr lang="zh-CN" altLang="en-US" sz="1200" dirty="0" smtClean="0">
                <a:solidFill>
                  <a:schemeClr val="accent1"/>
                </a:solidFill>
                <a:latin typeface="Impact" panose="020B0806030902050204" pitchFamily="34" charset="0"/>
              </a:rPr>
              <a:t>变色龙                </a:t>
            </a:r>
            <a:r>
              <a:rPr lang="en-US" altLang="zh-CN" sz="1200" dirty="0" smtClean="0">
                <a:solidFill>
                  <a:schemeClr val="accent1"/>
                </a:solidFill>
                <a:latin typeface="Impact" panose="020B0806030902050204" pitchFamily="34" charset="0"/>
                <a:ea typeface="微软雅黑" panose="020B0503020204020204" pitchFamily="34" charset="-122"/>
              </a:rPr>
              <a:t>DATE</a:t>
            </a:r>
            <a:r>
              <a:rPr lang="en-US" altLang="zh-CN" sz="1200" dirty="0">
                <a:solidFill>
                  <a:schemeClr val="accent1"/>
                </a:solidFill>
                <a:latin typeface="Impact" panose="020B0806030902050204" pitchFamily="34" charset="0"/>
                <a:ea typeface="微软雅黑" panose="020B0503020204020204" pitchFamily="34" charset="-122"/>
              </a:rPr>
              <a:t>:  </a:t>
            </a:r>
            <a:r>
              <a:rPr lang="en-US" altLang="zh-CN" sz="1200" dirty="0">
                <a:solidFill>
                  <a:srgbClr val="7F7F7F"/>
                </a:solidFill>
                <a:latin typeface="Impact" panose="020B0806030902050204" pitchFamily="34" charset="0"/>
                <a:ea typeface="微软雅黑" panose="020B0503020204020204" pitchFamily="34" charset="-122"/>
              </a:rPr>
              <a:t>2026-3-31</a:t>
            </a:r>
            <a:endParaRPr lang="zh-CN" altLang="en-US" sz="1200" dirty="0">
              <a:solidFill>
                <a:srgbClr val="7F7F7F"/>
              </a:solidFill>
              <a:latin typeface="Impact" panose="020B0806030902050204" pitchFamily="34" charset="0"/>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3847" y="987618"/>
            <a:ext cx="1560579" cy="46939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nodeType="afterGroup">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0"/>
                                        <p:tgtEl>
                                          <p:spTgt spid="4"/>
                                        </p:tgtEl>
                                      </p:cBhvr>
                                    </p:animEffect>
                                  </p:childTnLst>
                                </p:cTn>
                              </p:par>
                            </p:childTnLst>
                          </p:cTn>
                        </p:par>
                        <p:par>
                          <p:cTn id="16" fill="hold" nodeType="afterGroup">
                            <p:stCondLst>
                              <p:cond delay="3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56" presetClass="entr" presetSubtype="0" fill="hold" grpId="0" nodeType="with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by="(-#ppt_w*2)" calcmode="lin" valueType="num">
                                      <p:cBhvr rctx="PPT">
                                        <p:cTn id="22" dur="500" autoRev="1" fill="hold">
                                          <p:stCondLst>
                                            <p:cond delay="0"/>
                                          </p:stCondLst>
                                        </p:cTn>
                                        <p:tgtEl>
                                          <p:spTgt spid="7"/>
                                        </p:tgtEl>
                                        <p:attrNameLst>
                                          <p:attrName>ppt_w</p:attrName>
                                        </p:attrNameLst>
                                      </p:cBhvr>
                                    </p:anim>
                                    <p:anim by="(#ppt_w*0.50)" calcmode="lin" valueType="num">
                                      <p:cBhvr>
                                        <p:cTn id="23" dur="500" decel="50000" autoRev="1" fill="hold">
                                          <p:stCondLst>
                                            <p:cond delay="0"/>
                                          </p:stCondLst>
                                        </p:cTn>
                                        <p:tgtEl>
                                          <p:spTgt spid="7"/>
                                        </p:tgtEl>
                                        <p:attrNameLst>
                                          <p:attrName>ppt_x</p:attrName>
                                        </p:attrNameLst>
                                      </p:cBhvr>
                                    </p:anim>
                                    <p:anim from="(-#ppt_h/2)" to="(#ppt_y)" calcmode="lin" valueType="num">
                                      <p:cBhvr>
                                        <p:cTn id="24" dur="1000" fill="hold">
                                          <p:stCondLst>
                                            <p:cond delay="0"/>
                                          </p:stCondLst>
                                        </p:cTn>
                                        <p:tgtEl>
                                          <p:spTgt spid="7"/>
                                        </p:tgtEl>
                                        <p:attrNameLst>
                                          <p:attrName>ppt_y</p:attrName>
                                        </p:attrNameLst>
                                      </p:cBhvr>
                                    </p:anim>
                                    <p:animRot by="21600000">
                                      <p:cBhvr>
                                        <p:cTn id="25"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07778" y="1995702"/>
            <a:ext cx="5760480" cy="1200329"/>
          </a:xfrm>
          <a:prstGeom prst="rect">
            <a:avLst/>
          </a:prstGeom>
          <a:noFill/>
        </p:spPr>
        <p:txBody>
          <a:bodyPr wrap="square" rtlCol="0">
            <a:spAutoFit/>
          </a:bodyPr>
          <a:lstStyle/>
          <a:p>
            <a:r>
              <a:rPr lang="zh-CN" altLang="en-US" dirty="0"/>
              <a:t>变色</a:t>
            </a:r>
            <a:r>
              <a:rPr lang="zh-CN" altLang="en-US" dirty="0" smtClean="0"/>
              <a:t>龙作品</a:t>
            </a:r>
            <a:endParaRPr lang="en-US" altLang="zh-CN" dirty="0" smtClean="0"/>
          </a:p>
          <a:p>
            <a:endParaRPr lang="en-US" altLang="zh-CN" dirty="0"/>
          </a:p>
          <a:p>
            <a:endParaRPr lang="en-US" altLang="zh-CN" dirty="0" smtClean="0"/>
          </a:p>
          <a:p>
            <a:r>
              <a:rPr lang="en-US" altLang="zh-CN" dirty="0" smtClean="0"/>
              <a:t>51PPT</a:t>
            </a:r>
            <a:r>
              <a:rPr lang="zh-CN" altLang="en-US" dirty="0" smtClean="0"/>
              <a:t>模板网   </a:t>
            </a:r>
            <a:r>
              <a:rPr lang="en-US" altLang="zh-CN" dirty="0" smtClean="0">
                <a:hlinkClick r:id="rId2"/>
              </a:rPr>
              <a:t>www.51pptmoban.com</a:t>
            </a:r>
            <a:r>
              <a:rPr lang="en-US" altLang="zh-CN" dirty="0" smtClean="0"/>
              <a:t>   </a:t>
            </a:r>
            <a:r>
              <a:rPr lang="zh-CN" altLang="en-US" dirty="0" smtClean="0"/>
              <a:t>授权发布</a:t>
            </a:r>
            <a:endParaRPr lang="zh-CN" altLang="en-US" dirty="0"/>
          </a:p>
        </p:txBody>
      </p:sp>
    </p:spTree>
    <p:extLst>
      <p:ext uri="{BB962C8B-B14F-4D97-AF65-F5344CB8AC3E}">
        <p14:creationId xmlns:p14="http://schemas.microsoft.com/office/powerpoint/2010/main" val="41041205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4"/>
</p:tagLst>
</file>

<file path=ppt/theme/theme1.xml><?xml version="1.0" encoding="utf-8"?>
<a:theme xmlns:a="http://schemas.openxmlformats.org/drawingml/2006/main" name="Office 主题">
  <a:themeElements>
    <a:clrScheme name="自定义 210">
      <a:dk1>
        <a:sysClr val="windowText" lastClr="000000"/>
      </a:dk1>
      <a:lt1>
        <a:sysClr val="window" lastClr="FFFFFF"/>
      </a:lt1>
      <a:dk2>
        <a:srgbClr val="1F497D"/>
      </a:dk2>
      <a:lt2>
        <a:srgbClr val="EEECE1"/>
      </a:lt2>
      <a:accent1>
        <a:srgbClr val="2272AB"/>
      </a:accent1>
      <a:accent2>
        <a:srgbClr val="595959"/>
      </a:accent2>
      <a:accent3>
        <a:srgbClr val="A5A5A5"/>
      </a:accent3>
      <a:accent4>
        <a:srgbClr val="A5A5A5"/>
      </a:accent4>
      <a:accent5>
        <a:srgbClr val="A5A5A5"/>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417</TotalTime>
  <Pages>0</Pages>
  <Words>5030</Words>
  <Characters>0</Characters>
  <Application>Microsoft Office PowerPoint</Application>
  <PresentationFormat>全屏显示(16:9)</PresentationFormat>
  <Lines>0</Lines>
  <Paragraphs>421</Paragraphs>
  <Slides>34</Slides>
  <Notes>33</Notes>
  <HiddenSlides>0</HiddenSlides>
  <MMClips>1</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34</vt:i4>
      </vt:variant>
    </vt:vector>
  </HeadingPairs>
  <TitlesOfParts>
    <vt:vector size="49" baseType="lpstr">
      <vt:lpstr>Broadway BT</vt:lpstr>
      <vt:lpstr>Eras Bold ITC</vt:lpstr>
      <vt:lpstr>新細明體</vt:lpstr>
      <vt:lpstr>方正大黑简体</vt:lpstr>
      <vt:lpstr>方正兰亭细黑_GBK</vt:lpstr>
      <vt:lpstr>宋体</vt:lpstr>
      <vt:lpstr>微软雅黑</vt:lpstr>
      <vt:lpstr>张海山锐谐体2.0-授权联系：Samtype@QQ.com</vt:lpstr>
      <vt:lpstr>Arial</vt:lpstr>
      <vt:lpstr>Calibri</vt:lpstr>
      <vt:lpstr>Impact</vt:lpstr>
      <vt:lpstr>Segoe UI</vt:lpstr>
      <vt:lpstr>Segoe UI Light</vt:lpstr>
      <vt:lpstr>Office 主题</vt:lpstr>
      <vt:lpstr>Microsoft Excel 97-2003 工作表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dc:title>
  <dc:subject/>
  <dc:creator>变色龙</dc:creator>
  <cp:keywords>51PPT模板网</cp:keywords>
  <dc:description/>
  <cp:lastModifiedBy>阳光 男孩</cp:lastModifiedBy>
  <cp:revision>74</cp:revision>
  <dcterms:created xsi:type="dcterms:W3CDTF">2015-10-16T03:54:00Z</dcterms:created>
  <dcterms:modified xsi:type="dcterms:W3CDTF">2019-06-23T02:06:46Z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2052-10.1.0.6029</vt:lpwstr>
  </property>
</Properties>
</file>