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.xml" ContentType="application/vnd.openxmlformats-officedocument.drawingml.chart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62" r:id="rId2"/>
    <p:sldId id="313" r:id="rId3"/>
    <p:sldId id="312" r:id="rId4"/>
    <p:sldId id="346" r:id="rId5"/>
    <p:sldId id="351" r:id="rId6"/>
    <p:sldId id="354" r:id="rId7"/>
    <p:sldId id="352" r:id="rId8"/>
    <p:sldId id="314" r:id="rId9"/>
    <p:sldId id="319" r:id="rId10"/>
    <p:sldId id="330" r:id="rId11"/>
    <p:sldId id="358" r:id="rId12"/>
    <p:sldId id="359" r:id="rId13"/>
    <p:sldId id="315" r:id="rId14"/>
    <p:sldId id="348" r:id="rId15"/>
    <p:sldId id="357" r:id="rId16"/>
    <p:sldId id="345" r:id="rId17"/>
    <p:sldId id="353" r:id="rId18"/>
    <p:sldId id="341" r:id="rId19"/>
    <p:sldId id="316" r:id="rId20"/>
    <p:sldId id="349" r:id="rId21"/>
    <p:sldId id="355" r:id="rId22"/>
    <p:sldId id="347" r:id="rId23"/>
    <p:sldId id="356" r:id="rId24"/>
    <p:sldId id="350" r:id="rId25"/>
  </p:sldIdLst>
  <p:sldSz cx="9144000" cy="5145088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F7F7"/>
    <a:srgbClr val="F6F6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33" autoAdjust="0"/>
    <p:restoredTop sz="94660"/>
  </p:normalViewPr>
  <p:slideViewPr>
    <p:cSldViewPr>
      <p:cViewPr varScale="1">
        <p:scale>
          <a:sx n="138" d="100"/>
          <a:sy n="138" d="100"/>
        </p:scale>
        <p:origin x="120" y="294"/>
      </p:cViewPr>
      <p:guideLst>
        <p:guide orient="horz" pos="1621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7" d="100"/>
        <a:sy n="37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ymbol val="circle"/>
            <c:size val="8"/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2</c:v>
                </c:pt>
                <c:pt idx="1">
                  <c:v>1</c:v>
                </c:pt>
                <c:pt idx="2">
                  <c:v>4</c:v>
                </c:pt>
                <c:pt idx="3">
                  <c:v>3</c:v>
                </c:pt>
                <c:pt idx="4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37D-4B6D-A711-4B991DE1FEB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列2</c:v>
                </c:pt>
              </c:strCache>
            </c:strRef>
          </c:tx>
          <c:spPr>
            <a:ln w="28575">
              <a:solidFill>
                <a:schemeClr val="accent3"/>
              </a:solidFill>
            </a:ln>
          </c:spPr>
          <c:marker>
            <c:symbol val="circle"/>
            <c:size val="8"/>
            <c:spPr>
              <a:solidFill>
                <a:schemeClr val="accent3"/>
              </a:solidFill>
              <a:ln>
                <a:solidFill>
                  <a:schemeClr val="accent3"/>
                </a:solidFill>
              </a:ln>
            </c:spPr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1.2</c:v>
                </c:pt>
                <c:pt idx="1">
                  <c:v>2</c:v>
                </c:pt>
                <c:pt idx="2">
                  <c:v>3</c:v>
                </c:pt>
                <c:pt idx="3">
                  <c:v>1</c:v>
                </c:pt>
                <c:pt idx="4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37D-4B6D-A711-4B991DE1FEB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列3</c:v>
                </c:pt>
              </c:strCache>
            </c:strRef>
          </c:tx>
          <c:spPr>
            <a:ln w="28575">
              <a:solidFill>
                <a:schemeClr val="accent2"/>
              </a:solidFill>
            </a:ln>
          </c:spPr>
          <c:marker>
            <c:symbol val="circle"/>
            <c:size val="8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3</c:v>
                </c:pt>
                <c:pt idx="1">
                  <c:v>4</c:v>
                </c:pt>
                <c:pt idx="2">
                  <c:v>2</c:v>
                </c:pt>
                <c:pt idx="3">
                  <c:v>2.5</c:v>
                </c:pt>
                <c:pt idx="4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37D-4B6D-A711-4B991DE1FE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47860480"/>
        <c:axId val="547862400"/>
      </c:lineChart>
      <c:catAx>
        <c:axId val="5478604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>
                <a:solidFill>
                  <a:schemeClr val="bg1">
                    <a:lumMod val="50000"/>
                  </a:schemeClr>
                </a:solidFill>
              </a:defRPr>
            </a:pPr>
            <a:endParaRPr lang="zh-CN"/>
          </a:p>
        </c:txPr>
        <c:crossAx val="547862400"/>
        <c:crosses val="autoZero"/>
        <c:auto val="1"/>
        <c:lblAlgn val="ctr"/>
        <c:lblOffset val="100"/>
        <c:noMultiLvlLbl val="0"/>
      </c:catAx>
      <c:valAx>
        <c:axId val="547862400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50000"/>
                </a:schemeClr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>
                <a:solidFill>
                  <a:schemeClr val="bg1">
                    <a:lumMod val="50000"/>
                  </a:schemeClr>
                </a:solidFill>
                <a:latin typeface="Myriad Pro" pitchFamily="34" charset="0"/>
              </a:defRPr>
            </a:pPr>
            <a:endParaRPr lang="zh-CN"/>
          </a:p>
        </c:txPr>
        <c:crossAx val="547860480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/>
      <c:overlay val="0"/>
      <c:txPr>
        <a:bodyPr/>
        <a:lstStyle/>
        <a:p>
          <a:pPr>
            <a:defRPr sz="1000">
              <a:solidFill>
                <a:schemeClr val="tx1">
                  <a:lumMod val="50000"/>
                  <a:lumOff val="50000"/>
                </a:schemeClr>
              </a:solidFill>
              <a:latin typeface="Myriad Pro" pitchFamily="34" charset="0"/>
            </a:defRPr>
          </a:pPr>
          <a:endParaRPr lang="zh-CN"/>
        </a:p>
      </c:txPr>
    </c:legend>
    <c:plotVisOnly val="1"/>
    <c:dispBlanksAs val="gap"/>
    <c:showDLblsOverMax val="0"/>
  </c:chart>
  <c:txPr>
    <a:bodyPr/>
    <a:lstStyle/>
    <a:p>
      <a:pPr>
        <a:defRPr sz="1200">
          <a:latin typeface="Myriad Pro" pitchFamily="34" charset="0"/>
        </a:defRPr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56570D-A9DA-4CA3-BE98-55692B62D853}" type="datetimeFigureOut">
              <a:rPr lang="zh-CN" altLang="en-US" smtClean="0"/>
              <a:pPr/>
              <a:t>2017/12/12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E6680C-2A23-4F48-827E-EED156A343F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64379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A2DB85-0C81-4083-B5FA-BF9B07EA726F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8148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75477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58563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191943-51BD-4131-B271-DC25003004B7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83446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64379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>
            <a:extLst>
              <a:ext uri="{FF2B5EF4-FFF2-40B4-BE49-F238E27FC236}">
                <a16:creationId xmlns:a16="http://schemas.microsoft.com/office/drawing/2014/main" id="{3F8D91A8-6D68-4911-A46C-E3BF4D857D1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>
            <a:extLst>
              <a:ext uri="{FF2B5EF4-FFF2-40B4-BE49-F238E27FC236}">
                <a16:creationId xmlns:a16="http://schemas.microsoft.com/office/drawing/2014/main" id="{924C18D8-9A21-4DB4-AC93-1D6119CC0C5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4100" name="灯片编号占位符 3">
            <a:extLst>
              <a:ext uri="{FF2B5EF4-FFF2-40B4-BE49-F238E27FC236}">
                <a16:creationId xmlns:a16="http://schemas.microsoft.com/office/drawing/2014/main" id="{02DEB217-781A-44C5-A524-088CDAA34C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15BB3814-7004-4500-BBB3-C7E9C3378B2F}" type="slidenum">
              <a:rPr lang="zh-CN" altLang="en-US" smtClean="0">
                <a:latin typeface="Calibri" panose="020F0502020204030204" pitchFamily="34" charset="0"/>
              </a:rPr>
              <a:pPr/>
              <a:t>9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66817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小芥末素材 </a:t>
            </a:r>
            <a:r>
              <a:rPr lang="en-US" altLang="zh-CN" dirty="0" smtClean="0"/>
              <a:t>rosyhouse.taobao.com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88613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939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64379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0E0A07-2C1C-45C5-985B-D6CD99FDD0F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96044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10809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A2DB85-0C81-4083-B5FA-BF9B07EA726F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07274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75BB6E-C017-4F33-A026-147B56E3B935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37490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64379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小芥末素材 </a:t>
            </a:r>
            <a:r>
              <a:rPr lang="en-US" altLang="zh-CN" dirty="0" smtClean="0"/>
              <a:t>rosyhouse.taobao.com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C6297-20A2-49B0-A95D-734083CE80BC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86570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560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A36BFA2-BC31-4FA1-AA7B-7DB2AEA20D8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78263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0E0A07-2C1C-45C5-985B-D6CD99FDD0F0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74708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83835-5FA0-4497-8FBE-4A089E5F9A35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52707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8313"/>
            <a:ext cx="7772400" cy="110285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5550"/>
            <a:ext cx="6400800" cy="131485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354E3-2E1C-4A1F-8D37-52E9231683F1}" type="datetimeFigureOut">
              <a:rPr lang="zh-CN" altLang="en-US" smtClean="0"/>
              <a:pPr/>
              <a:t>2017/12/12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C9C60-B43F-4143-9180-07A2EA8265D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0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354E3-2E1C-4A1F-8D37-52E9231683F1}" type="datetimeFigureOut">
              <a:rPr lang="zh-CN" altLang="en-US" smtClean="0"/>
              <a:pPr/>
              <a:t>2017/12/12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C9C60-B43F-4143-9180-07A2EA8265D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0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6196"/>
            <a:ext cx="7772400" cy="102187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708"/>
            <a:ext cx="7772400" cy="112548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354E3-2E1C-4A1F-8D37-52E9231683F1}" type="datetimeFigureOut">
              <a:rPr lang="zh-CN" altLang="en-US" smtClean="0"/>
              <a:pPr/>
              <a:t>2017/12/12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C9C60-B43F-4143-9180-07A2EA8265D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0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391"/>
            <a:ext cx="4038600" cy="254753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391"/>
            <a:ext cx="4038600" cy="254753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354E3-2E1C-4A1F-8D37-52E9231683F1}" type="datetimeFigureOut">
              <a:rPr lang="zh-CN" altLang="en-US" smtClean="0"/>
              <a:pPr/>
              <a:t>2017/12/12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C9C60-B43F-4143-9180-07A2EA8265D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0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042"/>
            <a:ext cx="8229600" cy="857515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690"/>
            <a:ext cx="4040188" cy="47997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660"/>
            <a:ext cx="4040188" cy="296438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690"/>
            <a:ext cx="4041775" cy="47997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660"/>
            <a:ext cx="4041775" cy="296438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354E3-2E1C-4A1F-8D37-52E9231683F1}" type="datetimeFigureOut">
              <a:rPr lang="zh-CN" altLang="en-US" smtClean="0"/>
              <a:pPr/>
              <a:t>2017/12/12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C9C60-B43F-4143-9180-07A2EA8265D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0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354E3-2E1C-4A1F-8D37-52E9231683F1}" type="datetimeFigureOut">
              <a:rPr lang="zh-CN" altLang="en-US" smtClean="0"/>
              <a:pPr/>
              <a:t>2017/12/12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C9C60-B43F-4143-9180-07A2EA8265D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0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id="{1083EB39-A735-4C43-93C5-32A707FD30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98" r="22031"/>
          <a:stretch/>
        </p:blipFill>
        <p:spPr>
          <a:xfrm flipV="1">
            <a:off x="-1230" y="0"/>
            <a:ext cx="9145230" cy="5145088"/>
          </a:xfrm>
          <a:prstGeom prst="rect">
            <a:avLst/>
          </a:prstGeom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354E3-2E1C-4A1F-8D37-52E9231683F1}" type="datetimeFigureOut">
              <a:rPr lang="zh-CN" altLang="en-US" smtClean="0"/>
              <a:pPr/>
              <a:t>2017/12/12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C9C60-B43F-4143-9180-07A2EA8265D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0" y="160276"/>
            <a:ext cx="467291" cy="3240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4" tIns="34292" rIns="68584" bIns="34292" rtlCol="0" anchor="ctr"/>
          <a:lstStyle/>
          <a:p>
            <a:pPr algn="ctr" defTabSz="685795"/>
            <a:endParaRPr lang="zh-CN" altLang="en-US" sz="1400" dirty="0">
              <a:solidFill>
                <a:srgbClr val="E7E6E6">
                  <a:lumMod val="50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6" name="文本框 37"/>
          <p:cNvSpPr txBox="1"/>
          <p:nvPr userDrawn="1"/>
        </p:nvSpPr>
        <p:spPr>
          <a:xfrm>
            <a:off x="545445" y="196280"/>
            <a:ext cx="959245" cy="315475"/>
          </a:xfrm>
          <a:prstGeom prst="rect">
            <a:avLst/>
          </a:prstGeom>
          <a:noFill/>
        </p:spPr>
        <p:txBody>
          <a:bodyPr wrap="none" lIns="68584" tIns="34292" rIns="68584" bIns="34292" rtlCol="0">
            <a:spAutoFit/>
          </a:bodyPr>
          <a:lstStyle/>
          <a:p>
            <a:pPr marL="0" indent="0">
              <a:lnSpc>
                <a:spcPct val="100000"/>
              </a:lnSpc>
              <a:spcAft>
                <a:spcPts val="900"/>
              </a:spcAft>
              <a:buNone/>
            </a:pPr>
            <a:r>
              <a:rPr lang="zh-CN" altLang="en-US" sz="1600" b="1" dirty="0">
                <a:ln w="9525" cmpd="sng">
                  <a:noFill/>
                  <a:prstDash val="solid"/>
                </a:ln>
                <a:solidFill>
                  <a:schemeClr val="accent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项目介绍</a:t>
            </a:r>
            <a:endParaRPr lang="en-US" altLang="zh-CN" sz="600" dirty="0">
              <a:ln w="9525" cmpd="sng">
                <a:noFill/>
                <a:prstDash val="solid"/>
              </a:ln>
              <a:solidFill>
                <a:schemeClr val="accent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sym typeface="+mn-ea"/>
            </a:endParaRPr>
          </a:p>
        </p:txBody>
      </p:sp>
    </p:spTree>
  </p:cSld>
  <p:clrMapOvr>
    <a:masterClrMapping/>
  </p:clrMapOvr>
  <p:transition spd="med" advClick="0" advTm="0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id="{E1EA9D72-5032-4C34-A48A-7DB86283CF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98" r="22031"/>
          <a:stretch/>
        </p:blipFill>
        <p:spPr>
          <a:xfrm flipV="1">
            <a:off x="-1230" y="0"/>
            <a:ext cx="9145230" cy="5145088"/>
          </a:xfrm>
          <a:prstGeom prst="rect">
            <a:avLst/>
          </a:prstGeom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354E3-2E1C-4A1F-8D37-52E9231683F1}" type="datetimeFigureOut">
              <a:rPr lang="zh-CN" altLang="en-US" smtClean="0"/>
              <a:pPr/>
              <a:t>2017/12/12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C9C60-B43F-4143-9180-07A2EA8265D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0" y="160276"/>
            <a:ext cx="467291" cy="3240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4" tIns="34292" rIns="68584" bIns="34292" rtlCol="0" anchor="ctr"/>
          <a:lstStyle/>
          <a:p>
            <a:pPr algn="ctr" defTabSz="685795"/>
            <a:endParaRPr lang="zh-CN" altLang="en-US" sz="1400" dirty="0">
              <a:solidFill>
                <a:srgbClr val="E7E6E6">
                  <a:lumMod val="50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6" name="文本框 37"/>
          <p:cNvSpPr txBox="1"/>
          <p:nvPr userDrawn="1"/>
        </p:nvSpPr>
        <p:spPr>
          <a:xfrm>
            <a:off x="545445" y="196280"/>
            <a:ext cx="959245" cy="315475"/>
          </a:xfrm>
          <a:prstGeom prst="rect">
            <a:avLst/>
          </a:prstGeom>
          <a:noFill/>
        </p:spPr>
        <p:txBody>
          <a:bodyPr wrap="none" lIns="68584" tIns="34292" rIns="68584" bIns="34292" rtlCol="0">
            <a:spAutoFit/>
          </a:bodyPr>
          <a:lstStyle/>
          <a:p>
            <a:pPr marL="0" indent="0">
              <a:lnSpc>
                <a:spcPct val="100000"/>
              </a:lnSpc>
              <a:spcAft>
                <a:spcPts val="900"/>
              </a:spcAft>
              <a:buNone/>
            </a:pPr>
            <a:r>
              <a:rPr lang="zh-CN" altLang="en-US" sz="1600" b="1" dirty="0">
                <a:ln w="9525" cmpd="sng">
                  <a:noFill/>
                  <a:prstDash val="solid"/>
                </a:ln>
                <a:solidFill>
                  <a:schemeClr val="accent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产品运行</a:t>
            </a:r>
            <a:endParaRPr lang="en-US" altLang="zh-CN" sz="600" dirty="0">
              <a:ln w="9525" cmpd="sng">
                <a:noFill/>
                <a:prstDash val="solid"/>
              </a:ln>
              <a:solidFill>
                <a:schemeClr val="accent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sym typeface="+mn-ea"/>
            </a:endParaRPr>
          </a:p>
        </p:txBody>
      </p:sp>
    </p:spTree>
  </p:cSld>
  <p:clrMapOvr>
    <a:masterClrMapping/>
  </p:clrMapOvr>
  <p:transition spd="med" advClick="0" advTm="0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94549F37-3E07-4B1D-9099-A8C28D0419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98" r="22031"/>
          <a:stretch/>
        </p:blipFill>
        <p:spPr>
          <a:xfrm flipV="1">
            <a:off x="-1230" y="0"/>
            <a:ext cx="9145230" cy="5145088"/>
          </a:xfrm>
          <a:prstGeom prst="rect">
            <a:avLst/>
          </a:prstGeom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354E3-2E1C-4A1F-8D37-52E9231683F1}" type="datetimeFigureOut">
              <a:rPr lang="zh-CN" altLang="en-US" smtClean="0"/>
              <a:pPr/>
              <a:t>2017/12/12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C9C60-B43F-4143-9180-07A2EA8265D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0" y="160276"/>
            <a:ext cx="467291" cy="3240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4" tIns="34292" rIns="68584" bIns="34292" rtlCol="0" anchor="ctr"/>
          <a:lstStyle/>
          <a:p>
            <a:pPr algn="ctr" defTabSz="685795"/>
            <a:endParaRPr lang="zh-CN" altLang="en-US" sz="1400" dirty="0">
              <a:solidFill>
                <a:srgbClr val="E7E6E6">
                  <a:lumMod val="50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6" name="文本框 37"/>
          <p:cNvSpPr txBox="1"/>
          <p:nvPr userDrawn="1"/>
        </p:nvSpPr>
        <p:spPr>
          <a:xfrm>
            <a:off x="545445" y="196280"/>
            <a:ext cx="959245" cy="315475"/>
          </a:xfrm>
          <a:prstGeom prst="rect">
            <a:avLst/>
          </a:prstGeom>
          <a:noFill/>
        </p:spPr>
        <p:txBody>
          <a:bodyPr wrap="none" lIns="68584" tIns="34292" rIns="68584" bIns="34292" rtlCol="0">
            <a:spAutoFit/>
          </a:bodyPr>
          <a:lstStyle/>
          <a:p>
            <a:pPr marL="0" indent="0">
              <a:lnSpc>
                <a:spcPct val="100000"/>
              </a:lnSpc>
              <a:spcAft>
                <a:spcPts val="900"/>
              </a:spcAft>
              <a:buNone/>
            </a:pPr>
            <a:r>
              <a:rPr lang="zh-CN" altLang="en-US" sz="1600" b="1" dirty="0">
                <a:ln w="9525" cmpd="sng">
                  <a:noFill/>
                  <a:prstDash val="solid"/>
                </a:ln>
                <a:solidFill>
                  <a:schemeClr val="accent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市场分析</a:t>
            </a:r>
            <a:endParaRPr lang="en-US" altLang="zh-CN" sz="600" dirty="0">
              <a:ln w="9525" cmpd="sng">
                <a:noFill/>
                <a:prstDash val="solid"/>
              </a:ln>
              <a:solidFill>
                <a:schemeClr val="accent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sym typeface="+mn-ea"/>
            </a:endParaRPr>
          </a:p>
        </p:txBody>
      </p:sp>
    </p:spTree>
  </p:cSld>
  <p:clrMapOvr>
    <a:masterClrMapping/>
  </p:clrMapOvr>
  <p:transition spd="med" advClick="0" advTm="0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CC1D2972-4E45-4873-A3E4-E3B657EA9C6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98" r="22031"/>
          <a:stretch/>
        </p:blipFill>
        <p:spPr>
          <a:xfrm flipV="1">
            <a:off x="-1230" y="0"/>
            <a:ext cx="9145230" cy="5145088"/>
          </a:xfrm>
          <a:prstGeom prst="rect">
            <a:avLst/>
          </a:prstGeom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354E3-2E1C-4A1F-8D37-52E9231683F1}" type="datetimeFigureOut">
              <a:rPr lang="zh-CN" altLang="en-US" smtClean="0"/>
              <a:pPr/>
              <a:t>2017/12/12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C9C60-B43F-4143-9180-07A2EA8265D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0" y="160276"/>
            <a:ext cx="467291" cy="3240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4" tIns="34292" rIns="68584" bIns="34292" rtlCol="0" anchor="ctr"/>
          <a:lstStyle/>
          <a:p>
            <a:pPr algn="ctr" defTabSz="685795"/>
            <a:endParaRPr lang="zh-CN" altLang="en-US" sz="1400" dirty="0">
              <a:solidFill>
                <a:srgbClr val="E7E6E6">
                  <a:lumMod val="50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6" name="文本框 37"/>
          <p:cNvSpPr txBox="1"/>
          <p:nvPr userDrawn="1"/>
        </p:nvSpPr>
        <p:spPr>
          <a:xfrm>
            <a:off x="545445" y="196280"/>
            <a:ext cx="959245" cy="523224"/>
          </a:xfrm>
          <a:prstGeom prst="rect">
            <a:avLst/>
          </a:prstGeom>
          <a:noFill/>
        </p:spPr>
        <p:txBody>
          <a:bodyPr wrap="none" lIns="68584" tIns="34292" rIns="68584" bIns="34292" rtlCol="0">
            <a:spAutoFit/>
          </a:bodyPr>
          <a:lstStyle/>
          <a:p>
            <a:pPr marL="0" indent="0">
              <a:lnSpc>
                <a:spcPct val="100000"/>
              </a:lnSpc>
              <a:spcAft>
                <a:spcPts val="900"/>
              </a:spcAft>
              <a:buNone/>
            </a:pPr>
            <a:r>
              <a:rPr lang="zh-CN" altLang="en-US" sz="1600" b="1" dirty="0">
                <a:ln w="9525" cmpd="sng">
                  <a:noFill/>
                  <a:prstDash val="solid"/>
                </a:ln>
                <a:solidFill>
                  <a:schemeClr val="accent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投资回报</a:t>
            </a:r>
          </a:p>
          <a:p>
            <a:pPr marL="0" indent="0">
              <a:lnSpc>
                <a:spcPct val="100000"/>
              </a:lnSpc>
              <a:spcAft>
                <a:spcPts val="900"/>
              </a:spcAft>
              <a:buNone/>
            </a:pPr>
            <a:endParaRPr lang="en-US" altLang="zh-CN" sz="600" dirty="0">
              <a:ln w="9525" cmpd="sng">
                <a:noFill/>
                <a:prstDash val="solid"/>
              </a:ln>
              <a:solidFill>
                <a:schemeClr val="accent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sym typeface="+mn-ea"/>
            </a:endParaRPr>
          </a:p>
        </p:txBody>
      </p:sp>
    </p:spTree>
  </p:cSld>
  <p:clrMapOvr>
    <a:masterClrMapping/>
  </p:clrMapOvr>
  <p:transition spd="med" advClick="0" advTm="0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851"/>
            <a:ext cx="3008313" cy="87180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851"/>
            <a:ext cx="5111750" cy="439119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658"/>
            <a:ext cx="3008313" cy="35193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354E3-2E1C-4A1F-8D37-52E9231683F1}" type="datetimeFigureOut">
              <a:rPr lang="zh-CN" altLang="en-US" smtClean="0"/>
              <a:pPr/>
              <a:t>2017/12/12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C9C60-B43F-4143-9180-07A2EA8265D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0"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1561"/>
            <a:ext cx="5486400" cy="42518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723"/>
            <a:ext cx="5486400" cy="308705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6746"/>
            <a:ext cx="5486400" cy="60383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354E3-2E1C-4A1F-8D37-52E9231683F1}" type="datetimeFigureOut">
              <a:rPr lang="zh-CN" altLang="en-US" smtClean="0"/>
              <a:pPr/>
              <a:t>2017/12/12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C9C60-B43F-4143-9180-07A2EA8265D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0">
    <p:rand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354E3-2E1C-4A1F-8D37-52E9231683F1}" type="datetimeFigureOut">
              <a:rPr lang="zh-CN" altLang="en-US" smtClean="0"/>
              <a:pPr/>
              <a:t>2017/12/12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C9C60-B43F-4143-9180-07A2EA8265D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0">
    <p:random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829"/>
            <a:ext cx="2057400" cy="329309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829"/>
            <a:ext cx="6019800" cy="329309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354E3-2E1C-4A1F-8D37-52E9231683F1}" type="datetimeFigureOut">
              <a:rPr lang="zh-CN" altLang="en-US" smtClean="0"/>
              <a:pPr/>
              <a:t>2017/12/12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C9C60-B43F-4143-9180-07A2EA8265D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0">
    <p:random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0" advTm="0">
    <p:random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616817"/>
      </p:ext>
    </p:extLst>
  </p:cSld>
  <p:clrMapOvr>
    <a:masterClrMapping/>
  </p:clrMapOvr>
  <p:transition spd="med" advClick="0" advTm="0">
    <p:random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8133268"/>
      </p:ext>
    </p:extLst>
  </p:cSld>
  <p:clrMapOvr>
    <a:masterClrMapping/>
  </p:clrMapOvr>
  <p:transition spd="med" advClick="0" advTm="0">
    <p:random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81500" y="4870367"/>
            <a:ext cx="381000" cy="2747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FFFFFF"/>
                </a:solidFill>
                <a:latin typeface="Glegoo"/>
                <a:cs typeface="Glegoo"/>
              </a:defRPr>
            </a:lvl1pPr>
          </a:lstStyle>
          <a:p>
            <a:fld id="{4F30D5C1-D155-2E40-A967-511B3BD0F2A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1" y="285839"/>
            <a:ext cx="8229600" cy="857515"/>
          </a:xfrm>
        </p:spPr>
        <p:txBody>
          <a:bodyPr>
            <a:normAutofit/>
          </a:bodyPr>
          <a:lstStyle>
            <a:lvl1pPr>
              <a:defRPr sz="2800">
                <a:solidFill>
                  <a:srgbClr val="48597F"/>
                </a:solidFill>
                <a:latin typeface="Lato Light"/>
                <a:cs typeface="Lato Ligh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17"/>
          <p:cNvSpPr>
            <a:spLocks noGrp="1"/>
          </p:cNvSpPr>
          <p:nvPr>
            <p:ph type="body" sz="quarter" idx="23"/>
          </p:nvPr>
        </p:nvSpPr>
        <p:spPr>
          <a:xfrm>
            <a:off x="2057401" y="876571"/>
            <a:ext cx="5029200" cy="32395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1200" i="0">
                <a:solidFill>
                  <a:srgbClr val="1399EE"/>
                </a:solidFill>
                <a:latin typeface="Glegoo"/>
                <a:cs typeface="Glegoo"/>
              </a:defRPr>
            </a:lvl1pPr>
            <a:lvl2pPr marL="457200" indent="0">
              <a:buFontTx/>
              <a:buNone/>
              <a:defRPr sz="1050">
                <a:latin typeface="Mission Gothic Regular" pitchFamily="50" charset="0"/>
              </a:defRPr>
            </a:lvl2pPr>
            <a:lvl3pPr marL="914400" indent="0">
              <a:buFontTx/>
              <a:buNone/>
              <a:defRPr sz="1050">
                <a:latin typeface="Mission Gothic Regular" pitchFamily="50" charset="0"/>
              </a:defRPr>
            </a:lvl3pPr>
            <a:lvl4pPr marL="1371600" indent="0">
              <a:buFontTx/>
              <a:buNone/>
              <a:defRPr sz="1050">
                <a:latin typeface="Mission Gothic Regular" pitchFamily="50" charset="0"/>
              </a:defRPr>
            </a:lvl4pPr>
            <a:lvl5pPr marL="1828800" indent="0">
              <a:buFontTx/>
              <a:buNone/>
              <a:defRPr sz="1050">
                <a:latin typeface="Mission Gothic Regular" pitchFamily="50" charset="0"/>
              </a:defRPr>
            </a:lvl5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2868087"/>
      </p:ext>
    </p:extLst>
  </p:cSld>
  <p:clrMapOvr>
    <a:masterClrMapping/>
  </p:clrMapOvr>
  <p:transition advClick="0" advTm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2819084"/>
      </p:ext>
    </p:extLst>
  </p:cSld>
  <p:clrMapOvr>
    <a:masterClrMapping/>
  </p:clrMapOvr>
  <p:transition spd="med" advClick="0" advTm="0">
    <p:pull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199712"/>
      </p:ext>
    </p:extLst>
  </p:cSld>
  <p:clrMapOvr>
    <a:masterClrMapping/>
  </p:clrMapOvr>
  <p:transition spd="slow" advClick="0" advTm="0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1465424"/>
      </p:ext>
    </p:extLst>
  </p:cSld>
  <p:clrMapOvr>
    <a:masterClrMapping/>
  </p:clrMapOvr>
  <p:transition advClick="0" advTm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7586733"/>
      </p:ext>
    </p:extLst>
  </p:cSld>
  <p:clrMapOvr>
    <a:masterClrMapping/>
  </p:clrMapOvr>
  <p:transition advClick="0" advTm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20205635"/>
      </p:ext>
    </p:extLst>
  </p:cSld>
  <p:clrMapOvr>
    <a:masterClrMapping/>
  </p:clrMapOvr>
  <p:transition advClick="0" advTm="0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6042"/>
            <a:ext cx="8229600" cy="8575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521"/>
            <a:ext cx="8229600" cy="3395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8735"/>
            <a:ext cx="21336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7354E3-2E1C-4A1F-8D37-52E9231683F1}" type="datetimeFigureOut">
              <a:rPr lang="zh-CN" altLang="en-US" smtClean="0"/>
              <a:pPr/>
              <a:t>2017/12/12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8735"/>
            <a:ext cx="28956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8735"/>
            <a:ext cx="21336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4C9C60-B43F-4143-9180-07A2EA8265D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6" r:id="rId8"/>
    <p:sldLayoutId id="2147483667" r:id="rId9"/>
    <p:sldLayoutId id="2147483668" r:id="rId10"/>
    <p:sldLayoutId id="2147483656" r:id="rId11"/>
    <p:sldLayoutId id="2147483657" r:id="rId12"/>
    <p:sldLayoutId id="2147483658" r:id="rId13"/>
    <p:sldLayoutId id="2147483659" r:id="rId14"/>
    <p:sldLayoutId id="2147483660" r:id="rId15"/>
    <p:sldLayoutId id="2147483662" r:id="rId16"/>
    <p:sldLayoutId id="2147483663" r:id="rId17"/>
    <p:sldLayoutId id="2147483669" r:id="rId18"/>
    <p:sldLayoutId id="2147483670" r:id="rId19"/>
    <p:sldLayoutId id="2147483671" r:id="rId20"/>
    <p:sldLayoutId id="2147483672" r:id="rId21"/>
    <p:sldLayoutId id="2147483673" r:id="rId22"/>
    <p:sldLayoutId id="2147483674" r:id="rId23"/>
  </p:sldLayoutIdLst>
  <p:transition spd="med" advClick="0" advTm="0">
    <p:random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3" Type="http://schemas.openxmlformats.org/officeDocument/2006/relationships/tags" Target="../tags/tag3.xml"/><Relationship Id="rId21" Type="http://schemas.openxmlformats.org/officeDocument/2006/relationships/tags" Target="../tags/tag21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0" Type="http://schemas.openxmlformats.org/officeDocument/2006/relationships/tags" Target="../tags/tag20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23" Type="http://schemas.openxmlformats.org/officeDocument/2006/relationships/notesSlide" Target="../notesSlides/notesSlide7.xml"/><Relationship Id="rId10" Type="http://schemas.openxmlformats.org/officeDocument/2006/relationships/tags" Target="../tags/tag10.xml"/><Relationship Id="rId19" Type="http://schemas.openxmlformats.org/officeDocument/2006/relationships/tags" Target="../tags/tag19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Relationship Id="rId22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.jpeg"/><Relationship Id="rId5" Type="http://schemas.openxmlformats.org/officeDocument/2006/relationships/image" Target="../media/image6.jpg"/><Relationship Id="rId4" Type="http://schemas.openxmlformats.org/officeDocument/2006/relationships/image" Target="../media/image8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0.jpg"/><Relationship Id="rId4" Type="http://schemas.openxmlformats.org/officeDocument/2006/relationships/image" Target="../media/image5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0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29.xml"/><Relationship Id="rId3" Type="http://schemas.openxmlformats.org/officeDocument/2006/relationships/tags" Target="../tags/tag24.xml"/><Relationship Id="rId7" Type="http://schemas.openxmlformats.org/officeDocument/2006/relationships/tags" Target="../tags/tag28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tags" Target="../tags/tag27.xml"/><Relationship Id="rId11" Type="http://schemas.openxmlformats.org/officeDocument/2006/relationships/notesSlide" Target="../notesSlides/notesSlide16.xml"/><Relationship Id="rId5" Type="http://schemas.openxmlformats.org/officeDocument/2006/relationships/tags" Target="../tags/tag26.xml"/><Relationship Id="rId10" Type="http://schemas.openxmlformats.org/officeDocument/2006/relationships/slideLayout" Target="../slideLayouts/slideLayout10.xml"/><Relationship Id="rId4" Type="http://schemas.openxmlformats.org/officeDocument/2006/relationships/tags" Target="../tags/tag25.xml"/><Relationship Id="rId9" Type="http://schemas.openxmlformats.org/officeDocument/2006/relationships/tags" Target="../tags/tag3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F83612D5-4933-4972-8B31-CA0DB0FF54E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03"/>
          <a:stretch/>
        </p:blipFill>
        <p:spPr>
          <a:xfrm>
            <a:off x="0" y="1"/>
            <a:ext cx="9144000" cy="5143836"/>
          </a:xfrm>
          <a:prstGeom prst="rect">
            <a:avLst/>
          </a:prstGeom>
        </p:spPr>
      </p:pic>
      <p:pic>
        <p:nvPicPr>
          <p:cNvPr id="7" name="爱的罗曼史 romance de amor">
            <a:hlinkClick r:id="" action="ppaction://media"/>
            <a:extLst>
              <a:ext uri="{FF2B5EF4-FFF2-40B4-BE49-F238E27FC236}">
                <a16:creationId xmlns:a16="http://schemas.microsoft.com/office/drawing/2014/main" id="{B85283CF-41D9-433F-A879-FC1AFECB0D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-622823" y="1132384"/>
            <a:ext cx="609600" cy="609600"/>
          </a:xfrm>
          <a:prstGeom prst="rect">
            <a:avLst/>
          </a:prstGeom>
        </p:spPr>
      </p:pic>
      <p:sp>
        <p:nvSpPr>
          <p:cNvPr id="12" name="矩形 259">
            <a:extLst>
              <a:ext uri="{FF2B5EF4-FFF2-40B4-BE49-F238E27FC236}">
                <a16:creationId xmlns:a16="http://schemas.microsoft.com/office/drawing/2014/main" id="{CC6AFEF4-59C5-409C-8F25-E546DE93ED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9672" y="1149804"/>
            <a:ext cx="5976664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4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有机天然水果</a:t>
            </a:r>
            <a:r>
              <a:rPr lang="en-US" altLang="zh-CN" sz="4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4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模板</a:t>
            </a:r>
          </a:p>
        </p:txBody>
      </p:sp>
      <p:sp>
        <p:nvSpPr>
          <p:cNvPr id="18" name="原创设计师QQ598969553                 _16">
            <a:extLst>
              <a:ext uri="{FF2B5EF4-FFF2-40B4-BE49-F238E27FC236}">
                <a16:creationId xmlns:a16="http://schemas.microsoft.com/office/drawing/2014/main" id="{99E4177C-6BAE-42BF-9387-FF1B80D2C803}"/>
              </a:ext>
            </a:extLst>
          </p:cNvPr>
          <p:cNvSpPr txBox="1"/>
          <p:nvPr/>
        </p:nvSpPr>
        <p:spPr>
          <a:xfrm>
            <a:off x="1979712" y="1927917"/>
            <a:ext cx="5004556" cy="346249"/>
          </a:xfrm>
          <a:prstGeom prst="rect">
            <a:avLst/>
          </a:prstGeom>
          <a:noFill/>
          <a:effectLst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50000"/>
              </a:lnSpc>
              <a:buNone/>
            </a:pPr>
            <a:r>
              <a:rPr lang="en-US" altLang="zh-CN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CONTRACTED WIND POWERPOINT TEMPLATE DESIGNS CONTRACTED WIND POWERPOINT TEMPLATE DESIGNS CONTRACTED WIND POWERPOINT TEMPLATE DESIGNS CONTRACTED WIND POWERPOINT TEMPLATE DESIGNS</a:t>
            </a:r>
            <a:endParaRPr lang="zh-CN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原创设计师QQ598969553                 _16">
            <a:extLst>
              <a:ext uri="{FF2B5EF4-FFF2-40B4-BE49-F238E27FC236}">
                <a16:creationId xmlns:a16="http://schemas.microsoft.com/office/drawing/2014/main" id="{207425F4-159E-489D-9875-2B97911FE3CE}"/>
              </a:ext>
            </a:extLst>
          </p:cNvPr>
          <p:cNvSpPr txBox="1"/>
          <p:nvPr/>
        </p:nvSpPr>
        <p:spPr>
          <a:xfrm>
            <a:off x="3005826" y="2252137"/>
            <a:ext cx="3474386" cy="392415"/>
          </a:xfrm>
          <a:prstGeom prst="rect">
            <a:avLst/>
          </a:prstGeom>
          <a:noFill/>
          <a:effectLst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  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时间：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2019x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5">
                <p:cTn id="3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2" grpId="0"/>
      <p:bldP spid="12" grpId="1"/>
      <p:bldP spid="18" grpId="0"/>
      <p:bldP spid="1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28">
            <a:extLst>
              <a:ext uri="{FF2B5EF4-FFF2-40B4-BE49-F238E27FC236}">
                <a16:creationId xmlns:a16="http://schemas.microsoft.com/office/drawing/2014/main" id="{41D9AF24-DE33-40E0-B6CA-CB728E79E7B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98"/>
          <a:stretch/>
        </p:blipFill>
        <p:spPr>
          <a:xfrm>
            <a:off x="-1230" y="0"/>
            <a:ext cx="9144000" cy="5145088"/>
          </a:xfrm>
          <a:prstGeom prst="rect">
            <a:avLst/>
          </a:prstGeom>
        </p:spPr>
      </p:pic>
      <p:sp>
        <p:nvSpPr>
          <p:cNvPr id="18436" name="Freeform 6"/>
          <p:cNvSpPr>
            <a:spLocks/>
          </p:cNvSpPr>
          <p:nvPr/>
        </p:nvSpPr>
        <p:spPr bwMode="auto">
          <a:xfrm>
            <a:off x="2788105" y="2632293"/>
            <a:ext cx="1012827" cy="709832"/>
          </a:xfrm>
          <a:custGeom>
            <a:avLst/>
            <a:gdLst>
              <a:gd name="T0" fmla="*/ 0 w 1432"/>
              <a:gd name="T1" fmla="*/ 2147483646 h 1002"/>
              <a:gd name="T2" fmla="*/ 2147483646 w 1432"/>
              <a:gd name="T3" fmla="*/ 0 h 1002"/>
              <a:gd name="T4" fmla="*/ 2147483646 w 1432"/>
              <a:gd name="T5" fmla="*/ 2147483646 h 1002"/>
              <a:gd name="T6" fmla="*/ 2147483646 w 1432"/>
              <a:gd name="T7" fmla="*/ 2147483646 h 1002"/>
              <a:gd name="T8" fmla="*/ 0 w 1432"/>
              <a:gd name="T9" fmla="*/ 2147483646 h 100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432" h="1002">
                <a:moveTo>
                  <a:pt x="0" y="290"/>
                </a:moveTo>
                <a:lnTo>
                  <a:pt x="1432" y="0"/>
                </a:lnTo>
                <a:lnTo>
                  <a:pt x="1245" y="793"/>
                </a:lnTo>
                <a:lnTo>
                  <a:pt x="275" y="1002"/>
                </a:lnTo>
                <a:lnTo>
                  <a:pt x="0" y="29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</p:spPr>
        <p:txBody>
          <a:bodyPr lIns="68562" tIns="34281" rIns="68562" bIns="34281"/>
          <a:lstStyle/>
          <a:p>
            <a:endParaRPr lang="zh-CN" altLang="en-US"/>
          </a:p>
        </p:txBody>
      </p:sp>
      <p:sp>
        <p:nvSpPr>
          <p:cNvPr id="18437" name="Oval 7"/>
          <p:cNvSpPr>
            <a:spLocks noChangeArrowheads="1"/>
          </p:cNvSpPr>
          <p:nvPr/>
        </p:nvSpPr>
        <p:spPr bwMode="auto">
          <a:xfrm>
            <a:off x="1870491" y="1740241"/>
            <a:ext cx="1654322" cy="1655480"/>
          </a:xfrm>
          <a:prstGeom prst="ellipse">
            <a:avLst/>
          </a:pr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lIns="68562" tIns="34281" rIns="68562" bIns="34281"/>
          <a:lstStyle/>
          <a:p>
            <a:pPr eaLnBrk="1" hangingPunct="1"/>
            <a:endParaRPr lang="zh-CN" altLang="en-US"/>
          </a:p>
        </p:txBody>
      </p:sp>
      <p:sp>
        <p:nvSpPr>
          <p:cNvPr id="18438" name="Freeform 8"/>
          <p:cNvSpPr>
            <a:spLocks/>
          </p:cNvSpPr>
          <p:nvPr/>
        </p:nvSpPr>
        <p:spPr bwMode="auto">
          <a:xfrm>
            <a:off x="1439652" y="2632294"/>
            <a:ext cx="2361278" cy="538329"/>
          </a:xfrm>
          <a:custGeom>
            <a:avLst/>
            <a:gdLst>
              <a:gd name="T0" fmla="*/ 0 w 3337"/>
              <a:gd name="T1" fmla="*/ 0 h 760"/>
              <a:gd name="T2" fmla="*/ 2147483646 w 3337"/>
              <a:gd name="T3" fmla="*/ 0 h 760"/>
              <a:gd name="T4" fmla="*/ 2147483646 w 3337"/>
              <a:gd name="T5" fmla="*/ 2147483646 h 760"/>
              <a:gd name="T6" fmla="*/ 2147483646 w 3337"/>
              <a:gd name="T7" fmla="*/ 2147483646 h 760"/>
              <a:gd name="T8" fmla="*/ 0 w 3337"/>
              <a:gd name="T9" fmla="*/ 0 h 76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337" h="760">
                <a:moveTo>
                  <a:pt x="0" y="0"/>
                </a:moveTo>
                <a:lnTo>
                  <a:pt x="3337" y="0"/>
                </a:lnTo>
                <a:lnTo>
                  <a:pt x="3150" y="760"/>
                </a:lnTo>
                <a:lnTo>
                  <a:pt x="275" y="76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lIns="68562" tIns="34281" rIns="68562" bIns="34281"/>
          <a:lstStyle/>
          <a:p>
            <a:endParaRPr lang="zh-CN" altLang="en-US"/>
          </a:p>
        </p:txBody>
      </p:sp>
      <p:sp>
        <p:nvSpPr>
          <p:cNvPr id="18440" name="TextBox 8"/>
          <p:cNvSpPr txBox="1">
            <a:spLocks noChangeArrowheads="1"/>
          </p:cNvSpPr>
          <p:nvPr/>
        </p:nvSpPr>
        <p:spPr bwMode="auto">
          <a:xfrm>
            <a:off x="2119722" y="2141969"/>
            <a:ext cx="1043771" cy="438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62" tIns="34281" rIns="68562" bIns="34281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目录</a:t>
            </a:r>
          </a:p>
        </p:txBody>
      </p:sp>
      <p:sp>
        <p:nvSpPr>
          <p:cNvPr id="18441" name="TextBox 9"/>
          <p:cNvSpPr txBox="1">
            <a:spLocks noChangeArrowheads="1"/>
          </p:cNvSpPr>
          <p:nvPr/>
        </p:nvSpPr>
        <p:spPr bwMode="auto">
          <a:xfrm>
            <a:off x="2047369" y="2693034"/>
            <a:ext cx="1234960" cy="28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62" tIns="34281" rIns="68562" bIns="34281">
            <a:spAutoFit/>
          </a:bodyPr>
          <a:lstStyle/>
          <a:p>
            <a:pPr algn="dist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CONTENTS</a:t>
            </a:r>
          </a:p>
        </p:txBody>
      </p:sp>
      <p:sp>
        <p:nvSpPr>
          <p:cNvPr id="18442" name="Freeform 9"/>
          <p:cNvSpPr>
            <a:spLocks/>
          </p:cNvSpPr>
          <p:nvPr/>
        </p:nvSpPr>
        <p:spPr bwMode="auto">
          <a:xfrm>
            <a:off x="4587763" y="1060376"/>
            <a:ext cx="1588864" cy="382309"/>
          </a:xfrm>
          <a:custGeom>
            <a:avLst/>
            <a:gdLst>
              <a:gd name="T0" fmla="*/ 0 w 2601"/>
              <a:gd name="T1" fmla="*/ 2147483646 h 627"/>
              <a:gd name="T2" fmla="*/ 2147483646 w 2601"/>
              <a:gd name="T3" fmla="*/ 0 h 627"/>
              <a:gd name="T4" fmla="*/ 2147483646 w 2601"/>
              <a:gd name="T5" fmla="*/ 2147483646 h 627"/>
              <a:gd name="T6" fmla="*/ 2147483646 w 2601"/>
              <a:gd name="T7" fmla="*/ 2147483646 h 627"/>
              <a:gd name="T8" fmla="*/ 0 w 2601"/>
              <a:gd name="T9" fmla="*/ 2147483646 h 62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601" h="627">
                <a:moveTo>
                  <a:pt x="0" y="118"/>
                </a:moveTo>
                <a:lnTo>
                  <a:pt x="2601" y="0"/>
                </a:lnTo>
                <a:lnTo>
                  <a:pt x="2601" y="517"/>
                </a:lnTo>
                <a:lnTo>
                  <a:pt x="189" y="627"/>
                </a:lnTo>
                <a:lnTo>
                  <a:pt x="0" y="118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</p:spPr>
        <p:txBody>
          <a:bodyPr lIns="68562" tIns="34281" rIns="68562" bIns="34281"/>
          <a:lstStyle/>
          <a:p>
            <a:endParaRPr lang="zh-CN" altLang="en-US"/>
          </a:p>
        </p:txBody>
      </p:sp>
      <p:sp>
        <p:nvSpPr>
          <p:cNvPr id="18443" name="Freeform 10"/>
          <p:cNvSpPr>
            <a:spLocks/>
          </p:cNvSpPr>
          <p:nvPr/>
        </p:nvSpPr>
        <p:spPr bwMode="auto">
          <a:xfrm>
            <a:off x="4463988" y="1060376"/>
            <a:ext cx="1712641" cy="315613"/>
          </a:xfrm>
          <a:custGeom>
            <a:avLst/>
            <a:gdLst>
              <a:gd name="T0" fmla="*/ 0 w 2805"/>
              <a:gd name="T1" fmla="*/ 0 h 517"/>
              <a:gd name="T2" fmla="*/ 2147483646 w 2805"/>
              <a:gd name="T3" fmla="*/ 0 h 517"/>
              <a:gd name="T4" fmla="*/ 2147483646 w 2805"/>
              <a:gd name="T5" fmla="*/ 2147483646 h 517"/>
              <a:gd name="T6" fmla="*/ 2147483646 w 2805"/>
              <a:gd name="T7" fmla="*/ 2147483646 h 517"/>
              <a:gd name="T8" fmla="*/ 0 w 2805"/>
              <a:gd name="T9" fmla="*/ 0 h 51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805" h="517">
                <a:moveTo>
                  <a:pt x="0" y="0"/>
                </a:moveTo>
                <a:lnTo>
                  <a:pt x="2805" y="0"/>
                </a:lnTo>
                <a:lnTo>
                  <a:pt x="2805" y="517"/>
                </a:lnTo>
                <a:lnTo>
                  <a:pt x="204" y="51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lIns="68562" tIns="34281" rIns="68562" bIns="34281"/>
          <a:lstStyle/>
          <a:p>
            <a:endParaRPr lang="zh-CN" altLang="en-US"/>
          </a:p>
        </p:txBody>
      </p:sp>
      <p:sp>
        <p:nvSpPr>
          <p:cNvPr id="18444" name="Freeform 11"/>
          <p:cNvSpPr>
            <a:spLocks/>
          </p:cNvSpPr>
          <p:nvPr/>
        </p:nvSpPr>
        <p:spPr bwMode="auto">
          <a:xfrm>
            <a:off x="4587763" y="1969653"/>
            <a:ext cx="1588864" cy="381118"/>
          </a:xfrm>
          <a:custGeom>
            <a:avLst/>
            <a:gdLst>
              <a:gd name="T0" fmla="*/ 0 w 2601"/>
              <a:gd name="T1" fmla="*/ 2147483646 h 626"/>
              <a:gd name="T2" fmla="*/ 2147483646 w 2601"/>
              <a:gd name="T3" fmla="*/ 0 h 626"/>
              <a:gd name="T4" fmla="*/ 2147483646 w 2601"/>
              <a:gd name="T5" fmla="*/ 2147483646 h 626"/>
              <a:gd name="T6" fmla="*/ 2147483646 w 2601"/>
              <a:gd name="T7" fmla="*/ 2147483646 h 626"/>
              <a:gd name="T8" fmla="*/ 0 w 2601"/>
              <a:gd name="T9" fmla="*/ 2147483646 h 62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601" h="626">
                <a:moveTo>
                  <a:pt x="0" y="118"/>
                </a:moveTo>
                <a:lnTo>
                  <a:pt x="2601" y="0"/>
                </a:lnTo>
                <a:lnTo>
                  <a:pt x="2601" y="517"/>
                </a:lnTo>
                <a:lnTo>
                  <a:pt x="189" y="626"/>
                </a:lnTo>
                <a:lnTo>
                  <a:pt x="0" y="118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</p:spPr>
        <p:txBody>
          <a:bodyPr lIns="68562" tIns="34281" rIns="68562" bIns="34281"/>
          <a:lstStyle/>
          <a:p>
            <a:endParaRPr lang="zh-CN" altLang="en-US"/>
          </a:p>
        </p:txBody>
      </p:sp>
      <p:sp>
        <p:nvSpPr>
          <p:cNvPr id="18445" name="Freeform 12"/>
          <p:cNvSpPr>
            <a:spLocks/>
          </p:cNvSpPr>
          <p:nvPr/>
        </p:nvSpPr>
        <p:spPr bwMode="auto">
          <a:xfrm>
            <a:off x="4463988" y="1969654"/>
            <a:ext cx="1712641" cy="314422"/>
          </a:xfrm>
          <a:custGeom>
            <a:avLst/>
            <a:gdLst>
              <a:gd name="T0" fmla="*/ 0 w 2805"/>
              <a:gd name="T1" fmla="*/ 0 h 517"/>
              <a:gd name="T2" fmla="*/ 2147483646 w 2805"/>
              <a:gd name="T3" fmla="*/ 0 h 517"/>
              <a:gd name="T4" fmla="*/ 2147483646 w 2805"/>
              <a:gd name="T5" fmla="*/ 2147483646 h 517"/>
              <a:gd name="T6" fmla="*/ 2147483646 w 2805"/>
              <a:gd name="T7" fmla="*/ 2147483646 h 517"/>
              <a:gd name="T8" fmla="*/ 0 w 2805"/>
              <a:gd name="T9" fmla="*/ 0 h 51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805" h="517">
                <a:moveTo>
                  <a:pt x="0" y="0"/>
                </a:moveTo>
                <a:lnTo>
                  <a:pt x="2805" y="0"/>
                </a:lnTo>
                <a:lnTo>
                  <a:pt x="2805" y="517"/>
                </a:lnTo>
                <a:lnTo>
                  <a:pt x="204" y="51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lIns="68562" tIns="34281" rIns="68562" bIns="34281"/>
          <a:lstStyle/>
          <a:p>
            <a:endParaRPr lang="zh-CN" altLang="en-US"/>
          </a:p>
        </p:txBody>
      </p:sp>
      <p:sp>
        <p:nvSpPr>
          <p:cNvPr id="18446" name="Freeform 13"/>
          <p:cNvSpPr>
            <a:spLocks/>
          </p:cNvSpPr>
          <p:nvPr/>
        </p:nvSpPr>
        <p:spPr bwMode="auto">
          <a:xfrm>
            <a:off x="4587763" y="2796556"/>
            <a:ext cx="1588864" cy="382309"/>
          </a:xfrm>
          <a:custGeom>
            <a:avLst/>
            <a:gdLst>
              <a:gd name="T0" fmla="*/ 0 w 2601"/>
              <a:gd name="T1" fmla="*/ 2147483646 h 627"/>
              <a:gd name="T2" fmla="*/ 2147483646 w 2601"/>
              <a:gd name="T3" fmla="*/ 0 h 627"/>
              <a:gd name="T4" fmla="*/ 2147483646 w 2601"/>
              <a:gd name="T5" fmla="*/ 2147483646 h 627"/>
              <a:gd name="T6" fmla="*/ 2147483646 w 2601"/>
              <a:gd name="T7" fmla="*/ 2147483646 h 627"/>
              <a:gd name="T8" fmla="*/ 0 w 2601"/>
              <a:gd name="T9" fmla="*/ 2147483646 h 62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601" h="627">
                <a:moveTo>
                  <a:pt x="0" y="119"/>
                </a:moveTo>
                <a:lnTo>
                  <a:pt x="2601" y="0"/>
                </a:lnTo>
                <a:lnTo>
                  <a:pt x="2601" y="517"/>
                </a:lnTo>
                <a:lnTo>
                  <a:pt x="189" y="627"/>
                </a:lnTo>
                <a:lnTo>
                  <a:pt x="0" y="119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</p:spPr>
        <p:txBody>
          <a:bodyPr lIns="68562" tIns="34281" rIns="68562" bIns="34281"/>
          <a:lstStyle/>
          <a:p>
            <a:endParaRPr lang="zh-CN" altLang="en-US"/>
          </a:p>
        </p:txBody>
      </p:sp>
      <p:sp>
        <p:nvSpPr>
          <p:cNvPr id="18447" name="Freeform 14"/>
          <p:cNvSpPr>
            <a:spLocks/>
          </p:cNvSpPr>
          <p:nvPr/>
        </p:nvSpPr>
        <p:spPr bwMode="auto">
          <a:xfrm>
            <a:off x="4463988" y="2796556"/>
            <a:ext cx="1712641" cy="314422"/>
          </a:xfrm>
          <a:custGeom>
            <a:avLst/>
            <a:gdLst>
              <a:gd name="T0" fmla="*/ 0 w 2805"/>
              <a:gd name="T1" fmla="*/ 0 h 517"/>
              <a:gd name="T2" fmla="*/ 2147483646 w 2805"/>
              <a:gd name="T3" fmla="*/ 0 h 517"/>
              <a:gd name="T4" fmla="*/ 2147483646 w 2805"/>
              <a:gd name="T5" fmla="*/ 2147483646 h 517"/>
              <a:gd name="T6" fmla="*/ 2147483646 w 2805"/>
              <a:gd name="T7" fmla="*/ 2147483646 h 517"/>
              <a:gd name="T8" fmla="*/ 0 w 2805"/>
              <a:gd name="T9" fmla="*/ 0 h 51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805" h="517">
                <a:moveTo>
                  <a:pt x="0" y="0"/>
                </a:moveTo>
                <a:lnTo>
                  <a:pt x="2805" y="0"/>
                </a:lnTo>
                <a:lnTo>
                  <a:pt x="2805" y="517"/>
                </a:lnTo>
                <a:lnTo>
                  <a:pt x="204" y="51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lIns="68562" tIns="34281" rIns="68562" bIns="34281"/>
          <a:lstStyle/>
          <a:p>
            <a:endParaRPr lang="zh-CN" altLang="en-US"/>
          </a:p>
        </p:txBody>
      </p:sp>
      <p:sp>
        <p:nvSpPr>
          <p:cNvPr id="18448" name="TextBox 17"/>
          <p:cNvSpPr txBox="1">
            <a:spLocks noChangeArrowheads="1"/>
          </p:cNvSpPr>
          <p:nvPr/>
        </p:nvSpPr>
        <p:spPr bwMode="auto">
          <a:xfrm>
            <a:off x="4876152" y="1032360"/>
            <a:ext cx="959201" cy="315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62" tIns="34281" rIns="68562" bIns="34281">
            <a:spAutoFit/>
          </a:bodyPr>
          <a:lstStyle/>
          <a:p>
            <a:pPr>
              <a:spcAft>
                <a:spcPts val="900"/>
              </a:spcAft>
            </a:pPr>
            <a:r>
              <a:rPr lang="zh-CN" altLang="en-US" sz="1600" b="1" dirty="0">
                <a:ln w="9525" cmpd="sng">
                  <a:noFill/>
                  <a:prstDash val="solid"/>
                </a:ln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项目介绍</a:t>
            </a:r>
            <a:endParaRPr lang="en-US" altLang="zh-CN" sz="600" dirty="0">
              <a:ln w="9525" cmpd="sng">
                <a:noFill/>
                <a:prstDash val="solid"/>
              </a:ln>
              <a:solidFill>
                <a:schemeClr val="bg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sym typeface="+mn-ea"/>
            </a:endParaRPr>
          </a:p>
        </p:txBody>
      </p:sp>
      <p:sp>
        <p:nvSpPr>
          <p:cNvPr id="18449" name="TextBox 18"/>
          <p:cNvSpPr txBox="1">
            <a:spLocks noChangeArrowheads="1"/>
          </p:cNvSpPr>
          <p:nvPr/>
        </p:nvSpPr>
        <p:spPr bwMode="auto">
          <a:xfrm>
            <a:off x="4797483" y="1940142"/>
            <a:ext cx="959201" cy="315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62" tIns="34281" rIns="68562" bIns="34281">
            <a:spAutoFit/>
          </a:bodyPr>
          <a:lstStyle/>
          <a:p>
            <a:pPr>
              <a:spcAft>
                <a:spcPts val="900"/>
              </a:spcAft>
            </a:pPr>
            <a:r>
              <a:rPr lang="zh-CN" altLang="en-US" sz="1600" b="1" dirty="0">
                <a:ln w="9525" cmpd="sng">
                  <a:noFill/>
                  <a:prstDash val="solid"/>
                </a:ln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产品运行</a:t>
            </a:r>
            <a:endParaRPr lang="en-US" altLang="zh-CN" sz="600" dirty="0">
              <a:ln w="9525" cmpd="sng">
                <a:noFill/>
                <a:prstDash val="solid"/>
              </a:ln>
              <a:solidFill>
                <a:schemeClr val="bg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sym typeface="+mn-ea"/>
            </a:endParaRPr>
          </a:p>
        </p:txBody>
      </p:sp>
      <p:sp>
        <p:nvSpPr>
          <p:cNvPr id="18450" name="TextBox 19"/>
          <p:cNvSpPr txBox="1">
            <a:spLocks noChangeArrowheads="1"/>
          </p:cNvSpPr>
          <p:nvPr/>
        </p:nvSpPr>
        <p:spPr bwMode="auto">
          <a:xfrm>
            <a:off x="4797483" y="2789671"/>
            <a:ext cx="959201" cy="315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62" tIns="34281" rIns="68562" bIns="34281">
            <a:spAutoFit/>
          </a:bodyPr>
          <a:lstStyle/>
          <a:p>
            <a:pPr>
              <a:spcAft>
                <a:spcPts val="900"/>
              </a:spcAft>
            </a:pPr>
            <a:r>
              <a:rPr lang="zh-CN" altLang="en-US" sz="1600" b="1" dirty="0">
                <a:ln w="9525" cmpd="sng">
                  <a:noFill/>
                  <a:prstDash val="solid"/>
                </a:ln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市场分析</a:t>
            </a:r>
            <a:endParaRPr lang="en-US" altLang="zh-CN" sz="600" dirty="0">
              <a:ln w="9525" cmpd="sng">
                <a:noFill/>
                <a:prstDash val="solid"/>
              </a:ln>
              <a:solidFill>
                <a:schemeClr val="bg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sym typeface="+mn-ea"/>
            </a:endParaRPr>
          </a:p>
        </p:txBody>
      </p:sp>
      <p:sp>
        <p:nvSpPr>
          <p:cNvPr id="18451" name="TextBox 20"/>
          <p:cNvSpPr txBox="1">
            <a:spLocks noChangeArrowheads="1"/>
          </p:cNvSpPr>
          <p:nvPr/>
        </p:nvSpPr>
        <p:spPr bwMode="auto">
          <a:xfrm>
            <a:off x="4448515" y="1493897"/>
            <a:ext cx="3799106" cy="4077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62" tIns="34281" rIns="68562" bIns="34281">
            <a:spAutoFit/>
          </a:bodyPr>
          <a:lstStyle/>
          <a:p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单击此处添加文本内容       单击此处添加文本内容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8452" name="TextBox 21"/>
          <p:cNvSpPr txBox="1">
            <a:spLocks noChangeArrowheads="1"/>
          </p:cNvSpPr>
          <p:nvPr/>
        </p:nvSpPr>
        <p:spPr bwMode="auto">
          <a:xfrm>
            <a:off x="4448515" y="2380547"/>
            <a:ext cx="3619086" cy="4077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62" tIns="34281" rIns="68562" bIns="34281">
            <a:spAutoFit/>
          </a:bodyPr>
          <a:lstStyle/>
          <a:p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单击此处添加文本内容    单击此处添加文本内容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8453" name="TextBox 22"/>
          <p:cNvSpPr txBox="1">
            <a:spLocks noChangeArrowheads="1"/>
          </p:cNvSpPr>
          <p:nvPr/>
        </p:nvSpPr>
        <p:spPr bwMode="auto">
          <a:xfrm>
            <a:off x="4448515" y="3269380"/>
            <a:ext cx="3511074" cy="4077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62" tIns="34281" rIns="68562" bIns="34281">
            <a:spAutoFit/>
          </a:bodyPr>
          <a:lstStyle/>
          <a:p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单击此处添加文本内容   单击此处添加文本内容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4" name="Freeform 13"/>
          <p:cNvSpPr>
            <a:spLocks/>
          </p:cNvSpPr>
          <p:nvPr/>
        </p:nvSpPr>
        <p:spPr bwMode="auto">
          <a:xfrm>
            <a:off x="4570445" y="3685369"/>
            <a:ext cx="1588864" cy="382309"/>
          </a:xfrm>
          <a:custGeom>
            <a:avLst/>
            <a:gdLst>
              <a:gd name="T0" fmla="*/ 0 w 2601"/>
              <a:gd name="T1" fmla="*/ 2147483646 h 627"/>
              <a:gd name="T2" fmla="*/ 2147483646 w 2601"/>
              <a:gd name="T3" fmla="*/ 0 h 627"/>
              <a:gd name="T4" fmla="*/ 2147483646 w 2601"/>
              <a:gd name="T5" fmla="*/ 2147483646 h 627"/>
              <a:gd name="T6" fmla="*/ 2147483646 w 2601"/>
              <a:gd name="T7" fmla="*/ 2147483646 h 627"/>
              <a:gd name="T8" fmla="*/ 0 w 2601"/>
              <a:gd name="T9" fmla="*/ 2147483646 h 62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601" h="627">
                <a:moveTo>
                  <a:pt x="0" y="119"/>
                </a:moveTo>
                <a:lnTo>
                  <a:pt x="2601" y="0"/>
                </a:lnTo>
                <a:lnTo>
                  <a:pt x="2601" y="517"/>
                </a:lnTo>
                <a:lnTo>
                  <a:pt x="189" y="627"/>
                </a:lnTo>
                <a:lnTo>
                  <a:pt x="0" y="119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</p:spPr>
        <p:txBody>
          <a:bodyPr lIns="68562" tIns="34281" rIns="68562" bIns="34281"/>
          <a:lstStyle/>
          <a:p>
            <a:endParaRPr lang="zh-CN" altLang="en-US"/>
          </a:p>
        </p:txBody>
      </p:sp>
      <p:sp>
        <p:nvSpPr>
          <p:cNvPr id="25" name="Freeform 14"/>
          <p:cNvSpPr>
            <a:spLocks/>
          </p:cNvSpPr>
          <p:nvPr/>
        </p:nvSpPr>
        <p:spPr bwMode="auto">
          <a:xfrm>
            <a:off x="4446670" y="3685369"/>
            <a:ext cx="1712641" cy="314422"/>
          </a:xfrm>
          <a:custGeom>
            <a:avLst/>
            <a:gdLst>
              <a:gd name="T0" fmla="*/ 0 w 2805"/>
              <a:gd name="T1" fmla="*/ 0 h 517"/>
              <a:gd name="T2" fmla="*/ 2147483646 w 2805"/>
              <a:gd name="T3" fmla="*/ 0 h 517"/>
              <a:gd name="T4" fmla="*/ 2147483646 w 2805"/>
              <a:gd name="T5" fmla="*/ 2147483646 h 517"/>
              <a:gd name="T6" fmla="*/ 2147483646 w 2805"/>
              <a:gd name="T7" fmla="*/ 2147483646 h 517"/>
              <a:gd name="T8" fmla="*/ 0 w 2805"/>
              <a:gd name="T9" fmla="*/ 0 h 51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805" h="517">
                <a:moveTo>
                  <a:pt x="0" y="0"/>
                </a:moveTo>
                <a:lnTo>
                  <a:pt x="2805" y="0"/>
                </a:lnTo>
                <a:lnTo>
                  <a:pt x="2805" y="517"/>
                </a:lnTo>
                <a:lnTo>
                  <a:pt x="204" y="51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lIns="68562" tIns="34281" rIns="68562" bIns="34281"/>
          <a:lstStyle/>
          <a:p>
            <a:endParaRPr lang="zh-CN" altLang="en-US"/>
          </a:p>
        </p:txBody>
      </p:sp>
      <p:sp>
        <p:nvSpPr>
          <p:cNvPr id="26" name="TextBox 19"/>
          <p:cNvSpPr txBox="1">
            <a:spLocks noChangeArrowheads="1"/>
          </p:cNvSpPr>
          <p:nvPr/>
        </p:nvSpPr>
        <p:spPr bwMode="auto">
          <a:xfrm>
            <a:off x="4780165" y="3678484"/>
            <a:ext cx="959201" cy="315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62" tIns="34281" rIns="68562" bIns="34281">
            <a:spAutoFit/>
          </a:bodyPr>
          <a:lstStyle/>
          <a:p>
            <a:pPr>
              <a:spcAft>
                <a:spcPts val="900"/>
              </a:spcAft>
            </a:pPr>
            <a:r>
              <a:rPr lang="zh-CN" altLang="en-US" sz="1600" b="1" dirty="0">
                <a:ln w="9525" cmpd="sng">
                  <a:noFill/>
                  <a:prstDash val="solid"/>
                </a:ln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投资回报</a:t>
            </a:r>
          </a:p>
        </p:txBody>
      </p:sp>
      <p:sp>
        <p:nvSpPr>
          <p:cNvPr id="27" name="TextBox 22"/>
          <p:cNvSpPr txBox="1">
            <a:spLocks noChangeArrowheads="1"/>
          </p:cNvSpPr>
          <p:nvPr/>
        </p:nvSpPr>
        <p:spPr bwMode="auto">
          <a:xfrm>
            <a:off x="4431197" y="4158193"/>
            <a:ext cx="3511074" cy="4077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62" tIns="34281" rIns="68562" bIns="34281">
            <a:spAutoFit/>
          </a:bodyPr>
          <a:lstStyle/>
          <a:p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单击此处添加文本内容   单击此处添加文本内容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9878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8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300"/>
                                        <p:tgtEl>
                                          <p:spTgt spid="18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8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400"/>
                                        <p:tgtEl>
                                          <p:spTgt spid="18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3200"/>
                            </p:stCondLst>
                            <p:childTnLst>
                              <p:par>
                                <p:cTn id="3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184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184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184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300"/>
                                        <p:tgtEl>
                                          <p:spTgt spid="18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8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300"/>
                                        <p:tgtEl>
                                          <p:spTgt spid="18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4300"/>
                            </p:stCondLst>
                            <p:childTnLst>
                              <p:par>
                                <p:cTn id="5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400"/>
                                        <p:tgtEl>
                                          <p:spTgt spid="18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4700"/>
                            </p:stCondLst>
                            <p:childTnLst>
                              <p:par>
                                <p:cTn id="5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300" fill="hold"/>
                                        <p:tgtEl>
                                          <p:spTgt spid="184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00" fill="hold"/>
                                        <p:tgtEl>
                                          <p:spTgt spid="184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00" fill="hold"/>
                                        <p:tgtEl>
                                          <p:spTgt spid="184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300"/>
                                        <p:tgtEl>
                                          <p:spTgt spid="18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6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8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300"/>
                                        <p:tgtEl>
                                          <p:spTgt spid="18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5800"/>
                            </p:stCondLst>
                            <p:childTnLst>
                              <p:par>
                                <p:cTn id="7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400"/>
                                        <p:tgtEl>
                                          <p:spTgt spid="18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6200"/>
                            </p:stCondLst>
                            <p:childTnLst>
                              <p:par>
                                <p:cTn id="7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184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00" fill="hold"/>
                                        <p:tgtEl>
                                          <p:spTgt spid="184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" fill="hold"/>
                                        <p:tgtEl>
                                          <p:spTgt spid="184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300"/>
                                        <p:tgtEl>
                                          <p:spTgt spid="18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8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18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00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7300"/>
                            </p:stCondLst>
                            <p:childTnLst>
                              <p:par>
                                <p:cTn id="9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2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7700"/>
                            </p:stCondLst>
                            <p:childTnLst>
                              <p:par>
                                <p:cTn id="9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000"/>
                            </p:stCondLst>
                            <p:childTnLst>
                              <p:par>
                                <p:cTn id="10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6" grpId="0" animBg="1"/>
      <p:bldP spid="18437" grpId="0" animBg="1" autoUpdateAnimBg="0"/>
      <p:bldP spid="18438" grpId="0" animBg="1"/>
      <p:bldP spid="18440" grpId="0" autoUpdateAnimBg="0"/>
      <p:bldP spid="18441" grpId="0" autoUpdateAnimBg="0"/>
      <p:bldP spid="18442" grpId="0" animBg="1"/>
      <p:bldP spid="18443" grpId="0" animBg="1"/>
      <p:bldP spid="18444" grpId="0" animBg="1"/>
      <p:bldP spid="18445" grpId="0" animBg="1"/>
      <p:bldP spid="18446" grpId="0" animBg="1"/>
      <p:bldP spid="18447" grpId="0" animBg="1"/>
      <p:bldP spid="18448" grpId="0" autoUpdateAnimBg="0"/>
      <p:bldP spid="18449" grpId="0" autoUpdateAnimBg="0"/>
      <p:bldP spid="18450" grpId="0" autoUpdateAnimBg="0"/>
      <p:bldP spid="18451" grpId="0" autoUpdateAnimBg="0"/>
      <p:bldP spid="18452" grpId="0" autoUpdateAnimBg="0"/>
      <p:bldP spid="18453" grpId="0" autoUpdateAnimBg="0"/>
      <p:bldP spid="24" grpId="0" animBg="1"/>
      <p:bldP spid="25" grpId="0" animBg="1"/>
      <p:bldP spid="26" grpId="0" autoUpdateAnimBg="0"/>
      <p:bldP spid="27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>
            <a:extLst>
              <a:ext uri="{FF2B5EF4-FFF2-40B4-BE49-F238E27FC236}">
                <a16:creationId xmlns:a16="http://schemas.microsoft.com/office/drawing/2014/main" id="{64CC1576-73BB-449F-B41B-8F1EC9B5F1A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90" r="10794" b="11496"/>
          <a:stretch/>
        </p:blipFill>
        <p:spPr>
          <a:xfrm>
            <a:off x="-1" y="0"/>
            <a:ext cx="9144001" cy="5145088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616619" y="2248508"/>
            <a:ext cx="1028521" cy="245786"/>
          </a:xfrm>
          <a:prstGeom prst="rect">
            <a:avLst/>
          </a:prstGeom>
          <a:noFill/>
        </p:spPr>
        <p:txBody>
          <a:bodyPr lIns="60453" tIns="30227" rIns="60453" bIns="30227">
            <a:spAutoFit/>
          </a:bodyPr>
          <a:lstStyle/>
          <a:p>
            <a:pPr>
              <a:defRPr/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※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添加内容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3668948" y="2248508"/>
            <a:ext cx="985667" cy="245786"/>
          </a:xfrm>
          <a:prstGeom prst="rect">
            <a:avLst/>
          </a:prstGeom>
          <a:noFill/>
        </p:spPr>
        <p:txBody>
          <a:bodyPr lIns="60453" tIns="30227" rIns="60453" bIns="30227">
            <a:spAutoFit/>
          </a:bodyPr>
          <a:lstStyle/>
          <a:p>
            <a:pPr>
              <a:defRPr/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※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添加内容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4680012" y="2248508"/>
            <a:ext cx="1026933" cy="245786"/>
          </a:xfrm>
          <a:prstGeom prst="rect">
            <a:avLst/>
          </a:prstGeom>
          <a:noFill/>
        </p:spPr>
        <p:txBody>
          <a:bodyPr lIns="60453" tIns="30227" rIns="60453" bIns="30227">
            <a:spAutoFit/>
          </a:bodyPr>
          <a:lstStyle/>
          <a:p>
            <a:pPr>
              <a:defRPr/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※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添加内容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2616617" y="2596172"/>
            <a:ext cx="985666" cy="245786"/>
          </a:xfrm>
          <a:prstGeom prst="rect">
            <a:avLst/>
          </a:prstGeom>
          <a:noFill/>
        </p:spPr>
        <p:txBody>
          <a:bodyPr lIns="60453" tIns="30227" rIns="60453" bIns="30227">
            <a:spAutoFit/>
          </a:bodyPr>
          <a:lstStyle/>
          <a:p>
            <a:pPr>
              <a:defRPr/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※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添加内容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3668948" y="2596172"/>
            <a:ext cx="985667" cy="245786"/>
          </a:xfrm>
          <a:prstGeom prst="rect">
            <a:avLst/>
          </a:prstGeom>
          <a:noFill/>
        </p:spPr>
        <p:txBody>
          <a:bodyPr lIns="60453" tIns="30227" rIns="60453" bIns="30227">
            <a:spAutoFit/>
          </a:bodyPr>
          <a:lstStyle/>
          <a:p>
            <a:pPr>
              <a:defRPr/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※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添加内容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678423" y="2596172"/>
            <a:ext cx="985667" cy="245786"/>
          </a:xfrm>
          <a:prstGeom prst="rect">
            <a:avLst/>
          </a:prstGeom>
          <a:noFill/>
        </p:spPr>
        <p:txBody>
          <a:bodyPr lIns="60453" tIns="30227" rIns="60453" bIns="30227">
            <a:spAutoFit/>
          </a:bodyPr>
          <a:lstStyle/>
          <a:p>
            <a:pPr>
              <a:defRPr/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※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添加内容</a:t>
            </a:r>
          </a:p>
        </p:txBody>
      </p:sp>
      <p:sp>
        <p:nvSpPr>
          <p:cNvPr id="14" name="Freeform 9"/>
          <p:cNvSpPr>
            <a:spLocks/>
          </p:cNvSpPr>
          <p:nvPr/>
        </p:nvSpPr>
        <p:spPr bwMode="auto">
          <a:xfrm>
            <a:off x="3255615" y="1636440"/>
            <a:ext cx="1588864" cy="382309"/>
          </a:xfrm>
          <a:custGeom>
            <a:avLst/>
            <a:gdLst>
              <a:gd name="T0" fmla="*/ 0 w 2601"/>
              <a:gd name="T1" fmla="*/ 2147483646 h 627"/>
              <a:gd name="T2" fmla="*/ 2147483646 w 2601"/>
              <a:gd name="T3" fmla="*/ 0 h 627"/>
              <a:gd name="T4" fmla="*/ 2147483646 w 2601"/>
              <a:gd name="T5" fmla="*/ 2147483646 h 627"/>
              <a:gd name="T6" fmla="*/ 2147483646 w 2601"/>
              <a:gd name="T7" fmla="*/ 2147483646 h 627"/>
              <a:gd name="T8" fmla="*/ 0 w 2601"/>
              <a:gd name="T9" fmla="*/ 2147483646 h 62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601" h="627">
                <a:moveTo>
                  <a:pt x="0" y="118"/>
                </a:moveTo>
                <a:lnTo>
                  <a:pt x="2601" y="0"/>
                </a:lnTo>
                <a:lnTo>
                  <a:pt x="2601" y="517"/>
                </a:lnTo>
                <a:lnTo>
                  <a:pt x="189" y="627"/>
                </a:lnTo>
                <a:lnTo>
                  <a:pt x="0" y="118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</p:spPr>
        <p:txBody>
          <a:bodyPr lIns="68562" tIns="34281" rIns="68562" bIns="34281"/>
          <a:lstStyle/>
          <a:p>
            <a:endParaRPr lang="zh-CN" altLang="en-US"/>
          </a:p>
        </p:txBody>
      </p:sp>
      <p:sp>
        <p:nvSpPr>
          <p:cNvPr id="15" name="Freeform 10"/>
          <p:cNvSpPr>
            <a:spLocks/>
          </p:cNvSpPr>
          <p:nvPr/>
        </p:nvSpPr>
        <p:spPr bwMode="auto">
          <a:xfrm>
            <a:off x="3131840" y="1636440"/>
            <a:ext cx="1712641" cy="315613"/>
          </a:xfrm>
          <a:custGeom>
            <a:avLst/>
            <a:gdLst>
              <a:gd name="T0" fmla="*/ 0 w 2805"/>
              <a:gd name="T1" fmla="*/ 0 h 517"/>
              <a:gd name="T2" fmla="*/ 2147483646 w 2805"/>
              <a:gd name="T3" fmla="*/ 0 h 517"/>
              <a:gd name="T4" fmla="*/ 2147483646 w 2805"/>
              <a:gd name="T5" fmla="*/ 2147483646 h 517"/>
              <a:gd name="T6" fmla="*/ 2147483646 w 2805"/>
              <a:gd name="T7" fmla="*/ 2147483646 h 517"/>
              <a:gd name="T8" fmla="*/ 0 w 2805"/>
              <a:gd name="T9" fmla="*/ 0 h 51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805" h="517">
                <a:moveTo>
                  <a:pt x="0" y="0"/>
                </a:moveTo>
                <a:lnTo>
                  <a:pt x="2805" y="0"/>
                </a:lnTo>
                <a:lnTo>
                  <a:pt x="2805" y="517"/>
                </a:lnTo>
                <a:lnTo>
                  <a:pt x="204" y="51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lIns="68562" tIns="34281" rIns="68562" bIns="34281"/>
          <a:lstStyle/>
          <a:p>
            <a:endParaRPr lang="zh-CN" altLang="en-US"/>
          </a:p>
        </p:txBody>
      </p:sp>
      <p:sp>
        <p:nvSpPr>
          <p:cNvPr id="16" name="TextBox 17"/>
          <p:cNvSpPr txBox="1">
            <a:spLocks noChangeArrowheads="1"/>
          </p:cNvSpPr>
          <p:nvPr/>
        </p:nvSpPr>
        <p:spPr bwMode="auto">
          <a:xfrm>
            <a:off x="3544004" y="1608424"/>
            <a:ext cx="959201" cy="315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62" tIns="34281" rIns="68562" bIns="34281">
            <a:spAutoFit/>
          </a:bodyPr>
          <a:lstStyle/>
          <a:p>
            <a:pPr>
              <a:spcAft>
                <a:spcPts val="900"/>
              </a:spcAft>
            </a:pPr>
            <a:r>
              <a:rPr lang="zh-CN" altLang="en-US" sz="1600" b="1" dirty="0">
                <a:ln w="9525" cmpd="sng">
                  <a:noFill/>
                  <a:prstDash val="solid"/>
                </a:ln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项目介绍</a:t>
            </a:r>
            <a:endParaRPr lang="en-US" altLang="zh-CN" sz="600" dirty="0">
              <a:ln w="9525" cmpd="sng">
                <a:noFill/>
                <a:prstDash val="solid"/>
              </a:ln>
              <a:solidFill>
                <a:schemeClr val="bg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sym typeface="+mn-ea"/>
            </a:endParaRPr>
          </a:p>
        </p:txBody>
      </p:sp>
      <p:sp>
        <p:nvSpPr>
          <p:cNvPr id="17" name="内容占位符 2"/>
          <p:cNvSpPr txBox="1">
            <a:spLocks/>
          </p:cNvSpPr>
          <p:nvPr/>
        </p:nvSpPr>
        <p:spPr>
          <a:xfrm>
            <a:off x="3383868" y="952364"/>
            <a:ext cx="1404156" cy="540060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endParaRPr lang="en-US" altLang="zh-CN" sz="600" b="1" dirty="0">
              <a:ln w="9525" cmpd="sng">
                <a:noFill/>
                <a:prstDash val="solid"/>
              </a:ln>
              <a:solidFill>
                <a:schemeClr val="accent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  <a:p>
            <a:pPr marL="0" indent="0">
              <a:lnSpc>
                <a:spcPct val="100000"/>
              </a:lnSpc>
              <a:spcAft>
                <a:spcPts val="900"/>
              </a:spcAft>
              <a:buNone/>
            </a:pPr>
            <a:r>
              <a:rPr lang="en-US" altLang="zh-CN" sz="1600" b="1" dirty="0">
                <a:ln w="9525" cmpd="sng">
                  <a:noFill/>
                  <a:prstDash val="solid"/>
                </a:ln>
                <a:solidFill>
                  <a:schemeClr val="accent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PART   </a:t>
            </a:r>
            <a:r>
              <a:rPr lang="en-US" altLang="zh-CN" sz="2000" b="1" dirty="0">
                <a:ln w="9525" cmpd="sng">
                  <a:noFill/>
                  <a:prstDash val="solid"/>
                </a:ln>
                <a:solidFill>
                  <a:schemeClr val="accent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01</a:t>
            </a:r>
            <a:endParaRPr lang="en-US" altLang="zh-CN" sz="600" b="1" dirty="0">
              <a:ln w="9525" cmpd="sng">
                <a:noFill/>
                <a:prstDash val="solid"/>
              </a:ln>
              <a:solidFill>
                <a:schemeClr val="accent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630656976"/>
      </p:ext>
    </p:extLst>
  </p:cSld>
  <p:clrMapOvr>
    <a:masterClrMapping/>
  </p:clrMapOvr>
  <p:transition spd="slow" advClick="0" advTm="0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3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00"/>
                            </p:stCondLst>
                            <p:childTnLst>
                              <p:par>
                                <p:cTn id="2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1" grpId="0"/>
      <p:bldP spid="52" grpId="0"/>
      <p:bldP spid="53" grpId="0"/>
      <p:bldP spid="54" grpId="0"/>
      <p:bldP spid="55" grpId="0"/>
      <p:bldP spid="14" grpId="0" animBg="1"/>
      <p:bldP spid="15" grpId="0" animBg="1"/>
      <p:bldP spid="16" grpId="0" autoUpdateAnimBg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/>
          <p:cNvSpPr txBox="1"/>
          <p:nvPr/>
        </p:nvSpPr>
        <p:spPr>
          <a:xfrm>
            <a:off x="6813985" y="3395650"/>
            <a:ext cx="1662111" cy="680524"/>
          </a:xfrm>
          <a:prstGeom prst="rect">
            <a:avLst/>
          </a:prstGeom>
          <a:noFill/>
        </p:spPr>
        <p:txBody>
          <a:bodyPr wrap="square" lIns="80979" tIns="40490" rIns="80979" bIns="40490" rtlCol="0">
            <a:spAutoFit/>
          </a:bodyPr>
          <a:lstStyle/>
          <a:p>
            <a:pPr algn="r" defTabSz="914378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</a:t>
            </a:r>
            <a:endParaRPr lang="en-US" sz="9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Freeform 11"/>
          <p:cNvSpPr>
            <a:spLocks/>
          </p:cNvSpPr>
          <p:nvPr/>
        </p:nvSpPr>
        <p:spPr bwMode="auto">
          <a:xfrm>
            <a:off x="4562654" y="1306987"/>
            <a:ext cx="1373897" cy="1373154"/>
          </a:xfrm>
          <a:custGeom>
            <a:avLst/>
            <a:gdLst>
              <a:gd name="T0" fmla="*/ 0 w 972"/>
              <a:gd name="T1" fmla="*/ 972 h 972"/>
              <a:gd name="T2" fmla="*/ 0 w 972"/>
              <a:gd name="T3" fmla="*/ 486 h 972"/>
              <a:gd name="T4" fmla="*/ 486 w 972"/>
              <a:gd name="T5" fmla="*/ 0 h 972"/>
              <a:gd name="T6" fmla="*/ 972 w 972"/>
              <a:gd name="T7" fmla="*/ 486 h 972"/>
              <a:gd name="T8" fmla="*/ 486 w 972"/>
              <a:gd name="T9" fmla="*/ 972 h 972"/>
              <a:gd name="T10" fmla="*/ 0 w 972"/>
              <a:gd name="T11" fmla="*/ 972 h 9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72" h="972">
                <a:moveTo>
                  <a:pt x="0" y="972"/>
                </a:moveTo>
                <a:cubicBezTo>
                  <a:pt x="0" y="486"/>
                  <a:pt x="0" y="486"/>
                  <a:pt x="0" y="486"/>
                </a:cubicBezTo>
                <a:cubicBezTo>
                  <a:pt x="0" y="218"/>
                  <a:pt x="218" y="0"/>
                  <a:pt x="486" y="0"/>
                </a:cubicBezTo>
                <a:cubicBezTo>
                  <a:pt x="754" y="0"/>
                  <a:pt x="972" y="218"/>
                  <a:pt x="972" y="486"/>
                </a:cubicBezTo>
                <a:cubicBezTo>
                  <a:pt x="972" y="754"/>
                  <a:pt x="754" y="972"/>
                  <a:pt x="486" y="972"/>
                </a:cubicBezTo>
                <a:lnTo>
                  <a:pt x="0" y="97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80979" tIns="40490" rIns="80979" bIns="40490" numCol="1" anchor="t" anchorCtr="0" compatLnSpc="1">
            <a:prstTxWarp prst="textNoShape">
              <a:avLst/>
            </a:prstTxWarp>
          </a:bodyPr>
          <a:lstStyle/>
          <a:p>
            <a:pPr defTabSz="914378" fontAlgn="base">
              <a:spcBef>
                <a:spcPct val="0"/>
              </a:spcBef>
              <a:spcAft>
                <a:spcPct val="0"/>
              </a:spcAft>
              <a:defRPr/>
            </a:pPr>
            <a:endParaRPr lang="id-ID" kern="0" dirty="0">
              <a:solidFill>
                <a:prstClr val="black"/>
              </a:solidFill>
              <a:latin typeface="微软雅黑"/>
            </a:endParaRPr>
          </a:p>
        </p:txBody>
      </p:sp>
      <p:sp>
        <p:nvSpPr>
          <p:cNvPr id="6" name="Freeform 12"/>
          <p:cNvSpPr>
            <a:spLocks/>
          </p:cNvSpPr>
          <p:nvPr/>
        </p:nvSpPr>
        <p:spPr bwMode="auto">
          <a:xfrm>
            <a:off x="4661685" y="1403143"/>
            <a:ext cx="1168256" cy="1169238"/>
          </a:xfrm>
          <a:custGeom>
            <a:avLst/>
            <a:gdLst>
              <a:gd name="T0" fmla="*/ 846 w 916"/>
              <a:gd name="T1" fmla="*/ 458 h 917"/>
              <a:gd name="T2" fmla="*/ 910 w 916"/>
              <a:gd name="T3" fmla="*/ 394 h 917"/>
              <a:gd name="T4" fmla="*/ 835 w 916"/>
              <a:gd name="T5" fmla="*/ 369 h 917"/>
              <a:gd name="T6" fmla="*/ 884 w 916"/>
              <a:gd name="T7" fmla="*/ 292 h 917"/>
              <a:gd name="T8" fmla="*/ 805 w 916"/>
              <a:gd name="T9" fmla="*/ 285 h 917"/>
              <a:gd name="T10" fmla="*/ 834 w 916"/>
              <a:gd name="T11" fmla="*/ 199 h 917"/>
              <a:gd name="T12" fmla="*/ 755 w 916"/>
              <a:gd name="T13" fmla="*/ 210 h 917"/>
              <a:gd name="T14" fmla="*/ 764 w 916"/>
              <a:gd name="T15" fmla="*/ 119 h 917"/>
              <a:gd name="T16" fmla="*/ 690 w 916"/>
              <a:gd name="T17" fmla="*/ 148 h 917"/>
              <a:gd name="T18" fmla="*/ 677 w 916"/>
              <a:gd name="T19" fmla="*/ 58 h 917"/>
              <a:gd name="T20" fmla="*/ 612 w 916"/>
              <a:gd name="T21" fmla="*/ 103 h 917"/>
              <a:gd name="T22" fmla="*/ 579 w 916"/>
              <a:gd name="T23" fmla="*/ 19 h 917"/>
              <a:gd name="T24" fmla="*/ 526 w 916"/>
              <a:gd name="T25" fmla="*/ 77 h 917"/>
              <a:gd name="T26" fmla="*/ 474 w 916"/>
              <a:gd name="T27" fmla="*/ 3 h 917"/>
              <a:gd name="T28" fmla="*/ 436 w 916"/>
              <a:gd name="T29" fmla="*/ 72 h 917"/>
              <a:gd name="T30" fmla="*/ 369 w 916"/>
              <a:gd name="T31" fmla="*/ 12 h 917"/>
              <a:gd name="T32" fmla="*/ 348 w 916"/>
              <a:gd name="T33" fmla="*/ 88 h 917"/>
              <a:gd name="T34" fmla="*/ 268 w 916"/>
              <a:gd name="T35" fmla="*/ 44 h 917"/>
              <a:gd name="T36" fmla="*/ 266 w 916"/>
              <a:gd name="T37" fmla="*/ 123 h 917"/>
              <a:gd name="T38" fmla="*/ 178 w 916"/>
              <a:gd name="T39" fmla="*/ 100 h 917"/>
              <a:gd name="T40" fmla="*/ 194 w 916"/>
              <a:gd name="T41" fmla="*/ 177 h 917"/>
              <a:gd name="T42" fmla="*/ 103 w 916"/>
              <a:gd name="T43" fmla="*/ 174 h 917"/>
              <a:gd name="T44" fmla="*/ 136 w 916"/>
              <a:gd name="T45" fmla="*/ 246 h 917"/>
              <a:gd name="T46" fmla="*/ 47 w 916"/>
              <a:gd name="T47" fmla="*/ 264 h 917"/>
              <a:gd name="T48" fmla="*/ 96 w 916"/>
              <a:gd name="T49" fmla="*/ 326 h 917"/>
              <a:gd name="T50" fmla="*/ 13 w 916"/>
              <a:gd name="T51" fmla="*/ 364 h 917"/>
              <a:gd name="T52" fmla="*/ 75 w 916"/>
              <a:gd name="T53" fmla="*/ 414 h 917"/>
              <a:gd name="T54" fmla="*/ 3 w 916"/>
              <a:gd name="T55" fmla="*/ 470 h 917"/>
              <a:gd name="T56" fmla="*/ 75 w 916"/>
              <a:gd name="T57" fmla="*/ 503 h 917"/>
              <a:gd name="T58" fmla="*/ 18 w 916"/>
              <a:gd name="T59" fmla="*/ 574 h 917"/>
              <a:gd name="T60" fmla="*/ 96 w 916"/>
              <a:gd name="T61" fmla="*/ 591 h 917"/>
              <a:gd name="T62" fmla="*/ 57 w 916"/>
              <a:gd name="T63" fmla="*/ 673 h 917"/>
              <a:gd name="T64" fmla="*/ 136 w 916"/>
              <a:gd name="T65" fmla="*/ 671 h 917"/>
              <a:gd name="T66" fmla="*/ 117 w 916"/>
              <a:gd name="T67" fmla="*/ 760 h 917"/>
              <a:gd name="T68" fmla="*/ 194 w 916"/>
              <a:gd name="T69" fmla="*/ 740 h 917"/>
              <a:gd name="T70" fmla="*/ 196 w 916"/>
              <a:gd name="T71" fmla="*/ 831 h 917"/>
              <a:gd name="T72" fmla="*/ 266 w 916"/>
              <a:gd name="T73" fmla="*/ 793 h 917"/>
              <a:gd name="T74" fmla="*/ 289 w 916"/>
              <a:gd name="T75" fmla="*/ 881 h 917"/>
              <a:gd name="T76" fmla="*/ 348 w 916"/>
              <a:gd name="T77" fmla="*/ 829 h 917"/>
              <a:gd name="T78" fmla="*/ 391 w 916"/>
              <a:gd name="T79" fmla="*/ 909 h 917"/>
              <a:gd name="T80" fmla="*/ 437 w 916"/>
              <a:gd name="T81" fmla="*/ 845 h 917"/>
              <a:gd name="T82" fmla="*/ 497 w 916"/>
              <a:gd name="T83" fmla="*/ 913 h 917"/>
              <a:gd name="T84" fmla="*/ 526 w 916"/>
              <a:gd name="T85" fmla="*/ 839 h 917"/>
              <a:gd name="T86" fmla="*/ 601 w 916"/>
              <a:gd name="T87" fmla="*/ 892 h 917"/>
              <a:gd name="T88" fmla="*/ 612 w 916"/>
              <a:gd name="T89" fmla="*/ 814 h 917"/>
              <a:gd name="T90" fmla="*/ 697 w 916"/>
              <a:gd name="T91" fmla="*/ 847 h 917"/>
              <a:gd name="T92" fmla="*/ 690 w 916"/>
              <a:gd name="T93" fmla="*/ 769 h 917"/>
              <a:gd name="T94" fmla="*/ 780 w 916"/>
              <a:gd name="T95" fmla="*/ 782 h 917"/>
              <a:gd name="T96" fmla="*/ 755 w 916"/>
              <a:gd name="T97" fmla="*/ 707 h 917"/>
              <a:gd name="T98" fmla="*/ 846 w 916"/>
              <a:gd name="T99" fmla="*/ 699 h 917"/>
              <a:gd name="T100" fmla="*/ 805 w 916"/>
              <a:gd name="T101" fmla="*/ 632 h 917"/>
              <a:gd name="T102" fmla="*/ 891 w 916"/>
              <a:gd name="T103" fmla="*/ 604 h 917"/>
              <a:gd name="T104" fmla="*/ 835 w 916"/>
              <a:gd name="T105" fmla="*/ 548 h 917"/>
              <a:gd name="T106" fmla="*/ 913 w 916"/>
              <a:gd name="T107" fmla="*/ 500 h 9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916" h="917">
                <a:moveTo>
                  <a:pt x="880" y="485"/>
                </a:moveTo>
                <a:cubicBezTo>
                  <a:pt x="864" y="479"/>
                  <a:pt x="848" y="473"/>
                  <a:pt x="847" y="472"/>
                </a:cubicBezTo>
                <a:cubicBezTo>
                  <a:pt x="844" y="469"/>
                  <a:pt x="846" y="459"/>
                  <a:pt x="846" y="459"/>
                </a:cubicBezTo>
                <a:cubicBezTo>
                  <a:pt x="846" y="458"/>
                  <a:pt x="846" y="458"/>
                  <a:pt x="846" y="458"/>
                </a:cubicBezTo>
                <a:cubicBezTo>
                  <a:pt x="846" y="458"/>
                  <a:pt x="845" y="447"/>
                  <a:pt x="847" y="445"/>
                </a:cubicBezTo>
                <a:cubicBezTo>
                  <a:pt x="848" y="443"/>
                  <a:pt x="864" y="439"/>
                  <a:pt x="880" y="433"/>
                </a:cubicBezTo>
                <a:cubicBezTo>
                  <a:pt x="896" y="427"/>
                  <a:pt x="912" y="421"/>
                  <a:pt x="913" y="418"/>
                </a:cubicBezTo>
                <a:cubicBezTo>
                  <a:pt x="916" y="414"/>
                  <a:pt x="914" y="398"/>
                  <a:pt x="910" y="394"/>
                </a:cubicBezTo>
                <a:cubicBezTo>
                  <a:pt x="909" y="392"/>
                  <a:pt x="892" y="389"/>
                  <a:pt x="875" y="387"/>
                </a:cubicBezTo>
                <a:cubicBezTo>
                  <a:pt x="858" y="385"/>
                  <a:pt x="841" y="383"/>
                  <a:pt x="840" y="382"/>
                </a:cubicBezTo>
                <a:cubicBezTo>
                  <a:pt x="836" y="380"/>
                  <a:pt x="835" y="369"/>
                  <a:pt x="835" y="369"/>
                </a:cubicBezTo>
                <a:cubicBezTo>
                  <a:pt x="835" y="369"/>
                  <a:pt x="835" y="369"/>
                  <a:pt x="835" y="369"/>
                </a:cubicBezTo>
                <a:cubicBezTo>
                  <a:pt x="835" y="369"/>
                  <a:pt x="832" y="359"/>
                  <a:pt x="833" y="356"/>
                </a:cubicBezTo>
                <a:cubicBezTo>
                  <a:pt x="834" y="354"/>
                  <a:pt x="848" y="346"/>
                  <a:pt x="863" y="337"/>
                </a:cubicBezTo>
                <a:cubicBezTo>
                  <a:pt x="877" y="328"/>
                  <a:pt x="891" y="317"/>
                  <a:pt x="892" y="315"/>
                </a:cubicBezTo>
                <a:cubicBezTo>
                  <a:pt x="894" y="309"/>
                  <a:pt x="888" y="295"/>
                  <a:pt x="884" y="292"/>
                </a:cubicBezTo>
                <a:cubicBezTo>
                  <a:pt x="881" y="290"/>
                  <a:pt x="864" y="291"/>
                  <a:pt x="847" y="293"/>
                </a:cubicBezTo>
                <a:cubicBezTo>
                  <a:pt x="830" y="295"/>
                  <a:pt x="814" y="297"/>
                  <a:pt x="812" y="296"/>
                </a:cubicBezTo>
                <a:cubicBezTo>
                  <a:pt x="808" y="295"/>
                  <a:pt x="805" y="285"/>
                  <a:pt x="805" y="285"/>
                </a:cubicBezTo>
                <a:cubicBezTo>
                  <a:pt x="805" y="285"/>
                  <a:pt x="805" y="285"/>
                  <a:pt x="805" y="285"/>
                </a:cubicBezTo>
                <a:cubicBezTo>
                  <a:pt x="805" y="285"/>
                  <a:pt x="799" y="275"/>
                  <a:pt x="799" y="272"/>
                </a:cubicBezTo>
                <a:cubicBezTo>
                  <a:pt x="800" y="271"/>
                  <a:pt x="812" y="259"/>
                  <a:pt x="824" y="247"/>
                </a:cubicBezTo>
                <a:cubicBezTo>
                  <a:pt x="835" y="235"/>
                  <a:pt x="847" y="222"/>
                  <a:pt x="847" y="219"/>
                </a:cubicBezTo>
                <a:cubicBezTo>
                  <a:pt x="847" y="213"/>
                  <a:pt x="839" y="200"/>
                  <a:pt x="834" y="199"/>
                </a:cubicBezTo>
                <a:cubicBezTo>
                  <a:pt x="831" y="198"/>
                  <a:pt x="815" y="202"/>
                  <a:pt x="798" y="208"/>
                </a:cubicBezTo>
                <a:cubicBezTo>
                  <a:pt x="782" y="213"/>
                  <a:pt x="767" y="220"/>
                  <a:pt x="765" y="220"/>
                </a:cubicBezTo>
                <a:cubicBezTo>
                  <a:pt x="761" y="219"/>
                  <a:pt x="755" y="210"/>
                  <a:pt x="755" y="210"/>
                </a:cubicBezTo>
                <a:cubicBezTo>
                  <a:pt x="755" y="210"/>
                  <a:pt x="755" y="210"/>
                  <a:pt x="755" y="210"/>
                </a:cubicBezTo>
                <a:cubicBezTo>
                  <a:pt x="755" y="210"/>
                  <a:pt x="748" y="202"/>
                  <a:pt x="747" y="199"/>
                </a:cubicBezTo>
                <a:cubicBezTo>
                  <a:pt x="747" y="197"/>
                  <a:pt x="756" y="183"/>
                  <a:pt x="765" y="169"/>
                </a:cubicBezTo>
                <a:cubicBezTo>
                  <a:pt x="774" y="154"/>
                  <a:pt x="782" y="139"/>
                  <a:pt x="781" y="136"/>
                </a:cubicBezTo>
                <a:cubicBezTo>
                  <a:pt x="780" y="130"/>
                  <a:pt x="769" y="120"/>
                  <a:pt x="764" y="119"/>
                </a:cubicBezTo>
                <a:cubicBezTo>
                  <a:pt x="761" y="119"/>
                  <a:pt x="746" y="127"/>
                  <a:pt x="732" y="136"/>
                </a:cubicBezTo>
                <a:cubicBezTo>
                  <a:pt x="717" y="145"/>
                  <a:pt x="703" y="155"/>
                  <a:pt x="701" y="155"/>
                </a:cubicBezTo>
                <a:cubicBezTo>
                  <a:pt x="698" y="156"/>
                  <a:pt x="690" y="148"/>
                  <a:pt x="690" y="148"/>
                </a:cubicBezTo>
                <a:cubicBezTo>
                  <a:pt x="690" y="148"/>
                  <a:pt x="690" y="148"/>
                  <a:pt x="690" y="148"/>
                </a:cubicBezTo>
                <a:cubicBezTo>
                  <a:pt x="690" y="148"/>
                  <a:pt x="681" y="142"/>
                  <a:pt x="680" y="139"/>
                </a:cubicBezTo>
                <a:cubicBezTo>
                  <a:pt x="679" y="138"/>
                  <a:pt x="685" y="122"/>
                  <a:pt x="690" y="106"/>
                </a:cubicBezTo>
                <a:cubicBezTo>
                  <a:pt x="695" y="90"/>
                  <a:pt x="699" y="73"/>
                  <a:pt x="698" y="70"/>
                </a:cubicBezTo>
                <a:cubicBezTo>
                  <a:pt x="696" y="65"/>
                  <a:pt x="683" y="58"/>
                  <a:pt x="677" y="58"/>
                </a:cubicBezTo>
                <a:cubicBezTo>
                  <a:pt x="675" y="58"/>
                  <a:pt x="662" y="70"/>
                  <a:pt x="650" y="82"/>
                </a:cubicBezTo>
                <a:cubicBezTo>
                  <a:pt x="638" y="94"/>
                  <a:pt x="627" y="107"/>
                  <a:pt x="625" y="108"/>
                </a:cubicBezTo>
                <a:cubicBezTo>
                  <a:pt x="622" y="109"/>
                  <a:pt x="612" y="103"/>
                  <a:pt x="612" y="103"/>
                </a:cubicBezTo>
                <a:cubicBezTo>
                  <a:pt x="612" y="103"/>
                  <a:pt x="612" y="103"/>
                  <a:pt x="612" y="103"/>
                </a:cubicBezTo>
                <a:cubicBezTo>
                  <a:pt x="612" y="103"/>
                  <a:pt x="602" y="100"/>
                  <a:pt x="600" y="97"/>
                </a:cubicBezTo>
                <a:cubicBezTo>
                  <a:pt x="599" y="95"/>
                  <a:pt x="601" y="79"/>
                  <a:pt x="602" y="62"/>
                </a:cubicBezTo>
                <a:cubicBezTo>
                  <a:pt x="604" y="45"/>
                  <a:pt x="604" y="28"/>
                  <a:pt x="602" y="26"/>
                </a:cubicBezTo>
                <a:cubicBezTo>
                  <a:pt x="599" y="21"/>
                  <a:pt x="584" y="17"/>
                  <a:pt x="579" y="19"/>
                </a:cubicBezTo>
                <a:cubicBezTo>
                  <a:pt x="577" y="19"/>
                  <a:pt x="567" y="34"/>
                  <a:pt x="558" y="48"/>
                </a:cubicBezTo>
                <a:cubicBezTo>
                  <a:pt x="549" y="63"/>
                  <a:pt x="541" y="78"/>
                  <a:pt x="540" y="79"/>
                </a:cubicBezTo>
                <a:cubicBezTo>
                  <a:pt x="537" y="81"/>
                  <a:pt x="526" y="78"/>
                  <a:pt x="526" y="78"/>
                </a:cubicBezTo>
                <a:cubicBezTo>
                  <a:pt x="526" y="77"/>
                  <a:pt x="526" y="77"/>
                  <a:pt x="526" y="77"/>
                </a:cubicBezTo>
                <a:cubicBezTo>
                  <a:pt x="526" y="77"/>
                  <a:pt x="515" y="77"/>
                  <a:pt x="513" y="74"/>
                </a:cubicBezTo>
                <a:cubicBezTo>
                  <a:pt x="512" y="73"/>
                  <a:pt x="510" y="56"/>
                  <a:pt x="507" y="40"/>
                </a:cubicBezTo>
                <a:cubicBezTo>
                  <a:pt x="504" y="23"/>
                  <a:pt x="501" y="6"/>
                  <a:pt x="499" y="4"/>
                </a:cubicBezTo>
                <a:cubicBezTo>
                  <a:pt x="494" y="0"/>
                  <a:pt x="479" y="0"/>
                  <a:pt x="474" y="3"/>
                </a:cubicBezTo>
                <a:cubicBezTo>
                  <a:pt x="472" y="4"/>
                  <a:pt x="466" y="20"/>
                  <a:pt x="461" y="37"/>
                </a:cubicBezTo>
                <a:cubicBezTo>
                  <a:pt x="456" y="53"/>
                  <a:pt x="451" y="69"/>
                  <a:pt x="450" y="71"/>
                </a:cubicBezTo>
                <a:cubicBezTo>
                  <a:pt x="447" y="73"/>
                  <a:pt x="437" y="72"/>
                  <a:pt x="437" y="72"/>
                </a:cubicBezTo>
                <a:cubicBezTo>
                  <a:pt x="436" y="72"/>
                  <a:pt x="436" y="72"/>
                  <a:pt x="436" y="72"/>
                </a:cubicBezTo>
                <a:cubicBezTo>
                  <a:pt x="436" y="72"/>
                  <a:pt x="426" y="74"/>
                  <a:pt x="423" y="72"/>
                </a:cubicBezTo>
                <a:cubicBezTo>
                  <a:pt x="421" y="71"/>
                  <a:pt x="416" y="56"/>
                  <a:pt x="409" y="40"/>
                </a:cubicBezTo>
                <a:cubicBezTo>
                  <a:pt x="403" y="24"/>
                  <a:pt x="395" y="9"/>
                  <a:pt x="393" y="7"/>
                </a:cubicBezTo>
                <a:cubicBezTo>
                  <a:pt x="388" y="5"/>
                  <a:pt x="373" y="8"/>
                  <a:pt x="369" y="12"/>
                </a:cubicBezTo>
                <a:cubicBezTo>
                  <a:pt x="367" y="13"/>
                  <a:pt x="365" y="31"/>
                  <a:pt x="363" y="47"/>
                </a:cubicBezTo>
                <a:cubicBezTo>
                  <a:pt x="362" y="65"/>
                  <a:pt x="362" y="81"/>
                  <a:pt x="361" y="83"/>
                </a:cubicBezTo>
                <a:cubicBezTo>
                  <a:pt x="359" y="86"/>
                  <a:pt x="348" y="88"/>
                  <a:pt x="348" y="88"/>
                </a:cubicBezTo>
                <a:cubicBezTo>
                  <a:pt x="348" y="88"/>
                  <a:pt x="348" y="88"/>
                  <a:pt x="348" y="88"/>
                </a:cubicBezTo>
                <a:cubicBezTo>
                  <a:pt x="348" y="88"/>
                  <a:pt x="338" y="92"/>
                  <a:pt x="335" y="91"/>
                </a:cubicBezTo>
                <a:cubicBezTo>
                  <a:pt x="333" y="90"/>
                  <a:pt x="324" y="76"/>
                  <a:pt x="314" y="63"/>
                </a:cubicBezTo>
                <a:cubicBezTo>
                  <a:pt x="304" y="49"/>
                  <a:pt x="293" y="35"/>
                  <a:pt x="290" y="35"/>
                </a:cubicBezTo>
                <a:cubicBezTo>
                  <a:pt x="285" y="33"/>
                  <a:pt x="271" y="40"/>
                  <a:pt x="268" y="44"/>
                </a:cubicBezTo>
                <a:cubicBezTo>
                  <a:pt x="267" y="47"/>
                  <a:pt x="269" y="64"/>
                  <a:pt x="271" y="81"/>
                </a:cubicBezTo>
                <a:cubicBezTo>
                  <a:pt x="274" y="97"/>
                  <a:pt x="277" y="114"/>
                  <a:pt x="277" y="116"/>
                </a:cubicBezTo>
                <a:cubicBezTo>
                  <a:pt x="276" y="119"/>
                  <a:pt x="266" y="123"/>
                  <a:pt x="266" y="123"/>
                </a:cubicBezTo>
                <a:cubicBezTo>
                  <a:pt x="266" y="123"/>
                  <a:pt x="266" y="123"/>
                  <a:pt x="266" y="123"/>
                </a:cubicBezTo>
                <a:cubicBezTo>
                  <a:pt x="266" y="123"/>
                  <a:pt x="257" y="130"/>
                  <a:pt x="253" y="129"/>
                </a:cubicBezTo>
                <a:cubicBezTo>
                  <a:pt x="252" y="129"/>
                  <a:pt x="240" y="118"/>
                  <a:pt x="227" y="107"/>
                </a:cubicBezTo>
                <a:cubicBezTo>
                  <a:pt x="214" y="96"/>
                  <a:pt x="200" y="85"/>
                  <a:pt x="197" y="85"/>
                </a:cubicBezTo>
                <a:cubicBezTo>
                  <a:pt x="192" y="85"/>
                  <a:pt x="179" y="95"/>
                  <a:pt x="178" y="100"/>
                </a:cubicBezTo>
                <a:cubicBezTo>
                  <a:pt x="177" y="102"/>
                  <a:pt x="183" y="118"/>
                  <a:pt x="189" y="134"/>
                </a:cubicBezTo>
                <a:cubicBezTo>
                  <a:pt x="196" y="150"/>
                  <a:pt x="203" y="165"/>
                  <a:pt x="203" y="167"/>
                </a:cubicBezTo>
                <a:cubicBezTo>
                  <a:pt x="203" y="171"/>
                  <a:pt x="194" y="177"/>
                  <a:pt x="194" y="177"/>
                </a:cubicBezTo>
                <a:cubicBezTo>
                  <a:pt x="194" y="177"/>
                  <a:pt x="194" y="177"/>
                  <a:pt x="194" y="177"/>
                </a:cubicBezTo>
                <a:cubicBezTo>
                  <a:pt x="194" y="177"/>
                  <a:pt x="186" y="185"/>
                  <a:pt x="183" y="186"/>
                </a:cubicBezTo>
                <a:cubicBezTo>
                  <a:pt x="181" y="186"/>
                  <a:pt x="167" y="178"/>
                  <a:pt x="152" y="170"/>
                </a:cubicBezTo>
                <a:cubicBezTo>
                  <a:pt x="137" y="162"/>
                  <a:pt x="121" y="155"/>
                  <a:pt x="118" y="156"/>
                </a:cubicBezTo>
                <a:cubicBezTo>
                  <a:pt x="113" y="157"/>
                  <a:pt x="103" y="169"/>
                  <a:pt x="103" y="174"/>
                </a:cubicBezTo>
                <a:cubicBezTo>
                  <a:pt x="103" y="177"/>
                  <a:pt x="112" y="191"/>
                  <a:pt x="122" y="205"/>
                </a:cubicBezTo>
                <a:cubicBezTo>
                  <a:pt x="132" y="219"/>
                  <a:pt x="142" y="232"/>
                  <a:pt x="143" y="234"/>
                </a:cubicBezTo>
                <a:cubicBezTo>
                  <a:pt x="143" y="238"/>
                  <a:pt x="136" y="246"/>
                  <a:pt x="136" y="246"/>
                </a:cubicBezTo>
                <a:cubicBezTo>
                  <a:pt x="136" y="246"/>
                  <a:pt x="136" y="246"/>
                  <a:pt x="136" y="246"/>
                </a:cubicBezTo>
                <a:cubicBezTo>
                  <a:pt x="136" y="246"/>
                  <a:pt x="131" y="256"/>
                  <a:pt x="128" y="257"/>
                </a:cubicBezTo>
                <a:cubicBezTo>
                  <a:pt x="126" y="257"/>
                  <a:pt x="110" y="253"/>
                  <a:pt x="94" y="248"/>
                </a:cubicBezTo>
                <a:cubicBezTo>
                  <a:pt x="77" y="244"/>
                  <a:pt x="60" y="241"/>
                  <a:pt x="58" y="242"/>
                </a:cubicBezTo>
                <a:cubicBezTo>
                  <a:pt x="52" y="245"/>
                  <a:pt x="46" y="259"/>
                  <a:pt x="47" y="264"/>
                </a:cubicBezTo>
                <a:cubicBezTo>
                  <a:pt x="47" y="266"/>
                  <a:pt x="60" y="279"/>
                  <a:pt x="72" y="290"/>
                </a:cubicBezTo>
                <a:cubicBezTo>
                  <a:pt x="85" y="301"/>
                  <a:pt x="98" y="311"/>
                  <a:pt x="99" y="313"/>
                </a:cubicBezTo>
                <a:cubicBezTo>
                  <a:pt x="101" y="317"/>
                  <a:pt x="96" y="326"/>
                  <a:pt x="96" y="326"/>
                </a:cubicBezTo>
                <a:cubicBezTo>
                  <a:pt x="96" y="326"/>
                  <a:pt x="96" y="326"/>
                  <a:pt x="96" y="326"/>
                </a:cubicBezTo>
                <a:cubicBezTo>
                  <a:pt x="95" y="326"/>
                  <a:pt x="93" y="337"/>
                  <a:pt x="90" y="339"/>
                </a:cubicBezTo>
                <a:cubicBezTo>
                  <a:pt x="89" y="340"/>
                  <a:pt x="72" y="339"/>
                  <a:pt x="55" y="338"/>
                </a:cubicBezTo>
                <a:cubicBezTo>
                  <a:pt x="38" y="338"/>
                  <a:pt x="21" y="339"/>
                  <a:pt x="19" y="341"/>
                </a:cubicBezTo>
                <a:cubicBezTo>
                  <a:pt x="14" y="344"/>
                  <a:pt x="11" y="359"/>
                  <a:pt x="13" y="364"/>
                </a:cubicBezTo>
                <a:cubicBezTo>
                  <a:pt x="14" y="367"/>
                  <a:pt x="29" y="376"/>
                  <a:pt x="44" y="383"/>
                </a:cubicBezTo>
                <a:cubicBezTo>
                  <a:pt x="59" y="391"/>
                  <a:pt x="74" y="398"/>
                  <a:pt x="76" y="400"/>
                </a:cubicBezTo>
                <a:cubicBezTo>
                  <a:pt x="78" y="403"/>
                  <a:pt x="75" y="413"/>
                  <a:pt x="75" y="413"/>
                </a:cubicBezTo>
                <a:cubicBezTo>
                  <a:pt x="75" y="414"/>
                  <a:pt x="75" y="414"/>
                  <a:pt x="75" y="414"/>
                </a:cubicBezTo>
                <a:cubicBezTo>
                  <a:pt x="75" y="414"/>
                  <a:pt x="75" y="424"/>
                  <a:pt x="72" y="427"/>
                </a:cubicBezTo>
                <a:cubicBezTo>
                  <a:pt x="71" y="428"/>
                  <a:pt x="55" y="431"/>
                  <a:pt x="38" y="435"/>
                </a:cubicBezTo>
                <a:cubicBezTo>
                  <a:pt x="22" y="439"/>
                  <a:pt x="5" y="443"/>
                  <a:pt x="3" y="445"/>
                </a:cubicBezTo>
                <a:cubicBezTo>
                  <a:pt x="0" y="450"/>
                  <a:pt x="0" y="465"/>
                  <a:pt x="3" y="470"/>
                </a:cubicBezTo>
                <a:cubicBezTo>
                  <a:pt x="5" y="472"/>
                  <a:pt x="21" y="477"/>
                  <a:pt x="38" y="481"/>
                </a:cubicBezTo>
                <a:cubicBezTo>
                  <a:pt x="54" y="485"/>
                  <a:pt x="71" y="489"/>
                  <a:pt x="72" y="490"/>
                </a:cubicBezTo>
                <a:cubicBezTo>
                  <a:pt x="75" y="492"/>
                  <a:pt x="75" y="503"/>
                  <a:pt x="75" y="503"/>
                </a:cubicBezTo>
                <a:cubicBezTo>
                  <a:pt x="75" y="503"/>
                  <a:pt x="75" y="503"/>
                  <a:pt x="75" y="503"/>
                </a:cubicBezTo>
                <a:cubicBezTo>
                  <a:pt x="75" y="503"/>
                  <a:pt x="77" y="514"/>
                  <a:pt x="76" y="517"/>
                </a:cubicBezTo>
                <a:cubicBezTo>
                  <a:pt x="75" y="519"/>
                  <a:pt x="59" y="525"/>
                  <a:pt x="44" y="533"/>
                </a:cubicBezTo>
                <a:cubicBezTo>
                  <a:pt x="29" y="540"/>
                  <a:pt x="14" y="548"/>
                  <a:pt x="13" y="551"/>
                </a:cubicBezTo>
                <a:cubicBezTo>
                  <a:pt x="10" y="556"/>
                  <a:pt x="14" y="571"/>
                  <a:pt x="18" y="574"/>
                </a:cubicBezTo>
                <a:cubicBezTo>
                  <a:pt x="20" y="576"/>
                  <a:pt x="37" y="577"/>
                  <a:pt x="54" y="578"/>
                </a:cubicBezTo>
                <a:cubicBezTo>
                  <a:pt x="71" y="578"/>
                  <a:pt x="88" y="577"/>
                  <a:pt x="90" y="578"/>
                </a:cubicBezTo>
                <a:cubicBezTo>
                  <a:pt x="93" y="580"/>
                  <a:pt x="96" y="591"/>
                  <a:pt x="96" y="591"/>
                </a:cubicBezTo>
                <a:cubicBezTo>
                  <a:pt x="96" y="591"/>
                  <a:pt x="96" y="591"/>
                  <a:pt x="96" y="591"/>
                </a:cubicBezTo>
                <a:cubicBezTo>
                  <a:pt x="96" y="591"/>
                  <a:pt x="100" y="601"/>
                  <a:pt x="99" y="604"/>
                </a:cubicBezTo>
                <a:cubicBezTo>
                  <a:pt x="99" y="606"/>
                  <a:pt x="86" y="615"/>
                  <a:pt x="72" y="626"/>
                </a:cubicBezTo>
                <a:cubicBezTo>
                  <a:pt x="59" y="637"/>
                  <a:pt x="47" y="649"/>
                  <a:pt x="46" y="651"/>
                </a:cubicBezTo>
                <a:cubicBezTo>
                  <a:pt x="45" y="657"/>
                  <a:pt x="52" y="671"/>
                  <a:pt x="57" y="673"/>
                </a:cubicBezTo>
                <a:cubicBezTo>
                  <a:pt x="59" y="674"/>
                  <a:pt x="76" y="672"/>
                  <a:pt x="93" y="668"/>
                </a:cubicBezTo>
                <a:cubicBezTo>
                  <a:pt x="110" y="664"/>
                  <a:pt x="126" y="660"/>
                  <a:pt x="128" y="660"/>
                </a:cubicBezTo>
                <a:cubicBezTo>
                  <a:pt x="131" y="661"/>
                  <a:pt x="136" y="671"/>
                  <a:pt x="136" y="671"/>
                </a:cubicBezTo>
                <a:cubicBezTo>
                  <a:pt x="136" y="671"/>
                  <a:pt x="136" y="671"/>
                  <a:pt x="136" y="671"/>
                </a:cubicBezTo>
                <a:cubicBezTo>
                  <a:pt x="136" y="671"/>
                  <a:pt x="143" y="680"/>
                  <a:pt x="143" y="683"/>
                </a:cubicBezTo>
                <a:cubicBezTo>
                  <a:pt x="143" y="685"/>
                  <a:pt x="132" y="697"/>
                  <a:pt x="122" y="711"/>
                </a:cubicBezTo>
                <a:cubicBezTo>
                  <a:pt x="111" y="724"/>
                  <a:pt x="102" y="739"/>
                  <a:pt x="102" y="741"/>
                </a:cubicBezTo>
                <a:cubicBezTo>
                  <a:pt x="102" y="747"/>
                  <a:pt x="112" y="759"/>
                  <a:pt x="117" y="760"/>
                </a:cubicBezTo>
                <a:cubicBezTo>
                  <a:pt x="120" y="761"/>
                  <a:pt x="136" y="754"/>
                  <a:pt x="151" y="747"/>
                </a:cubicBezTo>
                <a:cubicBezTo>
                  <a:pt x="166" y="739"/>
                  <a:pt x="181" y="731"/>
                  <a:pt x="183" y="731"/>
                </a:cubicBezTo>
                <a:cubicBezTo>
                  <a:pt x="187" y="731"/>
                  <a:pt x="194" y="740"/>
                  <a:pt x="194" y="740"/>
                </a:cubicBezTo>
                <a:cubicBezTo>
                  <a:pt x="194" y="740"/>
                  <a:pt x="194" y="740"/>
                  <a:pt x="194" y="740"/>
                </a:cubicBezTo>
                <a:cubicBezTo>
                  <a:pt x="194" y="740"/>
                  <a:pt x="202" y="747"/>
                  <a:pt x="203" y="750"/>
                </a:cubicBezTo>
                <a:cubicBezTo>
                  <a:pt x="203" y="751"/>
                  <a:pt x="196" y="766"/>
                  <a:pt x="189" y="782"/>
                </a:cubicBezTo>
                <a:cubicBezTo>
                  <a:pt x="182" y="797"/>
                  <a:pt x="176" y="813"/>
                  <a:pt x="177" y="816"/>
                </a:cubicBezTo>
                <a:cubicBezTo>
                  <a:pt x="178" y="822"/>
                  <a:pt x="191" y="831"/>
                  <a:pt x="196" y="831"/>
                </a:cubicBezTo>
                <a:cubicBezTo>
                  <a:pt x="199" y="831"/>
                  <a:pt x="213" y="821"/>
                  <a:pt x="226" y="810"/>
                </a:cubicBezTo>
                <a:cubicBezTo>
                  <a:pt x="239" y="799"/>
                  <a:pt x="252" y="788"/>
                  <a:pt x="254" y="787"/>
                </a:cubicBezTo>
                <a:cubicBezTo>
                  <a:pt x="257" y="787"/>
                  <a:pt x="266" y="793"/>
                  <a:pt x="266" y="793"/>
                </a:cubicBezTo>
                <a:cubicBezTo>
                  <a:pt x="266" y="793"/>
                  <a:pt x="266" y="793"/>
                  <a:pt x="266" y="793"/>
                </a:cubicBezTo>
                <a:cubicBezTo>
                  <a:pt x="266" y="793"/>
                  <a:pt x="276" y="798"/>
                  <a:pt x="277" y="801"/>
                </a:cubicBezTo>
                <a:cubicBezTo>
                  <a:pt x="278" y="803"/>
                  <a:pt x="274" y="819"/>
                  <a:pt x="271" y="835"/>
                </a:cubicBezTo>
                <a:cubicBezTo>
                  <a:pt x="268" y="852"/>
                  <a:pt x="265" y="869"/>
                  <a:pt x="267" y="872"/>
                </a:cubicBezTo>
                <a:cubicBezTo>
                  <a:pt x="269" y="877"/>
                  <a:pt x="284" y="883"/>
                  <a:pt x="289" y="881"/>
                </a:cubicBezTo>
                <a:cubicBezTo>
                  <a:pt x="291" y="881"/>
                  <a:pt x="303" y="868"/>
                  <a:pt x="313" y="854"/>
                </a:cubicBezTo>
                <a:cubicBezTo>
                  <a:pt x="324" y="841"/>
                  <a:pt x="333" y="827"/>
                  <a:pt x="335" y="826"/>
                </a:cubicBezTo>
                <a:cubicBezTo>
                  <a:pt x="338" y="824"/>
                  <a:pt x="348" y="829"/>
                  <a:pt x="348" y="829"/>
                </a:cubicBezTo>
                <a:cubicBezTo>
                  <a:pt x="348" y="829"/>
                  <a:pt x="348" y="829"/>
                  <a:pt x="348" y="829"/>
                </a:cubicBezTo>
                <a:cubicBezTo>
                  <a:pt x="348" y="829"/>
                  <a:pt x="359" y="831"/>
                  <a:pt x="361" y="834"/>
                </a:cubicBezTo>
                <a:cubicBezTo>
                  <a:pt x="362" y="835"/>
                  <a:pt x="362" y="852"/>
                  <a:pt x="363" y="869"/>
                </a:cubicBezTo>
                <a:cubicBezTo>
                  <a:pt x="364" y="886"/>
                  <a:pt x="365" y="903"/>
                  <a:pt x="367" y="905"/>
                </a:cubicBezTo>
                <a:cubicBezTo>
                  <a:pt x="371" y="909"/>
                  <a:pt x="386" y="912"/>
                  <a:pt x="391" y="909"/>
                </a:cubicBezTo>
                <a:cubicBezTo>
                  <a:pt x="393" y="908"/>
                  <a:pt x="401" y="893"/>
                  <a:pt x="408" y="877"/>
                </a:cubicBezTo>
                <a:cubicBezTo>
                  <a:pt x="415" y="862"/>
                  <a:pt x="422" y="846"/>
                  <a:pt x="423" y="845"/>
                </a:cubicBezTo>
                <a:cubicBezTo>
                  <a:pt x="426" y="842"/>
                  <a:pt x="436" y="844"/>
                  <a:pt x="436" y="844"/>
                </a:cubicBezTo>
                <a:cubicBezTo>
                  <a:pt x="437" y="845"/>
                  <a:pt x="437" y="845"/>
                  <a:pt x="437" y="845"/>
                </a:cubicBezTo>
                <a:cubicBezTo>
                  <a:pt x="437" y="845"/>
                  <a:pt x="448" y="844"/>
                  <a:pt x="450" y="846"/>
                </a:cubicBezTo>
                <a:cubicBezTo>
                  <a:pt x="451" y="847"/>
                  <a:pt x="455" y="864"/>
                  <a:pt x="460" y="880"/>
                </a:cubicBezTo>
                <a:cubicBezTo>
                  <a:pt x="465" y="896"/>
                  <a:pt x="470" y="912"/>
                  <a:pt x="473" y="914"/>
                </a:cubicBezTo>
                <a:cubicBezTo>
                  <a:pt x="477" y="917"/>
                  <a:pt x="493" y="916"/>
                  <a:pt x="497" y="913"/>
                </a:cubicBezTo>
                <a:cubicBezTo>
                  <a:pt x="499" y="911"/>
                  <a:pt x="503" y="894"/>
                  <a:pt x="506" y="878"/>
                </a:cubicBezTo>
                <a:cubicBezTo>
                  <a:pt x="510" y="861"/>
                  <a:pt x="512" y="844"/>
                  <a:pt x="513" y="843"/>
                </a:cubicBezTo>
                <a:cubicBezTo>
                  <a:pt x="515" y="840"/>
                  <a:pt x="526" y="839"/>
                  <a:pt x="526" y="839"/>
                </a:cubicBezTo>
                <a:cubicBezTo>
                  <a:pt x="526" y="839"/>
                  <a:pt x="526" y="839"/>
                  <a:pt x="526" y="839"/>
                </a:cubicBezTo>
                <a:cubicBezTo>
                  <a:pt x="526" y="839"/>
                  <a:pt x="537" y="837"/>
                  <a:pt x="540" y="838"/>
                </a:cubicBezTo>
                <a:cubicBezTo>
                  <a:pt x="541" y="839"/>
                  <a:pt x="549" y="854"/>
                  <a:pt x="557" y="868"/>
                </a:cubicBezTo>
                <a:cubicBezTo>
                  <a:pt x="565" y="883"/>
                  <a:pt x="575" y="898"/>
                  <a:pt x="577" y="899"/>
                </a:cubicBezTo>
                <a:cubicBezTo>
                  <a:pt x="583" y="901"/>
                  <a:pt x="597" y="896"/>
                  <a:pt x="601" y="892"/>
                </a:cubicBezTo>
                <a:cubicBezTo>
                  <a:pt x="602" y="890"/>
                  <a:pt x="602" y="873"/>
                  <a:pt x="602" y="855"/>
                </a:cubicBezTo>
                <a:cubicBezTo>
                  <a:pt x="601" y="838"/>
                  <a:pt x="600" y="822"/>
                  <a:pt x="600" y="820"/>
                </a:cubicBezTo>
                <a:cubicBezTo>
                  <a:pt x="602" y="816"/>
                  <a:pt x="612" y="814"/>
                  <a:pt x="612" y="814"/>
                </a:cubicBezTo>
                <a:cubicBezTo>
                  <a:pt x="612" y="814"/>
                  <a:pt x="612" y="814"/>
                  <a:pt x="612" y="814"/>
                </a:cubicBezTo>
                <a:cubicBezTo>
                  <a:pt x="612" y="814"/>
                  <a:pt x="622" y="808"/>
                  <a:pt x="625" y="809"/>
                </a:cubicBezTo>
                <a:cubicBezTo>
                  <a:pt x="627" y="809"/>
                  <a:pt x="638" y="822"/>
                  <a:pt x="649" y="835"/>
                </a:cubicBezTo>
                <a:cubicBezTo>
                  <a:pt x="661" y="847"/>
                  <a:pt x="673" y="859"/>
                  <a:pt x="676" y="860"/>
                </a:cubicBezTo>
                <a:cubicBezTo>
                  <a:pt x="681" y="860"/>
                  <a:pt x="695" y="852"/>
                  <a:pt x="697" y="847"/>
                </a:cubicBezTo>
                <a:cubicBezTo>
                  <a:pt x="698" y="845"/>
                  <a:pt x="694" y="828"/>
                  <a:pt x="689" y="812"/>
                </a:cubicBezTo>
                <a:cubicBezTo>
                  <a:pt x="685" y="795"/>
                  <a:pt x="679" y="779"/>
                  <a:pt x="680" y="778"/>
                </a:cubicBezTo>
                <a:cubicBezTo>
                  <a:pt x="680" y="774"/>
                  <a:pt x="690" y="769"/>
                  <a:pt x="690" y="769"/>
                </a:cubicBezTo>
                <a:cubicBezTo>
                  <a:pt x="690" y="769"/>
                  <a:pt x="690" y="769"/>
                  <a:pt x="690" y="769"/>
                </a:cubicBezTo>
                <a:cubicBezTo>
                  <a:pt x="690" y="769"/>
                  <a:pt x="698" y="761"/>
                  <a:pt x="702" y="761"/>
                </a:cubicBezTo>
                <a:cubicBezTo>
                  <a:pt x="703" y="761"/>
                  <a:pt x="717" y="771"/>
                  <a:pt x="731" y="781"/>
                </a:cubicBezTo>
                <a:cubicBezTo>
                  <a:pt x="745" y="790"/>
                  <a:pt x="759" y="799"/>
                  <a:pt x="762" y="799"/>
                </a:cubicBezTo>
                <a:cubicBezTo>
                  <a:pt x="768" y="798"/>
                  <a:pt x="779" y="787"/>
                  <a:pt x="780" y="782"/>
                </a:cubicBezTo>
                <a:cubicBezTo>
                  <a:pt x="780" y="780"/>
                  <a:pt x="773" y="764"/>
                  <a:pt x="765" y="749"/>
                </a:cubicBezTo>
                <a:cubicBezTo>
                  <a:pt x="756" y="734"/>
                  <a:pt x="748" y="720"/>
                  <a:pt x="747" y="718"/>
                </a:cubicBezTo>
                <a:cubicBezTo>
                  <a:pt x="747" y="714"/>
                  <a:pt x="755" y="707"/>
                  <a:pt x="755" y="707"/>
                </a:cubicBezTo>
                <a:cubicBezTo>
                  <a:pt x="755" y="707"/>
                  <a:pt x="755" y="707"/>
                  <a:pt x="755" y="707"/>
                </a:cubicBezTo>
                <a:cubicBezTo>
                  <a:pt x="755" y="707"/>
                  <a:pt x="762" y="698"/>
                  <a:pt x="765" y="697"/>
                </a:cubicBezTo>
                <a:cubicBezTo>
                  <a:pt x="767" y="697"/>
                  <a:pt x="782" y="703"/>
                  <a:pt x="798" y="709"/>
                </a:cubicBezTo>
                <a:cubicBezTo>
                  <a:pt x="813" y="715"/>
                  <a:pt x="830" y="721"/>
                  <a:pt x="833" y="720"/>
                </a:cubicBezTo>
                <a:cubicBezTo>
                  <a:pt x="838" y="718"/>
                  <a:pt x="846" y="705"/>
                  <a:pt x="846" y="699"/>
                </a:cubicBezTo>
                <a:cubicBezTo>
                  <a:pt x="846" y="697"/>
                  <a:pt x="835" y="683"/>
                  <a:pt x="824" y="671"/>
                </a:cubicBezTo>
                <a:cubicBezTo>
                  <a:pt x="812" y="658"/>
                  <a:pt x="800" y="646"/>
                  <a:pt x="800" y="645"/>
                </a:cubicBezTo>
                <a:cubicBezTo>
                  <a:pt x="799" y="641"/>
                  <a:pt x="805" y="632"/>
                  <a:pt x="805" y="632"/>
                </a:cubicBezTo>
                <a:cubicBezTo>
                  <a:pt x="805" y="632"/>
                  <a:pt x="805" y="632"/>
                  <a:pt x="805" y="632"/>
                </a:cubicBezTo>
                <a:cubicBezTo>
                  <a:pt x="805" y="632"/>
                  <a:pt x="809" y="622"/>
                  <a:pt x="812" y="620"/>
                </a:cubicBezTo>
                <a:cubicBezTo>
                  <a:pt x="813" y="619"/>
                  <a:pt x="830" y="622"/>
                  <a:pt x="846" y="624"/>
                </a:cubicBezTo>
                <a:cubicBezTo>
                  <a:pt x="863" y="627"/>
                  <a:pt x="880" y="628"/>
                  <a:pt x="883" y="626"/>
                </a:cubicBezTo>
                <a:cubicBezTo>
                  <a:pt x="888" y="624"/>
                  <a:pt x="893" y="609"/>
                  <a:pt x="891" y="604"/>
                </a:cubicBezTo>
                <a:cubicBezTo>
                  <a:pt x="891" y="601"/>
                  <a:pt x="877" y="591"/>
                  <a:pt x="863" y="581"/>
                </a:cubicBezTo>
                <a:cubicBezTo>
                  <a:pt x="849" y="571"/>
                  <a:pt x="834" y="563"/>
                  <a:pt x="833" y="561"/>
                </a:cubicBezTo>
                <a:cubicBezTo>
                  <a:pt x="831" y="558"/>
                  <a:pt x="835" y="548"/>
                  <a:pt x="835" y="548"/>
                </a:cubicBezTo>
                <a:cubicBezTo>
                  <a:pt x="835" y="548"/>
                  <a:pt x="835" y="548"/>
                  <a:pt x="835" y="548"/>
                </a:cubicBezTo>
                <a:cubicBezTo>
                  <a:pt x="836" y="548"/>
                  <a:pt x="837" y="537"/>
                  <a:pt x="840" y="535"/>
                </a:cubicBezTo>
                <a:cubicBezTo>
                  <a:pt x="841" y="533"/>
                  <a:pt x="857" y="533"/>
                  <a:pt x="874" y="531"/>
                </a:cubicBezTo>
                <a:cubicBezTo>
                  <a:pt x="891" y="529"/>
                  <a:pt x="908" y="526"/>
                  <a:pt x="910" y="524"/>
                </a:cubicBezTo>
                <a:cubicBezTo>
                  <a:pt x="914" y="520"/>
                  <a:pt x="916" y="505"/>
                  <a:pt x="913" y="500"/>
                </a:cubicBezTo>
                <a:cubicBezTo>
                  <a:pt x="912" y="498"/>
                  <a:pt x="896" y="491"/>
                  <a:pt x="880" y="485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80979" tIns="40490" rIns="80979" bIns="40490" numCol="1" anchor="t" anchorCtr="0" compatLnSpc="1">
            <a:prstTxWarp prst="textNoShape">
              <a:avLst/>
            </a:prstTxWarp>
          </a:bodyPr>
          <a:lstStyle/>
          <a:p>
            <a:pPr defTabSz="914378" fontAlgn="base">
              <a:spcBef>
                <a:spcPct val="0"/>
              </a:spcBef>
              <a:spcAft>
                <a:spcPct val="0"/>
              </a:spcAft>
              <a:defRPr/>
            </a:pPr>
            <a:endParaRPr lang="id-ID" kern="0" dirty="0">
              <a:solidFill>
                <a:prstClr val="black"/>
              </a:solidFill>
              <a:latin typeface="微软雅黑"/>
            </a:endParaRPr>
          </a:p>
        </p:txBody>
      </p:sp>
      <p:sp>
        <p:nvSpPr>
          <p:cNvPr id="7" name="Oval 13"/>
          <p:cNvSpPr>
            <a:spLocks noChangeArrowheads="1"/>
          </p:cNvSpPr>
          <p:nvPr/>
        </p:nvSpPr>
        <p:spPr bwMode="auto">
          <a:xfrm>
            <a:off x="4809735" y="1551113"/>
            <a:ext cx="872154" cy="872221"/>
          </a:xfrm>
          <a:prstGeom prst="ellipse">
            <a:avLst/>
          </a:prstGeom>
          <a:gradFill>
            <a:gsLst>
              <a:gs pos="0">
                <a:sysClr val="window" lastClr="FFFFFF">
                  <a:lumMod val="85000"/>
                </a:sysClr>
              </a:gs>
              <a:gs pos="100000">
                <a:sysClr val="window" lastClr="FFFFFF"/>
              </a:gs>
            </a:gsLst>
            <a:lin ang="9000000" scaled="0"/>
          </a:gradFill>
          <a:ln>
            <a:noFill/>
          </a:ln>
        </p:spPr>
        <p:txBody>
          <a:bodyPr vert="horz" wrap="square" lIns="80979" tIns="40490" rIns="80979" bIns="40490" numCol="1" anchor="t" anchorCtr="0" compatLnSpc="1">
            <a:prstTxWarp prst="textNoShape">
              <a:avLst/>
            </a:prstTxWarp>
          </a:bodyPr>
          <a:lstStyle/>
          <a:p>
            <a:pPr defTabSz="914378" fontAlgn="base">
              <a:spcBef>
                <a:spcPct val="0"/>
              </a:spcBef>
              <a:spcAft>
                <a:spcPct val="0"/>
              </a:spcAft>
              <a:defRPr/>
            </a:pPr>
            <a:endParaRPr lang="id-ID" kern="0" dirty="0">
              <a:solidFill>
                <a:prstClr val="black"/>
              </a:solidFill>
              <a:latin typeface="微软雅黑"/>
            </a:endParaRPr>
          </a:p>
        </p:txBody>
      </p:sp>
      <p:sp>
        <p:nvSpPr>
          <p:cNvPr id="8" name="Freeform 108"/>
          <p:cNvSpPr>
            <a:spLocks/>
          </p:cNvSpPr>
          <p:nvPr/>
        </p:nvSpPr>
        <p:spPr bwMode="auto">
          <a:xfrm rot="16200000">
            <a:off x="2711025" y="887459"/>
            <a:ext cx="1792198" cy="1793168"/>
          </a:xfrm>
          <a:custGeom>
            <a:avLst/>
            <a:gdLst>
              <a:gd name="T0" fmla="*/ 0 w 972"/>
              <a:gd name="T1" fmla="*/ 972 h 972"/>
              <a:gd name="T2" fmla="*/ 0 w 972"/>
              <a:gd name="T3" fmla="*/ 486 h 972"/>
              <a:gd name="T4" fmla="*/ 486 w 972"/>
              <a:gd name="T5" fmla="*/ 0 h 972"/>
              <a:gd name="T6" fmla="*/ 972 w 972"/>
              <a:gd name="T7" fmla="*/ 486 h 972"/>
              <a:gd name="T8" fmla="*/ 486 w 972"/>
              <a:gd name="T9" fmla="*/ 972 h 972"/>
              <a:gd name="T10" fmla="*/ 0 w 972"/>
              <a:gd name="T11" fmla="*/ 972 h 9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72" h="972">
                <a:moveTo>
                  <a:pt x="0" y="972"/>
                </a:moveTo>
                <a:cubicBezTo>
                  <a:pt x="0" y="486"/>
                  <a:pt x="0" y="486"/>
                  <a:pt x="0" y="486"/>
                </a:cubicBezTo>
                <a:cubicBezTo>
                  <a:pt x="0" y="218"/>
                  <a:pt x="218" y="0"/>
                  <a:pt x="486" y="0"/>
                </a:cubicBezTo>
                <a:cubicBezTo>
                  <a:pt x="754" y="0"/>
                  <a:pt x="972" y="218"/>
                  <a:pt x="972" y="486"/>
                </a:cubicBezTo>
                <a:cubicBezTo>
                  <a:pt x="972" y="754"/>
                  <a:pt x="754" y="972"/>
                  <a:pt x="486" y="972"/>
                </a:cubicBezTo>
                <a:lnTo>
                  <a:pt x="0" y="9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80979" tIns="40490" rIns="80979" bIns="40490" numCol="1" anchor="t" anchorCtr="0" compatLnSpc="1">
            <a:prstTxWarp prst="textNoShape">
              <a:avLst/>
            </a:prstTxWarp>
          </a:bodyPr>
          <a:lstStyle/>
          <a:p>
            <a:pPr defTabSz="914378" fontAlgn="base">
              <a:spcBef>
                <a:spcPct val="0"/>
              </a:spcBef>
              <a:spcAft>
                <a:spcPct val="0"/>
              </a:spcAft>
              <a:defRPr/>
            </a:pPr>
            <a:endParaRPr lang="id-ID" kern="0" dirty="0">
              <a:solidFill>
                <a:prstClr val="black"/>
              </a:solidFill>
              <a:latin typeface="微软雅黑"/>
            </a:endParaRPr>
          </a:p>
        </p:txBody>
      </p:sp>
      <p:sp>
        <p:nvSpPr>
          <p:cNvPr id="9" name="Freeform 109"/>
          <p:cNvSpPr>
            <a:spLocks/>
          </p:cNvSpPr>
          <p:nvPr/>
        </p:nvSpPr>
        <p:spPr bwMode="auto">
          <a:xfrm rot="16200000">
            <a:off x="2837575" y="1025548"/>
            <a:ext cx="1523946" cy="1526879"/>
          </a:xfrm>
          <a:custGeom>
            <a:avLst/>
            <a:gdLst>
              <a:gd name="T0" fmla="*/ 846 w 916"/>
              <a:gd name="T1" fmla="*/ 458 h 917"/>
              <a:gd name="T2" fmla="*/ 910 w 916"/>
              <a:gd name="T3" fmla="*/ 394 h 917"/>
              <a:gd name="T4" fmla="*/ 835 w 916"/>
              <a:gd name="T5" fmla="*/ 369 h 917"/>
              <a:gd name="T6" fmla="*/ 884 w 916"/>
              <a:gd name="T7" fmla="*/ 292 h 917"/>
              <a:gd name="T8" fmla="*/ 805 w 916"/>
              <a:gd name="T9" fmla="*/ 285 h 917"/>
              <a:gd name="T10" fmla="*/ 834 w 916"/>
              <a:gd name="T11" fmla="*/ 199 h 917"/>
              <a:gd name="T12" fmla="*/ 755 w 916"/>
              <a:gd name="T13" fmla="*/ 210 h 917"/>
              <a:gd name="T14" fmla="*/ 764 w 916"/>
              <a:gd name="T15" fmla="*/ 119 h 917"/>
              <a:gd name="T16" fmla="*/ 690 w 916"/>
              <a:gd name="T17" fmla="*/ 148 h 917"/>
              <a:gd name="T18" fmla="*/ 677 w 916"/>
              <a:gd name="T19" fmla="*/ 58 h 917"/>
              <a:gd name="T20" fmla="*/ 612 w 916"/>
              <a:gd name="T21" fmla="*/ 103 h 917"/>
              <a:gd name="T22" fmla="*/ 579 w 916"/>
              <a:gd name="T23" fmla="*/ 19 h 917"/>
              <a:gd name="T24" fmla="*/ 526 w 916"/>
              <a:gd name="T25" fmla="*/ 77 h 917"/>
              <a:gd name="T26" fmla="*/ 474 w 916"/>
              <a:gd name="T27" fmla="*/ 3 h 917"/>
              <a:gd name="T28" fmla="*/ 436 w 916"/>
              <a:gd name="T29" fmla="*/ 72 h 917"/>
              <a:gd name="T30" fmla="*/ 369 w 916"/>
              <a:gd name="T31" fmla="*/ 12 h 917"/>
              <a:gd name="T32" fmla="*/ 348 w 916"/>
              <a:gd name="T33" fmla="*/ 88 h 917"/>
              <a:gd name="T34" fmla="*/ 268 w 916"/>
              <a:gd name="T35" fmla="*/ 44 h 917"/>
              <a:gd name="T36" fmla="*/ 266 w 916"/>
              <a:gd name="T37" fmla="*/ 123 h 917"/>
              <a:gd name="T38" fmla="*/ 178 w 916"/>
              <a:gd name="T39" fmla="*/ 100 h 917"/>
              <a:gd name="T40" fmla="*/ 194 w 916"/>
              <a:gd name="T41" fmla="*/ 177 h 917"/>
              <a:gd name="T42" fmla="*/ 103 w 916"/>
              <a:gd name="T43" fmla="*/ 174 h 917"/>
              <a:gd name="T44" fmla="*/ 136 w 916"/>
              <a:gd name="T45" fmla="*/ 246 h 917"/>
              <a:gd name="T46" fmla="*/ 47 w 916"/>
              <a:gd name="T47" fmla="*/ 264 h 917"/>
              <a:gd name="T48" fmla="*/ 96 w 916"/>
              <a:gd name="T49" fmla="*/ 326 h 917"/>
              <a:gd name="T50" fmla="*/ 13 w 916"/>
              <a:gd name="T51" fmla="*/ 364 h 917"/>
              <a:gd name="T52" fmla="*/ 75 w 916"/>
              <a:gd name="T53" fmla="*/ 414 h 917"/>
              <a:gd name="T54" fmla="*/ 3 w 916"/>
              <a:gd name="T55" fmla="*/ 470 h 917"/>
              <a:gd name="T56" fmla="*/ 75 w 916"/>
              <a:gd name="T57" fmla="*/ 503 h 917"/>
              <a:gd name="T58" fmla="*/ 18 w 916"/>
              <a:gd name="T59" fmla="*/ 574 h 917"/>
              <a:gd name="T60" fmla="*/ 96 w 916"/>
              <a:gd name="T61" fmla="*/ 591 h 917"/>
              <a:gd name="T62" fmla="*/ 57 w 916"/>
              <a:gd name="T63" fmla="*/ 673 h 917"/>
              <a:gd name="T64" fmla="*/ 136 w 916"/>
              <a:gd name="T65" fmla="*/ 671 h 917"/>
              <a:gd name="T66" fmla="*/ 117 w 916"/>
              <a:gd name="T67" fmla="*/ 760 h 917"/>
              <a:gd name="T68" fmla="*/ 194 w 916"/>
              <a:gd name="T69" fmla="*/ 740 h 917"/>
              <a:gd name="T70" fmla="*/ 196 w 916"/>
              <a:gd name="T71" fmla="*/ 831 h 917"/>
              <a:gd name="T72" fmla="*/ 266 w 916"/>
              <a:gd name="T73" fmla="*/ 793 h 917"/>
              <a:gd name="T74" fmla="*/ 289 w 916"/>
              <a:gd name="T75" fmla="*/ 881 h 917"/>
              <a:gd name="T76" fmla="*/ 348 w 916"/>
              <a:gd name="T77" fmla="*/ 829 h 917"/>
              <a:gd name="T78" fmla="*/ 391 w 916"/>
              <a:gd name="T79" fmla="*/ 909 h 917"/>
              <a:gd name="T80" fmla="*/ 437 w 916"/>
              <a:gd name="T81" fmla="*/ 845 h 917"/>
              <a:gd name="T82" fmla="*/ 497 w 916"/>
              <a:gd name="T83" fmla="*/ 913 h 917"/>
              <a:gd name="T84" fmla="*/ 526 w 916"/>
              <a:gd name="T85" fmla="*/ 839 h 917"/>
              <a:gd name="T86" fmla="*/ 601 w 916"/>
              <a:gd name="T87" fmla="*/ 892 h 917"/>
              <a:gd name="T88" fmla="*/ 612 w 916"/>
              <a:gd name="T89" fmla="*/ 814 h 917"/>
              <a:gd name="T90" fmla="*/ 697 w 916"/>
              <a:gd name="T91" fmla="*/ 847 h 917"/>
              <a:gd name="T92" fmla="*/ 690 w 916"/>
              <a:gd name="T93" fmla="*/ 769 h 917"/>
              <a:gd name="T94" fmla="*/ 780 w 916"/>
              <a:gd name="T95" fmla="*/ 782 h 917"/>
              <a:gd name="T96" fmla="*/ 755 w 916"/>
              <a:gd name="T97" fmla="*/ 707 h 917"/>
              <a:gd name="T98" fmla="*/ 846 w 916"/>
              <a:gd name="T99" fmla="*/ 699 h 917"/>
              <a:gd name="T100" fmla="*/ 805 w 916"/>
              <a:gd name="T101" fmla="*/ 632 h 917"/>
              <a:gd name="T102" fmla="*/ 891 w 916"/>
              <a:gd name="T103" fmla="*/ 604 h 917"/>
              <a:gd name="T104" fmla="*/ 835 w 916"/>
              <a:gd name="T105" fmla="*/ 548 h 917"/>
              <a:gd name="T106" fmla="*/ 913 w 916"/>
              <a:gd name="T107" fmla="*/ 500 h 9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916" h="917">
                <a:moveTo>
                  <a:pt x="880" y="485"/>
                </a:moveTo>
                <a:cubicBezTo>
                  <a:pt x="864" y="479"/>
                  <a:pt x="848" y="473"/>
                  <a:pt x="847" y="472"/>
                </a:cubicBezTo>
                <a:cubicBezTo>
                  <a:pt x="844" y="469"/>
                  <a:pt x="846" y="459"/>
                  <a:pt x="846" y="459"/>
                </a:cubicBezTo>
                <a:cubicBezTo>
                  <a:pt x="846" y="458"/>
                  <a:pt x="846" y="458"/>
                  <a:pt x="846" y="458"/>
                </a:cubicBezTo>
                <a:cubicBezTo>
                  <a:pt x="846" y="458"/>
                  <a:pt x="845" y="447"/>
                  <a:pt x="847" y="445"/>
                </a:cubicBezTo>
                <a:cubicBezTo>
                  <a:pt x="848" y="443"/>
                  <a:pt x="864" y="439"/>
                  <a:pt x="880" y="433"/>
                </a:cubicBezTo>
                <a:cubicBezTo>
                  <a:pt x="896" y="427"/>
                  <a:pt x="912" y="421"/>
                  <a:pt x="913" y="418"/>
                </a:cubicBezTo>
                <a:cubicBezTo>
                  <a:pt x="916" y="414"/>
                  <a:pt x="914" y="398"/>
                  <a:pt x="910" y="394"/>
                </a:cubicBezTo>
                <a:cubicBezTo>
                  <a:pt x="909" y="392"/>
                  <a:pt x="892" y="389"/>
                  <a:pt x="875" y="387"/>
                </a:cubicBezTo>
                <a:cubicBezTo>
                  <a:pt x="858" y="385"/>
                  <a:pt x="841" y="383"/>
                  <a:pt x="840" y="382"/>
                </a:cubicBezTo>
                <a:cubicBezTo>
                  <a:pt x="836" y="380"/>
                  <a:pt x="835" y="369"/>
                  <a:pt x="835" y="369"/>
                </a:cubicBezTo>
                <a:cubicBezTo>
                  <a:pt x="835" y="369"/>
                  <a:pt x="835" y="369"/>
                  <a:pt x="835" y="369"/>
                </a:cubicBezTo>
                <a:cubicBezTo>
                  <a:pt x="835" y="369"/>
                  <a:pt x="832" y="359"/>
                  <a:pt x="833" y="356"/>
                </a:cubicBezTo>
                <a:cubicBezTo>
                  <a:pt x="834" y="354"/>
                  <a:pt x="848" y="346"/>
                  <a:pt x="863" y="337"/>
                </a:cubicBezTo>
                <a:cubicBezTo>
                  <a:pt x="877" y="328"/>
                  <a:pt x="891" y="317"/>
                  <a:pt x="892" y="315"/>
                </a:cubicBezTo>
                <a:cubicBezTo>
                  <a:pt x="894" y="309"/>
                  <a:pt x="888" y="295"/>
                  <a:pt x="884" y="292"/>
                </a:cubicBezTo>
                <a:cubicBezTo>
                  <a:pt x="881" y="290"/>
                  <a:pt x="864" y="291"/>
                  <a:pt x="847" y="293"/>
                </a:cubicBezTo>
                <a:cubicBezTo>
                  <a:pt x="830" y="295"/>
                  <a:pt x="814" y="297"/>
                  <a:pt x="812" y="296"/>
                </a:cubicBezTo>
                <a:cubicBezTo>
                  <a:pt x="808" y="295"/>
                  <a:pt x="805" y="285"/>
                  <a:pt x="805" y="285"/>
                </a:cubicBezTo>
                <a:cubicBezTo>
                  <a:pt x="805" y="285"/>
                  <a:pt x="805" y="285"/>
                  <a:pt x="805" y="285"/>
                </a:cubicBezTo>
                <a:cubicBezTo>
                  <a:pt x="805" y="285"/>
                  <a:pt x="799" y="275"/>
                  <a:pt x="799" y="272"/>
                </a:cubicBezTo>
                <a:cubicBezTo>
                  <a:pt x="800" y="271"/>
                  <a:pt x="812" y="259"/>
                  <a:pt x="824" y="247"/>
                </a:cubicBezTo>
                <a:cubicBezTo>
                  <a:pt x="835" y="235"/>
                  <a:pt x="847" y="222"/>
                  <a:pt x="847" y="219"/>
                </a:cubicBezTo>
                <a:cubicBezTo>
                  <a:pt x="847" y="213"/>
                  <a:pt x="839" y="200"/>
                  <a:pt x="834" y="199"/>
                </a:cubicBezTo>
                <a:cubicBezTo>
                  <a:pt x="831" y="198"/>
                  <a:pt x="815" y="202"/>
                  <a:pt x="798" y="208"/>
                </a:cubicBezTo>
                <a:cubicBezTo>
                  <a:pt x="782" y="213"/>
                  <a:pt x="767" y="220"/>
                  <a:pt x="765" y="220"/>
                </a:cubicBezTo>
                <a:cubicBezTo>
                  <a:pt x="761" y="219"/>
                  <a:pt x="755" y="210"/>
                  <a:pt x="755" y="210"/>
                </a:cubicBezTo>
                <a:cubicBezTo>
                  <a:pt x="755" y="210"/>
                  <a:pt x="755" y="210"/>
                  <a:pt x="755" y="210"/>
                </a:cubicBezTo>
                <a:cubicBezTo>
                  <a:pt x="755" y="210"/>
                  <a:pt x="748" y="202"/>
                  <a:pt x="747" y="199"/>
                </a:cubicBezTo>
                <a:cubicBezTo>
                  <a:pt x="747" y="197"/>
                  <a:pt x="756" y="183"/>
                  <a:pt x="765" y="169"/>
                </a:cubicBezTo>
                <a:cubicBezTo>
                  <a:pt x="774" y="154"/>
                  <a:pt x="782" y="139"/>
                  <a:pt x="781" y="136"/>
                </a:cubicBezTo>
                <a:cubicBezTo>
                  <a:pt x="780" y="130"/>
                  <a:pt x="769" y="120"/>
                  <a:pt x="764" y="119"/>
                </a:cubicBezTo>
                <a:cubicBezTo>
                  <a:pt x="761" y="119"/>
                  <a:pt x="746" y="127"/>
                  <a:pt x="732" y="136"/>
                </a:cubicBezTo>
                <a:cubicBezTo>
                  <a:pt x="717" y="145"/>
                  <a:pt x="703" y="155"/>
                  <a:pt x="701" y="155"/>
                </a:cubicBezTo>
                <a:cubicBezTo>
                  <a:pt x="698" y="156"/>
                  <a:pt x="690" y="148"/>
                  <a:pt x="690" y="148"/>
                </a:cubicBezTo>
                <a:cubicBezTo>
                  <a:pt x="690" y="148"/>
                  <a:pt x="690" y="148"/>
                  <a:pt x="690" y="148"/>
                </a:cubicBezTo>
                <a:cubicBezTo>
                  <a:pt x="690" y="148"/>
                  <a:pt x="681" y="142"/>
                  <a:pt x="680" y="139"/>
                </a:cubicBezTo>
                <a:cubicBezTo>
                  <a:pt x="679" y="138"/>
                  <a:pt x="685" y="122"/>
                  <a:pt x="690" y="106"/>
                </a:cubicBezTo>
                <a:cubicBezTo>
                  <a:pt x="695" y="90"/>
                  <a:pt x="699" y="73"/>
                  <a:pt x="698" y="70"/>
                </a:cubicBezTo>
                <a:cubicBezTo>
                  <a:pt x="696" y="65"/>
                  <a:pt x="683" y="58"/>
                  <a:pt x="677" y="58"/>
                </a:cubicBezTo>
                <a:cubicBezTo>
                  <a:pt x="675" y="58"/>
                  <a:pt x="662" y="70"/>
                  <a:pt x="650" y="82"/>
                </a:cubicBezTo>
                <a:cubicBezTo>
                  <a:pt x="638" y="94"/>
                  <a:pt x="627" y="107"/>
                  <a:pt x="625" y="108"/>
                </a:cubicBezTo>
                <a:cubicBezTo>
                  <a:pt x="622" y="109"/>
                  <a:pt x="612" y="103"/>
                  <a:pt x="612" y="103"/>
                </a:cubicBezTo>
                <a:cubicBezTo>
                  <a:pt x="612" y="103"/>
                  <a:pt x="612" y="103"/>
                  <a:pt x="612" y="103"/>
                </a:cubicBezTo>
                <a:cubicBezTo>
                  <a:pt x="612" y="103"/>
                  <a:pt x="602" y="100"/>
                  <a:pt x="600" y="97"/>
                </a:cubicBezTo>
                <a:cubicBezTo>
                  <a:pt x="599" y="95"/>
                  <a:pt x="601" y="79"/>
                  <a:pt x="602" y="62"/>
                </a:cubicBezTo>
                <a:cubicBezTo>
                  <a:pt x="604" y="45"/>
                  <a:pt x="604" y="28"/>
                  <a:pt x="602" y="26"/>
                </a:cubicBezTo>
                <a:cubicBezTo>
                  <a:pt x="599" y="21"/>
                  <a:pt x="584" y="17"/>
                  <a:pt x="579" y="19"/>
                </a:cubicBezTo>
                <a:cubicBezTo>
                  <a:pt x="577" y="19"/>
                  <a:pt x="567" y="34"/>
                  <a:pt x="558" y="48"/>
                </a:cubicBezTo>
                <a:cubicBezTo>
                  <a:pt x="549" y="63"/>
                  <a:pt x="541" y="78"/>
                  <a:pt x="540" y="79"/>
                </a:cubicBezTo>
                <a:cubicBezTo>
                  <a:pt x="537" y="81"/>
                  <a:pt x="526" y="78"/>
                  <a:pt x="526" y="78"/>
                </a:cubicBezTo>
                <a:cubicBezTo>
                  <a:pt x="526" y="77"/>
                  <a:pt x="526" y="77"/>
                  <a:pt x="526" y="77"/>
                </a:cubicBezTo>
                <a:cubicBezTo>
                  <a:pt x="526" y="77"/>
                  <a:pt x="515" y="77"/>
                  <a:pt x="513" y="74"/>
                </a:cubicBezTo>
                <a:cubicBezTo>
                  <a:pt x="512" y="73"/>
                  <a:pt x="510" y="56"/>
                  <a:pt x="507" y="40"/>
                </a:cubicBezTo>
                <a:cubicBezTo>
                  <a:pt x="504" y="23"/>
                  <a:pt x="501" y="6"/>
                  <a:pt x="499" y="4"/>
                </a:cubicBezTo>
                <a:cubicBezTo>
                  <a:pt x="494" y="0"/>
                  <a:pt x="479" y="0"/>
                  <a:pt x="474" y="3"/>
                </a:cubicBezTo>
                <a:cubicBezTo>
                  <a:pt x="472" y="4"/>
                  <a:pt x="466" y="20"/>
                  <a:pt x="461" y="37"/>
                </a:cubicBezTo>
                <a:cubicBezTo>
                  <a:pt x="456" y="53"/>
                  <a:pt x="451" y="69"/>
                  <a:pt x="450" y="71"/>
                </a:cubicBezTo>
                <a:cubicBezTo>
                  <a:pt x="447" y="73"/>
                  <a:pt x="437" y="72"/>
                  <a:pt x="437" y="72"/>
                </a:cubicBezTo>
                <a:cubicBezTo>
                  <a:pt x="436" y="72"/>
                  <a:pt x="436" y="72"/>
                  <a:pt x="436" y="72"/>
                </a:cubicBezTo>
                <a:cubicBezTo>
                  <a:pt x="436" y="72"/>
                  <a:pt x="426" y="74"/>
                  <a:pt x="423" y="72"/>
                </a:cubicBezTo>
                <a:cubicBezTo>
                  <a:pt x="421" y="71"/>
                  <a:pt x="416" y="56"/>
                  <a:pt x="409" y="40"/>
                </a:cubicBezTo>
                <a:cubicBezTo>
                  <a:pt x="403" y="24"/>
                  <a:pt x="395" y="9"/>
                  <a:pt x="393" y="7"/>
                </a:cubicBezTo>
                <a:cubicBezTo>
                  <a:pt x="388" y="5"/>
                  <a:pt x="373" y="8"/>
                  <a:pt x="369" y="12"/>
                </a:cubicBezTo>
                <a:cubicBezTo>
                  <a:pt x="367" y="13"/>
                  <a:pt x="365" y="31"/>
                  <a:pt x="363" y="47"/>
                </a:cubicBezTo>
                <a:cubicBezTo>
                  <a:pt x="362" y="65"/>
                  <a:pt x="362" y="81"/>
                  <a:pt x="361" y="83"/>
                </a:cubicBezTo>
                <a:cubicBezTo>
                  <a:pt x="359" y="86"/>
                  <a:pt x="348" y="88"/>
                  <a:pt x="348" y="88"/>
                </a:cubicBezTo>
                <a:cubicBezTo>
                  <a:pt x="348" y="88"/>
                  <a:pt x="348" y="88"/>
                  <a:pt x="348" y="88"/>
                </a:cubicBezTo>
                <a:cubicBezTo>
                  <a:pt x="348" y="88"/>
                  <a:pt x="338" y="92"/>
                  <a:pt x="335" y="91"/>
                </a:cubicBezTo>
                <a:cubicBezTo>
                  <a:pt x="333" y="90"/>
                  <a:pt x="324" y="76"/>
                  <a:pt x="314" y="63"/>
                </a:cubicBezTo>
                <a:cubicBezTo>
                  <a:pt x="304" y="49"/>
                  <a:pt x="293" y="35"/>
                  <a:pt x="290" y="35"/>
                </a:cubicBezTo>
                <a:cubicBezTo>
                  <a:pt x="285" y="33"/>
                  <a:pt x="271" y="40"/>
                  <a:pt x="268" y="44"/>
                </a:cubicBezTo>
                <a:cubicBezTo>
                  <a:pt x="267" y="47"/>
                  <a:pt x="269" y="64"/>
                  <a:pt x="271" y="81"/>
                </a:cubicBezTo>
                <a:cubicBezTo>
                  <a:pt x="274" y="97"/>
                  <a:pt x="277" y="114"/>
                  <a:pt x="277" y="116"/>
                </a:cubicBezTo>
                <a:cubicBezTo>
                  <a:pt x="276" y="119"/>
                  <a:pt x="266" y="123"/>
                  <a:pt x="266" y="123"/>
                </a:cubicBezTo>
                <a:cubicBezTo>
                  <a:pt x="266" y="123"/>
                  <a:pt x="266" y="123"/>
                  <a:pt x="266" y="123"/>
                </a:cubicBezTo>
                <a:cubicBezTo>
                  <a:pt x="266" y="123"/>
                  <a:pt x="257" y="130"/>
                  <a:pt x="253" y="129"/>
                </a:cubicBezTo>
                <a:cubicBezTo>
                  <a:pt x="252" y="129"/>
                  <a:pt x="240" y="118"/>
                  <a:pt x="227" y="107"/>
                </a:cubicBezTo>
                <a:cubicBezTo>
                  <a:pt x="214" y="96"/>
                  <a:pt x="200" y="85"/>
                  <a:pt x="197" y="85"/>
                </a:cubicBezTo>
                <a:cubicBezTo>
                  <a:pt x="192" y="85"/>
                  <a:pt x="179" y="95"/>
                  <a:pt x="178" y="100"/>
                </a:cubicBezTo>
                <a:cubicBezTo>
                  <a:pt x="177" y="102"/>
                  <a:pt x="183" y="118"/>
                  <a:pt x="189" y="134"/>
                </a:cubicBezTo>
                <a:cubicBezTo>
                  <a:pt x="196" y="150"/>
                  <a:pt x="203" y="165"/>
                  <a:pt x="203" y="167"/>
                </a:cubicBezTo>
                <a:cubicBezTo>
                  <a:pt x="203" y="171"/>
                  <a:pt x="194" y="177"/>
                  <a:pt x="194" y="177"/>
                </a:cubicBezTo>
                <a:cubicBezTo>
                  <a:pt x="194" y="177"/>
                  <a:pt x="194" y="177"/>
                  <a:pt x="194" y="177"/>
                </a:cubicBezTo>
                <a:cubicBezTo>
                  <a:pt x="194" y="177"/>
                  <a:pt x="186" y="185"/>
                  <a:pt x="183" y="186"/>
                </a:cubicBezTo>
                <a:cubicBezTo>
                  <a:pt x="181" y="186"/>
                  <a:pt x="167" y="178"/>
                  <a:pt x="152" y="170"/>
                </a:cubicBezTo>
                <a:cubicBezTo>
                  <a:pt x="137" y="162"/>
                  <a:pt x="121" y="155"/>
                  <a:pt x="118" y="156"/>
                </a:cubicBezTo>
                <a:cubicBezTo>
                  <a:pt x="113" y="157"/>
                  <a:pt x="103" y="169"/>
                  <a:pt x="103" y="174"/>
                </a:cubicBezTo>
                <a:cubicBezTo>
                  <a:pt x="103" y="177"/>
                  <a:pt x="112" y="191"/>
                  <a:pt x="122" y="205"/>
                </a:cubicBezTo>
                <a:cubicBezTo>
                  <a:pt x="132" y="219"/>
                  <a:pt x="142" y="232"/>
                  <a:pt x="143" y="234"/>
                </a:cubicBezTo>
                <a:cubicBezTo>
                  <a:pt x="143" y="238"/>
                  <a:pt x="136" y="246"/>
                  <a:pt x="136" y="246"/>
                </a:cubicBezTo>
                <a:cubicBezTo>
                  <a:pt x="136" y="246"/>
                  <a:pt x="136" y="246"/>
                  <a:pt x="136" y="246"/>
                </a:cubicBezTo>
                <a:cubicBezTo>
                  <a:pt x="136" y="246"/>
                  <a:pt x="131" y="256"/>
                  <a:pt x="128" y="257"/>
                </a:cubicBezTo>
                <a:cubicBezTo>
                  <a:pt x="126" y="257"/>
                  <a:pt x="110" y="253"/>
                  <a:pt x="94" y="248"/>
                </a:cubicBezTo>
                <a:cubicBezTo>
                  <a:pt x="77" y="244"/>
                  <a:pt x="60" y="241"/>
                  <a:pt x="58" y="242"/>
                </a:cubicBezTo>
                <a:cubicBezTo>
                  <a:pt x="52" y="245"/>
                  <a:pt x="46" y="259"/>
                  <a:pt x="47" y="264"/>
                </a:cubicBezTo>
                <a:cubicBezTo>
                  <a:pt x="47" y="266"/>
                  <a:pt x="60" y="279"/>
                  <a:pt x="72" y="290"/>
                </a:cubicBezTo>
                <a:cubicBezTo>
                  <a:pt x="85" y="301"/>
                  <a:pt x="98" y="311"/>
                  <a:pt x="99" y="313"/>
                </a:cubicBezTo>
                <a:cubicBezTo>
                  <a:pt x="101" y="317"/>
                  <a:pt x="96" y="326"/>
                  <a:pt x="96" y="326"/>
                </a:cubicBezTo>
                <a:cubicBezTo>
                  <a:pt x="96" y="326"/>
                  <a:pt x="96" y="326"/>
                  <a:pt x="96" y="326"/>
                </a:cubicBezTo>
                <a:cubicBezTo>
                  <a:pt x="95" y="326"/>
                  <a:pt x="93" y="337"/>
                  <a:pt x="90" y="339"/>
                </a:cubicBezTo>
                <a:cubicBezTo>
                  <a:pt x="89" y="340"/>
                  <a:pt x="72" y="339"/>
                  <a:pt x="55" y="338"/>
                </a:cubicBezTo>
                <a:cubicBezTo>
                  <a:pt x="38" y="338"/>
                  <a:pt x="21" y="339"/>
                  <a:pt x="19" y="341"/>
                </a:cubicBezTo>
                <a:cubicBezTo>
                  <a:pt x="14" y="344"/>
                  <a:pt x="11" y="359"/>
                  <a:pt x="13" y="364"/>
                </a:cubicBezTo>
                <a:cubicBezTo>
                  <a:pt x="14" y="367"/>
                  <a:pt x="29" y="376"/>
                  <a:pt x="44" y="383"/>
                </a:cubicBezTo>
                <a:cubicBezTo>
                  <a:pt x="59" y="391"/>
                  <a:pt x="74" y="398"/>
                  <a:pt x="76" y="400"/>
                </a:cubicBezTo>
                <a:cubicBezTo>
                  <a:pt x="78" y="403"/>
                  <a:pt x="75" y="413"/>
                  <a:pt x="75" y="413"/>
                </a:cubicBezTo>
                <a:cubicBezTo>
                  <a:pt x="75" y="414"/>
                  <a:pt x="75" y="414"/>
                  <a:pt x="75" y="414"/>
                </a:cubicBezTo>
                <a:cubicBezTo>
                  <a:pt x="75" y="414"/>
                  <a:pt x="75" y="424"/>
                  <a:pt x="72" y="427"/>
                </a:cubicBezTo>
                <a:cubicBezTo>
                  <a:pt x="71" y="428"/>
                  <a:pt x="55" y="431"/>
                  <a:pt x="38" y="435"/>
                </a:cubicBezTo>
                <a:cubicBezTo>
                  <a:pt x="22" y="439"/>
                  <a:pt x="5" y="443"/>
                  <a:pt x="3" y="445"/>
                </a:cubicBezTo>
                <a:cubicBezTo>
                  <a:pt x="0" y="450"/>
                  <a:pt x="0" y="465"/>
                  <a:pt x="3" y="470"/>
                </a:cubicBezTo>
                <a:cubicBezTo>
                  <a:pt x="5" y="472"/>
                  <a:pt x="21" y="477"/>
                  <a:pt x="38" y="481"/>
                </a:cubicBezTo>
                <a:cubicBezTo>
                  <a:pt x="54" y="485"/>
                  <a:pt x="71" y="489"/>
                  <a:pt x="72" y="490"/>
                </a:cubicBezTo>
                <a:cubicBezTo>
                  <a:pt x="75" y="492"/>
                  <a:pt x="75" y="503"/>
                  <a:pt x="75" y="503"/>
                </a:cubicBezTo>
                <a:cubicBezTo>
                  <a:pt x="75" y="503"/>
                  <a:pt x="75" y="503"/>
                  <a:pt x="75" y="503"/>
                </a:cubicBezTo>
                <a:cubicBezTo>
                  <a:pt x="75" y="503"/>
                  <a:pt x="77" y="514"/>
                  <a:pt x="76" y="517"/>
                </a:cubicBezTo>
                <a:cubicBezTo>
                  <a:pt x="75" y="519"/>
                  <a:pt x="59" y="525"/>
                  <a:pt x="44" y="533"/>
                </a:cubicBezTo>
                <a:cubicBezTo>
                  <a:pt x="29" y="540"/>
                  <a:pt x="14" y="548"/>
                  <a:pt x="13" y="551"/>
                </a:cubicBezTo>
                <a:cubicBezTo>
                  <a:pt x="10" y="556"/>
                  <a:pt x="14" y="571"/>
                  <a:pt x="18" y="574"/>
                </a:cubicBezTo>
                <a:cubicBezTo>
                  <a:pt x="20" y="576"/>
                  <a:pt x="37" y="577"/>
                  <a:pt x="54" y="578"/>
                </a:cubicBezTo>
                <a:cubicBezTo>
                  <a:pt x="71" y="578"/>
                  <a:pt x="88" y="577"/>
                  <a:pt x="90" y="578"/>
                </a:cubicBezTo>
                <a:cubicBezTo>
                  <a:pt x="93" y="580"/>
                  <a:pt x="96" y="591"/>
                  <a:pt x="96" y="591"/>
                </a:cubicBezTo>
                <a:cubicBezTo>
                  <a:pt x="96" y="591"/>
                  <a:pt x="96" y="591"/>
                  <a:pt x="96" y="591"/>
                </a:cubicBezTo>
                <a:cubicBezTo>
                  <a:pt x="96" y="591"/>
                  <a:pt x="100" y="601"/>
                  <a:pt x="99" y="604"/>
                </a:cubicBezTo>
                <a:cubicBezTo>
                  <a:pt x="99" y="606"/>
                  <a:pt x="86" y="615"/>
                  <a:pt x="72" y="626"/>
                </a:cubicBezTo>
                <a:cubicBezTo>
                  <a:pt x="59" y="637"/>
                  <a:pt x="47" y="649"/>
                  <a:pt x="46" y="651"/>
                </a:cubicBezTo>
                <a:cubicBezTo>
                  <a:pt x="45" y="657"/>
                  <a:pt x="52" y="671"/>
                  <a:pt x="57" y="673"/>
                </a:cubicBezTo>
                <a:cubicBezTo>
                  <a:pt x="59" y="674"/>
                  <a:pt x="76" y="672"/>
                  <a:pt x="93" y="668"/>
                </a:cubicBezTo>
                <a:cubicBezTo>
                  <a:pt x="110" y="664"/>
                  <a:pt x="126" y="660"/>
                  <a:pt x="128" y="660"/>
                </a:cubicBezTo>
                <a:cubicBezTo>
                  <a:pt x="131" y="661"/>
                  <a:pt x="136" y="671"/>
                  <a:pt x="136" y="671"/>
                </a:cubicBezTo>
                <a:cubicBezTo>
                  <a:pt x="136" y="671"/>
                  <a:pt x="136" y="671"/>
                  <a:pt x="136" y="671"/>
                </a:cubicBezTo>
                <a:cubicBezTo>
                  <a:pt x="136" y="671"/>
                  <a:pt x="143" y="680"/>
                  <a:pt x="143" y="683"/>
                </a:cubicBezTo>
                <a:cubicBezTo>
                  <a:pt x="143" y="685"/>
                  <a:pt x="132" y="697"/>
                  <a:pt x="122" y="711"/>
                </a:cubicBezTo>
                <a:cubicBezTo>
                  <a:pt x="111" y="724"/>
                  <a:pt x="102" y="739"/>
                  <a:pt x="102" y="741"/>
                </a:cubicBezTo>
                <a:cubicBezTo>
                  <a:pt x="102" y="747"/>
                  <a:pt x="112" y="759"/>
                  <a:pt x="117" y="760"/>
                </a:cubicBezTo>
                <a:cubicBezTo>
                  <a:pt x="120" y="761"/>
                  <a:pt x="136" y="754"/>
                  <a:pt x="151" y="747"/>
                </a:cubicBezTo>
                <a:cubicBezTo>
                  <a:pt x="166" y="739"/>
                  <a:pt x="181" y="731"/>
                  <a:pt x="183" y="731"/>
                </a:cubicBezTo>
                <a:cubicBezTo>
                  <a:pt x="187" y="731"/>
                  <a:pt x="194" y="740"/>
                  <a:pt x="194" y="740"/>
                </a:cubicBezTo>
                <a:cubicBezTo>
                  <a:pt x="194" y="740"/>
                  <a:pt x="194" y="740"/>
                  <a:pt x="194" y="740"/>
                </a:cubicBezTo>
                <a:cubicBezTo>
                  <a:pt x="194" y="740"/>
                  <a:pt x="202" y="747"/>
                  <a:pt x="203" y="750"/>
                </a:cubicBezTo>
                <a:cubicBezTo>
                  <a:pt x="203" y="751"/>
                  <a:pt x="196" y="766"/>
                  <a:pt x="189" y="782"/>
                </a:cubicBezTo>
                <a:cubicBezTo>
                  <a:pt x="182" y="797"/>
                  <a:pt x="176" y="813"/>
                  <a:pt x="177" y="816"/>
                </a:cubicBezTo>
                <a:cubicBezTo>
                  <a:pt x="178" y="822"/>
                  <a:pt x="191" y="831"/>
                  <a:pt x="196" y="831"/>
                </a:cubicBezTo>
                <a:cubicBezTo>
                  <a:pt x="199" y="831"/>
                  <a:pt x="213" y="821"/>
                  <a:pt x="226" y="810"/>
                </a:cubicBezTo>
                <a:cubicBezTo>
                  <a:pt x="239" y="799"/>
                  <a:pt x="252" y="788"/>
                  <a:pt x="254" y="787"/>
                </a:cubicBezTo>
                <a:cubicBezTo>
                  <a:pt x="257" y="787"/>
                  <a:pt x="266" y="793"/>
                  <a:pt x="266" y="793"/>
                </a:cubicBezTo>
                <a:cubicBezTo>
                  <a:pt x="266" y="793"/>
                  <a:pt x="266" y="793"/>
                  <a:pt x="266" y="793"/>
                </a:cubicBezTo>
                <a:cubicBezTo>
                  <a:pt x="266" y="793"/>
                  <a:pt x="276" y="798"/>
                  <a:pt x="277" y="801"/>
                </a:cubicBezTo>
                <a:cubicBezTo>
                  <a:pt x="278" y="803"/>
                  <a:pt x="274" y="819"/>
                  <a:pt x="271" y="835"/>
                </a:cubicBezTo>
                <a:cubicBezTo>
                  <a:pt x="268" y="852"/>
                  <a:pt x="265" y="869"/>
                  <a:pt x="267" y="872"/>
                </a:cubicBezTo>
                <a:cubicBezTo>
                  <a:pt x="269" y="877"/>
                  <a:pt x="284" y="883"/>
                  <a:pt x="289" y="881"/>
                </a:cubicBezTo>
                <a:cubicBezTo>
                  <a:pt x="291" y="881"/>
                  <a:pt x="303" y="868"/>
                  <a:pt x="313" y="854"/>
                </a:cubicBezTo>
                <a:cubicBezTo>
                  <a:pt x="324" y="841"/>
                  <a:pt x="333" y="827"/>
                  <a:pt x="335" y="826"/>
                </a:cubicBezTo>
                <a:cubicBezTo>
                  <a:pt x="338" y="824"/>
                  <a:pt x="348" y="829"/>
                  <a:pt x="348" y="829"/>
                </a:cubicBezTo>
                <a:cubicBezTo>
                  <a:pt x="348" y="829"/>
                  <a:pt x="348" y="829"/>
                  <a:pt x="348" y="829"/>
                </a:cubicBezTo>
                <a:cubicBezTo>
                  <a:pt x="348" y="829"/>
                  <a:pt x="359" y="831"/>
                  <a:pt x="361" y="834"/>
                </a:cubicBezTo>
                <a:cubicBezTo>
                  <a:pt x="362" y="835"/>
                  <a:pt x="362" y="852"/>
                  <a:pt x="363" y="869"/>
                </a:cubicBezTo>
                <a:cubicBezTo>
                  <a:pt x="364" y="886"/>
                  <a:pt x="365" y="903"/>
                  <a:pt x="367" y="905"/>
                </a:cubicBezTo>
                <a:cubicBezTo>
                  <a:pt x="371" y="909"/>
                  <a:pt x="386" y="912"/>
                  <a:pt x="391" y="909"/>
                </a:cubicBezTo>
                <a:cubicBezTo>
                  <a:pt x="393" y="908"/>
                  <a:pt x="401" y="893"/>
                  <a:pt x="408" y="877"/>
                </a:cubicBezTo>
                <a:cubicBezTo>
                  <a:pt x="415" y="862"/>
                  <a:pt x="422" y="846"/>
                  <a:pt x="423" y="845"/>
                </a:cubicBezTo>
                <a:cubicBezTo>
                  <a:pt x="426" y="842"/>
                  <a:pt x="436" y="844"/>
                  <a:pt x="436" y="844"/>
                </a:cubicBezTo>
                <a:cubicBezTo>
                  <a:pt x="437" y="845"/>
                  <a:pt x="437" y="845"/>
                  <a:pt x="437" y="845"/>
                </a:cubicBezTo>
                <a:cubicBezTo>
                  <a:pt x="437" y="845"/>
                  <a:pt x="448" y="844"/>
                  <a:pt x="450" y="846"/>
                </a:cubicBezTo>
                <a:cubicBezTo>
                  <a:pt x="451" y="847"/>
                  <a:pt x="455" y="864"/>
                  <a:pt x="460" y="880"/>
                </a:cubicBezTo>
                <a:cubicBezTo>
                  <a:pt x="465" y="896"/>
                  <a:pt x="470" y="912"/>
                  <a:pt x="473" y="914"/>
                </a:cubicBezTo>
                <a:cubicBezTo>
                  <a:pt x="477" y="917"/>
                  <a:pt x="493" y="916"/>
                  <a:pt x="497" y="913"/>
                </a:cubicBezTo>
                <a:cubicBezTo>
                  <a:pt x="499" y="911"/>
                  <a:pt x="503" y="894"/>
                  <a:pt x="506" y="878"/>
                </a:cubicBezTo>
                <a:cubicBezTo>
                  <a:pt x="510" y="861"/>
                  <a:pt x="512" y="844"/>
                  <a:pt x="513" y="843"/>
                </a:cubicBezTo>
                <a:cubicBezTo>
                  <a:pt x="515" y="840"/>
                  <a:pt x="526" y="839"/>
                  <a:pt x="526" y="839"/>
                </a:cubicBezTo>
                <a:cubicBezTo>
                  <a:pt x="526" y="839"/>
                  <a:pt x="526" y="839"/>
                  <a:pt x="526" y="839"/>
                </a:cubicBezTo>
                <a:cubicBezTo>
                  <a:pt x="526" y="839"/>
                  <a:pt x="537" y="837"/>
                  <a:pt x="540" y="838"/>
                </a:cubicBezTo>
                <a:cubicBezTo>
                  <a:pt x="541" y="839"/>
                  <a:pt x="549" y="854"/>
                  <a:pt x="557" y="868"/>
                </a:cubicBezTo>
                <a:cubicBezTo>
                  <a:pt x="565" y="883"/>
                  <a:pt x="575" y="898"/>
                  <a:pt x="577" y="899"/>
                </a:cubicBezTo>
                <a:cubicBezTo>
                  <a:pt x="583" y="901"/>
                  <a:pt x="597" y="896"/>
                  <a:pt x="601" y="892"/>
                </a:cubicBezTo>
                <a:cubicBezTo>
                  <a:pt x="602" y="890"/>
                  <a:pt x="602" y="873"/>
                  <a:pt x="602" y="855"/>
                </a:cubicBezTo>
                <a:cubicBezTo>
                  <a:pt x="601" y="838"/>
                  <a:pt x="600" y="822"/>
                  <a:pt x="600" y="820"/>
                </a:cubicBezTo>
                <a:cubicBezTo>
                  <a:pt x="602" y="816"/>
                  <a:pt x="612" y="814"/>
                  <a:pt x="612" y="814"/>
                </a:cubicBezTo>
                <a:cubicBezTo>
                  <a:pt x="612" y="814"/>
                  <a:pt x="612" y="814"/>
                  <a:pt x="612" y="814"/>
                </a:cubicBezTo>
                <a:cubicBezTo>
                  <a:pt x="612" y="814"/>
                  <a:pt x="622" y="808"/>
                  <a:pt x="625" y="809"/>
                </a:cubicBezTo>
                <a:cubicBezTo>
                  <a:pt x="627" y="809"/>
                  <a:pt x="638" y="822"/>
                  <a:pt x="649" y="835"/>
                </a:cubicBezTo>
                <a:cubicBezTo>
                  <a:pt x="661" y="847"/>
                  <a:pt x="673" y="859"/>
                  <a:pt x="676" y="860"/>
                </a:cubicBezTo>
                <a:cubicBezTo>
                  <a:pt x="681" y="860"/>
                  <a:pt x="695" y="852"/>
                  <a:pt x="697" y="847"/>
                </a:cubicBezTo>
                <a:cubicBezTo>
                  <a:pt x="698" y="845"/>
                  <a:pt x="694" y="828"/>
                  <a:pt x="689" y="812"/>
                </a:cubicBezTo>
                <a:cubicBezTo>
                  <a:pt x="685" y="795"/>
                  <a:pt x="679" y="779"/>
                  <a:pt x="680" y="778"/>
                </a:cubicBezTo>
                <a:cubicBezTo>
                  <a:pt x="680" y="774"/>
                  <a:pt x="690" y="769"/>
                  <a:pt x="690" y="769"/>
                </a:cubicBezTo>
                <a:cubicBezTo>
                  <a:pt x="690" y="769"/>
                  <a:pt x="690" y="769"/>
                  <a:pt x="690" y="769"/>
                </a:cubicBezTo>
                <a:cubicBezTo>
                  <a:pt x="690" y="769"/>
                  <a:pt x="698" y="761"/>
                  <a:pt x="702" y="761"/>
                </a:cubicBezTo>
                <a:cubicBezTo>
                  <a:pt x="703" y="761"/>
                  <a:pt x="717" y="771"/>
                  <a:pt x="731" y="781"/>
                </a:cubicBezTo>
                <a:cubicBezTo>
                  <a:pt x="745" y="790"/>
                  <a:pt x="759" y="799"/>
                  <a:pt x="762" y="799"/>
                </a:cubicBezTo>
                <a:cubicBezTo>
                  <a:pt x="768" y="798"/>
                  <a:pt x="779" y="787"/>
                  <a:pt x="780" y="782"/>
                </a:cubicBezTo>
                <a:cubicBezTo>
                  <a:pt x="780" y="780"/>
                  <a:pt x="773" y="764"/>
                  <a:pt x="765" y="749"/>
                </a:cubicBezTo>
                <a:cubicBezTo>
                  <a:pt x="756" y="734"/>
                  <a:pt x="748" y="720"/>
                  <a:pt x="747" y="718"/>
                </a:cubicBezTo>
                <a:cubicBezTo>
                  <a:pt x="747" y="714"/>
                  <a:pt x="755" y="707"/>
                  <a:pt x="755" y="707"/>
                </a:cubicBezTo>
                <a:cubicBezTo>
                  <a:pt x="755" y="707"/>
                  <a:pt x="755" y="707"/>
                  <a:pt x="755" y="707"/>
                </a:cubicBezTo>
                <a:cubicBezTo>
                  <a:pt x="755" y="707"/>
                  <a:pt x="762" y="698"/>
                  <a:pt x="765" y="697"/>
                </a:cubicBezTo>
                <a:cubicBezTo>
                  <a:pt x="767" y="697"/>
                  <a:pt x="782" y="703"/>
                  <a:pt x="798" y="709"/>
                </a:cubicBezTo>
                <a:cubicBezTo>
                  <a:pt x="813" y="715"/>
                  <a:pt x="830" y="721"/>
                  <a:pt x="833" y="720"/>
                </a:cubicBezTo>
                <a:cubicBezTo>
                  <a:pt x="838" y="718"/>
                  <a:pt x="846" y="705"/>
                  <a:pt x="846" y="699"/>
                </a:cubicBezTo>
                <a:cubicBezTo>
                  <a:pt x="846" y="697"/>
                  <a:pt x="835" y="683"/>
                  <a:pt x="824" y="671"/>
                </a:cubicBezTo>
                <a:cubicBezTo>
                  <a:pt x="812" y="658"/>
                  <a:pt x="800" y="646"/>
                  <a:pt x="800" y="645"/>
                </a:cubicBezTo>
                <a:cubicBezTo>
                  <a:pt x="799" y="641"/>
                  <a:pt x="805" y="632"/>
                  <a:pt x="805" y="632"/>
                </a:cubicBezTo>
                <a:cubicBezTo>
                  <a:pt x="805" y="632"/>
                  <a:pt x="805" y="632"/>
                  <a:pt x="805" y="632"/>
                </a:cubicBezTo>
                <a:cubicBezTo>
                  <a:pt x="805" y="632"/>
                  <a:pt x="809" y="622"/>
                  <a:pt x="812" y="620"/>
                </a:cubicBezTo>
                <a:cubicBezTo>
                  <a:pt x="813" y="619"/>
                  <a:pt x="830" y="622"/>
                  <a:pt x="846" y="624"/>
                </a:cubicBezTo>
                <a:cubicBezTo>
                  <a:pt x="863" y="627"/>
                  <a:pt x="880" y="628"/>
                  <a:pt x="883" y="626"/>
                </a:cubicBezTo>
                <a:cubicBezTo>
                  <a:pt x="888" y="624"/>
                  <a:pt x="893" y="609"/>
                  <a:pt x="891" y="604"/>
                </a:cubicBezTo>
                <a:cubicBezTo>
                  <a:pt x="891" y="601"/>
                  <a:pt x="877" y="591"/>
                  <a:pt x="863" y="581"/>
                </a:cubicBezTo>
                <a:cubicBezTo>
                  <a:pt x="849" y="571"/>
                  <a:pt x="834" y="563"/>
                  <a:pt x="833" y="561"/>
                </a:cubicBezTo>
                <a:cubicBezTo>
                  <a:pt x="831" y="558"/>
                  <a:pt x="835" y="548"/>
                  <a:pt x="835" y="548"/>
                </a:cubicBezTo>
                <a:cubicBezTo>
                  <a:pt x="835" y="548"/>
                  <a:pt x="835" y="548"/>
                  <a:pt x="835" y="548"/>
                </a:cubicBezTo>
                <a:cubicBezTo>
                  <a:pt x="836" y="548"/>
                  <a:pt x="837" y="537"/>
                  <a:pt x="840" y="535"/>
                </a:cubicBezTo>
                <a:cubicBezTo>
                  <a:pt x="841" y="533"/>
                  <a:pt x="857" y="533"/>
                  <a:pt x="874" y="531"/>
                </a:cubicBezTo>
                <a:cubicBezTo>
                  <a:pt x="891" y="529"/>
                  <a:pt x="908" y="526"/>
                  <a:pt x="910" y="524"/>
                </a:cubicBezTo>
                <a:cubicBezTo>
                  <a:pt x="914" y="520"/>
                  <a:pt x="916" y="505"/>
                  <a:pt x="913" y="500"/>
                </a:cubicBezTo>
                <a:cubicBezTo>
                  <a:pt x="912" y="498"/>
                  <a:pt x="896" y="491"/>
                  <a:pt x="880" y="485"/>
                </a:cubicBezTo>
                <a:close/>
              </a:path>
            </a:pathLst>
          </a:custGeom>
          <a:gradFill>
            <a:gsLst>
              <a:gs pos="0">
                <a:sysClr val="window" lastClr="FFFFFF">
                  <a:lumMod val="85000"/>
                </a:sysClr>
              </a:gs>
              <a:gs pos="100000">
                <a:sysClr val="window" lastClr="FFFFFF"/>
              </a:gs>
            </a:gsLst>
            <a:lin ang="0" scaled="0"/>
          </a:gradFill>
          <a:ln>
            <a:noFill/>
          </a:ln>
        </p:spPr>
        <p:txBody>
          <a:bodyPr vert="horz" wrap="square" lIns="80979" tIns="40490" rIns="80979" bIns="40490" numCol="1" anchor="t" anchorCtr="0" compatLnSpc="1">
            <a:prstTxWarp prst="textNoShape">
              <a:avLst/>
            </a:prstTxWarp>
          </a:bodyPr>
          <a:lstStyle/>
          <a:p>
            <a:pPr defTabSz="914378" fontAlgn="base">
              <a:spcBef>
                <a:spcPct val="0"/>
              </a:spcBef>
              <a:spcAft>
                <a:spcPct val="0"/>
              </a:spcAft>
              <a:defRPr/>
            </a:pPr>
            <a:endParaRPr lang="id-ID" kern="0" dirty="0">
              <a:solidFill>
                <a:prstClr val="black"/>
              </a:solidFill>
              <a:latin typeface="微软雅黑"/>
            </a:endParaRPr>
          </a:p>
        </p:txBody>
      </p:sp>
      <p:sp>
        <p:nvSpPr>
          <p:cNvPr id="10" name="Oval 110"/>
          <p:cNvSpPr>
            <a:spLocks noChangeArrowheads="1"/>
          </p:cNvSpPr>
          <p:nvPr/>
        </p:nvSpPr>
        <p:spPr bwMode="auto">
          <a:xfrm rot="16200000">
            <a:off x="3029998" y="1219481"/>
            <a:ext cx="1137693" cy="1139011"/>
          </a:xfrm>
          <a:prstGeom prst="ellipse">
            <a:avLst/>
          </a:prstGeom>
          <a:gradFill>
            <a:gsLst>
              <a:gs pos="0">
                <a:sysClr val="window" lastClr="FFFFFF">
                  <a:lumMod val="85000"/>
                </a:sysClr>
              </a:gs>
              <a:gs pos="100000">
                <a:sysClr val="window" lastClr="FFFFFF"/>
              </a:gs>
            </a:gsLst>
            <a:lin ang="9000000" scaled="0"/>
          </a:gradFill>
          <a:ln>
            <a:noFill/>
          </a:ln>
        </p:spPr>
        <p:txBody>
          <a:bodyPr vert="horz" wrap="square" lIns="80979" tIns="40490" rIns="80979" bIns="40490" numCol="1" anchor="t" anchorCtr="0" compatLnSpc="1">
            <a:prstTxWarp prst="textNoShape">
              <a:avLst/>
            </a:prstTxWarp>
          </a:bodyPr>
          <a:lstStyle/>
          <a:p>
            <a:pPr defTabSz="914378" fontAlgn="base">
              <a:spcBef>
                <a:spcPct val="0"/>
              </a:spcBef>
              <a:spcAft>
                <a:spcPct val="0"/>
              </a:spcAft>
              <a:defRPr/>
            </a:pPr>
            <a:endParaRPr lang="id-ID" kern="0" dirty="0">
              <a:solidFill>
                <a:prstClr val="black"/>
              </a:solidFill>
              <a:latin typeface="微软雅黑"/>
            </a:endParaRPr>
          </a:p>
        </p:txBody>
      </p:sp>
      <p:sp>
        <p:nvSpPr>
          <p:cNvPr id="11" name="Freeform 120"/>
          <p:cNvSpPr>
            <a:spLocks/>
          </p:cNvSpPr>
          <p:nvPr/>
        </p:nvSpPr>
        <p:spPr bwMode="auto">
          <a:xfrm flipV="1">
            <a:off x="4562654" y="2740607"/>
            <a:ext cx="2065992" cy="2064874"/>
          </a:xfrm>
          <a:custGeom>
            <a:avLst/>
            <a:gdLst>
              <a:gd name="T0" fmla="*/ 0 w 972"/>
              <a:gd name="T1" fmla="*/ 972 h 972"/>
              <a:gd name="T2" fmla="*/ 0 w 972"/>
              <a:gd name="T3" fmla="*/ 486 h 972"/>
              <a:gd name="T4" fmla="*/ 486 w 972"/>
              <a:gd name="T5" fmla="*/ 0 h 972"/>
              <a:gd name="T6" fmla="*/ 972 w 972"/>
              <a:gd name="T7" fmla="*/ 486 h 972"/>
              <a:gd name="T8" fmla="*/ 486 w 972"/>
              <a:gd name="T9" fmla="*/ 972 h 972"/>
              <a:gd name="T10" fmla="*/ 0 w 972"/>
              <a:gd name="T11" fmla="*/ 972 h 9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72" h="972">
                <a:moveTo>
                  <a:pt x="0" y="972"/>
                </a:moveTo>
                <a:cubicBezTo>
                  <a:pt x="0" y="486"/>
                  <a:pt x="0" y="486"/>
                  <a:pt x="0" y="486"/>
                </a:cubicBezTo>
                <a:cubicBezTo>
                  <a:pt x="0" y="218"/>
                  <a:pt x="218" y="0"/>
                  <a:pt x="486" y="0"/>
                </a:cubicBezTo>
                <a:cubicBezTo>
                  <a:pt x="754" y="0"/>
                  <a:pt x="972" y="218"/>
                  <a:pt x="972" y="486"/>
                </a:cubicBezTo>
                <a:cubicBezTo>
                  <a:pt x="972" y="754"/>
                  <a:pt x="754" y="972"/>
                  <a:pt x="486" y="972"/>
                </a:cubicBezTo>
                <a:lnTo>
                  <a:pt x="0" y="97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80979" tIns="40490" rIns="80979" bIns="40490" numCol="1" anchor="t" anchorCtr="0" compatLnSpc="1">
            <a:prstTxWarp prst="textNoShape">
              <a:avLst/>
            </a:prstTxWarp>
          </a:bodyPr>
          <a:lstStyle/>
          <a:p>
            <a:pPr defTabSz="914378" fontAlgn="base">
              <a:spcBef>
                <a:spcPct val="0"/>
              </a:spcBef>
              <a:spcAft>
                <a:spcPct val="0"/>
              </a:spcAft>
              <a:defRPr/>
            </a:pPr>
            <a:endParaRPr lang="id-ID" kern="0" dirty="0">
              <a:solidFill>
                <a:prstClr val="black"/>
              </a:solidFill>
              <a:latin typeface="微软雅黑"/>
            </a:endParaRPr>
          </a:p>
        </p:txBody>
      </p:sp>
      <p:sp>
        <p:nvSpPr>
          <p:cNvPr id="12" name="Freeform 121"/>
          <p:cNvSpPr>
            <a:spLocks/>
          </p:cNvSpPr>
          <p:nvPr/>
        </p:nvSpPr>
        <p:spPr bwMode="auto">
          <a:xfrm flipV="1">
            <a:off x="4711572" y="2902651"/>
            <a:ext cx="1756759" cy="1758237"/>
          </a:xfrm>
          <a:custGeom>
            <a:avLst/>
            <a:gdLst>
              <a:gd name="T0" fmla="*/ 846 w 916"/>
              <a:gd name="T1" fmla="*/ 458 h 917"/>
              <a:gd name="T2" fmla="*/ 910 w 916"/>
              <a:gd name="T3" fmla="*/ 394 h 917"/>
              <a:gd name="T4" fmla="*/ 835 w 916"/>
              <a:gd name="T5" fmla="*/ 369 h 917"/>
              <a:gd name="T6" fmla="*/ 884 w 916"/>
              <a:gd name="T7" fmla="*/ 292 h 917"/>
              <a:gd name="T8" fmla="*/ 805 w 916"/>
              <a:gd name="T9" fmla="*/ 285 h 917"/>
              <a:gd name="T10" fmla="*/ 834 w 916"/>
              <a:gd name="T11" fmla="*/ 199 h 917"/>
              <a:gd name="T12" fmla="*/ 755 w 916"/>
              <a:gd name="T13" fmla="*/ 210 h 917"/>
              <a:gd name="T14" fmla="*/ 764 w 916"/>
              <a:gd name="T15" fmla="*/ 119 h 917"/>
              <a:gd name="T16" fmla="*/ 690 w 916"/>
              <a:gd name="T17" fmla="*/ 148 h 917"/>
              <a:gd name="T18" fmla="*/ 677 w 916"/>
              <a:gd name="T19" fmla="*/ 58 h 917"/>
              <a:gd name="T20" fmla="*/ 612 w 916"/>
              <a:gd name="T21" fmla="*/ 103 h 917"/>
              <a:gd name="T22" fmla="*/ 579 w 916"/>
              <a:gd name="T23" fmla="*/ 19 h 917"/>
              <a:gd name="T24" fmla="*/ 526 w 916"/>
              <a:gd name="T25" fmla="*/ 77 h 917"/>
              <a:gd name="T26" fmla="*/ 474 w 916"/>
              <a:gd name="T27" fmla="*/ 3 h 917"/>
              <a:gd name="T28" fmla="*/ 436 w 916"/>
              <a:gd name="T29" fmla="*/ 72 h 917"/>
              <a:gd name="T30" fmla="*/ 369 w 916"/>
              <a:gd name="T31" fmla="*/ 12 h 917"/>
              <a:gd name="T32" fmla="*/ 348 w 916"/>
              <a:gd name="T33" fmla="*/ 88 h 917"/>
              <a:gd name="T34" fmla="*/ 268 w 916"/>
              <a:gd name="T35" fmla="*/ 44 h 917"/>
              <a:gd name="T36" fmla="*/ 266 w 916"/>
              <a:gd name="T37" fmla="*/ 123 h 917"/>
              <a:gd name="T38" fmla="*/ 178 w 916"/>
              <a:gd name="T39" fmla="*/ 100 h 917"/>
              <a:gd name="T40" fmla="*/ 194 w 916"/>
              <a:gd name="T41" fmla="*/ 177 h 917"/>
              <a:gd name="T42" fmla="*/ 103 w 916"/>
              <a:gd name="T43" fmla="*/ 174 h 917"/>
              <a:gd name="T44" fmla="*/ 136 w 916"/>
              <a:gd name="T45" fmla="*/ 246 h 917"/>
              <a:gd name="T46" fmla="*/ 47 w 916"/>
              <a:gd name="T47" fmla="*/ 264 h 917"/>
              <a:gd name="T48" fmla="*/ 96 w 916"/>
              <a:gd name="T49" fmla="*/ 326 h 917"/>
              <a:gd name="T50" fmla="*/ 13 w 916"/>
              <a:gd name="T51" fmla="*/ 364 h 917"/>
              <a:gd name="T52" fmla="*/ 75 w 916"/>
              <a:gd name="T53" fmla="*/ 414 h 917"/>
              <a:gd name="T54" fmla="*/ 3 w 916"/>
              <a:gd name="T55" fmla="*/ 470 h 917"/>
              <a:gd name="T56" fmla="*/ 75 w 916"/>
              <a:gd name="T57" fmla="*/ 503 h 917"/>
              <a:gd name="T58" fmla="*/ 18 w 916"/>
              <a:gd name="T59" fmla="*/ 574 h 917"/>
              <a:gd name="T60" fmla="*/ 96 w 916"/>
              <a:gd name="T61" fmla="*/ 591 h 917"/>
              <a:gd name="T62" fmla="*/ 57 w 916"/>
              <a:gd name="T63" fmla="*/ 673 h 917"/>
              <a:gd name="T64" fmla="*/ 136 w 916"/>
              <a:gd name="T65" fmla="*/ 671 h 917"/>
              <a:gd name="T66" fmla="*/ 117 w 916"/>
              <a:gd name="T67" fmla="*/ 760 h 917"/>
              <a:gd name="T68" fmla="*/ 194 w 916"/>
              <a:gd name="T69" fmla="*/ 740 h 917"/>
              <a:gd name="T70" fmla="*/ 196 w 916"/>
              <a:gd name="T71" fmla="*/ 831 h 917"/>
              <a:gd name="T72" fmla="*/ 266 w 916"/>
              <a:gd name="T73" fmla="*/ 793 h 917"/>
              <a:gd name="T74" fmla="*/ 289 w 916"/>
              <a:gd name="T75" fmla="*/ 881 h 917"/>
              <a:gd name="T76" fmla="*/ 348 w 916"/>
              <a:gd name="T77" fmla="*/ 829 h 917"/>
              <a:gd name="T78" fmla="*/ 391 w 916"/>
              <a:gd name="T79" fmla="*/ 909 h 917"/>
              <a:gd name="T80" fmla="*/ 437 w 916"/>
              <a:gd name="T81" fmla="*/ 845 h 917"/>
              <a:gd name="T82" fmla="*/ 497 w 916"/>
              <a:gd name="T83" fmla="*/ 913 h 917"/>
              <a:gd name="T84" fmla="*/ 526 w 916"/>
              <a:gd name="T85" fmla="*/ 839 h 917"/>
              <a:gd name="T86" fmla="*/ 601 w 916"/>
              <a:gd name="T87" fmla="*/ 892 h 917"/>
              <a:gd name="T88" fmla="*/ 612 w 916"/>
              <a:gd name="T89" fmla="*/ 814 h 917"/>
              <a:gd name="T90" fmla="*/ 697 w 916"/>
              <a:gd name="T91" fmla="*/ 847 h 917"/>
              <a:gd name="T92" fmla="*/ 690 w 916"/>
              <a:gd name="T93" fmla="*/ 769 h 917"/>
              <a:gd name="T94" fmla="*/ 780 w 916"/>
              <a:gd name="T95" fmla="*/ 782 h 917"/>
              <a:gd name="T96" fmla="*/ 755 w 916"/>
              <a:gd name="T97" fmla="*/ 707 h 917"/>
              <a:gd name="T98" fmla="*/ 846 w 916"/>
              <a:gd name="T99" fmla="*/ 699 h 917"/>
              <a:gd name="T100" fmla="*/ 805 w 916"/>
              <a:gd name="T101" fmla="*/ 632 h 917"/>
              <a:gd name="T102" fmla="*/ 891 w 916"/>
              <a:gd name="T103" fmla="*/ 604 h 917"/>
              <a:gd name="T104" fmla="*/ 835 w 916"/>
              <a:gd name="T105" fmla="*/ 548 h 917"/>
              <a:gd name="T106" fmla="*/ 913 w 916"/>
              <a:gd name="T107" fmla="*/ 500 h 9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916" h="917">
                <a:moveTo>
                  <a:pt x="880" y="485"/>
                </a:moveTo>
                <a:cubicBezTo>
                  <a:pt x="864" y="479"/>
                  <a:pt x="848" y="473"/>
                  <a:pt x="847" y="472"/>
                </a:cubicBezTo>
                <a:cubicBezTo>
                  <a:pt x="844" y="469"/>
                  <a:pt x="846" y="459"/>
                  <a:pt x="846" y="459"/>
                </a:cubicBezTo>
                <a:cubicBezTo>
                  <a:pt x="846" y="458"/>
                  <a:pt x="846" y="458"/>
                  <a:pt x="846" y="458"/>
                </a:cubicBezTo>
                <a:cubicBezTo>
                  <a:pt x="846" y="458"/>
                  <a:pt x="845" y="447"/>
                  <a:pt x="847" y="445"/>
                </a:cubicBezTo>
                <a:cubicBezTo>
                  <a:pt x="848" y="443"/>
                  <a:pt x="864" y="439"/>
                  <a:pt x="880" y="433"/>
                </a:cubicBezTo>
                <a:cubicBezTo>
                  <a:pt x="896" y="427"/>
                  <a:pt x="912" y="421"/>
                  <a:pt x="913" y="418"/>
                </a:cubicBezTo>
                <a:cubicBezTo>
                  <a:pt x="916" y="414"/>
                  <a:pt x="914" y="398"/>
                  <a:pt x="910" y="394"/>
                </a:cubicBezTo>
                <a:cubicBezTo>
                  <a:pt x="909" y="392"/>
                  <a:pt x="892" y="389"/>
                  <a:pt x="875" y="387"/>
                </a:cubicBezTo>
                <a:cubicBezTo>
                  <a:pt x="858" y="385"/>
                  <a:pt x="841" y="383"/>
                  <a:pt x="840" y="382"/>
                </a:cubicBezTo>
                <a:cubicBezTo>
                  <a:pt x="836" y="380"/>
                  <a:pt x="835" y="369"/>
                  <a:pt x="835" y="369"/>
                </a:cubicBezTo>
                <a:cubicBezTo>
                  <a:pt x="835" y="369"/>
                  <a:pt x="835" y="369"/>
                  <a:pt x="835" y="369"/>
                </a:cubicBezTo>
                <a:cubicBezTo>
                  <a:pt x="835" y="369"/>
                  <a:pt x="832" y="359"/>
                  <a:pt x="833" y="356"/>
                </a:cubicBezTo>
                <a:cubicBezTo>
                  <a:pt x="834" y="354"/>
                  <a:pt x="848" y="346"/>
                  <a:pt x="863" y="337"/>
                </a:cubicBezTo>
                <a:cubicBezTo>
                  <a:pt x="877" y="328"/>
                  <a:pt x="891" y="317"/>
                  <a:pt x="892" y="315"/>
                </a:cubicBezTo>
                <a:cubicBezTo>
                  <a:pt x="894" y="309"/>
                  <a:pt x="888" y="295"/>
                  <a:pt x="884" y="292"/>
                </a:cubicBezTo>
                <a:cubicBezTo>
                  <a:pt x="881" y="290"/>
                  <a:pt x="864" y="291"/>
                  <a:pt x="847" y="293"/>
                </a:cubicBezTo>
                <a:cubicBezTo>
                  <a:pt x="830" y="295"/>
                  <a:pt x="814" y="297"/>
                  <a:pt x="812" y="296"/>
                </a:cubicBezTo>
                <a:cubicBezTo>
                  <a:pt x="808" y="295"/>
                  <a:pt x="805" y="285"/>
                  <a:pt x="805" y="285"/>
                </a:cubicBezTo>
                <a:cubicBezTo>
                  <a:pt x="805" y="285"/>
                  <a:pt x="805" y="285"/>
                  <a:pt x="805" y="285"/>
                </a:cubicBezTo>
                <a:cubicBezTo>
                  <a:pt x="805" y="285"/>
                  <a:pt x="799" y="275"/>
                  <a:pt x="799" y="272"/>
                </a:cubicBezTo>
                <a:cubicBezTo>
                  <a:pt x="800" y="271"/>
                  <a:pt x="812" y="259"/>
                  <a:pt x="824" y="247"/>
                </a:cubicBezTo>
                <a:cubicBezTo>
                  <a:pt x="835" y="235"/>
                  <a:pt x="847" y="222"/>
                  <a:pt x="847" y="219"/>
                </a:cubicBezTo>
                <a:cubicBezTo>
                  <a:pt x="847" y="213"/>
                  <a:pt x="839" y="200"/>
                  <a:pt x="834" y="199"/>
                </a:cubicBezTo>
                <a:cubicBezTo>
                  <a:pt x="831" y="198"/>
                  <a:pt x="815" y="202"/>
                  <a:pt x="798" y="208"/>
                </a:cubicBezTo>
                <a:cubicBezTo>
                  <a:pt x="782" y="213"/>
                  <a:pt x="767" y="220"/>
                  <a:pt x="765" y="220"/>
                </a:cubicBezTo>
                <a:cubicBezTo>
                  <a:pt x="761" y="219"/>
                  <a:pt x="755" y="210"/>
                  <a:pt x="755" y="210"/>
                </a:cubicBezTo>
                <a:cubicBezTo>
                  <a:pt x="755" y="210"/>
                  <a:pt x="755" y="210"/>
                  <a:pt x="755" y="210"/>
                </a:cubicBezTo>
                <a:cubicBezTo>
                  <a:pt x="755" y="210"/>
                  <a:pt x="748" y="202"/>
                  <a:pt x="747" y="199"/>
                </a:cubicBezTo>
                <a:cubicBezTo>
                  <a:pt x="747" y="197"/>
                  <a:pt x="756" y="183"/>
                  <a:pt x="765" y="169"/>
                </a:cubicBezTo>
                <a:cubicBezTo>
                  <a:pt x="774" y="154"/>
                  <a:pt x="782" y="139"/>
                  <a:pt x="781" y="136"/>
                </a:cubicBezTo>
                <a:cubicBezTo>
                  <a:pt x="780" y="130"/>
                  <a:pt x="769" y="120"/>
                  <a:pt x="764" y="119"/>
                </a:cubicBezTo>
                <a:cubicBezTo>
                  <a:pt x="761" y="119"/>
                  <a:pt x="746" y="127"/>
                  <a:pt x="732" y="136"/>
                </a:cubicBezTo>
                <a:cubicBezTo>
                  <a:pt x="717" y="145"/>
                  <a:pt x="703" y="155"/>
                  <a:pt x="701" y="155"/>
                </a:cubicBezTo>
                <a:cubicBezTo>
                  <a:pt x="698" y="156"/>
                  <a:pt x="690" y="148"/>
                  <a:pt x="690" y="148"/>
                </a:cubicBezTo>
                <a:cubicBezTo>
                  <a:pt x="690" y="148"/>
                  <a:pt x="690" y="148"/>
                  <a:pt x="690" y="148"/>
                </a:cubicBezTo>
                <a:cubicBezTo>
                  <a:pt x="690" y="148"/>
                  <a:pt x="681" y="142"/>
                  <a:pt x="680" y="139"/>
                </a:cubicBezTo>
                <a:cubicBezTo>
                  <a:pt x="679" y="138"/>
                  <a:pt x="685" y="122"/>
                  <a:pt x="690" y="106"/>
                </a:cubicBezTo>
                <a:cubicBezTo>
                  <a:pt x="695" y="90"/>
                  <a:pt x="699" y="73"/>
                  <a:pt x="698" y="70"/>
                </a:cubicBezTo>
                <a:cubicBezTo>
                  <a:pt x="696" y="65"/>
                  <a:pt x="683" y="58"/>
                  <a:pt x="677" y="58"/>
                </a:cubicBezTo>
                <a:cubicBezTo>
                  <a:pt x="675" y="58"/>
                  <a:pt x="662" y="70"/>
                  <a:pt x="650" y="82"/>
                </a:cubicBezTo>
                <a:cubicBezTo>
                  <a:pt x="638" y="94"/>
                  <a:pt x="627" y="107"/>
                  <a:pt x="625" y="108"/>
                </a:cubicBezTo>
                <a:cubicBezTo>
                  <a:pt x="622" y="109"/>
                  <a:pt x="612" y="103"/>
                  <a:pt x="612" y="103"/>
                </a:cubicBezTo>
                <a:cubicBezTo>
                  <a:pt x="612" y="103"/>
                  <a:pt x="612" y="103"/>
                  <a:pt x="612" y="103"/>
                </a:cubicBezTo>
                <a:cubicBezTo>
                  <a:pt x="612" y="103"/>
                  <a:pt x="602" y="100"/>
                  <a:pt x="600" y="97"/>
                </a:cubicBezTo>
                <a:cubicBezTo>
                  <a:pt x="599" y="95"/>
                  <a:pt x="601" y="79"/>
                  <a:pt x="602" y="62"/>
                </a:cubicBezTo>
                <a:cubicBezTo>
                  <a:pt x="604" y="45"/>
                  <a:pt x="604" y="28"/>
                  <a:pt x="602" y="26"/>
                </a:cubicBezTo>
                <a:cubicBezTo>
                  <a:pt x="599" y="21"/>
                  <a:pt x="584" y="17"/>
                  <a:pt x="579" y="19"/>
                </a:cubicBezTo>
                <a:cubicBezTo>
                  <a:pt x="577" y="19"/>
                  <a:pt x="567" y="34"/>
                  <a:pt x="558" y="48"/>
                </a:cubicBezTo>
                <a:cubicBezTo>
                  <a:pt x="549" y="63"/>
                  <a:pt x="541" y="78"/>
                  <a:pt x="540" y="79"/>
                </a:cubicBezTo>
                <a:cubicBezTo>
                  <a:pt x="537" y="81"/>
                  <a:pt x="526" y="78"/>
                  <a:pt x="526" y="78"/>
                </a:cubicBezTo>
                <a:cubicBezTo>
                  <a:pt x="526" y="77"/>
                  <a:pt x="526" y="77"/>
                  <a:pt x="526" y="77"/>
                </a:cubicBezTo>
                <a:cubicBezTo>
                  <a:pt x="526" y="77"/>
                  <a:pt x="515" y="77"/>
                  <a:pt x="513" y="74"/>
                </a:cubicBezTo>
                <a:cubicBezTo>
                  <a:pt x="512" y="73"/>
                  <a:pt x="510" y="56"/>
                  <a:pt x="507" y="40"/>
                </a:cubicBezTo>
                <a:cubicBezTo>
                  <a:pt x="504" y="23"/>
                  <a:pt x="501" y="6"/>
                  <a:pt x="499" y="4"/>
                </a:cubicBezTo>
                <a:cubicBezTo>
                  <a:pt x="494" y="0"/>
                  <a:pt x="479" y="0"/>
                  <a:pt x="474" y="3"/>
                </a:cubicBezTo>
                <a:cubicBezTo>
                  <a:pt x="472" y="4"/>
                  <a:pt x="466" y="20"/>
                  <a:pt x="461" y="37"/>
                </a:cubicBezTo>
                <a:cubicBezTo>
                  <a:pt x="456" y="53"/>
                  <a:pt x="451" y="69"/>
                  <a:pt x="450" y="71"/>
                </a:cubicBezTo>
                <a:cubicBezTo>
                  <a:pt x="447" y="73"/>
                  <a:pt x="437" y="72"/>
                  <a:pt x="437" y="72"/>
                </a:cubicBezTo>
                <a:cubicBezTo>
                  <a:pt x="436" y="72"/>
                  <a:pt x="436" y="72"/>
                  <a:pt x="436" y="72"/>
                </a:cubicBezTo>
                <a:cubicBezTo>
                  <a:pt x="436" y="72"/>
                  <a:pt x="426" y="74"/>
                  <a:pt x="423" y="72"/>
                </a:cubicBezTo>
                <a:cubicBezTo>
                  <a:pt x="421" y="71"/>
                  <a:pt x="416" y="56"/>
                  <a:pt x="409" y="40"/>
                </a:cubicBezTo>
                <a:cubicBezTo>
                  <a:pt x="403" y="24"/>
                  <a:pt x="395" y="9"/>
                  <a:pt x="393" y="7"/>
                </a:cubicBezTo>
                <a:cubicBezTo>
                  <a:pt x="388" y="5"/>
                  <a:pt x="373" y="8"/>
                  <a:pt x="369" y="12"/>
                </a:cubicBezTo>
                <a:cubicBezTo>
                  <a:pt x="367" y="13"/>
                  <a:pt x="365" y="31"/>
                  <a:pt x="363" y="47"/>
                </a:cubicBezTo>
                <a:cubicBezTo>
                  <a:pt x="362" y="65"/>
                  <a:pt x="362" y="81"/>
                  <a:pt x="361" y="83"/>
                </a:cubicBezTo>
                <a:cubicBezTo>
                  <a:pt x="359" y="86"/>
                  <a:pt x="348" y="88"/>
                  <a:pt x="348" y="88"/>
                </a:cubicBezTo>
                <a:cubicBezTo>
                  <a:pt x="348" y="88"/>
                  <a:pt x="348" y="88"/>
                  <a:pt x="348" y="88"/>
                </a:cubicBezTo>
                <a:cubicBezTo>
                  <a:pt x="348" y="88"/>
                  <a:pt x="338" y="92"/>
                  <a:pt x="335" y="91"/>
                </a:cubicBezTo>
                <a:cubicBezTo>
                  <a:pt x="333" y="90"/>
                  <a:pt x="324" y="76"/>
                  <a:pt x="314" y="63"/>
                </a:cubicBezTo>
                <a:cubicBezTo>
                  <a:pt x="304" y="49"/>
                  <a:pt x="293" y="35"/>
                  <a:pt x="290" y="35"/>
                </a:cubicBezTo>
                <a:cubicBezTo>
                  <a:pt x="285" y="33"/>
                  <a:pt x="271" y="40"/>
                  <a:pt x="268" y="44"/>
                </a:cubicBezTo>
                <a:cubicBezTo>
                  <a:pt x="267" y="47"/>
                  <a:pt x="269" y="64"/>
                  <a:pt x="271" y="81"/>
                </a:cubicBezTo>
                <a:cubicBezTo>
                  <a:pt x="274" y="97"/>
                  <a:pt x="277" y="114"/>
                  <a:pt x="277" y="116"/>
                </a:cubicBezTo>
                <a:cubicBezTo>
                  <a:pt x="276" y="119"/>
                  <a:pt x="266" y="123"/>
                  <a:pt x="266" y="123"/>
                </a:cubicBezTo>
                <a:cubicBezTo>
                  <a:pt x="266" y="123"/>
                  <a:pt x="266" y="123"/>
                  <a:pt x="266" y="123"/>
                </a:cubicBezTo>
                <a:cubicBezTo>
                  <a:pt x="266" y="123"/>
                  <a:pt x="257" y="130"/>
                  <a:pt x="253" y="129"/>
                </a:cubicBezTo>
                <a:cubicBezTo>
                  <a:pt x="252" y="129"/>
                  <a:pt x="240" y="118"/>
                  <a:pt x="227" y="107"/>
                </a:cubicBezTo>
                <a:cubicBezTo>
                  <a:pt x="214" y="96"/>
                  <a:pt x="200" y="85"/>
                  <a:pt x="197" y="85"/>
                </a:cubicBezTo>
                <a:cubicBezTo>
                  <a:pt x="192" y="85"/>
                  <a:pt x="179" y="95"/>
                  <a:pt x="178" y="100"/>
                </a:cubicBezTo>
                <a:cubicBezTo>
                  <a:pt x="177" y="102"/>
                  <a:pt x="183" y="118"/>
                  <a:pt x="189" y="134"/>
                </a:cubicBezTo>
                <a:cubicBezTo>
                  <a:pt x="196" y="150"/>
                  <a:pt x="203" y="165"/>
                  <a:pt x="203" y="167"/>
                </a:cubicBezTo>
                <a:cubicBezTo>
                  <a:pt x="203" y="171"/>
                  <a:pt x="194" y="177"/>
                  <a:pt x="194" y="177"/>
                </a:cubicBezTo>
                <a:cubicBezTo>
                  <a:pt x="194" y="177"/>
                  <a:pt x="194" y="177"/>
                  <a:pt x="194" y="177"/>
                </a:cubicBezTo>
                <a:cubicBezTo>
                  <a:pt x="194" y="177"/>
                  <a:pt x="186" y="185"/>
                  <a:pt x="183" y="186"/>
                </a:cubicBezTo>
                <a:cubicBezTo>
                  <a:pt x="181" y="186"/>
                  <a:pt x="167" y="178"/>
                  <a:pt x="152" y="170"/>
                </a:cubicBezTo>
                <a:cubicBezTo>
                  <a:pt x="137" y="162"/>
                  <a:pt x="121" y="155"/>
                  <a:pt x="118" y="156"/>
                </a:cubicBezTo>
                <a:cubicBezTo>
                  <a:pt x="113" y="157"/>
                  <a:pt x="103" y="169"/>
                  <a:pt x="103" y="174"/>
                </a:cubicBezTo>
                <a:cubicBezTo>
                  <a:pt x="103" y="177"/>
                  <a:pt x="112" y="191"/>
                  <a:pt x="122" y="205"/>
                </a:cubicBezTo>
                <a:cubicBezTo>
                  <a:pt x="132" y="219"/>
                  <a:pt x="142" y="232"/>
                  <a:pt x="143" y="234"/>
                </a:cubicBezTo>
                <a:cubicBezTo>
                  <a:pt x="143" y="238"/>
                  <a:pt x="136" y="246"/>
                  <a:pt x="136" y="246"/>
                </a:cubicBezTo>
                <a:cubicBezTo>
                  <a:pt x="136" y="246"/>
                  <a:pt x="136" y="246"/>
                  <a:pt x="136" y="246"/>
                </a:cubicBezTo>
                <a:cubicBezTo>
                  <a:pt x="136" y="246"/>
                  <a:pt x="131" y="256"/>
                  <a:pt x="128" y="257"/>
                </a:cubicBezTo>
                <a:cubicBezTo>
                  <a:pt x="126" y="257"/>
                  <a:pt x="110" y="253"/>
                  <a:pt x="94" y="248"/>
                </a:cubicBezTo>
                <a:cubicBezTo>
                  <a:pt x="77" y="244"/>
                  <a:pt x="60" y="241"/>
                  <a:pt x="58" y="242"/>
                </a:cubicBezTo>
                <a:cubicBezTo>
                  <a:pt x="52" y="245"/>
                  <a:pt x="46" y="259"/>
                  <a:pt x="47" y="264"/>
                </a:cubicBezTo>
                <a:cubicBezTo>
                  <a:pt x="47" y="266"/>
                  <a:pt x="60" y="279"/>
                  <a:pt x="72" y="290"/>
                </a:cubicBezTo>
                <a:cubicBezTo>
                  <a:pt x="85" y="301"/>
                  <a:pt x="98" y="311"/>
                  <a:pt x="99" y="313"/>
                </a:cubicBezTo>
                <a:cubicBezTo>
                  <a:pt x="101" y="317"/>
                  <a:pt x="96" y="326"/>
                  <a:pt x="96" y="326"/>
                </a:cubicBezTo>
                <a:cubicBezTo>
                  <a:pt x="96" y="326"/>
                  <a:pt x="96" y="326"/>
                  <a:pt x="96" y="326"/>
                </a:cubicBezTo>
                <a:cubicBezTo>
                  <a:pt x="95" y="326"/>
                  <a:pt x="93" y="337"/>
                  <a:pt x="90" y="339"/>
                </a:cubicBezTo>
                <a:cubicBezTo>
                  <a:pt x="89" y="340"/>
                  <a:pt x="72" y="339"/>
                  <a:pt x="55" y="338"/>
                </a:cubicBezTo>
                <a:cubicBezTo>
                  <a:pt x="38" y="338"/>
                  <a:pt x="21" y="339"/>
                  <a:pt x="19" y="341"/>
                </a:cubicBezTo>
                <a:cubicBezTo>
                  <a:pt x="14" y="344"/>
                  <a:pt x="11" y="359"/>
                  <a:pt x="13" y="364"/>
                </a:cubicBezTo>
                <a:cubicBezTo>
                  <a:pt x="14" y="367"/>
                  <a:pt x="29" y="376"/>
                  <a:pt x="44" y="383"/>
                </a:cubicBezTo>
                <a:cubicBezTo>
                  <a:pt x="59" y="391"/>
                  <a:pt x="74" y="398"/>
                  <a:pt x="76" y="400"/>
                </a:cubicBezTo>
                <a:cubicBezTo>
                  <a:pt x="78" y="403"/>
                  <a:pt x="75" y="413"/>
                  <a:pt x="75" y="413"/>
                </a:cubicBezTo>
                <a:cubicBezTo>
                  <a:pt x="75" y="414"/>
                  <a:pt x="75" y="414"/>
                  <a:pt x="75" y="414"/>
                </a:cubicBezTo>
                <a:cubicBezTo>
                  <a:pt x="75" y="414"/>
                  <a:pt x="75" y="424"/>
                  <a:pt x="72" y="427"/>
                </a:cubicBezTo>
                <a:cubicBezTo>
                  <a:pt x="71" y="428"/>
                  <a:pt x="55" y="431"/>
                  <a:pt x="38" y="435"/>
                </a:cubicBezTo>
                <a:cubicBezTo>
                  <a:pt x="22" y="439"/>
                  <a:pt x="5" y="443"/>
                  <a:pt x="3" y="445"/>
                </a:cubicBezTo>
                <a:cubicBezTo>
                  <a:pt x="0" y="450"/>
                  <a:pt x="0" y="465"/>
                  <a:pt x="3" y="470"/>
                </a:cubicBezTo>
                <a:cubicBezTo>
                  <a:pt x="5" y="472"/>
                  <a:pt x="21" y="477"/>
                  <a:pt x="38" y="481"/>
                </a:cubicBezTo>
                <a:cubicBezTo>
                  <a:pt x="54" y="485"/>
                  <a:pt x="71" y="489"/>
                  <a:pt x="72" y="490"/>
                </a:cubicBezTo>
                <a:cubicBezTo>
                  <a:pt x="75" y="492"/>
                  <a:pt x="75" y="503"/>
                  <a:pt x="75" y="503"/>
                </a:cubicBezTo>
                <a:cubicBezTo>
                  <a:pt x="75" y="503"/>
                  <a:pt x="75" y="503"/>
                  <a:pt x="75" y="503"/>
                </a:cubicBezTo>
                <a:cubicBezTo>
                  <a:pt x="75" y="503"/>
                  <a:pt x="77" y="514"/>
                  <a:pt x="76" y="517"/>
                </a:cubicBezTo>
                <a:cubicBezTo>
                  <a:pt x="75" y="519"/>
                  <a:pt x="59" y="525"/>
                  <a:pt x="44" y="533"/>
                </a:cubicBezTo>
                <a:cubicBezTo>
                  <a:pt x="29" y="540"/>
                  <a:pt x="14" y="548"/>
                  <a:pt x="13" y="551"/>
                </a:cubicBezTo>
                <a:cubicBezTo>
                  <a:pt x="10" y="556"/>
                  <a:pt x="14" y="571"/>
                  <a:pt x="18" y="574"/>
                </a:cubicBezTo>
                <a:cubicBezTo>
                  <a:pt x="20" y="576"/>
                  <a:pt x="37" y="577"/>
                  <a:pt x="54" y="578"/>
                </a:cubicBezTo>
                <a:cubicBezTo>
                  <a:pt x="71" y="578"/>
                  <a:pt x="88" y="577"/>
                  <a:pt x="90" y="578"/>
                </a:cubicBezTo>
                <a:cubicBezTo>
                  <a:pt x="93" y="580"/>
                  <a:pt x="96" y="591"/>
                  <a:pt x="96" y="591"/>
                </a:cubicBezTo>
                <a:cubicBezTo>
                  <a:pt x="96" y="591"/>
                  <a:pt x="96" y="591"/>
                  <a:pt x="96" y="591"/>
                </a:cubicBezTo>
                <a:cubicBezTo>
                  <a:pt x="96" y="591"/>
                  <a:pt x="100" y="601"/>
                  <a:pt x="99" y="604"/>
                </a:cubicBezTo>
                <a:cubicBezTo>
                  <a:pt x="99" y="606"/>
                  <a:pt x="86" y="615"/>
                  <a:pt x="72" y="626"/>
                </a:cubicBezTo>
                <a:cubicBezTo>
                  <a:pt x="59" y="637"/>
                  <a:pt x="47" y="649"/>
                  <a:pt x="46" y="651"/>
                </a:cubicBezTo>
                <a:cubicBezTo>
                  <a:pt x="45" y="657"/>
                  <a:pt x="52" y="671"/>
                  <a:pt x="57" y="673"/>
                </a:cubicBezTo>
                <a:cubicBezTo>
                  <a:pt x="59" y="674"/>
                  <a:pt x="76" y="672"/>
                  <a:pt x="93" y="668"/>
                </a:cubicBezTo>
                <a:cubicBezTo>
                  <a:pt x="110" y="664"/>
                  <a:pt x="126" y="660"/>
                  <a:pt x="128" y="660"/>
                </a:cubicBezTo>
                <a:cubicBezTo>
                  <a:pt x="131" y="661"/>
                  <a:pt x="136" y="671"/>
                  <a:pt x="136" y="671"/>
                </a:cubicBezTo>
                <a:cubicBezTo>
                  <a:pt x="136" y="671"/>
                  <a:pt x="136" y="671"/>
                  <a:pt x="136" y="671"/>
                </a:cubicBezTo>
                <a:cubicBezTo>
                  <a:pt x="136" y="671"/>
                  <a:pt x="143" y="680"/>
                  <a:pt x="143" y="683"/>
                </a:cubicBezTo>
                <a:cubicBezTo>
                  <a:pt x="143" y="685"/>
                  <a:pt x="132" y="697"/>
                  <a:pt x="122" y="711"/>
                </a:cubicBezTo>
                <a:cubicBezTo>
                  <a:pt x="111" y="724"/>
                  <a:pt x="102" y="739"/>
                  <a:pt x="102" y="741"/>
                </a:cubicBezTo>
                <a:cubicBezTo>
                  <a:pt x="102" y="747"/>
                  <a:pt x="112" y="759"/>
                  <a:pt x="117" y="760"/>
                </a:cubicBezTo>
                <a:cubicBezTo>
                  <a:pt x="120" y="761"/>
                  <a:pt x="136" y="754"/>
                  <a:pt x="151" y="747"/>
                </a:cubicBezTo>
                <a:cubicBezTo>
                  <a:pt x="166" y="739"/>
                  <a:pt x="181" y="731"/>
                  <a:pt x="183" y="731"/>
                </a:cubicBezTo>
                <a:cubicBezTo>
                  <a:pt x="187" y="731"/>
                  <a:pt x="194" y="740"/>
                  <a:pt x="194" y="740"/>
                </a:cubicBezTo>
                <a:cubicBezTo>
                  <a:pt x="194" y="740"/>
                  <a:pt x="194" y="740"/>
                  <a:pt x="194" y="740"/>
                </a:cubicBezTo>
                <a:cubicBezTo>
                  <a:pt x="194" y="740"/>
                  <a:pt x="202" y="747"/>
                  <a:pt x="203" y="750"/>
                </a:cubicBezTo>
                <a:cubicBezTo>
                  <a:pt x="203" y="751"/>
                  <a:pt x="196" y="766"/>
                  <a:pt x="189" y="782"/>
                </a:cubicBezTo>
                <a:cubicBezTo>
                  <a:pt x="182" y="797"/>
                  <a:pt x="176" y="813"/>
                  <a:pt x="177" y="816"/>
                </a:cubicBezTo>
                <a:cubicBezTo>
                  <a:pt x="178" y="822"/>
                  <a:pt x="191" y="831"/>
                  <a:pt x="196" y="831"/>
                </a:cubicBezTo>
                <a:cubicBezTo>
                  <a:pt x="199" y="831"/>
                  <a:pt x="213" y="821"/>
                  <a:pt x="226" y="810"/>
                </a:cubicBezTo>
                <a:cubicBezTo>
                  <a:pt x="239" y="799"/>
                  <a:pt x="252" y="788"/>
                  <a:pt x="254" y="787"/>
                </a:cubicBezTo>
                <a:cubicBezTo>
                  <a:pt x="257" y="787"/>
                  <a:pt x="266" y="793"/>
                  <a:pt x="266" y="793"/>
                </a:cubicBezTo>
                <a:cubicBezTo>
                  <a:pt x="266" y="793"/>
                  <a:pt x="266" y="793"/>
                  <a:pt x="266" y="793"/>
                </a:cubicBezTo>
                <a:cubicBezTo>
                  <a:pt x="266" y="793"/>
                  <a:pt x="276" y="798"/>
                  <a:pt x="277" y="801"/>
                </a:cubicBezTo>
                <a:cubicBezTo>
                  <a:pt x="278" y="803"/>
                  <a:pt x="274" y="819"/>
                  <a:pt x="271" y="835"/>
                </a:cubicBezTo>
                <a:cubicBezTo>
                  <a:pt x="268" y="852"/>
                  <a:pt x="265" y="869"/>
                  <a:pt x="267" y="872"/>
                </a:cubicBezTo>
                <a:cubicBezTo>
                  <a:pt x="269" y="877"/>
                  <a:pt x="284" y="883"/>
                  <a:pt x="289" y="881"/>
                </a:cubicBezTo>
                <a:cubicBezTo>
                  <a:pt x="291" y="881"/>
                  <a:pt x="303" y="868"/>
                  <a:pt x="313" y="854"/>
                </a:cubicBezTo>
                <a:cubicBezTo>
                  <a:pt x="324" y="841"/>
                  <a:pt x="333" y="827"/>
                  <a:pt x="335" y="826"/>
                </a:cubicBezTo>
                <a:cubicBezTo>
                  <a:pt x="338" y="824"/>
                  <a:pt x="348" y="829"/>
                  <a:pt x="348" y="829"/>
                </a:cubicBezTo>
                <a:cubicBezTo>
                  <a:pt x="348" y="829"/>
                  <a:pt x="348" y="829"/>
                  <a:pt x="348" y="829"/>
                </a:cubicBezTo>
                <a:cubicBezTo>
                  <a:pt x="348" y="829"/>
                  <a:pt x="359" y="831"/>
                  <a:pt x="361" y="834"/>
                </a:cubicBezTo>
                <a:cubicBezTo>
                  <a:pt x="362" y="835"/>
                  <a:pt x="362" y="852"/>
                  <a:pt x="363" y="869"/>
                </a:cubicBezTo>
                <a:cubicBezTo>
                  <a:pt x="364" y="886"/>
                  <a:pt x="365" y="903"/>
                  <a:pt x="367" y="905"/>
                </a:cubicBezTo>
                <a:cubicBezTo>
                  <a:pt x="371" y="909"/>
                  <a:pt x="386" y="912"/>
                  <a:pt x="391" y="909"/>
                </a:cubicBezTo>
                <a:cubicBezTo>
                  <a:pt x="393" y="908"/>
                  <a:pt x="401" y="893"/>
                  <a:pt x="408" y="877"/>
                </a:cubicBezTo>
                <a:cubicBezTo>
                  <a:pt x="415" y="862"/>
                  <a:pt x="422" y="846"/>
                  <a:pt x="423" y="845"/>
                </a:cubicBezTo>
                <a:cubicBezTo>
                  <a:pt x="426" y="842"/>
                  <a:pt x="436" y="844"/>
                  <a:pt x="436" y="844"/>
                </a:cubicBezTo>
                <a:cubicBezTo>
                  <a:pt x="437" y="845"/>
                  <a:pt x="437" y="845"/>
                  <a:pt x="437" y="845"/>
                </a:cubicBezTo>
                <a:cubicBezTo>
                  <a:pt x="437" y="845"/>
                  <a:pt x="448" y="844"/>
                  <a:pt x="450" y="846"/>
                </a:cubicBezTo>
                <a:cubicBezTo>
                  <a:pt x="451" y="847"/>
                  <a:pt x="455" y="864"/>
                  <a:pt x="460" y="880"/>
                </a:cubicBezTo>
                <a:cubicBezTo>
                  <a:pt x="465" y="896"/>
                  <a:pt x="470" y="912"/>
                  <a:pt x="473" y="914"/>
                </a:cubicBezTo>
                <a:cubicBezTo>
                  <a:pt x="477" y="917"/>
                  <a:pt x="493" y="916"/>
                  <a:pt x="497" y="913"/>
                </a:cubicBezTo>
                <a:cubicBezTo>
                  <a:pt x="499" y="911"/>
                  <a:pt x="503" y="894"/>
                  <a:pt x="506" y="878"/>
                </a:cubicBezTo>
                <a:cubicBezTo>
                  <a:pt x="510" y="861"/>
                  <a:pt x="512" y="844"/>
                  <a:pt x="513" y="843"/>
                </a:cubicBezTo>
                <a:cubicBezTo>
                  <a:pt x="515" y="840"/>
                  <a:pt x="526" y="839"/>
                  <a:pt x="526" y="839"/>
                </a:cubicBezTo>
                <a:cubicBezTo>
                  <a:pt x="526" y="839"/>
                  <a:pt x="526" y="839"/>
                  <a:pt x="526" y="839"/>
                </a:cubicBezTo>
                <a:cubicBezTo>
                  <a:pt x="526" y="839"/>
                  <a:pt x="537" y="837"/>
                  <a:pt x="540" y="838"/>
                </a:cubicBezTo>
                <a:cubicBezTo>
                  <a:pt x="541" y="839"/>
                  <a:pt x="549" y="854"/>
                  <a:pt x="557" y="868"/>
                </a:cubicBezTo>
                <a:cubicBezTo>
                  <a:pt x="565" y="883"/>
                  <a:pt x="575" y="898"/>
                  <a:pt x="577" y="899"/>
                </a:cubicBezTo>
                <a:cubicBezTo>
                  <a:pt x="583" y="901"/>
                  <a:pt x="597" y="896"/>
                  <a:pt x="601" y="892"/>
                </a:cubicBezTo>
                <a:cubicBezTo>
                  <a:pt x="602" y="890"/>
                  <a:pt x="602" y="873"/>
                  <a:pt x="602" y="855"/>
                </a:cubicBezTo>
                <a:cubicBezTo>
                  <a:pt x="601" y="838"/>
                  <a:pt x="600" y="822"/>
                  <a:pt x="600" y="820"/>
                </a:cubicBezTo>
                <a:cubicBezTo>
                  <a:pt x="602" y="816"/>
                  <a:pt x="612" y="814"/>
                  <a:pt x="612" y="814"/>
                </a:cubicBezTo>
                <a:cubicBezTo>
                  <a:pt x="612" y="814"/>
                  <a:pt x="612" y="814"/>
                  <a:pt x="612" y="814"/>
                </a:cubicBezTo>
                <a:cubicBezTo>
                  <a:pt x="612" y="814"/>
                  <a:pt x="622" y="808"/>
                  <a:pt x="625" y="809"/>
                </a:cubicBezTo>
                <a:cubicBezTo>
                  <a:pt x="627" y="809"/>
                  <a:pt x="638" y="822"/>
                  <a:pt x="649" y="835"/>
                </a:cubicBezTo>
                <a:cubicBezTo>
                  <a:pt x="661" y="847"/>
                  <a:pt x="673" y="859"/>
                  <a:pt x="676" y="860"/>
                </a:cubicBezTo>
                <a:cubicBezTo>
                  <a:pt x="681" y="860"/>
                  <a:pt x="695" y="852"/>
                  <a:pt x="697" y="847"/>
                </a:cubicBezTo>
                <a:cubicBezTo>
                  <a:pt x="698" y="845"/>
                  <a:pt x="694" y="828"/>
                  <a:pt x="689" y="812"/>
                </a:cubicBezTo>
                <a:cubicBezTo>
                  <a:pt x="685" y="795"/>
                  <a:pt x="679" y="779"/>
                  <a:pt x="680" y="778"/>
                </a:cubicBezTo>
                <a:cubicBezTo>
                  <a:pt x="680" y="774"/>
                  <a:pt x="690" y="769"/>
                  <a:pt x="690" y="769"/>
                </a:cubicBezTo>
                <a:cubicBezTo>
                  <a:pt x="690" y="769"/>
                  <a:pt x="690" y="769"/>
                  <a:pt x="690" y="769"/>
                </a:cubicBezTo>
                <a:cubicBezTo>
                  <a:pt x="690" y="769"/>
                  <a:pt x="698" y="761"/>
                  <a:pt x="702" y="761"/>
                </a:cubicBezTo>
                <a:cubicBezTo>
                  <a:pt x="703" y="761"/>
                  <a:pt x="717" y="771"/>
                  <a:pt x="731" y="781"/>
                </a:cubicBezTo>
                <a:cubicBezTo>
                  <a:pt x="745" y="790"/>
                  <a:pt x="759" y="799"/>
                  <a:pt x="762" y="799"/>
                </a:cubicBezTo>
                <a:cubicBezTo>
                  <a:pt x="768" y="798"/>
                  <a:pt x="779" y="787"/>
                  <a:pt x="780" y="782"/>
                </a:cubicBezTo>
                <a:cubicBezTo>
                  <a:pt x="780" y="780"/>
                  <a:pt x="773" y="764"/>
                  <a:pt x="765" y="749"/>
                </a:cubicBezTo>
                <a:cubicBezTo>
                  <a:pt x="756" y="734"/>
                  <a:pt x="748" y="720"/>
                  <a:pt x="747" y="718"/>
                </a:cubicBezTo>
                <a:cubicBezTo>
                  <a:pt x="747" y="714"/>
                  <a:pt x="755" y="707"/>
                  <a:pt x="755" y="707"/>
                </a:cubicBezTo>
                <a:cubicBezTo>
                  <a:pt x="755" y="707"/>
                  <a:pt x="755" y="707"/>
                  <a:pt x="755" y="707"/>
                </a:cubicBezTo>
                <a:cubicBezTo>
                  <a:pt x="755" y="707"/>
                  <a:pt x="762" y="698"/>
                  <a:pt x="765" y="697"/>
                </a:cubicBezTo>
                <a:cubicBezTo>
                  <a:pt x="767" y="697"/>
                  <a:pt x="782" y="703"/>
                  <a:pt x="798" y="709"/>
                </a:cubicBezTo>
                <a:cubicBezTo>
                  <a:pt x="813" y="715"/>
                  <a:pt x="830" y="721"/>
                  <a:pt x="833" y="720"/>
                </a:cubicBezTo>
                <a:cubicBezTo>
                  <a:pt x="838" y="718"/>
                  <a:pt x="846" y="705"/>
                  <a:pt x="846" y="699"/>
                </a:cubicBezTo>
                <a:cubicBezTo>
                  <a:pt x="846" y="697"/>
                  <a:pt x="835" y="683"/>
                  <a:pt x="824" y="671"/>
                </a:cubicBezTo>
                <a:cubicBezTo>
                  <a:pt x="812" y="658"/>
                  <a:pt x="800" y="646"/>
                  <a:pt x="800" y="645"/>
                </a:cubicBezTo>
                <a:cubicBezTo>
                  <a:pt x="799" y="641"/>
                  <a:pt x="805" y="632"/>
                  <a:pt x="805" y="632"/>
                </a:cubicBezTo>
                <a:cubicBezTo>
                  <a:pt x="805" y="632"/>
                  <a:pt x="805" y="632"/>
                  <a:pt x="805" y="632"/>
                </a:cubicBezTo>
                <a:cubicBezTo>
                  <a:pt x="805" y="632"/>
                  <a:pt x="809" y="622"/>
                  <a:pt x="812" y="620"/>
                </a:cubicBezTo>
                <a:cubicBezTo>
                  <a:pt x="813" y="619"/>
                  <a:pt x="830" y="622"/>
                  <a:pt x="846" y="624"/>
                </a:cubicBezTo>
                <a:cubicBezTo>
                  <a:pt x="863" y="627"/>
                  <a:pt x="880" y="628"/>
                  <a:pt x="883" y="626"/>
                </a:cubicBezTo>
                <a:cubicBezTo>
                  <a:pt x="888" y="624"/>
                  <a:pt x="893" y="609"/>
                  <a:pt x="891" y="604"/>
                </a:cubicBezTo>
                <a:cubicBezTo>
                  <a:pt x="891" y="601"/>
                  <a:pt x="877" y="591"/>
                  <a:pt x="863" y="581"/>
                </a:cubicBezTo>
                <a:cubicBezTo>
                  <a:pt x="849" y="571"/>
                  <a:pt x="834" y="563"/>
                  <a:pt x="833" y="561"/>
                </a:cubicBezTo>
                <a:cubicBezTo>
                  <a:pt x="831" y="558"/>
                  <a:pt x="835" y="548"/>
                  <a:pt x="835" y="548"/>
                </a:cubicBezTo>
                <a:cubicBezTo>
                  <a:pt x="835" y="548"/>
                  <a:pt x="835" y="548"/>
                  <a:pt x="835" y="548"/>
                </a:cubicBezTo>
                <a:cubicBezTo>
                  <a:pt x="836" y="548"/>
                  <a:pt x="837" y="537"/>
                  <a:pt x="840" y="535"/>
                </a:cubicBezTo>
                <a:cubicBezTo>
                  <a:pt x="841" y="533"/>
                  <a:pt x="857" y="533"/>
                  <a:pt x="874" y="531"/>
                </a:cubicBezTo>
                <a:cubicBezTo>
                  <a:pt x="891" y="529"/>
                  <a:pt x="908" y="526"/>
                  <a:pt x="910" y="524"/>
                </a:cubicBezTo>
                <a:cubicBezTo>
                  <a:pt x="914" y="520"/>
                  <a:pt x="916" y="505"/>
                  <a:pt x="913" y="500"/>
                </a:cubicBezTo>
                <a:cubicBezTo>
                  <a:pt x="912" y="498"/>
                  <a:pt x="896" y="491"/>
                  <a:pt x="880" y="485"/>
                </a:cubicBezTo>
                <a:close/>
              </a:path>
            </a:pathLst>
          </a:custGeom>
          <a:gradFill>
            <a:gsLst>
              <a:gs pos="0">
                <a:sysClr val="window" lastClr="FFFFFF">
                  <a:lumMod val="85000"/>
                </a:sysClr>
              </a:gs>
              <a:gs pos="100000">
                <a:sysClr val="window" lastClr="FFFFFF"/>
              </a:gs>
            </a:gsLst>
            <a:lin ang="0" scaled="0"/>
          </a:gradFill>
          <a:ln>
            <a:noFill/>
          </a:ln>
        </p:spPr>
        <p:txBody>
          <a:bodyPr vert="horz" wrap="square" lIns="80979" tIns="40490" rIns="80979" bIns="40490" numCol="1" anchor="t" anchorCtr="0" compatLnSpc="1">
            <a:prstTxWarp prst="textNoShape">
              <a:avLst/>
            </a:prstTxWarp>
          </a:bodyPr>
          <a:lstStyle/>
          <a:p>
            <a:pPr defTabSz="914378" fontAlgn="base">
              <a:spcBef>
                <a:spcPct val="0"/>
              </a:spcBef>
              <a:spcAft>
                <a:spcPct val="0"/>
              </a:spcAft>
              <a:defRPr/>
            </a:pPr>
            <a:endParaRPr lang="id-ID" kern="0" dirty="0">
              <a:solidFill>
                <a:prstClr val="black"/>
              </a:solidFill>
              <a:latin typeface="微软雅黑"/>
            </a:endParaRPr>
          </a:p>
        </p:txBody>
      </p:sp>
      <p:sp>
        <p:nvSpPr>
          <p:cNvPr id="13" name="Oval 122"/>
          <p:cNvSpPr>
            <a:spLocks noChangeArrowheads="1"/>
          </p:cNvSpPr>
          <p:nvPr/>
        </p:nvSpPr>
        <p:spPr bwMode="auto">
          <a:xfrm flipV="1">
            <a:off x="4934202" y="3126780"/>
            <a:ext cx="1311498" cy="1311598"/>
          </a:xfrm>
          <a:prstGeom prst="ellipse">
            <a:avLst/>
          </a:prstGeom>
          <a:gradFill>
            <a:gsLst>
              <a:gs pos="0">
                <a:sysClr val="window" lastClr="FFFFFF">
                  <a:lumMod val="85000"/>
                </a:sysClr>
              </a:gs>
              <a:gs pos="100000">
                <a:sysClr val="window" lastClr="FFFFFF"/>
              </a:gs>
            </a:gsLst>
            <a:lin ang="9000000" scaled="0"/>
          </a:gradFill>
          <a:ln>
            <a:noFill/>
          </a:ln>
        </p:spPr>
        <p:txBody>
          <a:bodyPr vert="horz" wrap="square" lIns="80979" tIns="40490" rIns="80979" bIns="40490" numCol="1" anchor="t" anchorCtr="0" compatLnSpc="1">
            <a:prstTxWarp prst="textNoShape">
              <a:avLst/>
            </a:prstTxWarp>
          </a:bodyPr>
          <a:lstStyle/>
          <a:p>
            <a:pPr defTabSz="914378" fontAlgn="base">
              <a:spcBef>
                <a:spcPct val="0"/>
              </a:spcBef>
              <a:spcAft>
                <a:spcPct val="0"/>
              </a:spcAft>
              <a:defRPr/>
            </a:pPr>
            <a:endParaRPr lang="id-ID" kern="0" dirty="0">
              <a:solidFill>
                <a:prstClr val="black"/>
              </a:solidFill>
              <a:latin typeface="微软雅黑"/>
            </a:endParaRPr>
          </a:p>
        </p:txBody>
      </p:sp>
      <p:sp>
        <p:nvSpPr>
          <p:cNvPr id="14" name="Freeform 124"/>
          <p:cNvSpPr>
            <a:spLocks/>
          </p:cNvSpPr>
          <p:nvPr/>
        </p:nvSpPr>
        <p:spPr bwMode="auto">
          <a:xfrm rot="5400000" flipV="1">
            <a:off x="2969092" y="2740193"/>
            <a:ext cx="1534202" cy="1535032"/>
          </a:xfrm>
          <a:custGeom>
            <a:avLst/>
            <a:gdLst>
              <a:gd name="T0" fmla="*/ 0 w 972"/>
              <a:gd name="T1" fmla="*/ 972 h 972"/>
              <a:gd name="T2" fmla="*/ 0 w 972"/>
              <a:gd name="T3" fmla="*/ 486 h 972"/>
              <a:gd name="T4" fmla="*/ 486 w 972"/>
              <a:gd name="T5" fmla="*/ 0 h 972"/>
              <a:gd name="T6" fmla="*/ 972 w 972"/>
              <a:gd name="T7" fmla="*/ 486 h 972"/>
              <a:gd name="T8" fmla="*/ 486 w 972"/>
              <a:gd name="T9" fmla="*/ 972 h 972"/>
              <a:gd name="T10" fmla="*/ 0 w 972"/>
              <a:gd name="T11" fmla="*/ 972 h 9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72" h="972">
                <a:moveTo>
                  <a:pt x="0" y="972"/>
                </a:moveTo>
                <a:cubicBezTo>
                  <a:pt x="0" y="486"/>
                  <a:pt x="0" y="486"/>
                  <a:pt x="0" y="486"/>
                </a:cubicBezTo>
                <a:cubicBezTo>
                  <a:pt x="0" y="218"/>
                  <a:pt x="218" y="0"/>
                  <a:pt x="486" y="0"/>
                </a:cubicBezTo>
                <a:cubicBezTo>
                  <a:pt x="754" y="0"/>
                  <a:pt x="972" y="218"/>
                  <a:pt x="972" y="486"/>
                </a:cubicBezTo>
                <a:cubicBezTo>
                  <a:pt x="972" y="754"/>
                  <a:pt x="754" y="972"/>
                  <a:pt x="486" y="972"/>
                </a:cubicBezTo>
                <a:lnTo>
                  <a:pt x="0" y="97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80979" tIns="40490" rIns="80979" bIns="40490" numCol="1" anchor="t" anchorCtr="0" compatLnSpc="1">
            <a:prstTxWarp prst="textNoShape">
              <a:avLst/>
            </a:prstTxWarp>
          </a:bodyPr>
          <a:lstStyle/>
          <a:p>
            <a:pPr defTabSz="914378" fontAlgn="base">
              <a:spcBef>
                <a:spcPct val="0"/>
              </a:spcBef>
              <a:spcAft>
                <a:spcPct val="0"/>
              </a:spcAft>
              <a:defRPr/>
            </a:pPr>
            <a:endParaRPr lang="id-ID" kern="0" dirty="0">
              <a:solidFill>
                <a:prstClr val="black"/>
              </a:solidFill>
              <a:latin typeface="微软雅黑"/>
            </a:endParaRPr>
          </a:p>
        </p:txBody>
      </p:sp>
      <p:sp>
        <p:nvSpPr>
          <p:cNvPr id="15" name="Freeform 125"/>
          <p:cNvSpPr>
            <a:spLocks/>
          </p:cNvSpPr>
          <p:nvPr/>
        </p:nvSpPr>
        <p:spPr bwMode="auto">
          <a:xfrm rot="5400000" flipV="1">
            <a:off x="3077423" y="2849939"/>
            <a:ext cx="1304566" cy="1307077"/>
          </a:xfrm>
          <a:custGeom>
            <a:avLst/>
            <a:gdLst>
              <a:gd name="T0" fmla="*/ 846 w 916"/>
              <a:gd name="T1" fmla="*/ 458 h 917"/>
              <a:gd name="T2" fmla="*/ 910 w 916"/>
              <a:gd name="T3" fmla="*/ 394 h 917"/>
              <a:gd name="T4" fmla="*/ 835 w 916"/>
              <a:gd name="T5" fmla="*/ 369 h 917"/>
              <a:gd name="T6" fmla="*/ 884 w 916"/>
              <a:gd name="T7" fmla="*/ 292 h 917"/>
              <a:gd name="T8" fmla="*/ 805 w 916"/>
              <a:gd name="T9" fmla="*/ 285 h 917"/>
              <a:gd name="T10" fmla="*/ 834 w 916"/>
              <a:gd name="T11" fmla="*/ 199 h 917"/>
              <a:gd name="T12" fmla="*/ 755 w 916"/>
              <a:gd name="T13" fmla="*/ 210 h 917"/>
              <a:gd name="T14" fmla="*/ 764 w 916"/>
              <a:gd name="T15" fmla="*/ 119 h 917"/>
              <a:gd name="T16" fmla="*/ 690 w 916"/>
              <a:gd name="T17" fmla="*/ 148 h 917"/>
              <a:gd name="T18" fmla="*/ 677 w 916"/>
              <a:gd name="T19" fmla="*/ 58 h 917"/>
              <a:gd name="T20" fmla="*/ 612 w 916"/>
              <a:gd name="T21" fmla="*/ 103 h 917"/>
              <a:gd name="T22" fmla="*/ 579 w 916"/>
              <a:gd name="T23" fmla="*/ 19 h 917"/>
              <a:gd name="T24" fmla="*/ 526 w 916"/>
              <a:gd name="T25" fmla="*/ 77 h 917"/>
              <a:gd name="T26" fmla="*/ 474 w 916"/>
              <a:gd name="T27" fmla="*/ 3 h 917"/>
              <a:gd name="T28" fmla="*/ 436 w 916"/>
              <a:gd name="T29" fmla="*/ 72 h 917"/>
              <a:gd name="T30" fmla="*/ 369 w 916"/>
              <a:gd name="T31" fmla="*/ 12 h 917"/>
              <a:gd name="T32" fmla="*/ 348 w 916"/>
              <a:gd name="T33" fmla="*/ 88 h 917"/>
              <a:gd name="T34" fmla="*/ 268 w 916"/>
              <a:gd name="T35" fmla="*/ 44 h 917"/>
              <a:gd name="T36" fmla="*/ 266 w 916"/>
              <a:gd name="T37" fmla="*/ 123 h 917"/>
              <a:gd name="T38" fmla="*/ 178 w 916"/>
              <a:gd name="T39" fmla="*/ 100 h 917"/>
              <a:gd name="T40" fmla="*/ 194 w 916"/>
              <a:gd name="T41" fmla="*/ 177 h 917"/>
              <a:gd name="T42" fmla="*/ 103 w 916"/>
              <a:gd name="T43" fmla="*/ 174 h 917"/>
              <a:gd name="T44" fmla="*/ 136 w 916"/>
              <a:gd name="T45" fmla="*/ 246 h 917"/>
              <a:gd name="T46" fmla="*/ 47 w 916"/>
              <a:gd name="T47" fmla="*/ 264 h 917"/>
              <a:gd name="T48" fmla="*/ 96 w 916"/>
              <a:gd name="T49" fmla="*/ 326 h 917"/>
              <a:gd name="T50" fmla="*/ 13 w 916"/>
              <a:gd name="T51" fmla="*/ 364 h 917"/>
              <a:gd name="T52" fmla="*/ 75 w 916"/>
              <a:gd name="T53" fmla="*/ 414 h 917"/>
              <a:gd name="T54" fmla="*/ 3 w 916"/>
              <a:gd name="T55" fmla="*/ 470 h 917"/>
              <a:gd name="T56" fmla="*/ 75 w 916"/>
              <a:gd name="T57" fmla="*/ 503 h 917"/>
              <a:gd name="T58" fmla="*/ 18 w 916"/>
              <a:gd name="T59" fmla="*/ 574 h 917"/>
              <a:gd name="T60" fmla="*/ 96 w 916"/>
              <a:gd name="T61" fmla="*/ 591 h 917"/>
              <a:gd name="T62" fmla="*/ 57 w 916"/>
              <a:gd name="T63" fmla="*/ 673 h 917"/>
              <a:gd name="T64" fmla="*/ 136 w 916"/>
              <a:gd name="T65" fmla="*/ 671 h 917"/>
              <a:gd name="T66" fmla="*/ 117 w 916"/>
              <a:gd name="T67" fmla="*/ 760 h 917"/>
              <a:gd name="T68" fmla="*/ 194 w 916"/>
              <a:gd name="T69" fmla="*/ 740 h 917"/>
              <a:gd name="T70" fmla="*/ 196 w 916"/>
              <a:gd name="T71" fmla="*/ 831 h 917"/>
              <a:gd name="T72" fmla="*/ 266 w 916"/>
              <a:gd name="T73" fmla="*/ 793 h 917"/>
              <a:gd name="T74" fmla="*/ 289 w 916"/>
              <a:gd name="T75" fmla="*/ 881 h 917"/>
              <a:gd name="T76" fmla="*/ 348 w 916"/>
              <a:gd name="T77" fmla="*/ 829 h 917"/>
              <a:gd name="T78" fmla="*/ 391 w 916"/>
              <a:gd name="T79" fmla="*/ 909 h 917"/>
              <a:gd name="T80" fmla="*/ 437 w 916"/>
              <a:gd name="T81" fmla="*/ 845 h 917"/>
              <a:gd name="T82" fmla="*/ 497 w 916"/>
              <a:gd name="T83" fmla="*/ 913 h 917"/>
              <a:gd name="T84" fmla="*/ 526 w 916"/>
              <a:gd name="T85" fmla="*/ 839 h 917"/>
              <a:gd name="T86" fmla="*/ 601 w 916"/>
              <a:gd name="T87" fmla="*/ 892 h 917"/>
              <a:gd name="T88" fmla="*/ 612 w 916"/>
              <a:gd name="T89" fmla="*/ 814 h 917"/>
              <a:gd name="T90" fmla="*/ 697 w 916"/>
              <a:gd name="T91" fmla="*/ 847 h 917"/>
              <a:gd name="T92" fmla="*/ 690 w 916"/>
              <a:gd name="T93" fmla="*/ 769 h 917"/>
              <a:gd name="T94" fmla="*/ 780 w 916"/>
              <a:gd name="T95" fmla="*/ 782 h 917"/>
              <a:gd name="T96" fmla="*/ 755 w 916"/>
              <a:gd name="T97" fmla="*/ 707 h 917"/>
              <a:gd name="T98" fmla="*/ 846 w 916"/>
              <a:gd name="T99" fmla="*/ 699 h 917"/>
              <a:gd name="T100" fmla="*/ 805 w 916"/>
              <a:gd name="T101" fmla="*/ 632 h 917"/>
              <a:gd name="T102" fmla="*/ 891 w 916"/>
              <a:gd name="T103" fmla="*/ 604 h 917"/>
              <a:gd name="T104" fmla="*/ 835 w 916"/>
              <a:gd name="T105" fmla="*/ 548 h 917"/>
              <a:gd name="T106" fmla="*/ 913 w 916"/>
              <a:gd name="T107" fmla="*/ 500 h 9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916" h="917">
                <a:moveTo>
                  <a:pt x="880" y="485"/>
                </a:moveTo>
                <a:cubicBezTo>
                  <a:pt x="864" y="479"/>
                  <a:pt x="848" y="473"/>
                  <a:pt x="847" y="472"/>
                </a:cubicBezTo>
                <a:cubicBezTo>
                  <a:pt x="844" y="469"/>
                  <a:pt x="846" y="459"/>
                  <a:pt x="846" y="459"/>
                </a:cubicBezTo>
                <a:cubicBezTo>
                  <a:pt x="846" y="458"/>
                  <a:pt x="846" y="458"/>
                  <a:pt x="846" y="458"/>
                </a:cubicBezTo>
                <a:cubicBezTo>
                  <a:pt x="846" y="458"/>
                  <a:pt x="845" y="447"/>
                  <a:pt x="847" y="445"/>
                </a:cubicBezTo>
                <a:cubicBezTo>
                  <a:pt x="848" y="443"/>
                  <a:pt x="864" y="439"/>
                  <a:pt x="880" y="433"/>
                </a:cubicBezTo>
                <a:cubicBezTo>
                  <a:pt x="896" y="427"/>
                  <a:pt x="912" y="421"/>
                  <a:pt x="913" y="418"/>
                </a:cubicBezTo>
                <a:cubicBezTo>
                  <a:pt x="916" y="414"/>
                  <a:pt x="914" y="398"/>
                  <a:pt x="910" y="394"/>
                </a:cubicBezTo>
                <a:cubicBezTo>
                  <a:pt x="909" y="392"/>
                  <a:pt x="892" y="389"/>
                  <a:pt x="875" y="387"/>
                </a:cubicBezTo>
                <a:cubicBezTo>
                  <a:pt x="858" y="385"/>
                  <a:pt x="841" y="383"/>
                  <a:pt x="840" y="382"/>
                </a:cubicBezTo>
                <a:cubicBezTo>
                  <a:pt x="836" y="380"/>
                  <a:pt x="835" y="369"/>
                  <a:pt x="835" y="369"/>
                </a:cubicBezTo>
                <a:cubicBezTo>
                  <a:pt x="835" y="369"/>
                  <a:pt x="835" y="369"/>
                  <a:pt x="835" y="369"/>
                </a:cubicBezTo>
                <a:cubicBezTo>
                  <a:pt x="835" y="369"/>
                  <a:pt x="832" y="359"/>
                  <a:pt x="833" y="356"/>
                </a:cubicBezTo>
                <a:cubicBezTo>
                  <a:pt x="834" y="354"/>
                  <a:pt x="848" y="346"/>
                  <a:pt x="863" y="337"/>
                </a:cubicBezTo>
                <a:cubicBezTo>
                  <a:pt x="877" y="328"/>
                  <a:pt x="891" y="317"/>
                  <a:pt x="892" y="315"/>
                </a:cubicBezTo>
                <a:cubicBezTo>
                  <a:pt x="894" y="309"/>
                  <a:pt x="888" y="295"/>
                  <a:pt x="884" y="292"/>
                </a:cubicBezTo>
                <a:cubicBezTo>
                  <a:pt x="881" y="290"/>
                  <a:pt x="864" y="291"/>
                  <a:pt x="847" y="293"/>
                </a:cubicBezTo>
                <a:cubicBezTo>
                  <a:pt x="830" y="295"/>
                  <a:pt x="814" y="297"/>
                  <a:pt x="812" y="296"/>
                </a:cubicBezTo>
                <a:cubicBezTo>
                  <a:pt x="808" y="295"/>
                  <a:pt x="805" y="285"/>
                  <a:pt x="805" y="285"/>
                </a:cubicBezTo>
                <a:cubicBezTo>
                  <a:pt x="805" y="285"/>
                  <a:pt x="805" y="285"/>
                  <a:pt x="805" y="285"/>
                </a:cubicBezTo>
                <a:cubicBezTo>
                  <a:pt x="805" y="285"/>
                  <a:pt x="799" y="275"/>
                  <a:pt x="799" y="272"/>
                </a:cubicBezTo>
                <a:cubicBezTo>
                  <a:pt x="800" y="271"/>
                  <a:pt x="812" y="259"/>
                  <a:pt x="824" y="247"/>
                </a:cubicBezTo>
                <a:cubicBezTo>
                  <a:pt x="835" y="235"/>
                  <a:pt x="847" y="222"/>
                  <a:pt x="847" y="219"/>
                </a:cubicBezTo>
                <a:cubicBezTo>
                  <a:pt x="847" y="213"/>
                  <a:pt x="839" y="200"/>
                  <a:pt x="834" y="199"/>
                </a:cubicBezTo>
                <a:cubicBezTo>
                  <a:pt x="831" y="198"/>
                  <a:pt x="815" y="202"/>
                  <a:pt x="798" y="208"/>
                </a:cubicBezTo>
                <a:cubicBezTo>
                  <a:pt x="782" y="213"/>
                  <a:pt x="767" y="220"/>
                  <a:pt x="765" y="220"/>
                </a:cubicBezTo>
                <a:cubicBezTo>
                  <a:pt x="761" y="219"/>
                  <a:pt x="755" y="210"/>
                  <a:pt x="755" y="210"/>
                </a:cubicBezTo>
                <a:cubicBezTo>
                  <a:pt x="755" y="210"/>
                  <a:pt x="755" y="210"/>
                  <a:pt x="755" y="210"/>
                </a:cubicBezTo>
                <a:cubicBezTo>
                  <a:pt x="755" y="210"/>
                  <a:pt x="748" y="202"/>
                  <a:pt x="747" y="199"/>
                </a:cubicBezTo>
                <a:cubicBezTo>
                  <a:pt x="747" y="197"/>
                  <a:pt x="756" y="183"/>
                  <a:pt x="765" y="169"/>
                </a:cubicBezTo>
                <a:cubicBezTo>
                  <a:pt x="774" y="154"/>
                  <a:pt x="782" y="139"/>
                  <a:pt x="781" y="136"/>
                </a:cubicBezTo>
                <a:cubicBezTo>
                  <a:pt x="780" y="130"/>
                  <a:pt x="769" y="120"/>
                  <a:pt x="764" y="119"/>
                </a:cubicBezTo>
                <a:cubicBezTo>
                  <a:pt x="761" y="119"/>
                  <a:pt x="746" y="127"/>
                  <a:pt x="732" y="136"/>
                </a:cubicBezTo>
                <a:cubicBezTo>
                  <a:pt x="717" y="145"/>
                  <a:pt x="703" y="155"/>
                  <a:pt x="701" y="155"/>
                </a:cubicBezTo>
                <a:cubicBezTo>
                  <a:pt x="698" y="156"/>
                  <a:pt x="690" y="148"/>
                  <a:pt x="690" y="148"/>
                </a:cubicBezTo>
                <a:cubicBezTo>
                  <a:pt x="690" y="148"/>
                  <a:pt x="690" y="148"/>
                  <a:pt x="690" y="148"/>
                </a:cubicBezTo>
                <a:cubicBezTo>
                  <a:pt x="690" y="148"/>
                  <a:pt x="681" y="142"/>
                  <a:pt x="680" y="139"/>
                </a:cubicBezTo>
                <a:cubicBezTo>
                  <a:pt x="679" y="138"/>
                  <a:pt x="685" y="122"/>
                  <a:pt x="690" y="106"/>
                </a:cubicBezTo>
                <a:cubicBezTo>
                  <a:pt x="695" y="90"/>
                  <a:pt x="699" y="73"/>
                  <a:pt x="698" y="70"/>
                </a:cubicBezTo>
                <a:cubicBezTo>
                  <a:pt x="696" y="65"/>
                  <a:pt x="683" y="58"/>
                  <a:pt x="677" y="58"/>
                </a:cubicBezTo>
                <a:cubicBezTo>
                  <a:pt x="675" y="58"/>
                  <a:pt x="662" y="70"/>
                  <a:pt x="650" y="82"/>
                </a:cubicBezTo>
                <a:cubicBezTo>
                  <a:pt x="638" y="94"/>
                  <a:pt x="627" y="107"/>
                  <a:pt x="625" y="108"/>
                </a:cubicBezTo>
                <a:cubicBezTo>
                  <a:pt x="622" y="109"/>
                  <a:pt x="612" y="103"/>
                  <a:pt x="612" y="103"/>
                </a:cubicBezTo>
                <a:cubicBezTo>
                  <a:pt x="612" y="103"/>
                  <a:pt x="612" y="103"/>
                  <a:pt x="612" y="103"/>
                </a:cubicBezTo>
                <a:cubicBezTo>
                  <a:pt x="612" y="103"/>
                  <a:pt x="602" y="100"/>
                  <a:pt x="600" y="97"/>
                </a:cubicBezTo>
                <a:cubicBezTo>
                  <a:pt x="599" y="95"/>
                  <a:pt x="601" y="79"/>
                  <a:pt x="602" y="62"/>
                </a:cubicBezTo>
                <a:cubicBezTo>
                  <a:pt x="604" y="45"/>
                  <a:pt x="604" y="28"/>
                  <a:pt x="602" y="26"/>
                </a:cubicBezTo>
                <a:cubicBezTo>
                  <a:pt x="599" y="21"/>
                  <a:pt x="584" y="17"/>
                  <a:pt x="579" y="19"/>
                </a:cubicBezTo>
                <a:cubicBezTo>
                  <a:pt x="577" y="19"/>
                  <a:pt x="567" y="34"/>
                  <a:pt x="558" y="48"/>
                </a:cubicBezTo>
                <a:cubicBezTo>
                  <a:pt x="549" y="63"/>
                  <a:pt x="541" y="78"/>
                  <a:pt x="540" y="79"/>
                </a:cubicBezTo>
                <a:cubicBezTo>
                  <a:pt x="537" y="81"/>
                  <a:pt x="526" y="78"/>
                  <a:pt x="526" y="78"/>
                </a:cubicBezTo>
                <a:cubicBezTo>
                  <a:pt x="526" y="77"/>
                  <a:pt x="526" y="77"/>
                  <a:pt x="526" y="77"/>
                </a:cubicBezTo>
                <a:cubicBezTo>
                  <a:pt x="526" y="77"/>
                  <a:pt x="515" y="77"/>
                  <a:pt x="513" y="74"/>
                </a:cubicBezTo>
                <a:cubicBezTo>
                  <a:pt x="512" y="73"/>
                  <a:pt x="510" y="56"/>
                  <a:pt x="507" y="40"/>
                </a:cubicBezTo>
                <a:cubicBezTo>
                  <a:pt x="504" y="23"/>
                  <a:pt x="501" y="6"/>
                  <a:pt x="499" y="4"/>
                </a:cubicBezTo>
                <a:cubicBezTo>
                  <a:pt x="494" y="0"/>
                  <a:pt x="479" y="0"/>
                  <a:pt x="474" y="3"/>
                </a:cubicBezTo>
                <a:cubicBezTo>
                  <a:pt x="472" y="4"/>
                  <a:pt x="466" y="20"/>
                  <a:pt x="461" y="37"/>
                </a:cubicBezTo>
                <a:cubicBezTo>
                  <a:pt x="456" y="53"/>
                  <a:pt x="451" y="69"/>
                  <a:pt x="450" y="71"/>
                </a:cubicBezTo>
                <a:cubicBezTo>
                  <a:pt x="447" y="73"/>
                  <a:pt x="437" y="72"/>
                  <a:pt x="437" y="72"/>
                </a:cubicBezTo>
                <a:cubicBezTo>
                  <a:pt x="436" y="72"/>
                  <a:pt x="436" y="72"/>
                  <a:pt x="436" y="72"/>
                </a:cubicBezTo>
                <a:cubicBezTo>
                  <a:pt x="436" y="72"/>
                  <a:pt x="426" y="74"/>
                  <a:pt x="423" y="72"/>
                </a:cubicBezTo>
                <a:cubicBezTo>
                  <a:pt x="421" y="71"/>
                  <a:pt x="416" y="56"/>
                  <a:pt x="409" y="40"/>
                </a:cubicBezTo>
                <a:cubicBezTo>
                  <a:pt x="403" y="24"/>
                  <a:pt x="395" y="9"/>
                  <a:pt x="393" y="7"/>
                </a:cubicBezTo>
                <a:cubicBezTo>
                  <a:pt x="388" y="5"/>
                  <a:pt x="373" y="8"/>
                  <a:pt x="369" y="12"/>
                </a:cubicBezTo>
                <a:cubicBezTo>
                  <a:pt x="367" y="13"/>
                  <a:pt x="365" y="31"/>
                  <a:pt x="363" y="47"/>
                </a:cubicBezTo>
                <a:cubicBezTo>
                  <a:pt x="362" y="65"/>
                  <a:pt x="362" y="81"/>
                  <a:pt x="361" y="83"/>
                </a:cubicBezTo>
                <a:cubicBezTo>
                  <a:pt x="359" y="86"/>
                  <a:pt x="348" y="88"/>
                  <a:pt x="348" y="88"/>
                </a:cubicBezTo>
                <a:cubicBezTo>
                  <a:pt x="348" y="88"/>
                  <a:pt x="348" y="88"/>
                  <a:pt x="348" y="88"/>
                </a:cubicBezTo>
                <a:cubicBezTo>
                  <a:pt x="348" y="88"/>
                  <a:pt x="338" y="92"/>
                  <a:pt x="335" y="91"/>
                </a:cubicBezTo>
                <a:cubicBezTo>
                  <a:pt x="333" y="90"/>
                  <a:pt x="324" y="76"/>
                  <a:pt x="314" y="63"/>
                </a:cubicBezTo>
                <a:cubicBezTo>
                  <a:pt x="304" y="49"/>
                  <a:pt x="293" y="35"/>
                  <a:pt x="290" y="35"/>
                </a:cubicBezTo>
                <a:cubicBezTo>
                  <a:pt x="285" y="33"/>
                  <a:pt x="271" y="40"/>
                  <a:pt x="268" y="44"/>
                </a:cubicBezTo>
                <a:cubicBezTo>
                  <a:pt x="267" y="47"/>
                  <a:pt x="269" y="64"/>
                  <a:pt x="271" y="81"/>
                </a:cubicBezTo>
                <a:cubicBezTo>
                  <a:pt x="274" y="97"/>
                  <a:pt x="277" y="114"/>
                  <a:pt x="277" y="116"/>
                </a:cubicBezTo>
                <a:cubicBezTo>
                  <a:pt x="276" y="119"/>
                  <a:pt x="266" y="123"/>
                  <a:pt x="266" y="123"/>
                </a:cubicBezTo>
                <a:cubicBezTo>
                  <a:pt x="266" y="123"/>
                  <a:pt x="266" y="123"/>
                  <a:pt x="266" y="123"/>
                </a:cubicBezTo>
                <a:cubicBezTo>
                  <a:pt x="266" y="123"/>
                  <a:pt x="257" y="130"/>
                  <a:pt x="253" y="129"/>
                </a:cubicBezTo>
                <a:cubicBezTo>
                  <a:pt x="252" y="129"/>
                  <a:pt x="240" y="118"/>
                  <a:pt x="227" y="107"/>
                </a:cubicBezTo>
                <a:cubicBezTo>
                  <a:pt x="214" y="96"/>
                  <a:pt x="200" y="85"/>
                  <a:pt x="197" y="85"/>
                </a:cubicBezTo>
                <a:cubicBezTo>
                  <a:pt x="192" y="85"/>
                  <a:pt x="179" y="95"/>
                  <a:pt x="178" y="100"/>
                </a:cubicBezTo>
                <a:cubicBezTo>
                  <a:pt x="177" y="102"/>
                  <a:pt x="183" y="118"/>
                  <a:pt x="189" y="134"/>
                </a:cubicBezTo>
                <a:cubicBezTo>
                  <a:pt x="196" y="150"/>
                  <a:pt x="203" y="165"/>
                  <a:pt x="203" y="167"/>
                </a:cubicBezTo>
                <a:cubicBezTo>
                  <a:pt x="203" y="171"/>
                  <a:pt x="194" y="177"/>
                  <a:pt x="194" y="177"/>
                </a:cubicBezTo>
                <a:cubicBezTo>
                  <a:pt x="194" y="177"/>
                  <a:pt x="194" y="177"/>
                  <a:pt x="194" y="177"/>
                </a:cubicBezTo>
                <a:cubicBezTo>
                  <a:pt x="194" y="177"/>
                  <a:pt x="186" y="185"/>
                  <a:pt x="183" y="186"/>
                </a:cubicBezTo>
                <a:cubicBezTo>
                  <a:pt x="181" y="186"/>
                  <a:pt x="167" y="178"/>
                  <a:pt x="152" y="170"/>
                </a:cubicBezTo>
                <a:cubicBezTo>
                  <a:pt x="137" y="162"/>
                  <a:pt x="121" y="155"/>
                  <a:pt x="118" y="156"/>
                </a:cubicBezTo>
                <a:cubicBezTo>
                  <a:pt x="113" y="157"/>
                  <a:pt x="103" y="169"/>
                  <a:pt x="103" y="174"/>
                </a:cubicBezTo>
                <a:cubicBezTo>
                  <a:pt x="103" y="177"/>
                  <a:pt x="112" y="191"/>
                  <a:pt x="122" y="205"/>
                </a:cubicBezTo>
                <a:cubicBezTo>
                  <a:pt x="132" y="219"/>
                  <a:pt x="142" y="232"/>
                  <a:pt x="143" y="234"/>
                </a:cubicBezTo>
                <a:cubicBezTo>
                  <a:pt x="143" y="238"/>
                  <a:pt x="136" y="246"/>
                  <a:pt x="136" y="246"/>
                </a:cubicBezTo>
                <a:cubicBezTo>
                  <a:pt x="136" y="246"/>
                  <a:pt x="136" y="246"/>
                  <a:pt x="136" y="246"/>
                </a:cubicBezTo>
                <a:cubicBezTo>
                  <a:pt x="136" y="246"/>
                  <a:pt x="131" y="256"/>
                  <a:pt x="128" y="257"/>
                </a:cubicBezTo>
                <a:cubicBezTo>
                  <a:pt x="126" y="257"/>
                  <a:pt x="110" y="253"/>
                  <a:pt x="94" y="248"/>
                </a:cubicBezTo>
                <a:cubicBezTo>
                  <a:pt x="77" y="244"/>
                  <a:pt x="60" y="241"/>
                  <a:pt x="58" y="242"/>
                </a:cubicBezTo>
                <a:cubicBezTo>
                  <a:pt x="52" y="245"/>
                  <a:pt x="46" y="259"/>
                  <a:pt x="47" y="264"/>
                </a:cubicBezTo>
                <a:cubicBezTo>
                  <a:pt x="47" y="266"/>
                  <a:pt x="60" y="279"/>
                  <a:pt x="72" y="290"/>
                </a:cubicBezTo>
                <a:cubicBezTo>
                  <a:pt x="85" y="301"/>
                  <a:pt x="98" y="311"/>
                  <a:pt x="99" y="313"/>
                </a:cubicBezTo>
                <a:cubicBezTo>
                  <a:pt x="101" y="317"/>
                  <a:pt x="96" y="326"/>
                  <a:pt x="96" y="326"/>
                </a:cubicBezTo>
                <a:cubicBezTo>
                  <a:pt x="96" y="326"/>
                  <a:pt x="96" y="326"/>
                  <a:pt x="96" y="326"/>
                </a:cubicBezTo>
                <a:cubicBezTo>
                  <a:pt x="95" y="326"/>
                  <a:pt x="93" y="337"/>
                  <a:pt x="90" y="339"/>
                </a:cubicBezTo>
                <a:cubicBezTo>
                  <a:pt x="89" y="340"/>
                  <a:pt x="72" y="339"/>
                  <a:pt x="55" y="338"/>
                </a:cubicBezTo>
                <a:cubicBezTo>
                  <a:pt x="38" y="338"/>
                  <a:pt x="21" y="339"/>
                  <a:pt x="19" y="341"/>
                </a:cubicBezTo>
                <a:cubicBezTo>
                  <a:pt x="14" y="344"/>
                  <a:pt x="11" y="359"/>
                  <a:pt x="13" y="364"/>
                </a:cubicBezTo>
                <a:cubicBezTo>
                  <a:pt x="14" y="367"/>
                  <a:pt x="29" y="376"/>
                  <a:pt x="44" y="383"/>
                </a:cubicBezTo>
                <a:cubicBezTo>
                  <a:pt x="59" y="391"/>
                  <a:pt x="74" y="398"/>
                  <a:pt x="76" y="400"/>
                </a:cubicBezTo>
                <a:cubicBezTo>
                  <a:pt x="78" y="403"/>
                  <a:pt x="75" y="413"/>
                  <a:pt x="75" y="413"/>
                </a:cubicBezTo>
                <a:cubicBezTo>
                  <a:pt x="75" y="414"/>
                  <a:pt x="75" y="414"/>
                  <a:pt x="75" y="414"/>
                </a:cubicBezTo>
                <a:cubicBezTo>
                  <a:pt x="75" y="414"/>
                  <a:pt x="75" y="424"/>
                  <a:pt x="72" y="427"/>
                </a:cubicBezTo>
                <a:cubicBezTo>
                  <a:pt x="71" y="428"/>
                  <a:pt x="55" y="431"/>
                  <a:pt x="38" y="435"/>
                </a:cubicBezTo>
                <a:cubicBezTo>
                  <a:pt x="22" y="439"/>
                  <a:pt x="5" y="443"/>
                  <a:pt x="3" y="445"/>
                </a:cubicBezTo>
                <a:cubicBezTo>
                  <a:pt x="0" y="450"/>
                  <a:pt x="0" y="465"/>
                  <a:pt x="3" y="470"/>
                </a:cubicBezTo>
                <a:cubicBezTo>
                  <a:pt x="5" y="472"/>
                  <a:pt x="21" y="477"/>
                  <a:pt x="38" y="481"/>
                </a:cubicBezTo>
                <a:cubicBezTo>
                  <a:pt x="54" y="485"/>
                  <a:pt x="71" y="489"/>
                  <a:pt x="72" y="490"/>
                </a:cubicBezTo>
                <a:cubicBezTo>
                  <a:pt x="75" y="492"/>
                  <a:pt x="75" y="503"/>
                  <a:pt x="75" y="503"/>
                </a:cubicBezTo>
                <a:cubicBezTo>
                  <a:pt x="75" y="503"/>
                  <a:pt x="75" y="503"/>
                  <a:pt x="75" y="503"/>
                </a:cubicBezTo>
                <a:cubicBezTo>
                  <a:pt x="75" y="503"/>
                  <a:pt x="77" y="514"/>
                  <a:pt x="76" y="517"/>
                </a:cubicBezTo>
                <a:cubicBezTo>
                  <a:pt x="75" y="519"/>
                  <a:pt x="59" y="525"/>
                  <a:pt x="44" y="533"/>
                </a:cubicBezTo>
                <a:cubicBezTo>
                  <a:pt x="29" y="540"/>
                  <a:pt x="14" y="548"/>
                  <a:pt x="13" y="551"/>
                </a:cubicBezTo>
                <a:cubicBezTo>
                  <a:pt x="10" y="556"/>
                  <a:pt x="14" y="571"/>
                  <a:pt x="18" y="574"/>
                </a:cubicBezTo>
                <a:cubicBezTo>
                  <a:pt x="20" y="576"/>
                  <a:pt x="37" y="577"/>
                  <a:pt x="54" y="578"/>
                </a:cubicBezTo>
                <a:cubicBezTo>
                  <a:pt x="71" y="578"/>
                  <a:pt x="88" y="577"/>
                  <a:pt x="90" y="578"/>
                </a:cubicBezTo>
                <a:cubicBezTo>
                  <a:pt x="93" y="580"/>
                  <a:pt x="96" y="591"/>
                  <a:pt x="96" y="591"/>
                </a:cubicBezTo>
                <a:cubicBezTo>
                  <a:pt x="96" y="591"/>
                  <a:pt x="96" y="591"/>
                  <a:pt x="96" y="591"/>
                </a:cubicBezTo>
                <a:cubicBezTo>
                  <a:pt x="96" y="591"/>
                  <a:pt x="100" y="601"/>
                  <a:pt x="99" y="604"/>
                </a:cubicBezTo>
                <a:cubicBezTo>
                  <a:pt x="99" y="606"/>
                  <a:pt x="86" y="615"/>
                  <a:pt x="72" y="626"/>
                </a:cubicBezTo>
                <a:cubicBezTo>
                  <a:pt x="59" y="637"/>
                  <a:pt x="47" y="649"/>
                  <a:pt x="46" y="651"/>
                </a:cubicBezTo>
                <a:cubicBezTo>
                  <a:pt x="45" y="657"/>
                  <a:pt x="52" y="671"/>
                  <a:pt x="57" y="673"/>
                </a:cubicBezTo>
                <a:cubicBezTo>
                  <a:pt x="59" y="674"/>
                  <a:pt x="76" y="672"/>
                  <a:pt x="93" y="668"/>
                </a:cubicBezTo>
                <a:cubicBezTo>
                  <a:pt x="110" y="664"/>
                  <a:pt x="126" y="660"/>
                  <a:pt x="128" y="660"/>
                </a:cubicBezTo>
                <a:cubicBezTo>
                  <a:pt x="131" y="661"/>
                  <a:pt x="136" y="671"/>
                  <a:pt x="136" y="671"/>
                </a:cubicBezTo>
                <a:cubicBezTo>
                  <a:pt x="136" y="671"/>
                  <a:pt x="136" y="671"/>
                  <a:pt x="136" y="671"/>
                </a:cubicBezTo>
                <a:cubicBezTo>
                  <a:pt x="136" y="671"/>
                  <a:pt x="143" y="680"/>
                  <a:pt x="143" y="683"/>
                </a:cubicBezTo>
                <a:cubicBezTo>
                  <a:pt x="143" y="685"/>
                  <a:pt x="132" y="697"/>
                  <a:pt x="122" y="711"/>
                </a:cubicBezTo>
                <a:cubicBezTo>
                  <a:pt x="111" y="724"/>
                  <a:pt x="102" y="739"/>
                  <a:pt x="102" y="741"/>
                </a:cubicBezTo>
                <a:cubicBezTo>
                  <a:pt x="102" y="747"/>
                  <a:pt x="112" y="759"/>
                  <a:pt x="117" y="760"/>
                </a:cubicBezTo>
                <a:cubicBezTo>
                  <a:pt x="120" y="761"/>
                  <a:pt x="136" y="754"/>
                  <a:pt x="151" y="747"/>
                </a:cubicBezTo>
                <a:cubicBezTo>
                  <a:pt x="166" y="739"/>
                  <a:pt x="181" y="731"/>
                  <a:pt x="183" y="731"/>
                </a:cubicBezTo>
                <a:cubicBezTo>
                  <a:pt x="187" y="731"/>
                  <a:pt x="194" y="740"/>
                  <a:pt x="194" y="740"/>
                </a:cubicBezTo>
                <a:cubicBezTo>
                  <a:pt x="194" y="740"/>
                  <a:pt x="194" y="740"/>
                  <a:pt x="194" y="740"/>
                </a:cubicBezTo>
                <a:cubicBezTo>
                  <a:pt x="194" y="740"/>
                  <a:pt x="202" y="747"/>
                  <a:pt x="203" y="750"/>
                </a:cubicBezTo>
                <a:cubicBezTo>
                  <a:pt x="203" y="751"/>
                  <a:pt x="196" y="766"/>
                  <a:pt x="189" y="782"/>
                </a:cubicBezTo>
                <a:cubicBezTo>
                  <a:pt x="182" y="797"/>
                  <a:pt x="176" y="813"/>
                  <a:pt x="177" y="816"/>
                </a:cubicBezTo>
                <a:cubicBezTo>
                  <a:pt x="178" y="822"/>
                  <a:pt x="191" y="831"/>
                  <a:pt x="196" y="831"/>
                </a:cubicBezTo>
                <a:cubicBezTo>
                  <a:pt x="199" y="831"/>
                  <a:pt x="213" y="821"/>
                  <a:pt x="226" y="810"/>
                </a:cubicBezTo>
                <a:cubicBezTo>
                  <a:pt x="239" y="799"/>
                  <a:pt x="252" y="788"/>
                  <a:pt x="254" y="787"/>
                </a:cubicBezTo>
                <a:cubicBezTo>
                  <a:pt x="257" y="787"/>
                  <a:pt x="266" y="793"/>
                  <a:pt x="266" y="793"/>
                </a:cubicBezTo>
                <a:cubicBezTo>
                  <a:pt x="266" y="793"/>
                  <a:pt x="266" y="793"/>
                  <a:pt x="266" y="793"/>
                </a:cubicBezTo>
                <a:cubicBezTo>
                  <a:pt x="266" y="793"/>
                  <a:pt x="276" y="798"/>
                  <a:pt x="277" y="801"/>
                </a:cubicBezTo>
                <a:cubicBezTo>
                  <a:pt x="278" y="803"/>
                  <a:pt x="274" y="819"/>
                  <a:pt x="271" y="835"/>
                </a:cubicBezTo>
                <a:cubicBezTo>
                  <a:pt x="268" y="852"/>
                  <a:pt x="265" y="869"/>
                  <a:pt x="267" y="872"/>
                </a:cubicBezTo>
                <a:cubicBezTo>
                  <a:pt x="269" y="877"/>
                  <a:pt x="284" y="883"/>
                  <a:pt x="289" y="881"/>
                </a:cubicBezTo>
                <a:cubicBezTo>
                  <a:pt x="291" y="881"/>
                  <a:pt x="303" y="868"/>
                  <a:pt x="313" y="854"/>
                </a:cubicBezTo>
                <a:cubicBezTo>
                  <a:pt x="324" y="841"/>
                  <a:pt x="333" y="827"/>
                  <a:pt x="335" y="826"/>
                </a:cubicBezTo>
                <a:cubicBezTo>
                  <a:pt x="338" y="824"/>
                  <a:pt x="348" y="829"/>
                  <a:pt x="348" y="829"/>
                </a:cubicBezTo>
                <a:cubicBezTo>
                  <a:pt x="348" y="829"/>
                  <a:pt x="348" y="829"/>
                  <a:pt x="348" y="829"/>
                </a:cubicBezTo>
                <a:cubicBezTo>
                  <a:pt x="348" y="829"/>
                  <a:pt x="359" y="831"/>
                  <a:pt x="361" y="834"/>
                </a:cubicBezTo>
                <a:cubicBezTo>
                  <a:pt x="362" y="835"/>
                  <a:pt x="362" y="852"/>
                  <a:pt x="363" y="869"/>
                </a:cubicBezTo>
                <a:cubicBezTo>
                  <a:pt x="364" y="886"/>
                  <a:pt x="365" y="903"/>
                  <a:pt x="367" y="905"/>
                </a:cubicBezTo>
                <a:cubicBezTo>
                  <a:pt x="371" y="909"/>
                  <a:pt x="386" y="912"/>
                  <a:pt x="391" y="909"/>
                </a:cubicBezTo>
                <a:cubicBezTo>
                  <a:pt x="393" y="908"/>
                  <a:pt x="401" y="893"/>
                  <a:pt x="408" y="877"/>
                </a:cubicBezTo>
                <a:cubicBezTo>
                  <a:pt x="415" y="862"/>
                  <a:pt x="422" y="846"/>
                  <a:pt x="423" y="845"/>
                </a:cubicBezTo>
                <a:cubicBezTo>
                  <a:pt x="426" y="842"/>
                  <a:pt x="436" y="844"/>
                  <a:pt x="436" y="844"/>
                </a:cubicBezTo>
                <a:cubicBezTo>
                  <a:pt x="437" y="845"/>
                  <a:pt x="437" y="845"/>
                  <a:pt x="437" y="845"/>
                </a:cubicBezTo>
                <a:cubicBezTo>
                  <a:pt x="437" y="845"/>
                  <a:pt x="448" y="844"/>
                  <a:pt x="450" y="846"/>
                </a:cubicBezTo>
                <a:cubicBezTo>
                  <a:pt x="451" y="847"/>
                  <a:pt x="455" y="864"/>
                  <a:pt x="460" y="880"/>
                </a:cubicBezTo>
                <a:cubicBezTo>
                  <a:pt x="465" y="896"/>
                  <a:pt x="470" y="912"/>
                  <a:pt x="473" y="914"/>
                </a:cubicBezTo>
                <a:cubicBezTo>
                  <a:pt x="477" y="917"/>
                  <a:pt x="493" y="916"/>
                  <a:pt x="497" y="913"/>
                </a:cubicBezTo>
                <a:cubicBezTo>
                  <a:pt x="499" y="911"/>
                  <a:pt x="503" y="894"/>
                  <a:pt x="506" y="878"/>
                </a:cubicBezTo>
                <a:cubicBezTo>
                  <a:pt x="510" y="861"/>
                  <a:pt x="512" y="844"/>
                  <a:pt x="513" y="843"/>
                </a:cubicBezTo>
                <a:cubicBezTo>
                  <a:pt x="515" y="840"/>
                  <a:pt x="526" y="839"/>
                  <a:pt x="526" y="839"/>
                </a:cubicBezTo>
                <a:cubicBezTo>
                  <a:pt x="526" y="839"/>
                  <a:pt x="526" y="839"/>
                  <a:pt x="526" y="839"/>
                </a:cubicBezTo>
                <a:cubicBezTo>
                  <a:pt x="526" y="839"/>
                  <a:pt x="537" y="837"/>
                  <a:pt x="540" y="838"/>
                </a:cubicBezTo>
                <a:cubicBezTo>
                  <a:pt x="541" y="839"/>
                  <a:pt x="549" y="854"/>
                  <a:pt x="557" y="868"/>
                </a:cubicBezTo>
                <a:cubicBezTo>
                  <a:pt x="565" y="883"/>
                  <a:pt x="575" y="898"/>
                  <a:pt x="577" y="899"/>
                </a:cubicBezTo>
                <a:cubicBezTo>
                  <a:pt x="583" y="901"/>
                  <a:pt x="597" y="896"/>
                  <a:pt x="601" y="892"/>
                </a:cubicBezTo>
                <a:cubicBezTo>
                  <a:pt x="602" y="890"/>
                  <a:pt x="602" y="873"/>
                  <a:pt x="602" y="855"/>
                </a:cubicBezTo>
                <a:cubicBezTo>
                  <a:pt x="601" y="838"/>
                  <a:pt x="600" y="822"/>
                  <a:pt x="600" y="820"/>
                </a:cubicBezTo>
                <a:cubicBezTo>
                  <a:pt x="602" y="816"/>
                  <a:pt x="612" y="814"/>
                  <a:pt x="612" y="814"/>
                </a:cubicBezTo>
                <a:cubicBezTo>
                  <a:pt x="612" y="814"/>
                  <a:pt x="612" y="814"/>
                  <a:pt x="612" y="814"/>
                </a:cubicBezTo>
                <a:cubicBezTo>
                  <a:pt x="612" y="814"/>
                  <a:pt x="622" y="808"/>
                  <a:pt x="625" y="809"/>
                </a:cubicBezTo>
                <a:cubicBezTo>
                  <a:pt x="627" y="809"/>
                  <a:pt x="638" y="822"/>
                  <a:pt x="649" y="835"/>
                </a:cubicBezTo>
                <a:cubicBezTo>
                  <a:pt x="661" y="847"/>
                  <a:pt x="673" y="859"/>
                  <a:pt x="676" y="860"/>
                </a:cubicBezTo>
                <a:cubicBezTo>
                  <a:pt x="681" y="860"/>
                  <a:pt x="695" y="852"/>
                  <a:pt x="697" y="847"/>
                </a:cubicBezTo>
                <a:cubicBezTo>
                  <a:pt x="698" y="845"/>
                  <a:pt x="694" y="828"/>
                  <a:pt x="689" y="812"/>
                </a:cubicBezTo>
                <a:cubicBezTo>
                  <a:pt x="685" y="795"/>
                  <a:pt x="679" y="779"/>
                  <a:pt x="680" y="778"/>
                </a:cubicBezTo>
                <a:cubicBezTo>
                  <a:pt x="680" y="774"/>
                  <a:pt x="690" y="769"/>
                  <a:pt x="690" y="769"/>
                </a:cubicBezTo>
                <a:cubicBezTo>
                  <a:pt x="690" y="769"/>
                  <a:pt x="690" y="769"/>
                  <a:pt x="690" y="769"/>
                </a:cubicBezTo>
                <a:cubicBezTo>
                  <a:pt x="690" y="769"/>
                  <a:pt x="698" y="761"/>
                  <a:pt x="702" y="761"/>
                </a:cubicBezTo>
                <a:cubicBezTo>
                  <a:pt x="703" y="761"/>
                  <a:pt x="717" y="771"/>
                  <a:pt x="731" y="781"/>
                </a:cubicBezTo>
                <a:cubicBezTo>
                  <a:pt x="745" y="790"/>
                  <a:pt x="759" y="799"/>
                  <a:pt x="762" y="799"/>
                </a:cubicBezTo>
                <a:cubicBezTo>
                  <a:pt x="768" y="798"/>
                  <a:pt x="779" y="787"/>
                  <a:pt x="780" y="782"/>
                </a:cubicBezTo>
                <a:cubicBezTo>
                  <a:pt x="780" y="780"/>
                  <a:pt x="773" y="764"/>
                  <a:pt x="765" y="749"/>
                </a:cubicBezTo>
                <a:cubicBezTo>
                  <a:pt x="756" y="734"/>
                  <a:pt x="748" y="720"/>
                  <a:pt x="747" y="718"/>
                </a:cubicBezTo>
                <a:cubicBezTo>
                  <a:pt x="747" y="714"/>
                  <a:pt x="755" y="707"/>
                  <a:pt x="755" y="707"/>
                </a:cubicBezTo>
                <a:cubicBezTo>
                  <a:pt x="755" y="707"/>
                  <a:pt x="755" y="707"/>
                  <a:pt x="755" y="707"/>
                </a:cubicBezTo>
                <a:cubicBezTo>
                  <a:pt x="755" y="707"/>
                  <a:pt x="762" y="698"/>
                  <a:pt x="765" y="697"/>
                </a:cubicBezTo>
                <a:cubicBezTo>
                  <a:pt x="767" y="697"/>
                  <a:pt x="782" y="703"/>
                  <a:pt x="798" y="709"/>
                </a:cubicBezTo>
                <a:cubicBezTo>
                  <a:pt x="813" y="715"/>
                  <a:pt x="830" y="721"/>
                  <a:pt x="833" y="720"/>
                </a:cubicBezTo>
                <a:cubicBezTo>
                  <a:pt x="838" y="718"/>
                  <a:pt x="846" y="705"/>
                  <a:pt x="846" y="699"/>
                </a:cubicBezTo>
                <a:cubicBezTo>
                  <a:pt x="846" y="697"/>
                  <a:pt x="835" y="683"/>
                  <a:pt x="824" y="671"/>
                </a:cubicBezTo>
                <a:cubicBezTo>
                  <a:pt x="812" y="658"/>
                  <a:pt x="800" y="646"/>
                  <a:pt x="800" y="645"/>
                </a:cubicBezTo>
                <a:cubicBezTo>
                  <a:pt x="799" y="641"/>
                  <a:pt x="805" y="632"/>
                  <a:pt x="805" y="632"/>
                </a:cubicBezTo>
                <a:cubicBezTo>
                  <a:pt x="805" y="632"/>
                  <a:pt x="805" y="632"/>
                  <a:pt x="805" y="632"/>
                </a:cubicBezTo>
                <a:cubicBezTo>
                  <a:pt x="805" y="632"/>
                  <a:pt x="809" y="622"/>
                  <a:pt x="812" y="620"/>
                </a:cubicBezTo>
                <a:cubicBezTo>
                  <a:pt x="813" y="619"/>
                  <a:pt x="830" y="622"/>
                  <a:pt x="846" y="624"/>
                </a:cubicBezTo>
                <a:cubicBezTo>
                  <a:pt x="863" y="627"/>
                  <a:pt x="880" y="628"/>
                  <a:pt x="883" y="626"/>
                </a:cubicBezTo>
                <a:cubicBezTo>
                  <a:pt x="888" y="624"/>
                  <a:pt x="893" y="609"/>
                  <a:pt x="891" y="604"/>
                </a:cubicBezTo>
                <a:cubicBezTo>
                  <a:pt x="891" y="601"/>
                  <a:pt x="877" y="591"/>
                  <a:pt x="863" y="581"/>
                </a:cubicBezTo>
                <a:cubicBezTo>
                  <a:pt x="849" y="571"/>
                  <a:pt x="834" y="563"/>
                  <a:pt x="833" y="561"/>
                </a:cubicBezTo>
                <a:cubicBezTo>
                  <a:pt x="831" y="558"/>
                  <a:pt x="835" y="548"/>
                  <a:pt x="835" y="548"/>
                </a:cubicBezTo>
                <a:cubicBezTo>
                  <a:pt x="835" y="548"/>
                  <a:pt x="835" y="548"/>
                  <a:pt x="835" y="548"/>
                </a:cubicBezTo>
                <a:cubicBezTo>
                  <a:pt x="836" y="548"/>
                  <a:pt x="837" y="537"/>
                  <a:pt x="840" y="535"/>
                </a:cubicBezTo>
                <a:cubicBezTo>
                  <a:pt x="841" y="533"/>
                  <a:pt x="857" y="533"/>
                  <a:pt x="874" y="531"/>
                </a:cubicBezTo>
                <a:cubicBezTo>
                  <a:pt x="891" y="529"/>
                  <a:pt x="908" y="526"/>
                  <a:pt x="910" y="524"/>
                </a:cubicBezTo>
                <a:cubicBezTo>
                  <a:pt x="914" y="520"/>
                  <a:pt x="916" y="505"/>
                  <a:pt x="913" y="500"/>
                </a:cubicBezTo>
                <a:cubicBezTo>
                  <a:pt x="912" y="498"/>
                  <a:pt x="896" y="491"/>
                  <a:pt x="880" y="485"/>
                </a:cubicBezTo>
                <a:close/>
              </a:path>
            </a:pathLst>
          </a:custGeom>
          <a:gradFill>
            <a:gsLst>
              <a:gs pos="0">
                <a:sysClr val="window" lastClr="FFFFFF">
                  <a:lumMod val="85000"/>
                </a:sysClr>
              </a:gs>
              <a:gs pos="100000">
                <a:sysClr val="window" lastClr="FFFFFF"/>
              </a:gs>
            </a:gsLst>
            <a:lin ang="0" scaled="0"/>
          </a:gradFill>
          <a:ln>
            <a:noFill/>
          </a:ln>
        </p:spPr>
        <p:txBody>
          <a:bodyPr vert="horz" wrap="square" lIns="80979" tIns="40490" rIns="80979" bIns="40490" numCol="1" anchor="t" anchorCtr="0" compatLnSpc="1">
            <a:prstTxWarp prst="textNoShape">
              <a:avLst/>
            </a:prstTxWarp>
          </a:bodyPr>
          <a:lstStyle/>
          <a:p>
            <a:pPr defTabSz="914378" fontAlgn="base">
              <a:spcBef>
                <a:spcPct val="0"/>
              </a:spcBef>
              <a:spcAft>
                <a:spcPct val="0"/>
              </a:spcAft>
              <a:defRPr/>
            </a:pPr>
            <a:endParaRPr lang="id-ID" kern="0" dirty="0">
              <a:solidFill>
                <a:prstClr val="black"/>
              </a:solidFill>
              <a:latin typeface="微软雅黑"/>
            </a:endParaRPr>
          </a:p>
        </p:txBody>
      </p:sp>
      <p:sp>
        <p:nvSpPr>
          <p:cNvPr id="16" name="Oval 126"/>
          <p:cNvSpPr>
            <a:spLocks noChangeArrowheads="1"/>
          </p:cNvSpPr>
          <p:nvPr/>
        </p:nvSpPr>
        <p:spPr bwMode="auto">
          <a:xfrm rot="5400000" flipV="1">
            <a:off x="3242147" y="3015956"/>
            <a:ext cx="973915" cy="975044"/>
          </a:xfrm>
          <a:prstGeom prst="ellipse">
            <a:avLst/>
          </a:prstGeom>
          <a:gradFill>
            <a:gsLst>
              <a:gs pos="0">
                <a:sysClr val="window" lastClr="FFFFFF">
                  <a:lumMod val="85000"/>
                </a:sysClr>
              </a:gs>
              <a:gs pos="100000">
                <a:sysClr val="window" lastClr="FFFFFF"/>
              </a:gs>
            </a:gsLst>
            <a:lin ang="9000000" scaled="0"/>
          </a:gradFill>
          <a:ln>
            <a:noFill/>
          </a:ln>
        </p:spPr>
        <p:txBody>
          <a:bodyPr vert="horz" wrap="square" lIns="80979" tIns="40490" rIns="80979" bIns="40490" numCol="1" anchor="t" anchorCtr="0" compatLnSpc="1">
            <a:prstTxWarp prst="textNoShape">
              <a:avLst/>
            </a:prstTxWarp>
          </a:bodyPr>
          <a:lstStyle/>
          <a:p>
            <a:pPr defTabSz="914378" fontAlgn="base">
              <a:spcBef>
                <a:spcPct val="0"/>
              </a:spcBef>
              <a:spcAft>
                <a:spcPct val="0"/>
              </a:spcAft>
              <a:defRPr/>
            </a:pPr>
            <a:endParaRPr lang="id-ID" kern="0" dirty="0">
              <a:solidFill>
                <a:prstClr val="black"/>
              </a:solidFill>
              <a:latin typeface="微软雅黑"/>
            </a:endParaRPr>
          </a:p>
        </p:txBody>
      </p:sp>
      <p:cxnSp>
        <p:nvCxnSpPr>
          <p:cNvPr id="17" name="Straight Connector 19"/>
          <p:cNvCxnSpPr/>
          <p:nvPr/>
        </p:nvCxnSpPr>
        <p:spPr>
          <a:xfrm flipH="1" flipV="1">
            <a:off x="2404196" y="1361455"/>
            <a:ext cx="441167" cy="279974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</a:ln>
          <a:effectLst/>
        </p:spPr>
      </p:cxnSp>
      <p:cxnSp>
        <p:nvCxnSpPr>
          <p:cNvPr id="18" name="Straight Connector 21"/>
          <p:cNvCxnSpPr/>
          <p:nvPr/>
        </p:nvCxnSpPr>
        <p:spPr>
          <a:xfrm flipH="1">
            <a:off x="797798" y="1361454"/>
            <a:ext cx="1606399" cy="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tailEnd type="oval"/>
          </a:ln>
          <a:effectLst/>
        </p:spPr>
      </p:cxnSp>
      <p:cxnSp>
        <p:nvCxnSpPr>
          <p:cNvPr id="19" name="Straight Connector 127"/>
          <p:cNvCxnSpPr/>
          <p:nvPr/>
        </p:nvCxnSpPr>
        <p:spPr>
          <a:xfrm flipH="1">
            <a:off x="2527509" y="3395649"/>
            <a:ext cx="441167" cy="279974"/>
          </a:xfrm>
          <a:prstGeom prst="line">
            <a:avLst/>
          </a:prstGeom>
          <a:noFill/>
          <a:ln w="9525" cap="flat" cmpd="sng" algn="ctr">
            <a:solidFill>
              <a:schemeClr val="accent3"/>
            </a:solidFill>
            <a:prstDash val="solid"/>
          </a:ln>
          <a:effectLst/>
        </p:spPr>
      </p:cxnSp>
      <p:cxnSp>
        <p:nvCxnSpPr>
          <p:cNvPr id="20" name="Straight Connector 128"/>
          <p:cNvCxnSpPr/>
          <p:nvPr/>
        </p:nvCxnSpPr>
        <p:spPr>
          <a:xfrm flipH="1">
            <a:off x="1096425" y="3675621"/>
            <a:ext cx="1431085" cy="0"/>
          </a:xfrm>
          <a:prstGeom prst="line">
            <a:avLst/>
          </a:prstGeom>
          <a:noFill/>
          <a:ln w="9525" cap="flat" cmpd="sng" algn="ctr">
            <a:solidFill>
              <a:schemeClr val="accent3"/>
            </a:solidFill>
            <a:prstDash val="solid"/>
            <a:tailEnd type="oval"/>
          </a:ln>
          <a:effectLst/>
        </p:spPr>
      </p:cxnSp>
      <p:cxnSp>
        <p:nvCxnSpPr>
          <p:cNvPr id="21" name="Straight Connector 134"/>
          <p:cNvCxnSpPr/>
          <p:nvPr/>
        </p:nvCxnSpPr>
        <p:spPr>
          <a:xfrm flipV="1">
            <a:off x="5829940" y="1346682"/>
            <a:ext cx="441167" cy="279974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solid"/>
          </a:ln>
          <a:effectLst/>
        </p:spPr>
      </p:cxnSp>
      <p:cxnSp>
        <p:nvCxnSpPr>
          <p:cNvPr id="22" name="Straight Connector 135"/>
          <p:cNvCxnSpPr/>
          <p:nvPr/>
        </p:nvCxnSpPr>
        <p:spPr>
          <a:xfrm>
            <a:off x="6271108" y="1346681"/>
            <a:ext cx="1385582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tailEnd type="oval"/>
          </a:ln>
          <a:effectLst/>
        </p:spPr>
      </p:cxnSp>
      <p:sp>
        <p:nvSpPr>
          <p:cNvPr id="23" name="TextBox 26"/>
          <p:cNvSpPr txBox="1"/>
          <p:nvPr/>
        </p:nvSpPr>
        <p:spPr>
          <a:xfrm>
            <a:off x="804575" y="1081971"/>
            <a:ext cx="779093" cy="266437"/>
          </a:xfrm>
          <a:prstGeom prst="rect">
            <a:avLst/>
          </a:prstGeom>
          <a:noFill/>
        </p:spPr>
        <p:txBody>
          <a:bodyPr wrap="none" lIns="80979" tIns="40490" rIns="80979" bIns="40490" rtlCol="0">
            <a:spAutoFit/>
          </a:bodyPr>
          <a:lstStyle/>
          <a:p>
            <a:pPr defTabSz="914378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id-ID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TextBox 27"/>
          <p:cNvSpPr txBox="1"/>
          <p:nvPr/>
        </p:nvSpPr>
        <p:spPr>
          <a:xfrm>
            <a:off x="755576" y="1407353"/>
            <a:ext cx="1662111" cy="680524"/>
          </a:xfrm>
          <a:prstGeom prst="rect">
            <a:avLst/>
          </a:prstGeom>
          <a:noFill/>
        </p:spPr>
        <p:txBody>
          <a:bodyPr wrap="square" lIns="80979" tIns="40490" rIns="80979" bIns="40490" rtlCol="0">
            <a:spAutoFit/>
          </a:bodyPr>
          <a:lstStyle/>
          <a:p>
            <a:pPr defTabSz="914378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</a:t>
            </a:r>
            <a:endParaRPr lang="en-US" sz="9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TextBox 28"/>
          <p:cNvSpPr txBox="1"/>
          <p:nvPr/>
        </p:nvSpPr>
        <p:spPr>
          <a:xfrm>
            <a:off x="1115616" y="3422231"/>
            <a:ext cx="779093" cy="266437"/>
          </a:xfrm>
          <a:prstGeom prst="rect">
            <a:avLst/>
          </a:prstGeom>
          <a:noFill/>
        </p:spPr>
        <p:txBody>
          <a:bodyPr wrap="none" lIns="80979" tIns="40490" rIns="80979" bIns="40490" rtlCol="0">
            <a:spAutoFit/>
          </a:bodyPr>
          <a:lstStyle/>
          <a:p>
            <a:pPr defTabSz="914378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id-ID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TextBox 29"/>
          <p:cNvSpPr txBox="1"/>
          <p:nvPr/>
        </p:nvSpPr>
        <p:spPr>
          <a:xfrm>
            <a:off x="6923044" y="1093600"/>
            <a:ext cx="779093" cy="266437"/>
          </a:xfrm>
          <a:prstGeom prst="rect">
            <a:avLst/>
          </a:prstGeom>
          <a:noFill/>
        </p:spPr>
        <p:txBody>
          <a:bodyPr wrap="none" lIns="80979" tIns="40490" rIns="80979" bIns="40490" rtlCol="0">
            <a:spAutoFit/>
          </a:bodyPr>
          <a:lstStyle/>
          <a:p>
            <a:pPr algn="r" defTabSz="914378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id-ID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TextBox 30"/>
          <p:cNvSpPr txBox="1"/>
          <p:nvPr/>
        </p:nvSpPr>
        <p:spPr>
          <a:xfrm>
            <a:off x="7691080" y="3123147"/>
            <a:ext cx="779093" cy="266437"/>
          </a:xfrm>
          <a:prstGeom prst="rect">
            <a:avLst/>
          </a:prstGeom>
          <a:noFill/>
        </p:spPr>
        <p:txBody>
          <a:bodyPr wrap="none" lIns="80979" tIns="40490" rIns="80979" bIns="40490" rtlCol="0">
            <a:spAutoFit/>
          </a:bodyPr>
          <a:lstStyle/>
          <a:p>
            <a:pPr algn="r" defTabSz="914378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id-ID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TextBox 31"/>
          <p:cNvSpPr txBox="1"/>
          <p:nvPr/>
        </p:nvSpPr>
        <p:spPr>
          <a:xfrm>
            <a:off x="1059016" y="3703857"/>
            <a:ext cx="1662111" cy="680524"/>
          </a:xfrm>
          <a:prstGeom prst="rect">
            <a:avLst/>
          </a:prstGeom>
          <a:noFill/>
        </p:spPr>
        <p:txBody>
          <a:bodyPr wrap="square" lIns="80979" tIns="40490" rIns="80979" bIns="40490" rtlCol="0">
            <a:spAutoFit/>
          </a:bodyPr>
          <a:lstStyle/>
          <a:p>
            <a:pPr defTabSz="914378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</a:t>
            </a:r>
            <a:endParaRPr lang="en-US" sz="9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TextBox 32"/>
          <p:cNvSpPr txBox="1"/>
          <p:nvPr/>
        </p:nvSpPr>
        <p:spPr>
          <a:xfrm>
            <a:off x="6045910" y="1373617"/>
            <a:ext cx="1662111" cy="680524"/>
          </a:xfrm>
          <a:prstGeom prst="rect">
            <a:avLst/>
          </a:prstGeom>
          <a:noFill/>
        </p:spPr>
        <p:txBody>
          <a:bodyPr wrap="square" lIns="80979" tIns="40490" rIns="80979" bIns="40490" rtlCol="0">
            <a:spAutoFit/>
          </a:bodyPr>
          <a:lstStyle/>
          <a:p>
            <a:pPr algn="r" defTabSz="914378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</a:t>
            </a:r>
            <a:endParaRPr lang="en-US" sz="9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30" name="Straight Connector 47"/>
          <p:cNvCxnSpPr/>
          <p:nvPr/>
        </p:nvCxnSpPr>
        <p:spPr>
          <a:xfrm>
            <a:off x="6359063" y="3174640"/>
            <a:ext cx="462583" cy="179779"/>
          </a:xfrm>
          <a:prstGeom prst="line">
            <a:avLst/>
          </a:prstGeom>
          <a:noFill/>
          <a:ln w="9525" cap="flat" cmpd="sng" algn="ctr">
            <a:solidFill>
              <a:schemeClr val="accent4"/>
            </a:solidFill>
            <a:prstDash val="solid"/>
          </a:ln>
          <a:effectLst/>
        </p:spPr>
      </p:cxnSp>
      <p:cxnSp>
        <p:nvCxnSpPr>
          <p:cNvPr id="31" name="Straight Connector 48"/>
          <p:cNvCxnSpPr/>
          <p:nvPr/>
        </p:nvCxnSpPr>
        <p:spPr>
          <a:xfrm>
            <a:off x="6821646" y="3354418"/>
            <a:ext cx="1654450" cy="0"/>
          </a:xfrm>
          <a:prstGeom prst="line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tailEnd type="oval"/>
          </a:ln>
          <a:effectLst/>
        </p:spPr>
      </p:cxnSp>
      <p:grpSp>
        <p:nvGrpSpPr>
          <p:cNvPr id="32" name="Group 20"/>
          <p:cNvGrpSpPr/>
          <p:nvPr/>
        </p:nvGrpSpPr>
        <p:grpSpPr>
          <a:xfrm>
            <a:off x="3397410" y="1626655"/>
            <a:ext cx="354400" cy="377849"/>
            <a:chOff x="7938" y="-1587"/>
            <a:chExt cx="1450975" cy="1547812"/>
          </a:xfrm>
          <a:solidFill>
            <a:schemeClr val="accent1"/>
          </a:solidFill>
        </p:grpSpPr>
        <p:sp>
          <p:nvSpPr>
            <p:cNvPr id="33" name="Freeform 5"/>
            <p:cNvSpPr>
              <a:spLocks noEditPoints="1"/>
            </p:cNvSpPr>
            <p:nvPr/>
          </p:nvSpPr>
          <p:spPr bwMode="auto">
            <a:xfrm>
              <a:off x="7938" y="-1587"/>
              <a:ext cx="1450975" cy="1547812"/>
            </a:xfrm>
            <a:custGeom>
              <a:avLst/>
              <a:gdLst>
                <a:gd name="T0" fmla="*/ 358 w 384"/>
                <a:gd name="T1" fmla="*/ 0 h 410"/>
                <a:gd name="T2" fmla="*/ 26 w 384"/>
                <a:gd name="T3" fmla="*/ 0 h 410"/>
                <a:gd name="T4" fmla="*/ 0 w 384"/>
                <a:gd name="T5" fmla="*/ 26 h 410"/>
                <a:gd name="T6" fmla="*/ 0 w 384"/>
                <a:gd name="T7" fmla="*/ 358 h 410"/>
                <a:gd name="T8" fmla="*/ 26 w 384"/>
                <a:gd name="T9" fmla="*/ 384 h 410"/>
                <a:gd name="T10" fmla="*/ 51 w 384"/>
                <a:gd name="T11" fmla="*/ 384 h 410"/>
                <a:gd name="T12" fmla="*/ 77 w 384"/>
                <a:gd name="T13" fmla="*/ 410 h 410"/>
                <a:gd name="T14" fmla="*/ 102 w 384"/>
                <a:gd name="T15" fmla="*/ 384 h 410"/>
                <a:gd name="T16" fmla="*/ 282 w 384"/>
                <a:gd name="T17" fmla="*/ 384 h 410"/>
                <a:gd name="T18" fmla="*/ 307 w 384"/>
                <a:gd name="T19" fmla="*/ 410 h 410"/>
                <a:gd name="T20" fmla="*/ 333 w 384"/>
                <a:gd name="T21" fmla="*/ 384 h 410"/>
                <a:gd name="T22" fmla="*/ 358 w 384"/>
                <a:gd name="T23" fmla="*/ 384 h 410"/>
                <a:gd name="T24" fmla="*/ 384 w 384"/>
                <a:gd name="T25" fmla="*/ 358 h 410"/>
                <a:gd name="T26" fmla="*/ 384 w 384"/>
                <a:gd name="T27" fmla="*/ 26 h 410"/>
                <a:gd name="T28" fmla="*/ 358 w 384"/>
                <a:gd name="T29" fmla="*/ 0 h 410"/>
                <a:gd name="T30" fmla="*/ 333 w 384"/>
                <a:gd name="T31" fmla="*/ 333 h 410"/>
                <a:gd name="T32" fmla="*/ 51 w 384"/>
                <a:gd name="T33" fmla="*/ 333 h 410"/>
                <a:gd name="T34" fmla="*/ 51 w 384"/>
                <a:gd name="T35" fmla="*/ 205 h 410"/>
                <a:gd name="T36" fmla="*/ 333 w 384"/>
                <a:gd name="T37" fmla="*/ 205 h 410"/>
                <a:gd name="T38" fmla="*/ 333 w 384"/>
                <a:gd name="T39" fmla="*/ 333 h 410"/>
                <a:gd name="T40" fmla="*/ 333 w 384"/>
                <a:gd name="T41" fmla="*/ 179 h 410"/>
                <a:gd name="T42" fmla="*/ 51 w 384"/>
                <a:gd name="T43" fmla="*/ 179 h 410"/>
                <a:gd name="T44" fmla="*/ 51 w 384"/>
                <a:gd name="T45" fmla="*/ 51 h 410"/>
                <a:gd name="T46" fmla="*/ 333 w 384"/>
                <a:gd name="T47" fmla="*/ 51 h 410"/>
                <a:gd name="T48" fmla="*/ 333 w 384"/>
                <a:gd name="T49" fmla="*/ 179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84" h="410">
                  <a:moveTo>
                    <a:pt x="358" y="0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12" y="0"/>
                    <a:pt x="0" y="12"/>
                    <a:pt x="0" y="26"/>
                  </a:cubicBezTo>
                  <a:cubicBezTo>
                    <a:pt x="0" y="358"/>
                    <a:pt x="0" y="358"/>
                    <a:pt x="0" y="358"/>
                  </a:cubicBezTo>
                  <a:cubicBezTo>
                    <a:pt x="0" y="372"/>
                    <a:pt x="12" y="384"/>
                    <a:pt x="26" y="384"/>
                  </a:cubicBezTo>
                  <a:cubicBezTo>
                    <a:pt x="51" y="384"/>
                    <a:pt x="51" y="384"/>
                    <a:pt x="51" y="384"/>
                  </a:cubicBezTo>
                  <a:cubicBezTo>
                    <a:pt x="51" y="398"/>
                    <a:pt x="63" y="410"/>
                    <a:pt x="77" y="410"/>
                  </a:cubicBezTo>
                  <a:cubicBezTo>
                    <a:pt x="91" y="410"/>
                    <a:pt x="102" y="398"/>
                    <a:pt x="102" y="384"/>
                  </a:cubicBezTo>
                  <a:cubicBezTo>
                    <a:pt x="282" y="384"/>
                    <a:pt x="282" y="384"/>
                    <a:pt x="282" y="384"/>
                  </a:cubicBezTo>
                  <a:cubicBezTo>
                    <a:pt x="282" y="398"/>
                    <a:pt x="293" y="410"/>
                    <a:pt x="307" y="410"/>
                  </a:cubicBezTo>
                  <a:cubicBezTo>
                    <a:pt x="321" y="410"/>
                    <a:pt x="333" y="398"/>
                    <a:pt x="333" y="384"/>
                  </a:cubicBezTo>
                  <a:cubicBezTo>
                    <a:pt x="358" y="384"/>
                    <a:pt x="358" y="384"/>
                    <a:pt x="358" y="384"/>
                  </a:cubicBezTo>
                  <a:cubicBezTo>
                    <a:pt x="372" y="384"/>
                    <a:pt x="384" y="372"/>
                    <a:pt x="384" y="358"/>
                  </a:cubicBezTo>
                  <a:cubicBezTo>
                    <a:pt x="384" y="26"/>
                    <a:pt x="384" y="26"/>
                    <a:pt x="384" y="26"/>
                  </a:cubicBezTo>
                  <a:cubicBezTo>
                    <a:pt x="384" y="12"/>
                    <a:pt x="372" y="0"/>
                    <a:pt x="358" y="0"/>
                  </a:cubicBezTo>
                  <a:close/>
                  <a:moveTo>
                    <a:pt x="333" y="333"/>
                  </a:moveTo>
                  <a:cubicBezTo>
                    <a:pt x="51" y="333"/>
                    <a:pt x="51" y="333"/>
                    <a:pt x="51" y="333"/>
                  </a:cubicBezTo>
                  <a:cubicBezTo>
                    <a:pt x="51" y="205"/>
                    <a:pt x="51" y="205"/>
                    <a:pt x="51" y="205"/>
                  </a:cubicBezTo>
                  <a:cubicBezTo>
                    <a:pt x="333" y="205"/>
                    <a:pt x="333" y="205"/>
                    <a:pt x="333" y="205"/>
                  </a:cubicBezTo>
                  <a:lnTo>
                    <a:pt x="333" y="333"/>
                  </a:lnTo>
                  <a:close/>
                  <a:moveTo>
                    <a:pt x="333" y="179"/>
                  </a:moveTo>
                  <a:cubicBezTo>
                    <a:pt x="51" y="179"/>
                    <a:pt x="51" y="179"/>
                    <a:pt x="51" y="179"/>
                  </a:cubicBezTo>
                  <a:cubicBezTo>
                    <a:pt x="51" y="51"/>
                    <a:pt x="51" y="51"/>
                    <a:pt x="51" y="51"/>
                  </a:cubicBezTo>
                  <a:cubicBezTo>
                    <a:pt x="333" y="51"/>
                    <a:pt x="333" y="51"/>
                    <a:pt x="333" y="51"/>
                  </a:cubicBezTo>
                  <a:lnTo>
                    <a:pt x="333" y="1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d-ID" kern="0" dirty="0">
                <a:solidFill>
                  <a:prstClr val="black"/>
                </a:solidFill>
                <a:latin typeface="微软雅黑"/>
              </a:endParaRPr>
            </a:p>
          </p:txBody>
        </p:sp>
        <p:sp>
          <p:nvSpPr>
            <p:cNvPr id="34" name="Freeform 6"/>
            <p:cNvSpPr>
              <a:spLocks noEditPoints="1"/>
            </p:cNvSpPr>
            <p:nvPr/>
          </p:nvSpPr>
          <p:spPr bwMode="auto">
            <a:xfrm>
              <a:off x="300038" y="866775"/>
              <a:ext cx="868363" cy="290512"/>
            </a:xfrm>
            <a:custGeom>
              <a:avLst/>
              <a:gdLst>
                <a:gd name="T0" fmla="*/ 547 w 547"/>
                <a:gd name="T1" fmla="*/ 0 h 183"/>
                <a:gd name="T2" fmla="*/ 0 w 547"/>
                <a:gd name="T3" fmla="*/ 0 h 183"/>
                <a:gd name="T4" fmla="*/ 0 w 547"/>
                <a:gd name="T5" fmla="*/ 183 h 183"/>
                <a:gd name="T6" fmla="*/ 547 w 547"/>
                <a:gd name="T7" fmla="*/ 183 h 183"/>
                <a:gd name="T8" fmla="*/ 547 w 547"/>
                <a:gd name="T9" fmla="*/ 0 h 183"/>
                <a:gd name="T10" fmla="*/ 364 w 547"/>
                <a:gd name="T11" fmla="*/ 124 h 183"/>
                <a:gd name="T12" fmla="*/ 183 w 547"/>
                <a:gd name="T13" fmla="*/ 124 h 183"/>
                <a:gd name="T14" fmla="*/ 183 w 547"/>
                <a:gd name="T15" fmla="*/ 62 h 183"/>
                <a:gd name="T16" fmla="*/ 364 w 547"/>
                <a:gd name="T17" fmla="*/ 62 h 183"/>
                <a:gd name="T18" fmla="*/ 364 w 547"/>
                <a:gd name="T19" fmla="*/ 124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47" h="183">
                  <a:moveTo>
                    <a:pt x="547" y="0"/>
                  </a:moveTo>
                  <a:lnTo>
                    <a:pt x="0" y="0"/>
                  </a:lnTo>
                  <a:lnTo>
                    <a:pt x="0" y="183"/>
                  </a:lnTo>
                  <a:lnTo>
                    <a:pt x="547" y="183"/>
                  </a:lnTo>
                  <a:lnTo>
                    <a:pt x="547" y="0"/>
                  </a:lnTo>
                  <a:close/>
                  <a:moveTo>
                    <a:pt x="364" y="124"/>
                  </a:moveTo>
                  <a:lnTo>
                    <a:pt x="183" y="124"/>
                  </a:lnTo>
                  <a:lnTo>
                    <a:pt x="183" y="62"/>
                  </a:lnTo>
                  <a:lnTo>
                    <a:pt x="364" y="62"/>
                  </a:lnTo>
                  <a:lnTo>
                    <a:pt x="364" y="1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d-ID" kern="0" dirty="0">
                <a:solidFill>
                  <a:prstClr val="black"/>
                </a:solidFill>
                <a:latin typeface="微软雅黑"/>
              </a:endParaRPr>
            </a:p>
          </p:txBody>
        </p:sp>
        <p:sp>
          <p:nvSpPr>
            <p:cNvPr id="35" name="Freeform 7"/>
            <p:cNvSpPr>
              <a:spLocks noEditPoints="1"/>
            </p:cNvSpPr>
            <p:nvPr/>
          </p:nvSpPr>
          <p:spPr bwMode="auto">
            <a:xfrm>
              <a:off x="300038" y="288925"/>
              <a:ext cx="868363" cy="290512"/>
            </a:xfrm>
            <a:custGeom>
              <a:avLst/>
              <a:gdLst>
                <a:gd name="T0" fmla="*/ 547 w 547"/>
                <a:gd name="T1" fmla="*/ 0 h 183"/>
                <a:gd name="T2" fmla="*/ 0 w 547"/>
                <a:gd name="T3" fmla="*/ 0 h 183"/>
                <a:gd name="T4" fmla="*/ 0 w 547"/>
                <a:gd name="T5" fmla="*/ 183 h 183"/>
                <a:gd name="T6" fmla="*/ 547 w 547"/>
                <a:gd name="T7" fmla="*/ 183 h 183"/>
                <a:gd name="T8" fmla="*/ 547 w 547"/>
                <a:gd name="T9" fmla="*/ 0 h 183"/>
                <a:gd name="T10" fmla="*/ 364 w 547"/>
                <a:gd name="T11" fmla="*/ 121 h 183"/>
                <a:gd name="T12" fmla="*/ 183 w 547"/>
                <a:gd name="T13" fmla="*/ 121 h 183"/>
                <a:gd name="T14" fmla="*/ 183 w 547"/>
                <a:gd name="T15" fmla="*/ 59 h 183"/>
                <a:gd name="T16" fmla="*/ 364 w 547"/>
                <a:gd name="T17" fmla="*/ 59 h 183"/>
                <a:gd name="T18" fmla="*/ 364 w 547"/>
                <a:gd name="T19" fmla="*/ 121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47" h="183">
                  <a:moveTo>
                    <a:pt x="547" y="0"/>
                  </a:moveTo>
                  <a:lnTo>
                    <a:pt x="0" y="0"/>
                  </a:lnTo>
                  <a:lnTo>
                    <a:pt x="0" y="183"/>
                  </a:lnTo>
                  <a:lnTo>
                    <a:pt x="547" y="183"/>
                  </a:lnTo>
                  <a:lnTo>
                    <a:pt x="547" y="0"/>
                  </a:lnTo>
                  <a:close/>
                  <a:moveTo>
                    <a:pt x="364" y="121"/>
                  </a:moveTo>
                  <a:lnTo>
                    <a:pt x="183" y="121"/>
                  </a:lnTo>
                  <a:lnTo>
                    <a:pt x="183" y="59"/>
                  </a:lnTo>
                  <a:lnTo>
                    <a:pt x="364" y="59"/>
                  </a:lnTo>
                  <a:lnTo>
                    <a:pt x="364" y="1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d-ID" kern="0" dirty="0">
                <a:solidFill>
                  <a:prstClr val="black"/>
                </a:solidFill>
                <a:latin typeface="微软雅黑"/>
              </a:endParaRPr>
            </a:p>
          </p:txBody>
        </p:sp>
      </p:grpSp>
      <p:sp>
        <p:nvSpPr>
          <p:cNvPr id="36" name="Freeform 11"/>
          <p:cNvSpPr>
            <a:spLocks noEditPoints="1"/>
          </p:cNvSpPr>
          <p:nvPr/>
        </p:nvSpPr>
        <p:spPr bwMode="auto">
          <a:xfrm>
            <a:off x="5088996" y="1826658"/>
            <a:ext cx="313633" cy="356973"/>
          </a:xfrm>
          <a:custGeom>
            <a:avLst/>
            <a:gdLst>
              <a:gd name="T0" fmla="*/ 240 w 280"/>
              <a:gd name="T1" fmla="*/ 0 h 320"/>
              <a:gd name="T2" fmla="*/ 40 w 280"/>
              <a:gd name="T3" fmla="*/ 0 h 320"/>
              <a:gd name="T4" fmla="*/ 0 w 280"/>
              <a:gd name="T5" fmla="*/ 40 h 320"/>
              <a:gd name="T6" fmla="*/ 0 w 280"/>
              <a:gd name="T7" fmla="*/ 200 h 320"/>
              <a:gd name="T8" fmla="*/ 0 w 280"/>
              <a:gd name="T9" fmla="*/ 210 h 320"/>
              <a:gd name="T10" fmla="*/ 10 w 280"/>
              <a:gd name="T11" fmla="*/ 220 h 320"/>
              <a:gd name="T12" fmla="*/ 20 w 280"/>
              <a:gd name="T13" fmla="*/ 220 h 320"/>
              <a:gd name="T14" fmla="*/ 20 w 280"/>
              <a:gd name="T15" fmla="*/ 270 h 320"/>
              <a:gd name="T16" fmla="*/ 30 w 280"/>
              <a:gd name="T17" fmla="*/ 280 h 320"/>
              <a:gd name="T18" fmla="*/ 40 w 280"/>
              <a:gd name="T19" fmla="*/ 280 h 320"/>
              <a:gd name="T20" fmla="*/ 40 w 280"/>
              <a:gd name="T21" fmla="*/ 300 h 320"/>
              <a:gd name="T22" fmla="*/ 60 w 280"/>
              <a:gd name="T23" fmla="*/ 320 h 320"/>
              <a:gd name="T24" fmla="*/ 80 w 280"/>
              <a:gd name="T25" fmla="*/ 320 h 320"/>
              <a:gd name="T26" fmla="*/ 100 w 280"/>
              <a:gd name="T27" fmla="*/ 300 h 320"/>
              <a:gd name="T28" fmla="*/ 100 w 280"/>
              <a:gd name="T29" fmla="*/ 280 h 320"/>
              <a:gd name="T30" fmla="*/ 180 w 280"/>
              <a:gd name="T31" fmla="*/ 280 h 320"/>
              <a:gd name="T32" fmla="*/ 180 w 280"/>
              <a:gd name="T33" fmla="*/ 300 h 320"/>
              <a:gd name="T34" fmla="*/ 200 w 280"/>
              <a:gd name="T35" fmla="*/ 320 h 320"/>
              <a:gd name="T36" fmla="*/ 220 w 280"/>
              <a:gd name="T37" fmla="*/ 320 h 320"/>
              <a:gd name="T38" fmla="*/ 240 w 280"/>
              <a:gd name="T39" fmla="*/ 300 h 320"/>
              <a:gd name="T40" fmla="*/ 240 w 280"/>
              <a:gd name="T41" fmla="*/ 280 h 320"/>
              <a:gd name="T42" fmla="*/ 250 w 280"/>
              <a:gd name="T43" fmla="*/ 280 h 320"/>
              <a:gd name="T44" fmla="*/ 260 w 280"/>
              <a:gd name="T45" fmla="*/ 270 h 320"/>
              <a:gd name="T46" fmla="*/ 260 w 280"/>
              <a:gd name="T47" fmla="*/ 220 h 320"/>
              <a:gd name="T48" fmla="*/ 270 w 280"/>
              <a:gd name="T49" fmla="*/ 220 h 320"/>
              <a:gd name="T50" fmla="*/ 280 w 280"/>
              <a:gd name="T51" fmla="*/ 210 h 320"/>
              <a:gd name="T52" fmla="*/ 280 w 280"/>
              <a:gd name="T53" fmla="*/ 200 h 320"/>
              <a:gd name="T54" fmla="*/ 280 w 280"/>
              <a:gd name="T55" fmla="*/ 40 h 320"/>
              <a:gd name="T56" fmla="*/ 240 w 280"/>
              <a:gd name="T57" fmla="*/ 0 h 320"/>
              <a:gd name="T58" fmla="*/ 200 w 280"/>
              <a:gd name="T59" fmla="*/ 80 h 320"/>
              <a:gd name="T60" fmla="*/ 220 w 280"/>
              <a:gd name="T61" fmla="*/ 100 h 320"/>
              <a:gd name="T62" fmla="*/ 220 w 280"/>
              <a:gd name="T63" fmla="*/ 140 h 320"/>
              <a:gd name="T64" fmla="*/ 60 w 280"/>
              <a:gd name="T65" fmla="*/ 140 h 320"/>
              <a:gd name="T66" fmla="*/ 60 w 280"/>
              <a:gd name="T67" fmla="*/ 100 h 320"/>
              <a:gd name="T68" fmla="*/ 80 w 280"/>
              <a:gd name="T69" fmla="*/ 80 h 320"/>
              <a:gd name="T70" fmla="*/ 200 w 280"/>
              <a:gd name="T71" fmla="*/ 80 h 320"/>
              <a:gd name="T72" fmla="*/ 80 w 280"/>
              <a:gd name="T73" fmla="*/ 240 h 320"/>
              <a:gd name="T74" fmla="*/ 60 w 280"/>
              <a:gd name="T75" fmla="*/ 240 h 320"/>
              <a:gd name="T76" fmla="*/ 40 w 280"/>
              <a:gd name="T77" fmla="*/ 220 h 320"/>
              <a:gd name="T78" fmla="*/ 60 w 280"/>
              <a:gd name="T79" fmla="*/ 200 h 320"/>
              <a:gd name="T80" fmla="*/ 80 w 280"/>
              <a:gd name="T81" fmla="*/ 200 h 320"/>
              <a:gd name="T82" fmla="*/ 100 w 280"/>
              <a:gd name="T83" fmla="*/ 220 h 320"/>
              <a:gd name="T84" fmla="*/ 80 w 280"/>
              <a:gd name="T85" fmla="*/ 240 h 320"/>
              <a:gd name="T86" fmla="*/ 220 w 280"/>
              <a:gd name="T87" fmla="*/ 240 h 320"/>
              <a:gd name="T88" fmla="*/ 200 w 280"/>
              <a:gd name="T89" fmla="*/ 240 h 320"/>
              <a:gd name="T90" fmla="*/ 180 w 280"/>
              <a:gd name="T91" fmla="*/ 220 h 320"/>
              <a:gd name="T92" fmla="*/ 200 w 280"/>
              <a:gd name="T93" fmla="*/ 200 h 320"/>
              <a:gd name="T94" fmla="*/ 220 w 280"/>
              <a:gd name="T95" fmla="*/ 200 h 320"/>
              <a:gd name="T96" fmla="*/ 240 w 280"/>
              <a:gd name="T97" fmla="*/ 220 h 320"/>
              <a:gd name="T98" fmla="*/ 220 w 280"/>
              <a:gd name="T99" fmla="*/ 240 h 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80" h="320">
                <a:moveTo>
                  <a:pt x="240" y="0"/>
                </a:moveTo>
                <a:cubicBezTo>
                  <a:pt x="40" y="0"/>
                  <a:pt x="40" y="0"/>
                  <a:pt x="40" y="0"/>
                </a:cubicBezTo>
                <a:cubicBezTo>
                  <a:pt x="18" y="0"/>
                  <a:pt x="0" y="18"/>
                  <a:pt x="0" y="40"/>
                </a:cubicBezTo>
                <a:cubicBezTo>
                  <a:pt x="0" y="200"/>
                  <a:pt x="0" y="200"/>
                  <a:pt x="0" y="200"/>
                </a:cubicBezTo>
                <a:cubicBezTo>
                  <a:pt x="0" y="210"/>
                  <a:pt x="0" y="210"/>
                  <a:pt x="0" y="210"/>
                </a:cubicBezTo>
                <a:cubicBezTo>
                  <a:pt x="0" y="216"/>
                  <a:pt x="4" y="220"/>
                  <a:pt x="10" y="220"/>
                </a:cubicBezTo>
                <a:cubicBezTo>
                  <a:pt x="20" y="220"/>
                  <a:pt x="20" y="220"/>
                  <a:pt x="20" y="220"/>
                </a:cubicBezTo>
                <a:cubicBezTo>
                  <a:pt x="20" y="270"/>
                  <a:pt x="20" y="270"/>
                  <a:pt x="20" y="270"/>
                </a:cubicBezTo>
                <a:cubicBezTo>
                  <a:pt x="20" y="276"/>
                  <a:pt x="24" y="280"/>
                  <a:pt x="30" y="280"/>
                </a:cubicBezTo>
                <a:cubicBezTo>
                  <a:pt x="40" y="280"/>
                  <a:pt x="40" y="280"/>
                  <a:pt x="40" y="280"/>
                </a:cubicBezTo>
                <a:cubicBezTo>
                  <a:pt x="40" y="300"/>
                  <a:pt x="40" y="300"/>
                  <a:pt x="40" y="300"/>
                </a:cubicBezTo>
                <a:cubicBezTo>
                  <a:pt x="40" y="311"/>
                  <a:pt x="49" y="320"/>
                  <a:pt x="60" y="320"/>
                </a:cubicBezTo>
                <a:cubicBezTo>
                  <a:pt x="80" y="320"/>
                  <a:pt x="80" y="320"/>
                  <a:pt x="80" y="320"/>
                </a:cubicBezTo>
                <a:cubicBezTo>
                  <a:pt x="91" y="320"/>
                  <a:pt x="100" y="311"/>
                  <a:pt x="100" y="300"/>
                </a:cubicBezTo>
                <a:cubicBezTo>
                  <a:pt x="100" y="280"/>
                  <a:pt x="100" y="280"/>
                  <a:pt x="100" y="280"/>
                </a:cubicBezTo>
                <a:cubicBezTo>
                  <a:pt x="180" y="280"/>
                  <a:pt x="180" y="280"/>
                  <a:pt x="180" y="280"/>
                </a:cubicBezTo>
                <a:cubicBezTo>
                  <a:pt x="180" y="300"/>
                  <a:pt x="180" y="300"/>
                  <a:pt x="180" y="300"/>
                </a:cubicBezTo>
                <a:cubicBezTo>
                  <a:pt x="180" y="311"/>
                  <a:pt x="189" y="320"/>
                  <a:pt x="200" y="320"/>
                </a:cubicBezTo>
                <a:cubicBezTo>
                  <a:pt x="220" y="320"/>
                  <a:pt x="220" y="320"/>
                  <a:pt x="220" y="320"/>
                </a:cubicBezTo>
                <a:cubicBezTo>
                  <a:pt x="231" y="320"/>
                  <a:pt x="240" y="311"/>
                  <a:pt x="240" y="300"/>
                </a:cubicBezTo>
                <a:cubicBezTo>
                  <a:pt x="240" y="280"/>
                  <a:pt x="240" y="280"/>
                  <a:pt x="240" y="280"/>
                </a:cubicBezTo>
                <a:cubicBezTo>
                  <a:pt x="250" y="280"/>
                  <a:pt x="250" y="280"/>
                  <a:pt x="250" y="280"/>
                </a:cubicBezTo>
                <a:cubicBezTo>
                  <a:pt x="256" y="280"/>
                  <a:pt x="260" y="276"/>
                  <a:pt x="260" y="270"/>
                </a:cubicBezTo>
                <a:cubicBezTo>
                  <a:pt x="260" y="220"/>
                  <a:pt x="260" y="220"/>
                  <a:pt x="260" y="220"/>
                </a:cubicBezTo>
                <a:cubicBezTo>
                  <a:pt x="270" y="220"/>
                  <a:pt x="270" y="220"/>
                  <a:pt x="270" y="220"/>
                </a:cubicBezTo>
                <a:cubicBezTo>
                  <a:pt x="276" y="220"/>
                  <a:pt x="280" y="216"/>
                  <a:pt x="280" y="210"/>
                </a:cubicBezTo>
                <a:cubicBezTo>
                  <a:pt x="280" y="200"/>
                  <a:pt x="280" y="200"/>
                  <a:pt x="280" y="200"/>
                </a:cubicBezTo>
                <a:cubicBezTo>
                  <a:pt x="280" y="40"/>
                  <a:pt x="280" y="40"/>
                  <a:pt x="280" y="40"/>
                </a:cubicBezTo>
                <a:cubicBezTo>
                  <a:pt x="280" y="18"/>
                  <a:pt x="262" y="0"/>
                  <a:pt x="240" y="0"/>
                </a:cubicBezTo>
                <a:close/>
                <a:moveTo>
                  <a:pt x="200" y="80"/>
                </a:moveTo>
                <a:cubicBezTo>
                  <a:pt x="211" y="80"/>
                  <a:pt x="220" y="89"/>
                  <a:pt x="220" y="100"/>
                </a:cubicBezTo>
                <a:cubicBezTo>
                  <a:pt x="220" y="140"/>
                  <a:pt x="220" y="140"/>
                  <a:pt x="220" y="140"/>
                </a:cubicBezTo>
                <a:cubicBezTo>
                  <a:pt x="60" y="140"/>
                  <a:pt x="60" y="140"/>
                  <a:pt x="60" y="140"/>
                </a:cubicBezTo>
                <a:cubicBezTo>
                  <a:pt x="60" y="100"/>
                  <a:pt x="60" y="100"/>
                  <a:pt x="60" y="100"/>
                </a:cubicBezTo>
                <a:cubicBezTo>
                  <a:pt x="60" y="89"/>
                  <a:pt x="69" y="80"/>
                  <a:pt x="80" y="80"/>
                </a:cubicBezTo>
                <a:lnTo>
                  <a:pt x="200" y="80"/>
                </a:lnTo>
                <a:close/>
                <a:moveTo>
                  <a:pt x="80" y="240"/>
                </a:moveTo>
                <a:cubicBezTo>
                  <a:pt x="60" y="240"/>
                  <a:pt x="60" y="240"/>
                  <a:pt x="60" y="240"/>
                </a:cubicBezTo>
                <a:cubicBezTo>
                  <a:pt x="49" y="240"/>
                  <a:pt x="40" y="231"/>
                  <a:pt x="40" y="220"/>
                </a:cubicBezTo>
                <a:cubicBezTo>
                  <a:pt x="40" y="209"/>
                  <a:pt x="49" y="200"/>
                  <a:pt x="60" y="200"/>
                </a:cubicBezTo>
                <a:cubicBezTo>
                  <a:pt x="80" y="200"/>
                  <a:pt x="80" y="200"/>
                  <a:pt x="80" y="200"/>
                </a:cubicBezTo>
                <a:cubicBezTo>
                  <a:pt x="91" y="200"/>
                  <a:pt x="100" y="209"/>
                  <a:pt x="100" y="220"/>
                </a:cubicBezTo>
                <a:cubicBezTo>
                  <a:pt x="100" y="231"/>
                  <a:pt x="91" y="240"/>
                  <a:pt x="80" y="240"/>
                </a:cubicBezTo>
                <a:close/>
                <a:moveTo>
                  <a:pt x="220" y="240"/>
                </a:moveTo>
                <a:cubicBezTo>
                  <a:pt x="200" y="240"/>
                  <a:pt x="200" y="240"/>
                  <a:pt x="200" y="240"/>
                </a:cubicBezTo>
                <a:cubicBezTo>
                  <a:pt x="189" y="240"/>
                  <a:pt x="180" y="231"/>
                  <a:pt x="180" y="220"/>
                </a:cubicBezTo>
                <a:cubicBezTo>
                  <a:pt x="180" y="209"/>
                  <a:pt x="189" y="200"/>
                  <a:pt x="200" y="200"/>
                </a:cubicBezTo>
                <a:cubicBezTo>
                  <a:pt x="220" y="200"/>
                  <a:pt x="220" y="200"/>
                  <a:pt x="220" y="200"/>
                </a:cubicBezTo>
                <a:cubicBezTo>
                  <a:pt x="231" y="200"/>
                  <a:pt x="240" y="209"/>
                  <a:pt x="240" y="220"/>
                </a:cubicBezTo>
                <a:cubicBezTo>
                  <a:pt x="240" y="231"/>
                  <a:pt x="231" y="240"/>
                  <a:pt x="220" y="24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80979" tIns="40490" rIns="80979" bIns="40490" numCol="1" anchor="t" anchorCtr="0" compatLnSpc="1">
            <a:prstTxWarp prst="textNoShape">
              <a:avLst/>
            </a:prstTxWarp>
          </a:bodyPr>
          <a:lstStyle/>
          <a:p>
            <a:pPr defTabSz="914378" fontAlgn="base">
              <a:spcBef>
                <a:spcPct val="0"/>
              </a:spcBef>
              <a:spcAft>
                <a:spcPct val="0"/>
              </a:spcAft>
              <a:defRPr/>
            </a:pPr>
            <a:endParaRPr lang="id-ID" kern="0" dirty="0">
              <a:solidFill>
                <a:prstClr val="black"/>
              </a:solidFill>
              <a:latin typeface="微软雅黑"/>
            </a:endParaRPr>
          </a:p>
        </p:txBody>
      </p:sp>
      <p:grpSp>
        <p:nvGrpSpPr>
          <p:cNvPr id="37" name="Group 59"/>
          <p:cNvGrpSpPr/>
          <p:nvPr/>
        </p:nvGrpSpPr>
        <p:grpSpPr>
          <a:xfrm>
            <a:off x="5361698" y="3608549"/>
            <a:ext cx="456508" cy="475780"/>
            <a:chOff x="-251803" y="2267153"/>
            <a:chExt cx="2078037" cy="2166938"/>
          </a:xfrm>
          <a:solidFill>
            <a:schemeClr val="accent4"/>
          </a:solidFill>
        </p:grpSpPr>
        <p:sp>
          <p:nvSpPr>
            <p:cNvPr id="38" name="Freeform 22"/>
            <p:cNvSpPr>
              <a:spLocks/>
            </p:cNvSpPr>
            <p:nvPr/>
          </p:nvSpPr>
          <p:spPr bwMode="auto">
            <a:xfrm>
              <a:off x="57759" y="2267153"/>
              <a:ext cx="1768475" cy="1522413"/>
            </a:xfrm>
            <a:custGeom>
              <a:avLst/>
              <a:gdLst>
                <a:gd name="T0" fmla="*/ 432 w 469"/>
                <a:gd name="T1" fmla="*/ 0 h 404"/>
                <a:gd name="T2" fmla="*/ 0 w 469"/>
                <a:gd name="T3" fmla="*/ 0 h 404"/>
                <a:gd name="T4" fmla="*/ 147 w 469"/>
                <a:gd name="T5" fmla="*/ 73 h 404"/>
                <a:gd name="T6" fmla="*/ 395 w 469"/>
                <a:gd name="T7" fmla="*/ 73 h 404"/>
                <a:gd name="T8" fmla="*/ 395 w 469"/>
                <a:gd name="T9" fmla="*/ 110 h 404"/>
                <a:gd name="T10" fmla="*/ 220 w 469"/>
                <a:gd name="T11" fmla="*/ 110 h 404"/>
                <a:gd name="T12" fmla="*/ 269 w 469"/>
                <a:gd name="T13" fmla="*/ 134 h 404"/>
                <a:gd name="T14" fmla="*/ 314 w 469"/>
                <a:gd name="T15" fmla="*/ 184 h 404"/>
                <a:gd name="T16" fmla="*/ 395 w 469"/>
                <a:gd name="T17" fmla="*/ 184 h 404"/>
                <a:gd name="T18" fmla="*/ 395 w 469"/>
                <a:gd name="T19" fmla="*/ 220 h 404"/>
                <a:gd name="T20" fmla="*/ 322 w 469"/>
                <a:gd name="T21" fmla="*/ 220 h 404"/>
                <a:gd name="T22" fmla="*/ 322 w 469"/>
                <a:gd name="T23" fmla="*/ 404 h 404"/>
                <a:gd name="T24" fmla="*/ 432 w 469"/>
                <a:gd name="T25" fmla="*/ 404 h 404"/>
                <a:gd name="T26" fmla="*/ 469 w 469"/>
                <a:gd name="T27" fmla="*/ 367 h 404"/>
                <a:gd name="T28" fmla="*/ 469 w 469"/>
                <a:gd name="T29" fmla="*/ 37 h 404"/>
                <a:gd name="T30" fmla="*/ 432 w 469"/>
                <a:gd name="T31" fmla="*/ 0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69" h="404">
                  <a:moveTo>
                    <a:pt x="43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7" y="73"/>
                    <a:pt x="147" y="73"/>
                    <a:pt x="147" y="73"/>
                  </a:cubicBezTo>
                  <a:cubicBezTo>
                    <a:pt x="395" y="73"/>
                    <a:pt x="395" y="73"/>
                    <a:pt x="395" y="73"/>
                  </a:cubicBezTo>
                  <a:cubicBezTo>
                    <a:pt x="395" y="110"/>
                    <a:pt x="395" y="110"/>
                    <a:pt x="395" y="110"/>
                  </a:cubicBezTo>
                  <a:cubicBezTo>
                    <a:pt x="220" y="110"/>
                    <a:pt x="220" y="110"/>
                    <a:pt x="220" y="110"/>
                  </a:cubicBezTo>
                  <a:cubicBezTo>
                    <a:pt x="269" y="134"/>
                    <a:pt x="269" y="134"/>
                    <a:pt x="269" y="134"/>
                  </a:cubicBezTo>
                  <a:cubicBezTo>
                    <a:pt x="288" y="144"/>
                    <a:pt x="304" y="163"/>
                    <a:pt x="314" y="184"/>
                  </a:cubicBezTo>
                  <a:cubicBezTo>
                    <a:pt x="395" y="184"/>
                    <a:pt x="395" y="184"/>
                    <a:pt x="395" y="184"/>
                  </a:cubicBezTo>
                  <a:cubicBezTo>
                    <a:pt x="395" y="220"/>
                    <a:pt x="395" y="220"/>
                    <a:pt x="395" y="220"/>
                  </a:cubicBezTo>
                  <a:cubicBezTo>
                    <a:pt x="322" y="220"/>
                    <a:pt x="322" y="220"/>
                    <a:pt x="322" y="220"/>
                  </a:cubicBezTo>
                  <a:cubicBezTo>
                    <a:pt x="322" y="404"/>
                    <a:pt x="322" y="404"/>
                    <a:pt x="322" y="404"/>
                  </a:cubicBezTo>
                  <a:cubicBezTo>
                    <a:pt x="432" y="404"/>
                    <a:pt x="432" y="404"/>
                    <a:pt x="432" y="404"/>
                  </a:cubicBezTo>
                  <a:cubicBezTo>
                    <a:pt x="452" y="404"/>
                    <a:pt x="469" y="387"/>
                    <a:pt x="469" y="367"/>
                  </a:cubicBezTo>
                  <a:cubicBezTo>
                    <a:pt x="469" y="37"/>
                    <a:pt x="469" y="37"/>
                    <a:pt x="469" y="37"/>
                  </a:cubicBezTo>
                  <a:cubicBezTo>
                    <a:pt x="469" y="17"/>
                    <a:pt x="452" y="0"/>
                    <a:pt x="43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d-ID" kern="0" dirty="0">
                <a:solidFill>
                  <a:prstClr val="black"/>
                </a:solidFill>
                <a:latin typeface="微软雅黑"/>
              </a:endParaRPr>
            </a:p>
          </p:txBody>
        </p:sp>
        <p:sp>
          <p:nvSpPr>
            <p:cNvPr id="39" name="Freeform 23"/>
            <p:cNvSpPr>
              <a:spLocks noEditPoints="1"/>
            </p:cNvSpPr>
            <p:nvPr/>
          </p:nvSpPr>
          <p:spPr bwMode="auto">
            <a:xfrm>
              <a:off x="-251803" y="2314778"/>
              <a:ext cx="1384300" cy="2119313"/>
            </a:xfrm>
            <a:custGeom>
              <a:avLst/>
              <a:gdLst>
                <a:gd name="T0" fmla="*/ 334 w 367"/>
                <a:gd name="T1" fmla="*/ 154 h 562"/>
                <a:gd name="T2" fmla="*/ 33 w 367"/>
                <a:gd name="T3" fmla="*/ 3 h 562"/>
                <a:gd name="T4" fmla="*/ 20 w 367"/>
                <a:gd name="T5" fmla="*/ 0 h 562"/>
                <a:gd name="T6" fmla="*/ 0 w 367"/>
                <a:gd name="T7" fmla="*/ 24 h 562"/>
                <a:gd name="T8" fmla="*/ 0 w 367"/>
                <a:gd name="T9" fmla="*/ 354 h 562"/>
                <a:gd name="T10" fmla="*/ 33 w 367"/>
                <a:gd name="T11" fmla="*/ 407 h 562"/>
                <a:gd name="T12" fmla="*/ 334 w 367"/>
                <a:gd name="T13" fmla="*/ 558 h 562"/>
                <a:gd name="T14" fmla="*/ 348 w 367"/>
                <a:gd name="T15" fmla="*/ 562 h 562"/>
                <a:gd name="T16" fmla="*/ 367 w 367"/>
                <a:gd name="T17" fmla="*/ 538 h 562"/>
                <a:gd name="T18" fmla="*/ 367 w 367"/>
                <a:gd name="T19" fmla="*/ 207 h 562"/>
                <a:gd name="T20" fmla="*/ 334 w 367"/>
                <a:gd name="T21" fmla="*/ 154 h 562"/>
                <a:gd name="T22" fmla="*/ 257 w 367"/>
                <a:gd name="T23" fmla="*/ 391 h 562"/>
                <a:gd name="T24" fmla="*/ 220 w 367"/>
                <a:gd name="T25" fmla="*/ 336 h 562"/>
                <a:gd name="T26" fmla="*/ 257 w 367"/>
                <a:gd name="T27" fmla="*/ 281 h 562"/>
                <a:gd name="T28" fmla="*/ 294 w 367"/>
                <a:gd name="T29" fmla="*/ 336 h 562"/>
                <a:gd name="T30" fmla="*/ 257 w 367"/>
                <a:gd name="T31" fmla="*/ 391 h 5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67" h="562">
                  <a:moveTo>
                    <a:pt x="334" y="154"/>
                  </a:moveTo>
                  <a:cubicBezTo>
                    <a:pt x="33" y="3"/>
                    <a:pt x="33" y="3"/>
                    <a:pt x="33" y="3"/>
                  </a:cubicBezTo>
                  <a:cubicBezTo>
                    <a:pt x="28" y="1"/>
                    <a:pt x="24" y="0"/>
                    <a:pt x="20" y="0"/>
                  </a:cubicBezTo>
                  <a:cubicBezTo>
                    <a:pt x="8" y="0"/>
                    <a:pt x="0" y="9"/>
                    <a:pt x="0" y="24"/>
                  </a:cubicBezTo>
                  <a:cubicBezTo>
                    <a:pt x="0" y="354"/>
                    <a:pt x="0" y="354"/>
                    <a:pt x="0" y="354"/>
                  </a:cubicBezTo>
                  <a:cubicBezTo>
                    <a:pt x="0" y="374"/>
                    <a:pt x="15" y="398"/>
                    <a:pt x="33" y="407"/>
                  </a:cubicBezTo>
                  <a:cubicBezTo>
                    <a:pt x="334" y="558"/>
                    <a:pt x="334" y="558"/>
                    <a:pt x="334" y="558"/>
                  </a:cubicBezTo>
                  <a:cubicBezTo>
                    <a:pt x="339" y="560"/>
                    <a:pt x="344" y="562"/>
                    <a:pt x="348" y="562"/>
                  </a:cubicBezTo>
                  <a:cubicBezTo>
                    <a:pt x="359" y="562"/>
                    <a:pt x="367" y="553"/>
                    <a:pt x="367" y="538"/>
                  </a:cubicBezTo>
                  <a:cubicBezTo>
                    <a:pt x="367" y="207"/>
                    <a:pt x="367" y="207"/>
                    <a:pt x="367" y="207"/>
                  </a:cubicBezTo>
                  <a:cubicBezTo>
                    <a:pt x="367" y="187"/>
                    <a:pt x="352" y="163"/>
                    <a:pt x="334" y="154"/>
                  </a:cubicBezTo>
                  <a:close/>
                  <a:moveTo>
                    <a:pt x="257" y="391"/>
                  </a:moveTo>
                  <a:cubicBezTo>
                    <a:pt x="237" y="391"/>
                    <a:pt x="220" y="366"/>
                    <a:pt x="220" y="336"/>
                  </a:cubicBezTo>
                  <a:cubicBezTo>
                    <a:pt x="220" y="305"/>
                    <a:pt x="237" y="281"/>
                    <a:pt x="257" y="281"/>
                  </a:cubicBezTo>
                  <a:cubicBezTo>
                    <a:pt x="277" y="281"/>
                    <a:pt x="294" y="305"/>
                    <a:pt x="294" y="336"/>
                  </a:cubicBezTo>
                  <a:cubicBezTo>
                    <a:pt x="294" y="366"/>
                    <a:pt x="277" y="391"/>
                    <a:pt x="257" y="3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d-ID" kern="0" dirty="0">
                <a:solidFill>
                  <a:prstClr val="black"/>
                </a:solidFill>
                <a:latin typeface="微软雅黑"/>
              </a:endParaRPr>
            </a:p>
          </p:txBody>
        </p:sp>
      </p:grpSp>
      <p:grpSp>
        <p:nvGrpSpPr>
          <p:cNvPr id="40" name="Group 97"/>
          <p:cNvGrpSpPr/>
          <p:nvPr/>
        </p:nvGrpSpPr>
        <p:grpSpPr>
          <a:xfrm>
            <a:off x="3551949" y="3399619"/>
            <a:ext cx="368484" cy="259675"/>
            <a:chOff x="3175" y="1588"/>
            <a:chExt cx="1184276" cy="835025"/>
          </a:xfrm>
          <a:solidFill>
            <a:schemeClr val="accent3"/>
          </a:solidFill>
        </p:grpSpPr>
        <p:sp>
          <p:nvSpPr>
            <p:cNvPr id="41" name="Freeform 27"/>
            <p:cNvSpPr>
              <a:spLocks/>
            </p:cNvSpPr>
            <p:nvPr/>
          </p:nvSpPr>
          <p:spPr bwMode="auto">
            <a:xfrm>
              <a:off x="3175" y="1588"/>
              <a:ext cx="833438" cy="835025"/>
            </a:xfrm>
            <a:custGeom>
              <a:avLst/>
              <a:gdLst>
                <a:gd name="T0" fmla="*/ 200 w 220"/>
                <a:gd name="T1" fmla="*/ 0 h 220"/>
                <a:gd name="T2" fmla="*/ 20 w 220"/>
                <a:gd name="T3" fmla="*/ 0 h 220"/>
                <a:gd name="T4" fmla="*/ 0 w 220"/>
                <a:gd name="T5" fmla="*/ 20 h 220"/>
                <a:gd name="T6" fmla="*/ 0 w 220"/>
                <a:gd name="T7" fmla="*/ 200 h 220"/>
                <a:gd name="T8" fmla="*/ 20 w 220"/>
                <a:gd name="T9" fmla="*/ 220 h 220"/>
                <a:gd name="T10" fmla="*/ 200 w 220"/>
                <a:gd name="T11" fmla="*/ 220 h 220"/>
                <a:gd name="T12" fmla="*/ 220 w 220"/>
                <a:gd name="T13" fmla="*/ 200 h 220"/>
                <a:gd name="T14" fmla="*/ 220 w 220"/>
                <a:gd name="T15" fmla="*/ 20 h 220"/>
                <a:gd name="T16" fmla="*/ 200 w 220"/>
                <a:gd name="T17" fmla="*/ 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0" h="220">
                  <a:moveTo>
                    <a:pt x="200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200"/>
                    <a:pt x="0" y="200"/>
                    <a:pt x="0" y="200"/>
                  </a:cubicBezTo>
                  <a:cubicBezTo>
                    <a:pt x="0" y="211"/>
                    <a:pt x="9" y="220"/>
                    <a:pt x="20" y="220"/>
                  </a:cubicBezTo>
                  <a:cubicBezTo>
                    <a:pt x="200" y="220"/>
                    <a:pt x="200" y="220"/>
                    <a:pt x="200" y="220"/>
                  </a:cubicBezTo>
                  <a:cubicBezTo>
                    <a:pt x="211" y="220"/>
                    <a:pt x="220" y="211"/>
                    <a:pt x="220" y="200"/>
                  </a:cubicBezTo>
                  <a:cubicBezTo>
                    <a:pt x="220" y="20"/>
                    <a:pt x="220" y="20"/>
                    <a:pt x="220" y="20"/>
                  </a:cubicBezTo>
                  <a:cubicBezTo>
                    <a:pt x="220" y="9"/>
                    <a:pt x="211" y="0"/>
                    <a:pt x="20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d-ID" kern="0" dirty="0">
                <a:solidFill>
                  <a:prstClr val="black"/>
                </a:solidFill>
                <a:latin typeface="微软雅黑"/>
              </a:endParaRPr>
            </a:p>
          </p:txBody>
        </p:sp>
        <p:sp>
          <p:nvSpPr>
            <p:cNvPr id="42" name="Freeform 28"/>
            <p:cNvSpPr>
              <a:spLocks/>
            </p:cNvSpPr>
            <p:nvPr/>
          </p:nvSpPr>
          <p:spPr bwMode="auto">
            <a:xfrm>
              <a:off x="884238" y="111126"/>
              <a:ext cx="303213" cy="612775"/>
            </a:xfrm>
            <a:custGeom>
              <a:avLst/>
              <a:gdLst>
                <a:gd name="T0" fmla="*/ 63 w 80"/>
                <a:gd name="T1" fmla="*/ 5 h 161"/>
                <a:gd name="T2" fmla="*/ 26 w 80"/>
                <a:gd name="T3" fmla="*/ 28 h 161"/>
                <a:gd name="T4" fmla="*/ 0 w 80"/>
                <a:gd name="T5" fmla="*/ 43 h 161"/>
                <a:gd name="T6" fmla="*/ 0 w 80"/>
                <a:gd name="T7" fmla="*/ 118 h 161"/>
                <a:gd name="T8" fmla="*/ 26 w 80"/>
                <a:gd name="T9" fmla="*/ 134 h 161"/>
                <a:gd name="T10" fmla="*/ 63 w 80"/>
                <a:gd name="T11" fmla="*/ 156 h 161"/>
                <a:gd name="T12" fmla="*/ 80 w 80"/>
                <a:gd name="T13" fmla="*/ 146 h 161"/>
                <a:gd name="T14" fmla="*/ 80 w 80"/>
                <a:gd name="T15" fmla="*/ 15 h 161"/>
                <a:gd name="T16" fmla="*/ 63 w 80"/>
                <a:gd name="T17" fmla="*/ 5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0" h="161">
                  <a:moveTo>
                    <a:pt x="63" y="5"/>
                  </a:moveTo>
                  <a:cubicBezTo>
                    <a:pt x="26" y="28"/>
                    <a:pt x="26" y="28"/>
                    <a:pt x="26" y="28"/>
                  </a:cubicBezTo>
                  <a:cubicBezTo>
                    <a:pt x="18" y="32"/>
                    <a:pt x="8" y="38"/>
                    <a:pt x="0" y="43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8" y="123"/>
                    <a:pt x="18" y="129"/>
                    <a:pt x="26" y="134"/>
                  </a:cubicBezTo>
                  <a:cubicBezTo>
                    <a:pt x="63" y="156"/>
                    <a:pt x="63" y="156"/>
                    <a:pt x="63" y="156"/>
                  </a:cubicBezTo>
                  <a:cubicBezTo>
                    <a:pt x="72" y="161"/>
                    <a:pt x="80" y="157"/>
                    <a:pt x="80" y="146"/>
                  </a:cubicBezTo>
                  <a:cubicBezTo>
                    <a:pt x="80" y="15"/>
                    <a:pt x="80" y="15"/>
                    <a:pt x="80" y="15"/>
                  </a:cubicBezTo>
                  <a:cubicBezTo>
                    <a:pt x="80" y="4"/>
                    <a:pt x="72" y="0"/>
                    <a:pt x="63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3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id-ID" kern="0" dirty="0">
                <a:solidFill>
                  <a:prstClr val="black"/>
                </a:solidFill>
                <a:latin typeface="微软雅黑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12431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500"/>
                            </p:stCondLst>
                            <p:childTnLst>
                              <p:par>
                                <p:cTn id="68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500"/>
                            </p:stCondLst>
                            <p:childTnLst>
                              <p:par>
                                <p:cTn id="7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000"/>
                            </p:stCondLst>
                            <p:childTnLst>
                              <p:par>
                                <p:cTn id="8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5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0"/>
                            </p:stCondLst>
                            <p:childTnLst>
                              <p:par>
                                <p:cTn id="9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500"/>
                            </p:stCondLst>
                            <p:childTnLst>
                              <p:par>
                                <p:cTn id="9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6000"/>
                            </p:stCondLst>
                            <p:childTnLst>
                              <p:par>
                                <p:cTn id="10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6500"/>
                            </p:stCondLst>
                            <p:childTnLst>
                              <p:par>
                                <p:cTn id="10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7000"/>
                            </p:stCondLst>
                            <p:childTnLst>
                              <p:par>
                                <p:cTn id="1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7500"/>
                            </p:stCondLst>
                            <p:childTnLst>
                              <p:par>
                                <p:cTn id="1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8000"/>
                            </p:stCondLst>
                            <p:childTnLst>
                              <p:par>
                                <p:cTn id="1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8500"/>
                            </p:stCondLst>
                            <p:childTnLst>
                              <p:par>
                                <p:cTn id="1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9000"/>
                            </p:stCondLst>
                            <p:childTnLst>
                              <p:par>
                                <p:cTn id="1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  <p:bldP spid="6" grpId="1" animBg="1"/>
      <p:bldP spid="7" grpId="0" animBg="1"/>
      <p:bldP spid="8" grpId="0" animBg="1"/>
      <p:bldP spid="9" grpId="0" animBg="1"/>
      <p:bldP spid="9" grpId="1" animBg="1"/>
      <p:bldP spid="10" grpId="0" animBg="1"/>
      <p:bldP spid="11" grpId="0" animBg="1"/>
      <p:bldP spid="12" grpId="0" animBg="1"/>
      <p:bldP spid="12" grpId="1" animBg="1"/>
      <p:bldP spid="13" grpId="0" animBg="1"/>
      <p:bldP spid="14" grpId="0" animBg="1"/>
      <p:bldP spid="15" grpId="0" animBg="1"/>
      <p:bldP spid="15" grpId="1" animBg="1"/>
      <p:bldP spid="16" grpId="0" animBg="1"/>
      <p:bldP spid="23" grpId="0"/>
      <p:bldP spid="24" grpId="0"/>
      <p:bldP spid="25" grpId="0"/>
      <p:bldP spid="26" grpId="0"/>
      <p:bldP spid="27" grpId="0"/>
      <p:bldP spid="28" grpId="0"/>
      <p:bldP spid="29" grpId="0"/>
      <p:bldP spid="3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1710" y="813311"/>
            <a:ext cx="2642068" cy="3373939"/>
          </a:xfrm>
          <a:prstGeom prst="rect">
            <a:avLst/>
          </a:prstGeom>
          <a:blipFill dpi="0" rotWithShape="1">
            <a:blip r:embed="rId3"/>
            <a:srcRect/>
            <a:stretch>
              <a:fillRect l="-19834" t="3862" r="1158" b="-386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1" tIns="32510" rIns="65021" bIns="32510"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3635896" y="1073947"/>
            <a:ext cx="2416813" cy="3113303"/>
          </a:xfrm>
          <a:prstGeom prst="rect">
            <a:avLst/>
          </a:prstGeom>
          <a:blipFill dpi="0" rotWithShape="1">
            <a:blip r:embed="rId4"/>
            <a:srcRect/>
            <a:stretch>
              <a:fillRect l="-200482" t="-1636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1" tIns="32510" rIns="65021" bIns="32510" rtlCol="0" anchor="ctr"/>
          <a:lstStyle/>
          <a:p>
            <a:pPr algn="ctr"/>
            <a:endParaRPr lang="zh-CN" altLang="en-US"/>
          </a:p>
        </p:txBody>
      </p:sp>
      <p:sp>
        <p:nvSpPr>
          <p:cNvPr id="34818" name="AutoShape 2"/>
          <p:cNvSpPr>
            <a:spLocks/>
          </p:cNvSpPr>
          <p:nvPr/>
        </p:nvSpPr>
        <p:spPr bwMode="auto">
          <a:xfrm>
            <a:off x="6051469" y="839259"/>
            <a:ext cx="2975426" cy="334799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endParaRPr lang="es-ES" sz="1900" dirty="0">
              <a:cs typeface="Calibri" charset="0"/>
            </a:endParaRPr>
          </a:p>
        </p:txBody>
      </p:sp>
      <p:sp>
        <p:nvSpPr>
          <p:cNvPr id="34820" name="AutoShape 4"/>
          <p:cNvSpPr>
            <a:spLocks/>
          </p:cNvSpPr>
          <p:nvPr/>
        </p:nvSpPr>
        <p:spPr bwMode="auto">
          <a:xfrm>
            <a:off x="2699792" y="2143862"/>
            <a:ext cx="1812823" cy="204338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endParaRPr lang="es-ES" sz="1900" dirty="0">
              <a:cs typeface="Calibri" charset="0"/>
            </a:endParaRPr>
          </a:p>
        </p:txBody>
      </p:sp>
      <p:sp>
        <p:nvSpPr>
          <p:cNvPr id="34825" name="AutoShape 9"/>
          <p:cNvSpPr>
            <a:spLocks/>
          </p:cNvSpPr>
          <p:nvPr/>
        </p:nvSpPr>
        <p:spPr bwMode="auto">
          <a:xfrm>
            <a:off x="2867120" y="3272727"/>
            <a:ext cx="1547728" cy="50806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</a:t>
            </a:r>
            <a:endParaRPr lang="zh-CN" altLang="en-US" sz="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826" name="AutoShape 10"/>
          <p:cNvSpPr>
            <a:spLocks/>
          </p:cNvSpPr>
          <p:nvPr/>
        </p:nvSpPr>
        <p:spPr bwMode="auto">
          <a:xfrm>
            <a:off x="2838546" y="3120306"/>
            <a:ext cx="1509630" cy="12701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es-ES" sz="700" dirty="0">
                <a:solidFill>
                  <a:srgbClr val="FFFFFF"/>
                </a:solidFill>
                <a:latin typeface="Verdana" charset="0"/>
                <a:cs typeface="Verdana" charset="0"/>
                <a:sym typeface="Verdana" charset="0"/>
              </a:rPr>
              <a:t>SUBTITLE OF THIS ARTICLE</a:t>
            </a:r>
            <a:endParaRPr lang="es-ES" sz="1900" dirty="0">
              <a:cs typeface="Calibri" charset="0"/>
            </a:endParaRPr>
          </a:p>
        </p:txBody>
      </p:sp>
      <p:sp>
        <p:nvSpPr>
          <p:cNvPr id="34827" name="AutoShape 11"/>
          <p:cNvSpPr>
            <a:spLocks/>
          </p:cNvSpPr>
          <p:nvPr/>
        </p:nvSpPr>
        <p:spPr bwMode="auto">
          <a:xfrm>
            <a:off x="6213385" y="3272727"/>
            <a:ext cx="1549315" cy="50806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just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828" name="AutoShape 12"/>
          <p:cNvSpPr>
            <a:spLocks/>
          </p:cNvSpPr>
          <p:nvPr/>
        </p:nvSpPr>
        <p:spPr bwMode="auto">
          <a:xfrm>
            <a:off x="6186400" y="3120306"/>
            <a:ext cx="1509629" cy="12701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es-ES" sz="700" dirty="0">
                <a:solidFill>
                  <a:srgbClr val="FFFFFF"/>
                </a:solidFill>
                <a:latin typeface="Verdana" charset="0"/>
                <a:cs typeface="Verdana" charset="0"/>
                <a:sym typeface="Verdana" charset="0"/>
              </a:rPr>
              <a:t>SUBTITLE OF THIS ARTICLE</a:t>
            </a:r>
            <a:endParaRPr lang="es-ES" sz="1900" dirty="0">
              <a:cs typeface="Calibri" charset="0"/>
            </a:endParaRPr>
          </a:p>
        </p:txBody>
      </p:sp>
      <p:sp>
        <p:nvSpPr>
          <p:cNvPr id="34832" name="AutoShape 16"/>
          <p:cNvSpPr>
            <a:spLocks/>
          </p:cNvSpPr>
          <p:nvPr/>
        </p:nvSpPr>
        <p:spPr bwMode="auto">
          <a:xfrm>
            <a:off x="2838545" y="2871035"/>
            <a:ext cx="1221398" cy="20322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zh-CN" altLang="en-US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</a:p>
        </p:txBody>
      </p:sp>
      <p:sp>
        <p:nvSpPr>
          <p:cNvPr id="34833" name="AutoShape 17"/>
          <p:cNvSpPr>
            <a:spLocks/>
          </p:cNvSpPr>
          <p:nvPr/>
        </p:nvSpPr>
        <p:spPr bwMode="auto">
          <a:xfrm>
            <a:off x="6186399" y="2871035"/>
            <a:ext cx="1221398" cy="20322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r>
              <a:rPr lang="zh-CN" altLang="en-US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</a:p>
        </p:txBody>
      </p:sp>
    </p:spTree>
    <p:extLst>
      <p:ext uri="{BB962C8B-B14F-4D97-AF65-F5344CB8AC3E}">
        <p14:creationId xmlns:p14="http://schemas.microsoft.com/office/powerpoint/2010/main" val="2820269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48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48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48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48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48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8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48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48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48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48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48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48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48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48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48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48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6" grpId="0" animBg="1"/>
      <p:bldP spid="34825" grpId="0"/>
      <p:bldP spid="34826" grpId="0"/>
      <p:bldP spid="34827" grpId="0"/>
      <p:bldP spid="34828" grpId="0"/>
      <p:bldP spid="34832" grpId="0" autoUpdateAnimBg="0"/>
      <p:bldP spid="34833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/>
          <p:nvPr/>
        </p:nvGrpSpPr>
        <p:grpSpPr>
          <a:xfrm>
            <a:off x="1429677" y="1094490"/>
            <a:ext cx="2340906" cy="3452407"/>
            <a:chOff x="1904890" y="1458758"/>
            <a:chExt cx="3518595" cy="5187394"/>
          </a:xfrm>
        </p:grpSpPr>
        <p:grpSp>
          <p:nvGrpSpPr>
            <p:cNvPr id="3" name="Group 4"/>
            <p:cNvGrpSpPr/>
            <p:nvPr/>
          </p:nvGrpSpPr>
          <p:grpSpPr>
            <a:xfrm>
              <a:off x="1972256" y="1458758"/>
              <a:ext cx="292103" cy="5187394"/>
              <a:chOff x="1374772" y="1213680"/>
              <a:chExt cx="274322" cy="5187394"/>
            </a:xfrm>
          </p:grpSpPr>
          <p:sp>
            <p:nvSpPr>
              <p:cNvPr id="22" name="Pentagon 21"/>
              <p:cNvSpPr/>
              <p:nvPr/>
            </p:nvSpPr>
            <p:spPr>
              <a:xfrm rot="5400000">
                <a:off x="1103752" y="5857228"/>
                <a:ext cx="814866" cy="272825"/>
              </a:xfrm>
              <a:prstGeom prst="homePlate">
                <a:avLst>
                  <a:gd name="adj" fmla="val 281623"/>
                </a:avLst>
              </a:prstGeom>
              <a:gradFill flip="none" rotWithShape="1">
                <a:gsLst>
                  <a:gs pos="100000">
                    <a:srgbClr val="B88954"/>
                  </a:gs>
                  <a:gs pos="0">
                    <a:srgbClr val="E1C9AF"/>
                  </a:gs>
                </a:gsLst>
                <a:lin ang="540000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0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Rectangle 5"/>
              <p:cNvSpPr/>
              <p:nvPr/>
            </p:nvSpPr>
            <p:spPr>
              <a:xfrm>
                <a:off x="1374774" y="2007666"/>
                <a:ext cx="273845" cy="3776859"/>
              </a:xfrm>
              <a:custGeom>
                <a:avLst/>
                <a:gdLst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0 w 272825"/>
                  <a:gd name="connsiteY3" fmla="*/ 3776662 h 3776662"/>
                  <a:gd name="connsiteX4" fmla="*/ 0 w 272825"/>
                  <a:gd name="connsiteY4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0 w 272825"/>
                  <a:gd name="connsiteY3" fmla="*/ 3776662 h 3776662"/>
                  <a:gd name="connsiteX4" fmla="*/ 1 w 272825"/>
                  <a:gd name="connsiteY4" fmla="*/ 3609974 h 3776662"/>
                  <a:gd name="connsiteX5" fmla="*/ 0 w 272825"/>
                  <a:gd name="connsiteY5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57151 w 272825"/>
                  <a:gd name="connsiteY3" fmla="*/ 3776661 h 3776662"/>
                  <a:gd name="connsiteX4" fmla="*/ 0 w 272825"/>
                  <a:gd name="connsiteY4" fmla="*/ 3776662 h 3776662"/>
                  <a:gd name="connsiteX5" fmla="*/ 1 w 272825"/>
                  <a:gd name="connsiteY5" fmla="*/ 3609974 h 3776662"/>
                  <a:gd name="connsiteX6" fmla="*/ 0 w 272825"/>
                  <a:gd name="connsiteY6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166689 w 272825"/>
                  <a:gd name="connsiteY3" fmla="*/ 3776661 h 3776662"/>
                  <a:gd name="connsiteX4" fmla="*/ 57151 w 272825"/>
                  <a:gd name="connsiteY4" fmla="*/ 3776661 h 3776662"/>
                  <a:gd name="connsiteX5" fmla="*/ 0 w 272825"/>
                  <a:gd name="connsiteY5" fmla="*/ 3776662 h 3776662"/>
                  <a:gd name="connsiteX6" fmla="*/ 1 w 272825"/>
                  <a:gd name="connsiteY6" fmla="*/ 3609974 h 3776662"/>
                  <a:gd name="connsiteX7" fmla="*/ 0 w 272825"/>
                  <a:gd name="connsiteY7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166689 w 272825"/>
                  <a:gd name="connsiteY3" fmla="*/ 3776661 h 3776662"/>
                  <a:gd name="connsiteX4" fmla="*/ 107157 w 272825"/>
                  <a:gd name="connsiteY4" fmla="*/ 3774280 h 3776662"/>
                  <a:gd name="connsiteX5" fmla="*/ 57151 w 272825"/>
                  <a:gd name="connsiteY5" fmla="*/ 3776661 h 3776662"/>
                  <a:gd name="connsiteX6" fmla="*/ 0 w 272825"/>
                  <a:gd name="connsiteY6" fmla="*/ 3776662 h 3776662"/>
                  <a:gd name="connsiteX7" fmla="*/ 1 w 272825"/>
                  <a:gd name="connsiteY7" fmla="*/ 3609974 h 3776662"/>
                  <a:gd name="connsiteX8" fmla="*/ 0 w 272825"/>
                  <a:gd name="connsiteY8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221457 w 272825"/>
                  <a:gd name="connsiteY3" fmla="*/ 3774280 h 3776662"/>
                  <a:gd name="connsiteX4" fmla="*/ 166689 w 272825"/>
                  <a:gd name="connsiteY4" fmla="*/ 3776661 h 3776662"/>
                  <a:gd name="connsiteX5" fmla="*/ 107157 w 272825"/>
                  <a:gd name="connsiteY5" fmla="*/ 3774280 h 3776662"/>
                  <a:gd name="connsiteX6" fmla="*/ 57151 w 272825"/>
                  <a:gd name="connsiteY6" fmla="*/ 3776661 h 3776662"/>
                  <a:gd name="connsiteX7" fmla="*/ 0 w 272825"/>
                  <a:gd name="connsiteY7" fmla="*/ 3776662 h 3776662"/>
                  <a:gd name="connsiteX8" fmla="*/ 1 w 272825"/>
                  <a:gd name="connsiteY8" fmla="*/ 3609974 h 3776662"/>
                  <a:gd name="connsiteX9" fmla="*/ 0 w 272825"/>
                  <a:gd name="connsiteY9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252414 w 272825"/>
                  <a:gd name="connsiteY3" fmla="*/ 3776661 h 3776662"/>
                  <a:gd name="connsiteX4" fmla="*/ 221457 w 272825"/>
                  <a:gd name="connsiteY4" fmla="*/ 3774280 h 3776662"/>
                  <a:gd name="connsiteX5" fmla="*/ 166689 w 272825"/>
                  <a:gd name="connsiteY5" fmla="*/ 3776661 h 3776662"/>
                  <a:gd name="connsiteX6" fmla="*/ 107157 w 272825"/>
                  <a:gd name="connsiteY6" fmla="*/ 3774280 h 3776662"/>
                  <a:gd name="connsiteX7" fmla="*/ 57151 w 272825"/>
                  <a:gd name="connsiteY7" fmla="*/ 3776661 h 3776662"/>
                  <a:gd name="connsiteX8" fmla="*/ 0 w 272825"/>
                  <a:gd name="connsiteY8" fmla="*/ 3776662 h 3776662"/>
                  <a:gd name="connsiteX9" fmla="*/ 1 w 272825"/>
                  <a:gd name="connsiteY9" fmla="*/ 3609974 h 3776662"/>
                  <a:gd name="connsiteX10" fmla="*/ 0 w 272825"/>
                  <a:gd name="connsiteY10" fmla="*/ 0 h 3776662"/>
                  <a:gd name="connsiteX0" fmla="*/ 0 w 273845"/>
                  <a:gd name="connsiteY0" fmla="*/ 0 h 3776662"/>
                  <a:gd name="connsiteX1" fmla="*/ 272825 w 273845"/>
                  <a:gd name="connsiteY1" fmla="*/ 0 h 3776662"/>
                  <a:gd name="connsiteX2" fmla="*/ 273845 w 273845"/>
                  <a:gd name="connsiteY2" fmla="*/ 3581399 h 3776662"/>
                  <a:gd name="connsiteX3" fmla="*/ 272825 w 273845"/>
                  <a:gd name="connsiteY3" fmla="*/ 3776662 h 3776662"/>
                  <a:gd name="connsiteX4" fmla="*/ 252414 w 273845"/>
                  <a:gd name="connsiteY4" fmla="*/ 3776661 h 3776662"/>
                  <a:gd name="connsiteX5" fmla="*/ 221457 w 273845"/>
                  <a:gd name="connsiteY5" fmla="*/ 3774280 h 3776662"/>
                  <a:gd name="connsiteX6" fmla="*/ 166689 w 273845"/>
                  <a:gd name="connsiteY6" fmla="*/ 3776661 h 3776662"/>
                  <a:gd name="connsiteX7" fmla="*/ 107157 w 273845"/>
                  <a:gd name="connsiteY7" fmla="*/ 3774280 h 3776662"/>
                  <a:gd name="connsiteX8" fmla="*/ 57151 w 273845"/>
                  <a:gd name="connsiteY8" fmla="*/ 3776661 h 3776662"/>
                  <a:gd name="connsiteX9" fmla="*/ 0 w 273845"/>
                  <a:gd name="connsiteY9" fmla="*/ 3776662 h 3776662"/>
                  <a:gd name="connsiteX10" fmla="*/ 1 w 273845"/>
                  <a:gd name="connsiteY10" fmla="*/ 3609974 h 3776662"/>
                  <a:gd name="connsiteX11" fmla="*/ 0 w 273845"/>
                  <a:gd name="connsiteY11" fmla="*/ 0 h 3776662"/>
                  <a:gd name="connsiteX0" fmla="*/ 0 w 273845"/>
                  <a:gd name="connsiteY0" fmla="*/ 0 h 3776662"/>
                  <a:gd name="connsiteX1" fmla="*/ 272825 w 273845"/>
                  <a:gd name="connsiteY1" fmla="*/ 0 h 3776662"/>
                  <a:gd name="connsiteX2" fmla="*/ 273845 w 273845"/>
                  <a:gd name="connsiteY2" fmla="*/ 3581399 h 3776662"/>
                  <a:gd name="connsiteX3" fmla="*/ 252414 w 273845"/>
                  <a:gd name="connsiteY3" fmla="*/ 3776661 h 3776662"/>
                  <a:gd name="connsiteX4" fmla="*/ 221457 w 273845"/>
                  <a:gd name="connsiteY4" fmla="*/ 3774280 h 3776662"/>
                  <a:gd name="connsiteX5" fmla="*/ 166689 w 273845"/>
                  <a:gd name="connsiteY5" fmla="*/ 3776661 h 3776662"/>
                  <a:gd name="connsiteX6" fmla="*/ 107157 w 273845"/>
                  <a:gd name="connsiteY6" fmla="*/ 3774280 h 3776662"/>
                  <a:gd name="connsiteX7" fmla="*/ 57151 w 273845"/>
                  <a:gd name="connsiteY7" fmla="*/ 3776661 h 3776662"/>
                  <a:gd name="connsiteX8" fmla="*/ 0 w 273845"/>
                  <a:gd name="connsiteY8" fmla="*/ 3776662 h 3776662"/>
                  <a:gd name="connsiteX9" fmla="*/ 1 w 273845"/>
                  <a:gd name="connsiteY9" fmla="*/ 3609974 h 3776662"/>
                  <a:gd name="connsiteX10" fmla="*/ 0 w 273845"/>
                  <a:gd name="connsiteY10" fmla="*/ 0 h 3776662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1457 w 273845"/>
                  <a:gd name="connsiteY4" fmla="*/ 3774280 h 3776661"/>
                  <a:gd name="connsiteX5" fmla="*/ 166689 w 273845"/>
                  <a:gd name="connsiteY5" fmla="*/ 3776661 h 3776661"/>
                  <a:gd name="connsiteX6" fmla="*/ 107157 w 273845"/>
                  <a:gd name="connsiteY6" fmla="*/ 3774280 h 3776661"/>
                  <a:gd name="connsiteX7" fmla="*/ 57151 w 273845"/>
                  <a:gd name="connsiteY7" fmla="*/ 3776661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1457 w 273845"/>
                  <a:gd name="connsiteY4" fmla="*/ 3774280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76661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1457 w 273845"/>
                  <a:gd name="connsiteY4" fmla="*/ 3774280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0032 w 273845"/>
                  <a:gd name="connsiteY3" fmla="*/ 3695699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887"/>
                  <a:gd name="connsiteX1" fmla="*/ 272825 w 273845"/>
                  <a:gd name="connsiteY1" fmla="*/ 0 h 3776887"/>
                  <a:gd name="connsiteX2" fmla="*/ 273845 w 273845"/>
                  <a:gd name="connsiteY2" fmla="*/ 3581399 h 3776887"/>
                  <a:gd name="connsiteX3" fmla="*/ 247651 w 273845"/>
                  <a:gd name="connsiteY3" fmla="*/ 3702843 h 3776887"/>
                  <a:gd name="connsiteX4" fmla="*/ 228601 w 273845"/>
                  <a:gd name="connsiteY4" fmla="*/ 3629023 h 3776887"/>
                  <a:gd name="connsiteX5" fmla="*/ 166689 w 273845"/>
                  <a:gd name="connsiteY5" fmla="*/ 3776661 h 3776887"/>
                  <a:gd name="connsiteX6" fmla="*/ 104776 w 273845"/>
                  <a:gd name="connsiteY6" fmla="*/ 3664743 h 3776887"/>
                  <a:gd name="connsiteX7" fmla="*/ 57151 w 273845"/>
                  <a:gd name="connsiteY7" fmla="*/ 3750467 h 3776887"/>
                  <a:gd name="connsiteX8" fmla="*/ 1 w 273845"/>
                  <a:gd name="connsiteY8" fmla="*/ 3609974 h 3776887"/>
                  <a:gd name="connsiteX9" fmla="*/ 0 w 273845"/>
                  <a:gd name="connsiteY9" fmla="*/ 0 h 3776887"/>
                  <a:gd name="connsiteX0" fmla="*/ 0 w 273845"/>
                  <a:gd name="connsiteY0" fmla="*/ 0 h 3776887"/>
                  <a:gd name="connsiteX1" fmla="*/ 272825 w 273845"/>
                  <a:gd name="connsiteY1" fmla="*/ 0 h 3776887"/>
                  <a:gd name="connsiteX2" fmla="*/ 273845 w 273845"/>
                  <a:gd name="connsiteY2" fmla="*/ 3581399 h 3776887"/>
                  <a:gd name="connsiteX3" fmla="*/ 247651 w 273845"/>
                  <a:gd name="connsiteY3" fmla="*/ 3702843 h 3776887"/>
                  <a:gd name="connsiteX4" fmla="*/ 228601 w 273845"/>
                  <a:gd name="connsiteY4" fmla="*/ 3629023 h 3776887"/>
                  <a:gd name="connsiteX5" fmla="*/ 166689 w 273845"/>
                  <a:gd name="connsiteY5" fmla="*/ 3776661 h 3776887"/>
                  <a:gd name="connsiteX6" fmla="*/ 104776 w 273845"/>
                  <a:gd name="connsiteY6" fmla="*/ 3664743 h 3776887"/>
                  <a:gd name="connsiteX7" fmla="*/ 57151 w 273845"/>
                  <a:gd name="connsiteY7" fmla="*/ 3750467 h 3776887"/>
                  <a:gd name="connsiteX8" fmla="*/ 1 w 273845"/>
                  <a:gd name="connsiteY8" fmla="*/ 3609974 h 3776887"/>
                  <a:gd name="connsiteX9" fmla="*/ 0 w 273845"/>
                  <a:gd name="connsiteY9" fmla="*/ 0 h 3776887"/>
                  <a:gd name="connsiteX0" fmla="*/ 0 w 273845"/>
                  <a:gd name="connsiteY0" fmla="*/ 0 h 3776887"/>
                  <a:gd name="connsiteX1" fmla="*/ 272825 w 273845"/>
                  <a:gd name="connsiteY1" fmla="*/ 0 h 3776887"/>
                  <a:gd name="connsiteX2" fmla="*/ 273845 w 273845"/>
                  <a:gd name="connsiteY2" fmla="*/ 3581399 h 3776887"/>
                  <a:gd name="connsiteX3" fmla="*/ 247651 w 273845"/>
                  <a:gd name="connsiteY3" fmla="*/ 3702843 h 3776887"/>
                  <a:gd name="connsiteX4" fmla="*/ 228601 w 273845"/>
                  <a:gd name="connsiteY4" fmla="*/ 3629023 h 3776887"/>
                  <a:gd name="connsiteX5" fmla="*/ 166689 w 273845"/>
                  <a:gd name="connsiteY5" fmla="*/ 3776661 h 3776887"/>
                  <a:gd name="connsiteX6" fmla="*/ 104776 w 273845"/>
                  <a:gd name="connsiteY6" fmla="*/ 3664743 h 3776887"/>
                  <a:gd name="connsiteX7" fmla="*/ 57151 w 273845"/>
                  <a:gd name="connsiteY7" fmla="*/ 3750467 h 3776887"/>
                  <a:gd name="connsiteX8" fmla="*/ 1 w 273845"/>
                  <a:gd name="connsiteY8" fmla="*/ 3609974 h 3776887"/>
                  <a:gd name="connsiteX9" fmla="*/ 0 w 273845"/>
                  <a:gd name="connsiteY9" fmla="*/ 0 h 3776887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7651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7651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94"/>
                  <a:gd name="connsiteY0" fmla="*/ 0 h 3776859"/>
                  <a:gd name="connsiteX1" fmla="*/ 272825 w 273894"/>
                  <a:gd name="connsiteY1" fmla="*/ 0 h 3776859"/>
                  <a:gd name="connsiteX2" fmla="*/ 273845 w 273894"/>
                  <a:gd name="connsiteY2" fmla="*/ 3581399 h 3776859"/>
                  <a:gd name="connsiteX3" fmla="*/ 247651 w 273894"/>
                  <a:gd name="connsiteY3" fmla="*/ 3702843 h 3776859"/>
                  <a:gd name="connsiteX4" fmla="*/ 223839 w 273894"/>
                  <a:gd name="connsiteY4" fmla="*/ 3631404 h 3776859"/>
                  <a:gd name="connsiteX5" fmla="*/ 166689 w 273894"/>
                  <a:gd name="connsiteY5" fmla="*/ 3776661 h 3776859"/>
                  <a:gd name="connsiteX6" fmla="*/ 104776 w 273894"/>
                  <a:gd name="connsiteY6" fmla="*/ 3664743 h 3776859"/>
                  <a:gd name="connsiteX7" fmla="*/ 57151 w 273894"/>
                  <a:gd name="connsiteY7" fmla="*/ 3750467 h 3776859"/>
                  <a:gd name="connsiteX8" fmla="*/ 1 w 273894"/>
                  <a:gd name="connsiteY8" fmla="*/ 3609974 h 3776859"/>
                  <a:gd name="connsiteX9" fmla="*/ 0 w 273894"/>
                  <a:gd name="connsiteY9" fmla="*/ 0 h 3776859"/>
                  <a:gd name="connsiteX0" fmla="*/ 0 w 273894"/>
                  <a:gd name="connsiteY0" fmla="*/ 0 h 3776859"/>
                  <a:gd name="connsiteX1" fmla="*/ 272825 w 273894"/>
                  <a:gd name="connsiteY1" fmla="*/ 0 h 3776859"/>
                  <a:gd name="connsiteX2" fmla="*/ 273845 w 273894"/>
                  <a:gd name="connsiteY2" fmla="*/ 3581399 h 3776859"/>
                  <a:gd name="connsiteX3" fmla="*/ 247651 w 273894"/>
                  <a:gd name="connsiteY3" fmla="*/ 3702843 h 3776859"/>
                  <a:gd name="connsiteX4" fmla="*/ 223839 w 273894"/>
                  <a:gd name="connsiteY4" fmla="*/ 3631404 h 3776859"/>
                  <a:gd name="connsiteX5" fmla="*/ 166689 w 273894"/>
                  <a:gd name="connsiteY5" fmla="*/ 3776661 h 3776859"/>
                  <a:gd name="connsiteX6" fmla="*/ 104776 w 273894"/>
                  <a:gd name="connsiteY6" fmla="*/ 3664743 h 3776859"/>
                  <a:gd name="connsiteX7" fmla="*/ 57151 w 273894"/>
                  <a:gd name="connsiteY7" fmla="*/ 3750467 h 3776859"/>
                  <a:gd name="connsiteX8" fmla="*/ 1 w 273894"/>
                  <a:gd name="connsiteY8" fmla="*/ 3609974 h 3776859"/>
                  <a:gd name="connsiteX9" fmla="*/ 0 w 273894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7651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52414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52414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3845" h="3776859">
                    <a:moveTo>
                      <a:pt x="0" y="0"/>
                    </a:moveTo>
                    <a:lnTo>
                      <a:pt x="272825" y="0"/>
                    </a:lnTo>
                    <a:lnTo>
                      <a:pt x="273845" y="3581399"/>
                    </a:lnTo>
                    <a:cubicBezTo>
                      <a:pt x="269876" y="3659980"/>
                      <a:pt x="258763" y="3688555"/>
                      <a:pt x="245270" y="3702843"/>
                    </a:cubicBezTo>
                    <a:cubicBezTo>
                      <a:pt x="228204" y="3675061"/>
                      <a:pt x="236936" y="3619101"/>
                      <a:pt x="223839" y="3631404"/>
                    </a:cubicBezTo>
                    <a:cubicBezTo>
                      <a:pt x="210742" y="3643707"/>
                      <a:pt x="186533" y="3771105"/>
                      <a:pt x="166689" y="3776661"/>
                    </a:cubicBezTo>
                    <a:cubicBezTo>
                      <a:pt x="146845" y="3782217"/>
                      <a:pt x="123032" y="3669109"/>
                      <a:pt x="104776" y="3664743"/>
                    </a:cubicBezTo>
                    <a:cubicBezTo>
                      <a:pt x="86520" y="3660377"/>
                      <a:pt x="74614" y="3759595"/>
                      <a:pt x="57151" y="3750467"/>
                    </a:cubicBezTo>
                    <a:cubicBezTo>
                      <a:pt x="28576" y="3725068"/>
                      <a:pt x="9527" y="3661568"/>
                      <a:pt x="1" y="3609974"/>
                    </a:cubicBezTo>
                    <a:cubicBezTo>
                      <a:pt x="1" y="2406649"/>
                      <a:pt x="0" y="1203325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83000">
                    <a:schemeClr val="tx2"/>
                  </a:gs>
                  <a:gs pos="82000">
                    <a:schemeClr val="tx2"/>
                  </a:gs>
                  <a:gs pos="34000">
                    <a:schemeClr val="tx2">
                      <a:lumMod val="75000"/>
                    </a:schemeClr>
                  </a:gs>
                  <a:gs pos="0">
                    <a:schemeClr val="tx2"/>
                  </a:gs>
                  <a:gs pos="38000">
                    <a:schemeClr val="tx2"/>
                  </a:gs>
                  <a:gs pos="100000">
                    <a:schemeClr val="tx2"/>
                  </a:gs>
                </a:gsLst>
                <a:lin ang="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0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1374774" y="1417118"/>
                <a:ext cx="272825" cy="590550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27000">
                    <a:srgbClr val="F2F2F2">
                      <a:lumMod val="0"/>
                      <a:lumOff val="100000"/>
                    </a:srgbClr>
                  </a:gs>
                  <a:gs pos="100000">
                    <a:schemeClr val="bg1">
                      <a:lumMod val="50000"/>
                    </a:schemeClr>
                  </a:gs>
                </a:gsLst>
                <a:lin ang="1080000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0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1404710" y="1213680"/>
                <a:ext cx="212954" cy="203438"/>
              </a:xfrm>
              <a:prstGeom prst="rect">
                <a:avLst/>
              </a:prstGeom>
              <a:solidFill>
                <a:schemeClr val="tx2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0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25"/>
              <p:cNvSpPr/>
              <p:nvPr/>
            </p:nvSpPr>
            <p:spPr>
              <a:xfrm rot="5400000">
                <a:off x="1396885" y="6250198"/>
                <a:ext cx="228600" cy="73152"/>
              </a:xfrm>
              <a:custGeom>
                <a:avLst/>
                <a:gdLst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6544" h="70612">
                    <a:moveTo>
                      <a:pt x="0" y="35306"/>
                    </a:moveTo>
                    <a:cubicBezTo>
                      <a:pt x="1521" y="15316"/>
                      <a:pt x="12805" y="4576"/>
                      <a:pt x="27685" y="0"/>
                    </a:cubicBezTo>
                    <a:lnTo>
                      <a:pt x="226544" y="35306"/>
                    </a:lnTo>
                    <a:lnTo>
                      <a:pt x="27685" y="70612"/>
                    </a:lnTo>
                    <a:cubicBezTo>
                      <a:pt x="11264" y="65009"/>
                      <a:pt x="1007" y="52726"/>
                      <a:pt x="0" y="35306"/>
                    </a:cubicBezTo>
                    <a:close/>
                  </a:path>
                </a:pathLst>
              </a:custGeom>
              <a:solidFill>
                <a:srgbClr val="4C504C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0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27" name="Straight Connector 26"/>
              <p:cNvCxnSpPr/>
              <p:nvPr/>
            </p:nvCxnSpPr>
            <p:spPr>
              <a:xfrm>
                <a:off x="1374774" y="1486648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>
                <a:off x="1374774" y="1562425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>
                <a:off x="1374774" y="1638202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>
                <a:off x="1374774" y="1713979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>
                <a:off x="1374774" y="1789756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>
              <a:xfrm>
                <a:off x="1374774" y="1865533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>
                <a:off x="1374774" y="1941308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Trapezoid 5"/>
            <p:cNvSpPr/>
            <p:nvPr/>
          </p:nvSpPr>
          <p:spPr>
            <a:xfrm rot="16200000">
              <a:off x="1594832" y="5341831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2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Trapezoid 6"/>
            <p:cNvSpPr/>
            <p:nvPr/>
          </p:nvSpPr>
          <p:spPr>
            <a:xfrm rot="16200000">
              <a:off x="1594832" y="4439533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5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Trapezoid 7"/>
            <p:cNvSpPr/>
            <p:nvPr/>
          </p:nvSpPr>
          <p:spPr>
            <a:xfrm rot="16200000">
              <a:off x="1594832" y="3537234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4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Trapezoid 8"/>
            <p:cNvSpPr/>
            <p:nvPr/>
          </p:nvSpPr>
          <p:spPr>
            <a:xfrm rot="16200000">
              <a:off x="1594832" y="2634935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3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Pentagon 9"/>
            <p:cNvSpPr/>
            <p:nvPr/>
          </p:nvSpPr>
          <p:spPr>
            <a:xfrm>
              <a:off x="1912729" y="2359899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1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Pentagon 10"/>
            <p:cNvSpPr/>
            <p:nvPr/>
          </p:nvSpPr>
          <p:spPr>
            <a:xfrm>
              <a:off x="1912729" y="3262198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2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Pentagon 11"/>
            <p:cNvSpPr/>
            <p:nvPr/>
          </p:nvSpPr>
          <p:spPr>
            <a:xfrm>
              <a:off x="1912729" y="4164497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3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Pentagon 12"/>
            <p:cNvSpPr/>
            <p:nvPr/>
          </p:nvSpPr>
          <p:spPr>
            <a:xfrm>
              <a:off x="1912729" y="5066795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4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2679704" y="2435356"/>
              <a:ext cx="2330567" cy="4716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</a:p>
          </p:txBody>
        </p:sp>
        <p:sp>
          <p:nvSpPr>
            <p:cNvPr id="35" name="TextBox 38"/>
            <p:cNvSpPr txBox="1"/>
            <p:nvPr/>
          </p:nvSpPr>
          <p:spPr>
            <a:xfrm>
              <a:off x="1904890" y="2478964"/>
              <a:ext cx="383519" cy="416203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</a:t>
              </a:r>
            </a:p>
          </p:txBody>
        </p:sp>
        <p:sp>
          <p:nvSpPr>
            <p:cNvPr id="36" name="TextBox 191"/>
            <p:cNvSpPr txBox="1"/>
            <p:nvPr/>
          </p:nvSpPr>
          <p:spPr>
            <a:xfrm>
              <a:off x="1904890" y="3381429"/>
              <a:ext cx="383519" cy="416203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</a:t>
              </a:r>
            </a:p>
          </p:txBody>
        </p:sp>
        <p:sp>
          <p:nvSpPr>
            <p:cNvPr id="37" name="TextBox 192"/>
            <p:cNvSpPr txBox="1"/>
            <p:nvPr/>
          </p:nvSpPr>
          <p:spPr>
            <a:xfrm>
              <a:off x="1904890" y="4283896"/>
              <a:ext cx="383519" cy="416203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</a:t>
              </a:r>
            </a:p>
          </p:txBody>
        </p:sp>
        <p:sp>
          <p:nvSpPr>
            <p:cNvPr id="38" name="TextBox 193"/>
            <p:cNvSpPr txBox="1"/>
            <p:nvPr/>
          </p:nvSpPr>
          <p:spPr>
            <a:xfrm>
              <a:off x="1904890" y="5186363"/>
              <a:ext cx="383519" cy="416203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</a:t>
              </a: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2679704" y="3337823"/>
              <a:ext cx="2330567" cy="4716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2679704" y="4240289"/>
              <a:ext cx="2330567" cy="4716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2679704" y="5140370"/>
              <a:ext cx="2330567" cy="4716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4081825" y="1431183"/>
            <a:ext cx="1208342" cy="287266"/>
          </a:xfrm>
          <a:prstGeom prst="rect">
            <a:avLst/>
          </a:prstGeom>
          <a:noFill/>
        </p:spPr>
        <p:txBody>
          <a:bodyPr wrap="none" lIns="65032" tIns="32516" rIns="65032" bIns="32516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4104030" y="1674936"/>
            <a:ext cx="3113064" cy="619665"/>
          </a:xfrm>
          <a:prstGeom prst="rect">
            <a:avLst/>
          </a:prstGeom>
        </p:spPr>
        <p:txBody>
          <a:bodyPr wrap="square" lIns="65032" tIns="32516" rIns="65032" bIns="32516">
            <a:spAutoFit/>
          </a:bodyPr>
          <a:lstStyle/>
          <a:p>
            <a:pPr defTabSz="684667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添加适当的文字添加适当的文字，一页的文字最好不要超过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  <a:p>
            <a:pPr defTabSz="684667">
              <a:lnSpc>
                <a:spcPct val="150000"/>
              </a:lnSpc>
            </a:pP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华文宋体" panose="02010600040101010101" pitchFamily="2" charset="-122"/>
              <a:ea typeface="华文宋体" panose="02010600040101010101" pitchFamily="2" charset="-122"/>
              <a:sym typeface="华文宋体" panose="02010600040101010101" pitchFamily="2" charset="-122"/>
            </a:endParaRPr>
          </a:p>
        </p:txBody>
      </p:sp>
      <p:sp>
        <p:nvSpPr>
          <p:cNvPr id="45" name="Donut 44"/>
          <p:cNvSpPr/>
          <p:nvPr/>
        </p:nvSpPr>
        <p:spPr>
          <a:xfrm>
            <a:off x="4222033" y="2348784"/>
            <a:ext cx="515196" cy="515383"/>
          </a:xfrm>
          <a:prstGeom prst="donut">
            <a:avLst>
              <a:gd name="adj" fmla="val 680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2" tIns="32516" rIns="65032" bIns="32516" rtlCol="0" anchor="ctr"/>
          <a:lstStyle/>
          <a:p>
            <a:pPr algn="just">
              <a:lnSpc>
                <a:spcPct val="120000"/>
              </a:lnSpc>
            </a:pPr>
            <a:endParaRPr lang="en-GB" sz="7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45"/>
          <p:cNvSpPr>
            <a:spLocks noEditPoints="1"/>
          </p:cNvSpPr>
          <p:nvPr/>
        </p:nvSpPr>
        <p:spPr bwMode="auto">
          <a:xfrm>
            <a:off x="4368349" y="2489238"/>
            <a:ext cx="222562" cy="234475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1" tIns="34291" rIns="68581" bIns="34291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70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Freeform 46"/>
          <p:cNvSpPr>
            <a:spLocks noEditPoints="1"/>
          </p:cNvSpPr>
          <p:nvPr/>
        </p:nvSpPr>
        <p:spPr bwMode="auto">
          <a:xfrm>
            <a:off x="4348187" y="3574178"/>
            <a:ext cx="252666" cy="204359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68581" tIns="34291" rIns="68581" bIns="34291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70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Freeform 47"/>
          <p:cNvSpPr>
            <a:spLocks noEditPoints="1"/>
          </p:cNvSpPr>
          <p:nvPr/>
        </p:nvSpPr>
        <p:spPr bwMode="auto">
          <a:xfrm>
            <a:off x="6296315" y="3572384"/>
            <a:ext cx="168804" cy="247382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68581" tIns="34291" rIns="68581" bIns="34291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70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Freeform 48"/>
          <p:cNvSpPr>
            <a:spLocks noEditPoints="1"/>
          </p:cNvSpPr>
          <p:nvPr/>
        </p:nvSpPr>
        <p:spPr bwMode="auto">
          <a:xfrm>
            <a:off x="6289110" y="2498380"/>
            <a:ext cx="178480" cy="216190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68581" tIns="34291" rIns="68581" bIns="34291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70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Donut 49"/>
          <p:cNvSpPr/>
          <p:nvPr/>
        </p:nvSpPr>
        <p:spPr>
          <a:xfrm>
            <a:off x="6123119" y="3427959"/>
            <a:ext cx="515196" cy="515383"/>
          </a:xfrm>
          <a:prstGeom prst="donut">
            <a:avLst>
              <a:gd name="adj" fmla="val 680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2" tIns="32516" rIns="65032" bIns="32516" rtlCol="0" anchor="ctr"/>
          <a:lstStyle/>
          <a:p>
            <a:pPr algn="just">
              <a:lnSpc>
                <a:spcPct val="120000"/>
              </a:lnSpc>
            </a:pPr>
            <a:endParaRPr lang="en-GB" sz="7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Donut 50"/>
          <p:cNvSpPr/>
          <p:nvPr/>
        </p:nvSpPr>
        <p:spPr>
          <a:xfrm>
            <a:off x="4218179" y="3428068"/>
            <a:ext cx="515196" cy="515383"/>
          </a:xfrm>
          <a:prstGeom prst="donut">
            <a:avLst>
              <a:gd name="adj" fmla="val 680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2" tIns="32516" rIns="65032" bIns="32516" rtlCol="0" anchor="ctr"/>
          <a:lstStyle/>
          <a:p>
            <a:pPr algn="just">
              <a:lnSpc>
                <a:spcPct val="120000"/>
              </a:lnSpc>
            </a:pPr>
            <a:endParaRPr lang="en-GB" sz="7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Donut 51"/>
          <p:cNvSpPr/>
          <p:nvPr/>
        </p:nvSpPr>
        <p:spPr>
          <a:xfrm>
            <a:off x="6119063" y="2348784"/>
            <a:ext cx="515196" cy="515383"/>
          </a:xfrm>
          <a:prstGeom prst="donut">
            <a:avLst>
              <a:gd name="adj" fmla="val 680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2" tIns="32516" rIns="65032" bIns="32516" rtlCol="0" anchor="ctr"/>
          <a:lstStyle/>
          <a:p>
            <a:pPr algn="just">
              <a:lnSpc>
                <a:spcPct val="120000"/>
              </a:lnSpc>
            </a:pPr>
            <a:endParaRPr lang="en-GB" sz="7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732078" y="2567888"/>
            <a:ext cx="1208552" cy="287266"/>
          </a:xfrm>
          <a:prstGeom prst="rect">
            <a:avLst/>
          </a:prstGeom>
          <a:noFill/>
        </p:spPr>
        <p:txBody>
          <a:bodyPr wrap="none" lIns="65032" tIns="32516" rIns="65032" bIns="32516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779174" y="2376371"/>
            <a:ext cx="437508" cy="287266"/>
          </a:xfrm>
          <a:prstGeom prst="rect">
            <a:avLst/>
          </a:prstGeom>
          <a:noFill/>
        </p:spPr>
        <p:txBody>
          <a:bodyPr wrap="none" lIns="65032" tIns="32516" rIns="65032" bIns="32516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2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GB" sz="12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601557" y="2567888"/>
            <a:ext cx="1208552" cy="287266"/>
          </a:xfrm>
          <a:prstGeom prst="rect">
            <a:avLst/>
          </a:prstGeom>
          <a:noFill/>
        </p:spPr>
        <p:txBody>
          <a:bodyPr wrap="none" lIns="65032" tIns="32516" rIns="65032" bIns="32516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688724" y="2376371"/>
            <a:ext cx="437508" cy="287266"/>
          </a:xfrm>
          <a:prstGeom prst="rect">
            <a:avLst/>
          </a:prstGeom>
          <a:noFill/>
        </p:spPr>
        <p:txBody>
          <a:bodyPr wrap="none" lIns="65032" tIns="32516" rIns="65032" bIns="32516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2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  <a:endParaRPr lang="en-GB" sz="12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4732078" y="3653401"/>
            <a:ext cx="1208552" cy="287266"/>
          </a:xfrm>
          <a:prstGeom prst="rect">
            <a:avLst/>
          </a:prstGeom>
          <a:noFill/>
        </p:spPr>
        <p:txBody>
          <a:bodyPr wrap="none" lIns="65032" tIns="32516" rIns="65032" bIns="32516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779174" y="3450092"/>
            <a:ext cx="437508" cy="287266"/>
          </a:xfrm>
          <a:prstGeom prst="rect">
            <a:avLst/>
          </a:prstGeom>
          <a:noFill/>
        </p:spPr>
        <p:txBody>
          <a:bodyPr wrap="none" lIns="65032" tIns="32516" rIns="65032" bIns="32516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200" b="1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93%</a:t>
            </a:r>
            <a:endParaRPr lang="en-GB" sz="1200" b="1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6642450" y="3653401"/>
            <a:ext cx="1208552" cy="287266"/>
          </a:xfrm>
          <a:prstGeom prst="rect">
            <a:avLst/>
          </a:prstGeom>
          <a:noFill/>
        </p:spPr>
        <p:txBody>
          <a:bodyPr wrap="none" lIns="65032" tIns="32516" rIns="65032" bIns="32516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690370" y="3450092"/>
            <a:ext cx="437508" cy="287266"/>
          </a:xfrm>
          <a:prstGeom prst="rect">
            <a:avLst/>
          </a:prstGeom>
          <a:noFill/>
        </p:spPr>
        <p:txBody>
          <a:bodyPr wrap="none" lIns="65032" tIns="32516" rIns="65032" bIns="32516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200" b="1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55%</a:t>
            </a:r>
            <a:endParaRPr lang="en-GB" sz="1200" b="1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4184258" y="2871501"/>
            <a:ext cx="1706862" cy="564265"/>
          </a:xfrm>
          <a:prstGeom prst="rect">
            <a:avLst/>
          </a:prstGeom>
        </p:spPr>
        <p:txBody>
          <a:bodyPr wrap="square" lIns="65032" tIns="32516" rIns="65032" bIns="32516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添加适当的文字添</a:t>
            </a:r>
            <a:endParaRPr lang="en-GB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4184258" y="3955305"/>
            <a:ext cx="1706862" cy="564265"/>
          </a:xfrm>
          <a:prstGeom prst="rect">
            <a:avLst/>
          </a:prstGeom>
        </p:spPr>
        <p:txBody>
          <a:bodyPr wrap="square" lIns="65032" tIns="32516" rIns="65032" bIns="32516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添加适当的文字添</a:t>
            </a:r>
            <a:endParaRPr lang="en-GB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6078880" y="2871501"/>
            <a:ext cx="1706862" cy="564265"/>
          </a:xfrm>
          <a:prstGeom prst="rect">
            <a:avLst/>
          </a:prstGeom>
        </p:spPr>
        <p:txBody>
          <a:bodyPr wrap="square" lIns="65032" tIns="32516" rIns="65032" bIns="32516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添加适当的文字添</a:t>
            </a:r>
            <a:endParaRPr lang="en-GB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6074522" y="3955305"/>
            <a:ext cx="1706862" cy="564265"/>
          </a:xfrm>
          <a:prstGeom prst="rect">
            <a:avLst/>
          </a:prstGeom>
        </p:spPr>
        <p:txBody>
          <a:bodyPr wrap="square" lIns="65032" tIns="32516" rIns="65032" bIns="32516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添加适当的文字添</a:t>
            </a:r>
            <a:endParaRPr lang="en-GB" sz="8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1039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500"/>
                            </p:stCondLst>
                            <p:childTnLst>
                              <p:par>
                                <p:cTn id="8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0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5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000"/>
                            </p:stCondLst>
                            <p:childTnLst>
                              <p:par>
                                <p:cTn id="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9500"/>
                            </p:stCondLst>
                            <p:childTnLst>
                              <p:par>
                                <p:cTn id="10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entágono 4"/>
          <p:cNvSpPr/>
          <p:nvPr/>
        </p:nvSpPr>
        <p:spPr bwMode="auto">
          <a:xfrm rot="16200000">
            <a:off x="1323377" y="2400576"/>
            <a:ext cx="1431614" cy="1052931"/>
          </a:xfrm>
          <a:prstGeom prst="homePlate">
            <a:avLst>
              <a:gd name="adj" fmla="val 16385"/>
            </a:avLst>
          </a:prstGeom>
          <a:solidFill>
            <a:schemeClr val="accent1">
              <a:alpha val="75000"/>
            </a:schemeClr>
          </a:solidFill>
          <a:ln>
            <a:noFill/>
          </a:ln>
          <a:extLst/>
        </p:spPr>
        <p:txBody>
          <a:bodyPr vert="vert" wrap="square" lIns="40111" tIns="0" rIns="0" bIns="0" rtlCol="0" anchor="b">
            <a:noAutofit/>
          </a:bodyPr>
          <a:lstStyle/>
          <a:p>
            <a:pPr algn="ctr" defTabSz="897767">
              <a:lnSpc>
                <a:spcPct val="114000"/>
              </a:lnSpc>
            </a:pPr>
            <a:endParaRPr lang="en-US" sz="16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</p:txBody>
      </p:sp>
      <p:sp>
        <p:nvSpPr>
          <p:cNvPr id="40" name="Pentágono 120"/>
          <p:cNvSpPr/>
          <p:nvPr/>
        </p:nvSpPr>
        <p:spPr bwMode="auto">
          <a:xfrm rot="16200000">
            <a:off x="2009431" y="1979076"/>
            <a:ext cx="2274614" cy="1052931"/>
          </a:xfrm>
          <a:prstGeom prst="homePlate">
            <a:avLst>
              <a:gd name="adj" fmla="val 16385"/>
            </a:avLst>
          </a:prstGeom>
          <a:solidFill>
            <a:schemeClr val="accent2">
              <a:alpha val="75000"/>
            </a:schemeClr>
          </a:solidFill>
          <a:ln>
            <a:noFill/>
          </a:ln>
          <a:extLst/>
        </p:spPr>
        <p:txBody>
          <a:bodyPr rot="0" spcFirstLastPara="0" vertOverflow="overflow" horzOverflow="overflow" vert="vert" wrap="square" lIns="40111" tIns="0" rIns="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 defTabSz="897767">
              <a:lnSpc>
                <a:spcPct val="114000"/>
              </a:lnSpc>
            </a:pPr>
            <a:endParaRPr lang="en-US" sz="16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</p:txBody>
      </p:sp>
      <p:sp>
        <p:nvSpPr>
          <p:cNvPr id="41" name="Pentágono 159"/>
          <p:cNvSpPr/>
          <p:nvPr/>
        </p:nvSpPr>
        <p:spPr bwMode="auto">
          <a:xfrm rot="16200000">
            <a:off x="3331263" y="2193354"/>
            <a:ext cx="1846059" cy="1052931"/>
          </a:xfrm>
          <a:prstGeom prst="homePlate">
            <a:avLst>
              <a:gd name="adj" fmla="val 16385"/>
            </a:avLst>
          </a:prstGeom>
          <a:solidFill>
            <a:schemeClr val="accent3">
              <a:alpha val="75000"/>
            </a:schemeClr>
          </a:solidFill>
          <a:ln>
            <a:noFill/>
          </a:ln>
          <a:extLst/>
        </p:spPr>
        <p:txBody>
          <a:bodyPr rot="0" spcFirstLastPara="0" vertOverflow="overflow" horzOverflow="overflow" vert="vert" wrap="square" lIns="40111" tIns="0" rIns="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 defTabSz="897767">
              <a:lnSpc>
                <a:spcPct val="114000"/>
              </a:lnSpc>
            </a:pPr>
            <a:endParaRPr lang="en-US" sz="16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</p:txBody>
      </p:sp>
      <p:sp>
        <p:nvSpPr>
          <p:cNvPr id="42" name="Pentágono 160"/>
          <p:cNvSpPr/>
          <p:nvPr/>
        </p:nvSpPr>
        <p:spPr bwMode="auto">
          <a:xfrm rot="16200000">
            <a:off x="4117791" y="1872287"/>
            <a:ext cx="2488193" cy="1052931"/>
          </a:xfrm>
          <a:prstGeom prst="homePlate">
            <a:avLst>
              <a:gd name="adj" fmla="val 16385"/>
            </a:avLst>
          </a:prstGeom>
          <a:solidFill>
            <a:schemeClr val="accent4">
              <a:alpha val="75000"/>
            </a:schemeClr>
          </a:solidFill>
          <a:ln>
            <a:noFill/>
          </a:ln>
          <a:extLst/>
        </p:spPr>
        <p:txBody>
          <a:bodyPr rot="0" spcFirstLastPara="0" vertOverflow="overflow" horzOverflow="overflow" vert="vert" wrap="square" lIns="40111" tIns="0" rIns="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 defTabSz="897767">
              <a:lnSpc>
                <a:spcPct val="114000"/>
              </a:lnSpc>
            </a:pPr>
            <a:endParaRPr lang="en-US" sz="16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</p:txBody>
      </p:sp>
      <p:sp>
        <p:nvSpPr>
          <p:cNvPr id="36" name="24 Elipse"/>
          <p:cNvSpPr/>
          <p:nvPr/>
        </p:nvSpPr>
        <p:spPr>
          <a:xfrm flipH="1">
            <a:off x="644524" y="4031248"/>
            <a:ext cx="2210727" cy="527094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85000"/>
                  <a:lumOff val="15000"/>
                  <a:alpha val="69000"/>
                </a:schemeClr>
              </a:gs>
              <a:gs pos="100000">
                <a:schemeClr val="tx1">
                  <a:lumMod val="75000"/>
                  <a:lumOff val="25000"/>
                  <a:alpha val="65000"/>
                </a:schemeClr>
              </a:gs>
            </a:gsLst>
            <a:lin ang="5400000" scaled="0"/>
            <a:tileRect/>
          </a:gradFill>
          <a:ln>
            <a:noFill/>
          </a:ln>
          <a:effectLst>
            <a:softEdge rad="444500"/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89750" tIns="44866" rIns="89750" bIns="44866" rtlCol="0" anchor="ctr"/>
          <a:lstStyle/>
          <a:p>
            <a:pPr algn="ctr" defTabSz="897767"/>
            <a:endParaRPr lang="es-MX">
              <a:solidFill>
                <a:srgbClr val="FFFFFF"/>
              </a:solidFill>
            </a:endParaRPr>
          </a:p>
        </p:txBody>
      </p:sp>
      <p:sp>
        <p:nvSpPr>
          <p:cNvPr id="37" name="24 Elipse"/>
          <p:cNvSpPr/>
          <p:nvPr/>
        </p:nvSpPr>
        <p:spPr>
          <a:xfrm flipH="1">
            <a:off x="4571226" y="4062609"/>
            <a:ext cx="2210727" cy="527094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85000"/>
                  <a:lumOff val="15000"/>
                  <a:alpha val="69000"/>
                </a:schemeClr>
              </a:gs>
              <a:gs pos="100000">
                <a:schemeClr val="tx1">
                  <a:lumMod val="75000"/>
                  <a:lumOff val="25000"/>
                  <a:alpha val="65000"/>
                </a:schemeClr>
              </a:gs>
            </a:gsLst>
            <a:lin ang="5400000" scaled="0"/>
            <a:tileRect/>
          </a:gradFill>
          <a:ln>
            <a:noFill/>
          </a:ln>
          <a:effectLst>
            <a:softEdge rad="444500"/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89750" tIns="44866" rIns="89750" bIns="44866" rtlCol="0" anchor="ctr"/>
          <a:lstStyle/>
          <a:p>
            <a:pPr algn="ctr" defTabSz="897767"/>
            <a:endParaRPr lang="es-MX">
              <a:solidFill>
                <a:srgbClr val="FFFFFF"/>
              </a:solidFill>
            </a:endParaRPr>
          </a:p>
        </p:txBody>
      </p:sp>
      <p:sp>
        <p:nvSpPr>
          <p:cNvPr id="38" name="24 Elipse"/>
          <p:cNvSpPr/>
          <p:nvPr/>
        </p:nvSpPr>
        <p:spPr>
          <a:xfrm flipH="1">
            <a:off x="6478964" y="4031248"/>
            <a:ext cx="2210727" cy="527094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85000"/>
                  <a:lumOff val="15000"/>
                  <a:alpha val="69000"/>
                </a:schemeClr>
              </a:gs>
              <a:gs pos="100000">
                <a:schemeClr val="tx1">
                  <a:lumMod val="75000"/>
                  <a:lumOff val="25000"/>
                  <a:alpha val="65000"/>
                </a:schemeClr>
              </a:gs>
            </a:gsLst>
            <a:lin ang="5400000" scaled="0"/>
            <a:tileRect/>
          </a:gradFill>
          <a:ln>
            <a:noFill/>
          </a:ln>
          <a:effectLst>
            <a:softEdge rad="444500"/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89750" tIns="44866" rIns="89750" bIns="44866" rtlCol="0" anchor="ctr"/>
          <a:lstStyle/>
          <a:p>
            <a:pPr algn="ctr" defTabSz="897767"/>
            <a:endParaRPr lang="es-MX">
              <a:solidFill>
                <a:srgbClr val="FFFFFF"/>
              </a:solidFill>
            </a:endParaRPr>
          </a:p>
        </p:txBody>
      </p:sp>
      <p:grpSp>
        <p:nvGrpSpPr>
          <p:cNvPr id="3" name="80 Grupo"/>
          <p:cNvGrpSpPr/>
          <p:nvPr/>
        </p:nvGrpSpPr>
        <p:grpSpPr>
          <a:xfrm>
            <a:off x="804885" y="2470836"/>
            <a:ext cx="7460921" cy="1894424"/>
            <a:chOff x="2146385" y="6587617"/>
            <a:chExt cx="19897084" cy="5050823"/>
          </a:xfrm>
        </p:grpSpPr>
        <p:sp>
          <p:nvSpPr>
            <p:cNvPr id="33" name="32 Rectángulo"/>
            <p:cNvSpPr/>
            <p:nvPr/>
          </p:nvSpPr>
          <p:spPr>
            <a:xfrm>
              <a:off x="17359286" y="9897485"/>
              <a:ext cx="392069" cy="430837"/>
            </a:xfrm>
            <a:prstGeom prst="rect">
              <a:avLst/>
            </a:pr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897767"/>
              <a:endParaRPr lang="es-SV">
                <a:solidFill>
                  <a:srgbClr val="000000"/>
                </a:solidFill>
              </a:endParaRPr>
            </a:p>
          </p:txBody>
        </p:sp>
        <p:sp>
          <p:nvSpPr>
            <p:cNvPr id="34" name="33 Rectángulo"/>
            <p:cNvSpPr/>
            <p:nvPr/>
          </p:nvSpPr>
          <p:spPr>
            <a:xfrm>
              <a:off x="2371411" y="9705529"/>
              <a:ext cx="14357804" cy="233956"/>
            </a:xfrm>
            <a:prstGeom prst="rect">
              <a:avLst/>
            </a:pr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897767"/>
              <a:endParaRPr lang="es-SV">
                <a:solidFill>
                  <a:srgbClr val="000000"/>
                </a:solidFill>
              </a:endParaRPr>
            </a:p>
          </p:txBody>
        </p:sp>
        <p:sp>
          <p:nvSpPr>
            <p:cNvPr id="32" name="31 Rectángulo"/>
            <p:cNvSpPr/>
            <p:nvPr/>
          </p:nvSpPr>
          <p:spPr>
            <a:xfrm>
              <a:off x="16729214" y="8970613"/>
              <a:ext cx="2279962" cy="987212"/>
            </a:xfrm>
            <a:prstGeom prst="rect">
              <a:avLst/>
            </a:pr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897767"/>
              <a:endParaRPr lang="es-SV">
                <a:solidFill>
                  <a:srgbClr val="000000"/>
                </a:solidFill>
              </a:endParaRPr>
            </a:p>
          </p:txBody>
        </p:sp>
        <p:sp>
          <p:nvSpPr>
            <p:cNvPr id="4" name="Freeform 8873"/>
            <p:cNvSpPr>
              <a:spLocks/>
            </p:cNvSpPr>
            <p:nvPr/>
          </p:nvSpPr>
          <p:spPr bwMode="auto">
            <a:xfrm>
              <a:off x="17751355" y="6587617"/>
              <a:ext cx="4292114" cy="4053666"/>
            </a:xfrm>
            <a:custGeom>
              <a:avLst/>
              <a:gdLst/>
              <a:ahLst/>
              <a:cxnLst/>
              <a:rect l="l" t="t" r="r" b="b"/>
              <a:pathLst>
                <a:path w="5600392" h="5289263">
                  <a:moveTo>
                    <a:pt x="1244532" y="0"/>
                  </a:moveTo>
                  <a:lnTo>
                    <a:pt x="1301101" y="0"/>
                  </a:lnTo>
                  <a:lnTo>
                    <a:pt x="1461382" y="0"/>
                  </a:lnTo>
                  <a:lnTo>
                    <a:pt x="1725373" y="0"/>
                  </a:lnTo>
                  <a:lnTo>
                    <a:pt x="2036506" y="0"/>
                  </a:lnTo>
                  <a:lnTo>
                    <a:pt x="2375924" y="0"/>
                  </a:lnTo>
                  <a:lnTo>
                    <a:pt x="2743626" y="0"/>
                  </a:lnTo>
                  <a:lnTo>
                    <a:pt x="3714738" y="0"/>
                  </a:lnTo>
                  <a:lnTo>
                    <a:pt x="3950444" y="37713"/>
                  </a:lnTo>
                  <a:lnTo>
                    <a:pt x="4139010" y="169709"/>
                  </a:lnTo>
                  <a:lnTo>
                    <a:pt x="4318148" y="348846"/>
                  </a:lnTo>
                  <a:lnTo>
                    <a:pt x="4469000" y="565697"/>
                  </a:lnTo>
                  <a:lnTo>
                    <a:pt x="4610424" y="829689"/>
                  </a:lnTo>
                  <a:lnTo>
                    <a:pt x="4723564" y="1121965"/>
                  </a:lnTo>
                  <a:lnTo>
                    <a:pt x="4827274" y="1395385"/>
                  </a:lnTo>
                  <a:lnTo>
                    <a:pt x="4921556" y="1687662"/>
                  </a:lnTo>
                  <a:lnTo>
                    <a:pt x="5015840" y="1942225"/>
                  </a:lnTo>
                  <a:lnTo>
                    <a:pt x="5213832" y="2583348"/>
                  </a:lnTo>
                  <a:lnTo>
                    <a:pt x="5383542" y="3149044"/>
                  </a:lnTo>
                  <a:lnTo>
                    <a:pt x="5506110" y="3620458"/>
                  </a:lnTo>
                  <a:lnTo>
                    <a:pt x="5581536" y="4025874"/>
                  </a:lnTo>
                  <a:lnTo>
                    <a:pt x="5600392" y="4374720"/>
                  </a:lnTo>
                  <a:lnTo>
                    <a:pt x="5562680" y="4648140"/>
                  </a:lnTo>
                  <a:lnTo>
                    <a:pt x="5487252" y="4864990"/>
                  </a:lnTo>
                  <a:lnTo>
                    <a:pt x="5345828" y="5034700"/>
                  </a:lnTo>
                  <a:lnTo>
                    <a:pt x="5157264" y="5138410"/>
                  </a:lnTo>
                  <a:lnTo>
                    <a:pt x="4921556" y="5232694"/>
                  </a:lnTo>
                  <a:lnTo>
                    <a:pt x="4629280" y="5270406"/>
                  </a:lnTo>
                  <a:lnTo>
                    <a:pt x="4280434" y="5289263"/>
                  </a:lnTo>
                  <a:lnTo>
                    <a:pt x="3846734" y="5289263"/>
                  </a:lnTo>
                  <a:lnTo>
                    <a:pt x="3365892" y="5289263"/>
                  </a:lnTo>
                  <a:lnTo>
                    <a:pt x="2856766" y="5289263"/>
                  </a:lnTo>
                  <a:lnTo>
                    <a:pt x="895686" y="5289263"/>
                  </a:lnTo>
                  <a:lnTo>
                    <a:pt x="527983" y="5289263"/>
                  </a:lnTo>
                  <a:lnTo>
                    <a:pt x="235707" y="5289263"/>
                  </a:lnTo>
                  <a:lnTo>
                    <a:pt x="0" y="5289263"/>
                  </a:lnTo>
                  <a:lnTo>
                    <a:pt x="2988" y="5276563"/>
                  </a:lnTo>
                  <a:lnTo>
                    <a:pt x="963477" y="5276563"/>
                  </a:lnTo>
                  <a:cubicBezTo>
                    <a:pt x="1097871" y="5276563"/>
                    <a:pt x="1206818" y="5167616"/>
                    <a:pt x="1206818" y="5033222"/>
                  </a:cubicBezTo>
                  <a:lnTo>
                    <a:pt x="1206818" y="160285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897767"/>
              <a:endParaRPr lang="es-SV">
                <a:solidFill>
                  <a:srgbClr val="000000"/>
                </a:solidFill>
              </a:endParaRPr>
            </a:p>
          </p:txBody>
        </p:sp>
        <p:sp>
          <p:nvSpPr>
            <p:cNvPr id="5" name="Freeform 8874"/>
            <p:cNvSpPr>
              <a:spLocks/>
            </p:cNvSpPr>
            <p:nvPr/>
          </p:nvSpPr>
          <p:spPr bwMode="auto">
            <a:xfrm>
              <a:off x="19080899" y="6970585"/>
              <a:ext cx="2290574" cy="1358447"/>
            </a:xfrm>
            <a:custGeom>
              <a:avLst/>
              <a:gdLst>
                <a:gd name="T0" fmla="*/ 0 w 317"/>
                <a:gd name="T1" fmla="*/ 0 h 188"/>
                <a:gd name="T2" fmla="*/ 78 w 317"/>
                <a:gd name="T3" fmla="*/ 0 h 188"/>
                <a:gd name="T4" fmla="*/ 111 w 317"/>
                <a:gd name="T5" fmla="*/ 0 h 188"/>
                <a:gd name="T6" fmla="*/ 144 w 317"/>
                <a:gd name="T7" fmla="*/ 0 h 188"/>
                <a:gd name="T8" fmla="*/ 200 w 317"/>
                <a:gd name="T9" fmla="*/ 0 h 188"/>
                <a:gd name="T10" fmla="*/ 222 w 317"/>
                <a:gd name="T11" fmla="*/ 5 h 188"/>
                <a:gd name="T12" fmla="*/ 239 w 317"/>
                <a:gd name="T13" fmla="*/ 17 h 188"/>
                <a:gd name="T14" fmla="*/ 253 w 317"/>
                <a:gd name="T15" fmla="*/ 35 h 188"/>
                <a:gd name="T16" fmla="*/ 266 w 317"/>
                <a:gd name="T17" fmla="*/ 58 h 188"/>
                <a:gd name="T18" fmla="*/ 278 w 317"/>
                <a:gd name="T19" fmla="*/ 83 h 188"/>
                <a:gd name="T20" fmla="*/ 288 w 317"/>
                <a:gd name="T21" fmla="*/ 108 h 188"/>
                <a:gd name="T22" fmla="*/ 297 w 317"/>
                <a:gd name="T23" fmla="*/ 135 h 188"/>
                <a:gd name="T24" fmla="*/ 305 w 317"/>
                <a:gd name="T25" fmla="*/ 159 h 188"/>
                <a:gd name="T26" fmla="*/ 311 w 317"/>
                <a:gd name="T27" fmla="*/ 172 h 188"/>
                <a:gd name="T28" fmla="*/ 317 w 317"/>
                <a:gd name="T29" fmla="*/ 188 h 188"/>
                <a:gd name="T30" fmla="*/ 0 w 317"/>
                <a:gd name="T31" fmla="*/ 188 h 188"/>
                <a:gd name="T32" fmla="*/ 0 w 317"/>
                <a:gd name="T33" fmla="*/ 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17" h="188">
                  <a:moveTo>
                    <a:pt x="0" y="0"/>
                  </a:moveTo>
                  <a:lnTo>
                    <a:pt x="78" y="0"/>
                  </a:lnTo>
                  <a:lnTo>
                    <a:pt x="111" y="0"/>
                  </a:lnTo>
                  <a:lnTo>
                    <a:pt x="144" y="0"/>
                  </a:lnTo>
                  <a:lnTo>
                    <a:pt x="200" y="0"/>
                  </a:lnTo>
                  <a:lnTo>
                    <a:pt x="222" y="5"/>
                  </a:lnTo>
                  <a:lnTo>
                    <a:pt x="239" y="17"/>
                  </a:lnTo>
                  <a:lnTo>
                    <a:pt x="253" y="35"/>
                  </a:lnTo>
                  <a:lnTo>
                    <a:pt x="266" y="58"/>
                  </a:lnTo>
                  <a:lnTo>
                    <a:pt x="278" y="83"/>
                  </a:lnTo>
                  <a:lnTo>
                    <a:pt x="288" y="108"/>
                  </a:lnTo>
                  <a:lnTo>
                    <a:pt x="297" y="135"/>
                  </a:lnTo>
                  <a:lnTo>
                    <a:pt x="305" y="159"/>
                  </a:lnTo>
                  <a:lnTo>
                    <a:pt x="311" y="172"/>
                  </a:lnTo>
                  <a:lnTo>
                    <a:pt x="317" y="188"/>
                  </a:lnTo>
                  <a:lnTo>
                    <a:pt x="0" y="1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897767"/>
              <a:endParaRPr lang="es-SV">
                <a:solidFill>
                  <a:srgbClr val="000000"/>
                </a:solidFill>
              </a:endParaRPr>
            </a:p>
          </p:txBody>
        </p:sp>
        <p:sp>
          <p:nvSpPr>
            <p:cNvPr id="7" name="Freeform 8876"/>
            <p:cNvSpPr>
              <a:spLocks/>
            </p:cNvSpPr>
            <p:nvPr/>
          </p:nvSpPr>
          <p:spPr bwMode="auto">
            <a:xfrm>
              <a:off x="2146385" y="10251090"/>
              <a:ext cx="19882633" cy="375741"/>
            </a:xfrm>
            <a:prstGeom prst="round2SameRect">
              <a:avLst>
                <a:gd name="adj1" fmla="val 16667"/>
                <a:gd name="adj2" fmla="val 50000"/>
              </a:avLst>
            </a:pr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897767"/>
              <a:endParaRPr lang="es-SV">
                <a:solidFill>
                  <a:srgbClr val="000000"/>
                </a:solidFill>
              </a:endParaRPr>
            </a:p>
          </p:txBody>
        </p:sp>
        <p:sp>
          <p:nvSpPr>
            <p:cNvPr id="8" name="Freeform 8877"/>
            <p:cNvSpPr>
              <a:spLocks/>
            </p:cNvSpPr>
            <p:nvPr/>
          </p:nvSpPr>
          <p:spPr bwMode="auto">
            <a:xfrm>
              <a:off x="14134173" y="9615221"/>
              <a:ext cx="2008767" cy="2023219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897767"/>
              <a:endParaRPr lang="es-SV">
                <a:solidFill>
                  <a:srgbClr val="000000"/>
                </a:solidFill>
              </a:endParaRPr>
            </a:p>
          </p:txBody>
        </p:sp>
        <p:sp>
          <p:nvSpPr>
            <p:cNvPr id="9" name="Freeform 8878"/>
            <p:cNvSpPr>
              <a:spLocks/>
            </p:cNvSpPr>
            <p:nvPr/>
          </p:nvSpPr>
          <p:spPr bwMode="auto">
            <a:xfrm>
              <a:off x="14567719" y="10048768"/>
              <a:ext cx="1141674" cy="1156125"/>
            </a:xfrm>
            <a:prstGeom prst="ellipse">
              <a:avLst/>
            </a:prstGeom>
            <a:solidFill>
              <a:srgbClr val="94A8B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897767"/>
              <a:endParaRPr lang="es-SV">
                <a:solidFill>
                  <a:srgbClr val="000000"/>
                </a:solidFill>
              </a:endParaRPr>
            </a:p>
          </p:txBody>
        </p:sp>
        <p:sp>
          <p:nvSpPr>
            <p:cNvPr id="10" name="Freeform 8879"/>
            <p:cNvSpPr>
              <a:spLocks/>
            </p:cNvSpPr>
            <p:nvPr/>
          </p:nvSpPr>
          <p:spPr bwMode="auto">
            <a:xfrm>
              <a:off x="14741138" y="10222187"/>
              <a:ext cx="794836" cy="809287"/>
            </a:xfrm>
            <a:prstGeom prst="ellipse">
              <a:avLst/>
            </a:prstGeom>
            <a:solidFill>
              <a:srgbClr val="B9CAD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897767"/>
              <a:endParaRPr lang="es-SV">
                <a:solidFill>
                  <a:srgbClr val="000000"/>
                </a:solidFill>
              </a:endParaRPr>
            </a:p>
          </p:txBody>
        </p:sp>
        <p:sp>
          <p:nvSpPr>
            <p:cNvPr id="11" name="Freeform 8880"/>
            <p:cNvSpPr>
              <a:spLocks/>
            </p:cNvSpPr>
            <p:nvPr/>
          </p:nvSpPr>
          <p:spPr bwMode="auto">
            <a:xfrm>
              <a:off x="19225415" y="9615221"/>
              <a:ext cx="2001544" cy="2023219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897767"/>
              <a:endParaRPr lang="es-SV">
                <a:solidFill>
                  <a:srgbClr val="000000"/>
                </a:solidFill>
              </a:endParaRPr>
            </a:p>
          </p:txBody>
        </p:sp>
        <p:sp>
          <p:nvSpPr>
            <p:cNvPr id="12" name="Freeform 8881"/>
            <p:cNvSpPr>
              <a:spLocks/>
            </p:cNvSpPr>
            <p:nvPr/>
          </p:nvSpPr>
          <p:spPr bwMode="auto">
            <a:xfrm>
              <a:off x="19658961" y="10048768"/>
              <a:ext cx="1134450" cy="1156125"/>
            </a:xfrm>
            <a:prstGeom prst="ellipse">
              <a:avLst/>
            </a:prstGeom>
            <a:solidFill>
              <a:srgbClr val="94A8B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897767"/>
              <a:endParaRPr lang="es-SV">
                <a:solidFill>
                  <a:srgbClr val="000000"/>
                </a:solidFill>
              </a:endParaRPr>
            </a:p>
          </p:txBody>
        </p:sp>
        <p:sp>
          <p:nvSpPr>
            <p:cNvPr id="13" name="Freeform 8882"/>
            <p:cNvSpPr>
              <a:spLocks/>
            </p:cNvSpPr>
            <p:nvPr/>
          </p:nvSpPr>
          <p:spPr bwMode="auto">
            <a:xfrm>
              <a:off x="19825152" y="10222187"/>
              <a:ext cx="802064" cy="809287"/>
            </a:xfrm>
            <a:prstGeom prst="ellipse">
              <a:avLst/>
            </a:prstGeom>
            <a:solidFill>
              <a:srgbClr val="B9CAD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897767"/>
              <a:endParaRPr lang="es-SV">
                <a:solidFill>
                  <a:srgbClr val="000000"/>
                </a:solidFill>
              </a:endParaRPr>
            </a:p>
          </p:txBody>
        </p:sp>
        <p:sp>
          <p:nvSpPr>
            <p:cNvPr id="23" name="Freeform 8877"/>
            <p:cNvSpPr>
              <a:spLocks/>
            </p:cNvSpPr>
            <p:nvPr/>
          </p:nvSpPr>
          <p:spPr bwMode="auto">
            <a:xfrm>
              <a:off x="2551430" y="9427350"/>
              <a:ext cx="2008767" cy="2023219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897767"/>
              <a:endParaRPr lang="es-SV">
                <a:solidFill>
                  <a:srgbClr val="000000"/>
                </a:solidFill>
              </a:endParaRPr>
            </a:p>
          </p:txBody>
        </p:sp>
        <p:sp>
          <p:nvSpPr>
            <p:cNvPr id="24" name="Freeform 8878"/>
            <p:cNvSpPr>
              <a:spLocks/>
            </p:cNvSpPr>
            <p:nvPr/>
          </p:nvSpPr>
          <p:spPr bwMode="auto">
            <a:xfrm>
              <a:off x="2984976" y="9860897"/>
              <a:ext cx="1141674" cy="1156125"/>
            </a:xfrm>
            <a:prstGeom prst="ellipse">
              <a:avLst/>
            </a:prstGeom>
            <a:solidFill>
              <a:srgbClr val="94A8B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897767"/>
              <a:endParaRPr lang="es-SV">
                <a:solidFill>
                  <a:srgbClr val="000000"/>
                </a:solidFill>
              </a:endParaRPr>
            </a:p>
          </p:txBody>
        </p:sp>
        <p:sp>
          <p:nvSpPr>
            <p:cNvPr id="25" name="Freeform 8879"/>
            <p:cNvSpPr>
              <a:spLocks/>
            </p:cNvSpPr>
            <p:nvPr/>
          </p:nvSpPr>
          <p:spPr bwMode="auto">
            <a:xfrm>
              <a:off x="3158395" y="10034316"/>
              <a:ext cx="794836" cy="809287"/>
            </a:xfrm>
            <a:prstGeom prst="ellipse">
              <a:avLst/>
            </a:prstGeom>
            <a:solidFill>
              <a:srgbClr val="B9CAD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897767"/>
              <a:endParaRPr lang="es-SV">
                <a:solidFill>
                  <a:srgbClr val="000000"/>
                </a:solidFill>
              </a:endParaRPr>
            </a:p>
          </p:txBody>
        </p:sp>
        <p:sp>
          <p:nvSpPr>
            <p:cNvPr id="27" name="Freeform 8877"/>
            <p:cNvSpPr>
              <a:spLocks/>
            </p:cNvSpPr>
            <p:nvPr/>
          </p:nvSpPr>
          <p:spPr bwMode="auto">
            <a:xfrm>
              <a:off x="4666665" y="9505938"/>
              <a:ext cx="2008767" cy="2023219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897767"/>
              <a:endParaRPr lang="es-SV">
                <a:solidFill>
                  <a:srgbClr val="000000"/>
                </a:solidFill>
              </a:endParaRPr>
            </a:p>
          </p:txBody>
        </p:sp>
        <p:sp>
          <p:nvSpPr>
            <p:cNvPr id="28" name="Freeform 8878"/>
            <p:cNvSpPr>
              <a:spLocks/>
            </p:cNvSpPr>
            <p:nvPr/>
          </p:nvSpPr>
          <p:spPr bwMode="auto">
            <a:xfrm>
              <a:off x="5100211" y="9939485"/>
              <a:ext cx="1141674" cy="1156125"/>
            </a:xfrm>
            <a:prstGeom prst="ellipse">
              <a:avLst/>
            </a:prstGeom>
            <a:solidFill>
              <a:srgbClr val="94A8B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897767"/>
              <a:endParaRPr lang="es-SV">
                <a:solidFill>
                  <a:srgbClr val="000000"/>
                </a:solidFill>
              </a:endParaRPr>
            </a:p>
          </p:txBody>
        </p:sp>
        <p:sp>
          <p:nvSpPr>
            <p:cNvPr id="29" name="Freeform 8879"/>
            <p:cNvSpPr>
              <a:spLocks/>
            </p:cNvSpPr>
            <p:nvPr/>
          </p:nvSpPr>
          <p:spPr bwMode="auto">
            <a:xfrm>
              <a:off x="5273630" y="10112904"/>
              <a:ext cx="794836" cy="809287"/>
            </a:xfrm>
            <a:prstGeom prst="ellipse">
              <a:avLst/>
            </a:prstGeom>
            <a:solidFill>
              <a:srgbClr val="B9CAD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897767"/>
              <a:endParaRPr lang="es-SV">
                <a:solidFill>
                  <a:srgbClr val="000000"/>
                </a:solidFill>
              </a:endParaRPr>
            </a:p>
          </p:txBody>
        </p:sp>
        <p:sp>
          <p:nvSpPr>
            <p:cNvPr id="30" name="29 Rectángulo"/>
            <p:cNvSpPr/>
            <p:nvPr/>
          </p:nvSpPr>
          <p:spPr>
            <a:xfrm>
              <a:off x="6694861" y="9939485"/>
              <a:ext cx="1260140" cy="430837"/>
            </a:xfrm>
            <a:prstGeom prst="rect">
              <a:avLst/>
            </a:pr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897767"/>
              <a:endParaRPr lang="es-SV">
                <a:solidFill>
                  <a:srgbClr val="000000"/>
                </a:solidFill>
              </a:endParaRPr>
            </a:p>
          </p:txBody>
        </p:sp>
        <p:sp>
          <p:nvSpPr>
            <p:cNvPr id="31" name="30 Rectángulo"/>
            <p:cNvSpPr/>
            <p:nvPr/>
          </p:nvSpPr>
          <p:spPr>
            <a:xfrm>
              <a:off x="12497535" y="9939485"/>
              <a:ext cx="1260140" cy="430837"/>
            </a:xfrm>
            <a:prstGeom prst="rect">
              <a:avLst/>
            </a:pr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897767"/>
              <a:endParaRPr lang="es-SV">
                <a:solidFill>
                  <a:srgbClr val="000000"/>
                </a:solidFill>
              </a:endParaRPr>
            </a:p>
          </p:txBody>
        </p:sp>
      </p:grpSp>
      <p:sp>
        <p:nvSpPr>
          <p:cNvPr id="86" name="Textbox 1"/>
          <p:cNvSpPr/>
          <p:nvPr/>
        </p:nvSpPr>
        <p:spPr>
          <a:xfrm>
            <a:off x="1547664" y="2473466"/>
            <a:ext cx="1008112" cy="1198652"/>
          </a:xfrm>
          <a:prstGeom prst="rect">
            <a:avLst/>
          </a:prstGeom>
        </p:spPr>
        <p:txBody>
          <a:bodyPr wrap="square" lIns="89798" tIns="44890" rIns="89798" bIns="44890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  <a:endParaRPr lang="en-US" altLang="zh-CN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Gill Sans" charset="0"/>
              </a:rPr>
              <a:t>此处添加详细文本描述此处添加详细文本描述</a:t>
            </a:r>
            <a:endParaRPr lang="en-US" altLang="zh-CN" sz="9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Gill Sans" charset="0"/>
            </a:endParaRPr>
          </a:p>
          <a:p>
            <a:pPr>
              <a:lnSpc>
                <a:spcPct val="150000"/>
              </a:lnSpc>
            </a:pPr>
            <a:endParaRPr lang="en-US" altLang="zh-CN" sz="9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Gill Sans" charset="0"/>
            </a:endParaRPr>
          </a:p>
        </p:txBody>
      </p:sp>
      <p:sp>
        <p:nvSpPr>
          <p:cNvPr id="87" name="Textbox 1"/>
          <p:cNvSpPr/>
          <p:nvPr/>
        </p:nvSpPr>
        <p:spPr>
          <a:xfrm>
            <a:off x="2699792" y="2122571"/>
            <a:ext cx="936104" cy="1314069"/>
          </a:xfrm>
          <a:prstGeom prst="rect">
            <a:avLst/>
          </a:prstGeom>
        </p:spPr>
        <p:txBody>
          <a:bodyPr wrap="square" lIns="89798" tIns="44890" rIns="89798" bIns="44890">
            <a:spAutoFit/>
          </a:bodyPr>
          <a:lstStyle/>
          <a:p>
            <a:pPr lvl="0" algn="ctr" defTabSz="890984"/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  <a:endParaRPr lang="en-US" altLang="zh-CN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Gill Sans" charset="0"/>
              </a:rPr>
              <a:t>此处添加详细文本描述，建议与标题相关并符合整体语言风格</a:t>
            </a:r>
            <a:endParaRPr lang="en-US" altLang="zh-CN" sz="9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Gill Sans" charset="0"/>
            </a:endParaRPr>
          </a:p>
        </p:txBody>
      </p:sp>
      <p:sp>
        <p:nvSpPr>
          <p:cNvPr id="88" name="Textbox 1"/>
          <p:cNvSpPr/>
          <p:nvPr/>
        </p:nvSpPr>
        <p:spPr>
          <a:xfrm>
            <a:off x="3815916" y="2122571"/>
            <a:ext cx="936104" cy="1314069"/>
          </a:xfrm>
          <a:prstGeom prst="rect">
            <a:avLst/>
          </a:prstGeom>
        </p:spPr>
        <p:txBody>
          <a:bodyPr wrap="square" lIns="89798" tIns="44890" rIns="89798" bIns="44890">
            <a:spAutoFit/>
          </a:bodyPr>
          <a:lstStyle/>
          <a:p>
            <a:pPr lvl="0" algn="ctr" defTabSz="890984"/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  <a:endParaRPr lang="en-US" altLang="zh-CN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Gill Sans" charset="0"/>
              </a:rPr>
              <a:t>此处添加详细文本描述，建议与标题相关并符合整体语言风格</a:t>
            </a:r>
            <a:endParaRPr lang="en-US" altLang="zh-CN" sz="9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Gill Sans" charset="0"/>
            </a:endParaRPr>
          </a:p>
        </p:txBody>
      </p:sp>
      <p:sp>
        <p:nvSpPr>
          <p:cNvPr id="89" name="Textbox 1"/>
          <p:cNvSpPr/>
          <p:nvPr/>
        </p:nvSpPr>
        <p:spPr>
          <a:xfrm>
            <a:off x="4896036" y="2155340"/>
            <a:ext cx="900100" cy="1314069"/>
          </a:xfrm>
          <a:prstGeom prst="rect">
            <a:avLst/>
          </a:prstGeom>
        </p:spPr>
        <p:txBody>
          <a:bodyPr wrap="square" lIns="89798" tIns="44890" rIns="89798" bIns="44890">
            <a:spAutoFit/>
          </a:bodyPr>
          <a:lstStyle/>
          <a:p>
            <a:pPr lvl="0" defTabSz="890984"/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  <a:endParaRPr lang="en-US" altLang="zh-CN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Gill Sans" charset="0"/>
              </a:rPr>
              <a:t>此处添加详细文本描述，建议与标题相关并符合整体语言风格</a:t>
            </a:r>
            <a:endParaRPr lang="en-US" altLang="zh-CN" sz="9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4656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1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2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0" grpId="0" animBg="1"/>
      <p:bldP spid="41" grpId="0" animBg="1"/>
      <p:bldP spid="42" grpId="0" animBg="1"/>
      <p:bldP spid="36" grpId="0" animBg="1"/>
      <p:bldP spid="37" grpId="0" animBg="1"/>
      <p:bldP spid="38" grpId="0" animBg="1"/>
      <p:bldP spid="86" grpId="0"/>
      <p:bldP spid="87" grpId="0"/>
      <p:bldP spid="88" grpId="0"/>
      <p:bldP spid="8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>
            <a:extLst>
              <a:ext uri="{FF2B5EF4-FFF2-40B4-BE49-F238E27FC236}">
                <a16:creationId xmlns:a16="http://schemas.microsoft.com/office/drawing/2014/main" id="{4E4D46C1-2870-4815-BDCF-D7EB89E434D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90" r="10794" b="11496"/>
          <a:stretch/>
        </p:blipFill>
        <p:spPr>
          <a:xfrm>
            <a:off x="-1" y="0"/>
            <a:ext cx="9144001" cy="5145088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976659" y="2212504"/>
            <a:ext cx="1028521" cy="245786"/>
          </a:xfrm>
          <a:prstGeom prst="rect">
            <a:avLst/>
          </a:prstGeom>
          <a:noFill/>
        </p:spPr>
        <p:txBody>
          <a:bodyPr lIns="60453" tIns="30227" rIns="60453" bIns="30227">
            <a:spAutoFit/>
          </a:bodyPr>
          <a:lstStyle/>
          <a:p>
            <a:pPr>
              <a:defRPr/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※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添加内容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028988" y="2212504"/>
            <a:ext cx="985667" cy="245786"/>
          </a:xfrm>
          <a:prstGeom prst="rect">
            <a:avLst/>
          </a:prstGeom>
          <a:noFill/>
        </p:spPr>
        <p:txBody>
          <a:bodyPr lIns="60453" tIns="30227" rIns="60453" bIns="30227">
            <a:spAutoFit/>
          </a:bodyPr>
          <a:lstStyle/>
          <a:p>
            <a:pPr>
              <a:defRPr/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※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添加内容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040052" y="2212504"/>
            <a:ext cx="1026933" cy="245786"/>
          </a:xfrm>
          <a:prstGeom prst="rect">
            <a:avLst/>
          </a:prstGeom>
          <a:noFill/>
        </p:spPr>
        <p:txBody>
          <a:bodyPr lIns="60453" tIns="30227" rIns="60453" bIns="30227">
            <a:spAutoFit/>
          </a:bodyPr>
          <a:lstStyle/>
          <a:p>
            <a:pPr>
              <a:defRPr/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※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添加内容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2976657" y="2560168"/>
            <a:ext cx="985666" cy="245786"/>
          </a:xfrm>
          <a:prstGeom prst="rect">
            <a:avLst/>
          </a:prstGeom>
          <a:noFill/>
        </p:spPr>
        <p:txBody>
          <a:bodyPr lIns="60453" tIns="30227" rIns="60453" bIns="30227">
            <a:spAutoFit/>
          </a:bodyPr>
          <a:lstStyle/>
          <a:p>
            <a:pPr>
              <a:defRPr/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※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添加内容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028988" y="2560168"/>
            <a:ext cx="985667" cy="245786"/>
          </a:xfrm>
          <a:prstGeom prst="rect">
            <a:avLst/>
          </a:prstGeom>
          <a:noFill/>
        </p:spPr>
        <p:txBody>
          <a:bodyPr lIns="60453" tIns="30227" rIns="60453" bIns="30227">
            <a:spAutoFit/>
          </a:bodyPr>
          <a:lstStyle/>
          <a:p>
            <a:pPr>
              <a:defRPr/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※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添加内容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5038463" y="2560168"/>
            <a:ext cx="985667" cy="245786"/>
          </a:xfrm>
          <a:prstGeom prst="rect">
            <a:avLst/>
          </a:prstGeom>
          <a:noFill/>
        </p:spPr>
        <p:txBody>
          <a:bodyPr lIns="60453" tIns="30227" rIns="60453" bIns="30227">
            <a:spAutoFit/>
          </a:bodyPr>
          <a:lstStyle/>
          <a:p>
            <a:pPr>
              <a:defRPr/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※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添加内容</a:t>
            </a:r>
          </a:p>
        </p:txBody>
      </p:sp>
      <p:sp>
        <p:nvSpPr>
          <p:cNvPr id="14" name="Freeform 9"/>
          <p:cNvSpPr>
            <a:spLocks/>
          </p:cNvSpPr>
          <p:nvPr/>
        </p:nvSpPr>
        <p:spPr bwMode="auto">
          <a:xfrm>
            <a:off x="3615655" y="1600436"/>
            <a:ext cx="1588864" cy="382309"/>
          </a:xfrm>
          <a:custGeom>
            <a:avLst/>
            <a:gdLst>
              <a:gd name="T0" fmla="*/ 0 w 2601"/>
              <a:gd name="T1" fmla="*/ 2147483646 h 627"/>
              <a:gd name="T2" fmla="*/ 2147483646 w 2601"/>
              <a:gd name="T3" fmla="*/ 0 h 627"/>
              <a:gd name="T4" fmla="*/ 2147483646 w 2601"/>
              <a:gd name="T5" fmla="*/ 2147483646 h 627"/>
              <a:gd name="T6" fmla="*/ 2147483646 w 2601"/>
              <a:gd name="T7" fmla="*/ 2147483646 h 627"/>
              <a:gd name="T8" fmla="*/ 0 w 2601"/>
              <a:gd name="T9" fmla="*/ 2147483646 h 62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601" h="627">
                <a:moveTo>
                  <a:pt x="0" y="118"/>
                </a:moveTo>
                <a:lnTo>
                  <a:pt x="2601" y="0"/>
                </a:lnTo>
                <a:lnTo>
                  <a:pt x="2601" y="517"/>
                </a:lnTo>
                <a:lnTo>
                  <a:pt x="189" y="627"/>
                </a:lnTo>
                <a:lnTo>
                  <a:pt x="0" y="118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</p:spPr>
        <p:txBody>
          <a:bodyPr lIns="68562" tIns="34281" rIns="68562" bIns="34281"/>
          <a:lstStyle/>
          <a:p>
            <a:endParaRPr lang="zh-CN" altLang="en-US"/>
          </a:p>
        </p:txBody>
      </p:sp>
      <p:sp>
        <p:nvSpPr>
          <p:cNvPr id="15" name="Freeform 10"/>
          <p:cNvSpPr>
            <a:spLocks/>
          </p:cNvSpPr>
          <p:nvPr/>
        </p:nvSpPr>
        <p:spPr bwMode="auto">
          <a:xfrm>
            <a:off x="3491880" y="1600436"/>
            <a:ext cx="1712641" cy="315613"/>
          </a:xfrm>
          <a:custGeom>
            <a:avLst/>
            <a:gdLst>
              <a:gd name="T0" fmla="*/ 0 w 2805"/>
              <a:gd name="T1" fmla="*/ 0 h 517"/>
              <a:gd name="T2" fmla="*/ 2147483646 w 2805"/>
              <a:gd name="T3" fmla="*/ 0 h 517"/>
              <a:gd name="T4" fmla="*/ 2147483646 w 2805"/>
              <a:gd name="T5" fmla="*/ 2147483646 h 517"/>
              <a:gd name="T6" fmla="*/ 2147483646 w 2805"/>
              <a:gd name="T7" fmla="*/ 2147483646 h 517"/>
              <a:gd name="T8" fmla="*/ 0 w 2805"/>
              <a:gd name="T9" fmla="*/ 0 h 51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805" h="517">
                <a:moveTo>
                  <a:pt x="0" y="0"/>
                </a:moveTo>
                <a:lnTo>
                  <a:pt x="2805" y="0"/>
                </a:lnTo>
                <a:lnTo>
                  <a:pt x="2805" y="517"/>
                </a:lnTo>
                <a:lnTo>
                  <a:pt x="204" y="51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lIns="68562" tIns="34281" rIns="68562" bIns="34281"/>
          <a:lstStyle/>
          <a:p>
            <a:endParaRPr lang="zh-CN" altLang="en-US"/>
          </a:p>
        </p:txBody>
      </p:sp>
      <p:sp>
        <p:nvSpPr>
          <p:cNvPr id="16" name="TextBox 17"/>
          <p:cNvSpPr txBox="1">
            <a:spLocks noChangeArrowheads="1"/>
          </p:cNvSpPr>
          <p:nvPr/>
        </p:nvSpPr>
        <p:spPr bwMode="auto">
          <a:xfrm>
            <a:off x="3904044" y="1572420"/>
            <a:ext cx="959201" cy="315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62" tIns="34281" rIns="68562" bIns="34281">
            <a:spAutoFit/>
          </a:bodyPr>
          <a:lstStyle/>
          <a:p>
            <a:pPr>
              <a:spcAft>
                <a:spcPts val="900"/>
              </a:spcAft>
            </a:pPr>
            <a:r>
              <a:rPr lang="zh-CN" altLang="en-US" sz="1600" b="1" dirty="0">
                <a:ln w="9525" cmpd="sng">
                  <a:noFill/>
                  <a:prstDash val="solid"/>
                </a:ln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产品运行</a:t>
            </a:r>
            <a:endParaRPr lang="en-US" altLang="zh-CN" sz="600" dirty="0">
              <a:ln w="9525" cmpd="sng">
                <a:noFill/>
                <a:prstDash val="solid"/>
              </a:ln>
              <a:solidFill>
                <a:schemeClr val="bg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sym typeface="+mn-ea"/>
            </a:endParaRPr>
          </a:p>
        </p:txBody>
      </p:sp>
      <p:sp>
        <p:nvSpPr>
          <p:cNvPr id="17" name="内容占位符 2"/>
          <p:cNvSpPr txBox="1">
            <a:spLocks/>
          </p:cNvSpPr>
          <p:nvPr/>
        </p:nvSpPr>
        <p:spPr>
          <a:xfrm>
            <a:off x="3743908" y="916360"/>
            <a:ext cx="1404156" cy="540060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endParaRPr lang="en-US" altLang="zh-CN" sz="600" b="1" dirty="0">
              <a:ln w="9525" cmpd="sng">
                <a:noFill/>
                <a:prstDash val="solid"/>
              </a:ln>
              <a:solidFill>
                <a:schemeClr val="accent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  <a:p>
            <a:pPr marL="0" indent="0">
              <a:lnSpc>
                <a:spcPct val="100000"/>
              </a:lnSpc>
              <a:spcAft>
                <a:spcPts val="900"/>
              </a:spcAft>
              <a:buNone/>
            </a:pPr>
            <a:r>
              <a:rPr lang="en-US" altLang="zh-CN" sz="1600" b="1" dirty="0">
                <a:ln w="9525" cmpd="sng">
                  <a:noFill/>
                  <a:prstDash val="solid"/>
                </a:ln>
                <a:solidFill>
                  <a:schemeClr val="accent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PART   </a:t>
            </a:r>
            <a:r>
              <a:rPr lang="en-US" altLang="zh-CN" sz="2000" b="1" dirty="0">
                <a:ln w="9525" cmpd="sng">
                  <a:noFill/>
                  <a:prstDash val="solid"/>
                </a:ln>
                <a:solidFill>
                  <a:schemeClr val="accent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02</a:t>
            </a:r>
            <a:endParaRPr lang="en-US" altLang="zh-CN" sz="600" b="1" dirty="0">
              <a:ln w="9525" cmpd="sng">
                <a:noFill/>
                <a:prstDash val="solid"/>
              </a:ln>
              <a:solidFill>
                <a:schemeClr val="accent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630656976"/>
      </p:ext>
    </p:extLst>
  </p:cSld>
  <p:clrMapOvr>
    <a:masterClrMapping/>
  </p:clrMapOvr>
  <p:transition spd="slow" advClick="0" advTm="0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3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00"/>
                            </p:stCondLst>
                            <p:childTnLst>
                              <p:par>
                                <p:cTn id="2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1" grpId="0"/>
      <p:bldP spid="52" grpId="0"/>
      <p:bldP spid="53" grpId="0"/>
      <p:bldP spid="54" grpId="0"/>
      <p:bldP spid="55" grpId="0"/>
      <p:bldP spid="14" grpId="0" animBg="1"/>
      <p:bldP spid="15" grpId="0" animBg="1"/>
      <p:bldP spid="16" grpId="0" autoUpdateAnimBg="0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MH_Other_1">
            <a:extLst>
              <a:ext uri="{FF2B5EF4-FFF2-40B4-BE49-F238E27FC236}">
                <a16:creationId xmlns:a16="http://schemas.microsoft.com/office/drawing/2014/main" id="{B49CD2F3-0700-4EB2-B18F-448DF34AA36B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flipH="1" flipV="1">
            <a:off x="4752965" y="2672575"/>
            <a:ext cx="1007214" cy="1109855"/>
          </a:xfrm>
          <a:custGeom>
            <a:avLst/>
            <a:gdLst>
              <a:gd name="connsiteX0" fmla="*/ 0 w 1257300"/>
              <a:gd name="connsiteY0" fmla="*/ 1836420 h 1836420"/>
              <a:gd name="connsiteX1" fmla="*/ 1257300 w 1257300"/>
              <a:gd name="connsiteY1" fmla="*/ 1714500 h 1836420"/>
              <a:gd name="connsiteX2" fmla="*/ 1249680 w 1257300"/>
              <a:gd name="connsiteY2" fmla="*/ 0 h 1836420"/>
              <a:gd name="connsiteX3" fmla="*/ 899160 w 1257300"/>
              <a:gd name="connsiteY3" fmla="*/ 99060 h 1836420"/>
              <a:gd name="connsiteX4" fmla="*/ 411480 w 1257300"/>
              <a:gd name="connsiteY4" fmla="*/ 457200 h 1836420"/>
              <a:gd name="connsiteX5" fmla="*/ 53340 w 1257300"/>
              <a:gd name="connsiteY5" fmla="*/ 1005840 h 1836420"/>
              <a:gd name="connsiteX6" fmla="*/ 0 w 1257300"/>
              <a:gd name="connsiteY6" fmla="*/ 1836420 h 1836420"/>
              <a:gd name="connsiteX0" fmla="*/ 22056 w 1279356"/>
              <a:gd name="connsiteY0" fmla="*/ 1836420 h 1836420"/>
              <a:gd name="connsiteX1" fmla="*/ 1279356 w 1279356"/>
              <a:gd name="connsiteY1" fmla="*/ 1714500 h 1836420"/>
              <a:gd name="connsiteX2" fmla="*/ 1271736 w 1279356"/>
              <a:gd name="connsiteY2" fmla="*/ 0 h 1836420"/>
              <a:gd name="connsiteX3" fmla="*/ 921216 w 1279356"/>
              <a:gd name="connsiteY3" fmla="*/ 99060 h 1836420"/>
              <a:gd name="connsiteX4" fmla="*/ 433536 w 1279356"/>
              <a:gd name="connsiteY4" fmla="*/ 457200 h 1836420"/>
              <a:gd name="connsiteX5" fmla="*/ 75396 w 1279356"/>
              <a:gd name="connsiteY5" fmla="*/ 1005840 h 1836420"/>
              <a:gd name="connsiteX6" fmla="*/ 22056 w 1279356"/>
              <a:gd name="connsiteY6" fmla="*/ 1836420 h 1836420"/>
              <a:gd name="connsiteX0" fmla="*/ 22056 w 1279356"/>
              <a:gd name="connsiteY0" fmla="*/ 1836420 h 1836420"/>
              <a:gd name="connsiteX1" fmla="*/ 1279356 w 1279356"/>
              <a:gd name="connsiteY1" fmla="*/ 1714500 h 1836420"/>
              <a:gd name="connsiteX2" fmla="*/ 1271736 w 1279356"/>
              <a:gd name="connsiteY2" fmla="*/ 0 h 1836420"/>
              <a:gd name="connsiteX3" fmla="*/ 921216 w 1279356"/>
              <a:gd name="connsiteY3" fmla="*/ 99060 h 1836420"/>
              <a:gd name="connsiteX4" fmla="*/ 75396 w 1279356"/>
              <a:gd name="connsiteY4" fmla="*/ 1005840 h 1836420"/>
              <a:gd name="connsiteX5" fmla="*/ 22056 w 1279356"/>
              <a:gd name="connsiteY5" fmla="*/ 1836420 h 1836420"/>
              <a:gd name="connsiteX0" fmla="*/ 0 w 1257300"/>
              <a:gd name="connsiteY0" fmla="*/ 1836420 h 1836420"/>
              <a:gd name="connsiteX1" fmla="*/ 1257300 w 1257300"/>
              <a:gd name="connsiteY1" fmla="*/ 1714500 h 1836420"/>
              <a:gd name="connsiteX2" fmla="*/ 1249680 w 1257300"/>
              <a:gd name="connsiteY2" fmla="*/ 0 h 1836420"/>
              <a:gd name="connsiteX3" fmla="*/ 899160 w 1257300"/>
              <a:gd name="connsiteY3" fmla="*/ 99060 h 1836420"/>
              <a:gd name="connsiteX4" fmla="*/ 0 w 1257300"/>
              <a:gd name="connsiteY4" fmla="*/ 1836420 h 1836420"/>
              <a:gd name="connsiteX0" fmla="*/ 0 w 1257300"/>
              <a:gd name="connsiteY0" fmla="*/ 1836420 h 1836420"/>
              <a:gd name="connsiteX1" fmla="*/ 1257300 w 1257300"/>
              <a:gd name="connsiteY1" fmla="*/ 1714500 h 1836420"/>
              <a:gd name="connsiteX2" fmla="*/ 1249680 w 1257300"/>
              <a:gd name="connsiteY2" fmla="*/ 0 h 1836420"/>
              <a:gd name="connsiteX3" fmla="*/ 0 w 1257300"/>
              <a:gd name="connsiteY3" fmla="*/ 1836420 h 1836420"/>
              <a:gd name="connsiteX0" fmla="*/ 7664 w 1264964"/>
              <a:gd name="connsiteY0" fmla="*/ 1836420 h 1836420"/>
              <a:gd name="connsiteX1" fmla="*/ 1264964 w 1264964"/>
              <a:gd name="connsiteY1" fmla="*/ 1714500 h 1836420"/>
              <a:gd name="connsiteX2" fmla="*/ 1257344 w 1264964"/>
              <a:gd name="connsiteY2" fmla="*/ 0 h 1836420"/>
              <a:gd name="connsiteX3" fmla="*/ 7664 w 1264964"/>
              <a:gd name="connsiteY3" fmla="*/ 1836420 h 1836420"/>
              <a:gd name="connsiteX0" fmla="*/ 15773 w 1273073"/>
              <a:gd name="connsiteY0" fmla="*/ 1836420 h 1836420"/>
              <a:gd name="connsiteX1" fmla="*/ 1273073 w 1273073"/>
              <a:gd name="connsiteY1" fmla="*/ 1714500 h 1836420"/>
              <a:gd name="connsiteX2" fmla="*/ 1265453 w 1273073"/>
              <a:gd name="connsiteY2" fmla="*/ 0 h 1836420"/>
              <a:gd name="connsiteX3" fmla="*/ 15773 w 1273073"/>
              <a:gd name="connsiteY3" fmla="*/ 1836420 h 1836420"/>
              <a:gd name="connsiteX0" fmla="*/ 10193 w 1549911"/>
              <a:gd name="connsiteY0" fmla="*/ 1571118 h 1714500"/>
              <a:gd name="connsiteX1" fmla="*/ 1549911 w 1549911"/>
              <a:gd name="connsiteY1" fmla="*/ 1714500 h 1714500"/>
              <a:gd name="connsiteX2" fmla="*/ 1542291 w 1549911"/>
              <a:gd name="connsiteY2" fmla="*/ 0 h 1714500"/>
              <a:gd name="connsiteX3" fmla="*/ 10193 w 1549911"/>
              <a:gd name="connsiteY3" fmla="*/ 1571118 h 1714500"/>
              <a:gd name="connsiteX0" fmla="*/ 10193 w 1549911"/>
              <a:gd name="connsiteY0" fmla="*/ 1562560 h 1705942"/>
              <a:gd name="connsiteX1" fmla="*/ 1549911 w 1549911"/>
              <a:gd name="connsiteY1" fmla="*/ 1705942 h 1705942"/>
              <a:gd name="connsiteX2" fmla="*/ 1542291 w 1549911"/>
              <a:gd name="connsiteY2" fmla="*/ 0 h 1705942"/>
              <a:gd name="connsiteX3" fmla="*/ 10193 w 1549911"/>
              <a:gd name="connsiteY3" fmla="*/ 1562560 h 1705942"/>
              <a:gd name="connsiteX0" fmla="*/ 9483 w 1549201"/>
              <a:gd name="connsiteY0" fmla="*/ 1562560 h 1705942"/>
              <a:gd name="connsiteX1" fmla="*/ 1549201 w 1549201"/>
              <a:gd name="connsiteY1" fmla="*/ 1705942 h 1705942"/>
              <a:gd name="connsiteX2" fmla="*/ 1541581 w 1549201"/>
              <a:gd name="connsiteY2" fmla="*/ 0 h 1705942"/>
              <a:gd name="connsiteX3" fmla="*/ 9483 w 1549201"/>
              <a:gd name="connsiteY3" fmla="*/ 1562560 h 1705942"/>
              <a:gd name="connsiteX0" fmla="*/ 1 w 1539719"/>
              <a:gd name="connsiteY0" fmla="*/ 1562560 h 1705942"/>
              <a:gd name="connsiteX1" fmla="*/ 1539719 w 1539719"/>
              <a:gd name="connsiteY1" fmla="*/ 1705942 h 1705942"/>
              <a:gd name="connsiteX2" fmla="*/ 1532099 w 1539719"/>
              <a:gd name="connsiteY2" fmla="*/ 0 h 1705942"/>
              <a:gd name="connsiteX3" fmla="*/ 1 w 1539719"/>
              <a:gd name="connsiteY3" fmla="*/ 1562560 h 1705942"/>
              <a:gd name="connsiteX0" fmla="*/ 0 w 1282974"/>
              <a:gd name="connsiteY0" fmla="*/ 1579676 h 1705942"/>
              <a:gd name="connsiteX1" fmla="*/ 1282974 w 1282974"/>
              <a:gd name="connsiteY1" fmla="*/ 1705942 h 1705942"/>
              <a:gd name="connsiteX2" fmla="*/ 1275354 w 1282974"/>
              <a:gd name="connsiteY2" fmla="*/ 0 h 1705942"/>
              <a:gd name="connsiteX3" fmla="*/ 0 w 1282974"/>
              <a:gd name="connsiteY3" fmla="*/ 1579676 h 1705942"/>
              <a:gd name="connsiteX0" fmla="*/ 0 w 1282974"/>
              <a:gd name="connsiteY0" fmla="*/ 1562560 h 1688826"/>
              <a:gd name="connsiteX1" fmla="*/ 1282974 w 1282974"/>
              <a:gd name="connsiteY1" fmla="*/ 1688826 h 1688826"/>
              <a:gd name="connsiteX2" fmla="*/ 1266796 w 1282974"/>
              <a:gd name="connsiteY2" fmla="*/ 0 h 1688826"/>
              <a:gd name="connsiteX3" fmla="*/ 0 w 1282974"/>
              <a:gd name="connsiteY3" fmla="*/ 1562560 h 1688826"/>
              <a:gd name="connsiteX0" fmla="*/ 0 w 1282974"/>
              <a:gd name="connsiteY0" fmla="*/ 1562560 h 1688826"/>
              <a:gd name="connsiteX1" fmla="*/ 1282974 w 1282974"/>
              <a:gd name="connsiteY1" fmla="*/ 1688826 h 1688826"/>
              <a:gd name="connsiteX2" fmla="*/ 1266796 w 1282974"/>
              <a:gd name="connsiteY2" fmla="*/ 0 h 1688826"/>
              <a:gd name="connsiteX3" fmla="*/ 0 w 1282974"/>
              <a:gd name="connsiteY3" fmla="*/ 1562560 h 1688826"/>
              <a:gd name="connsiteX0" fmla="*/ 0 w 1282974"/>
              <a:gd name="connsiteY0" fmla="*/ 1562560 h 1688826"/>
              <a:gd name="connsiteX1" fmla="*/ 1282974 w 1282974"/>
              <a:gd name="connsiteY1" fmla="*/ 1688826 h 1688826"/>
              <a:gd name="connsiteX2" fmla="*/ 1266796 w 1282974"/>
              <a:gd name="connsiteY2" fmla="*/ 0 h 1688826"/>
              <a:gd name="connsiteX3" fmla="*/ 0 w 1282974"/>
              <a:gd name="connsiteY3" fmla="*/ 1562560 h 1688826"/>
              <a:gd name="connsiteX0" fmla="*/ 0 w 1282974"/>
              <a:gd name="connsiteY0" fmla="*/ 1596793 h 1723059"/>
              <a:gd name="connsiteX1" fmla="*/ 1282974 w 1282974"/>
              <a:gd name="connsiteY1" fmla="*/ 1723059 h 1723059"/>
              <a:gd name="connsiteX2" fmla="*/ 1249679 w 1282974"/>
              <a:gd name="connsiteY2" fmla="*/ 0 h 1723059"/>
              <a:gd name="connsiteX3" fmla="*/ 0 w 1282974"/>
              <a:gd name="connsiteY3" fmla="*/ 1596793 h 1723059"/>
              <a:gd name="connsiteX0" fmla="*/ 0 w 1282974"/>
              <a:gd name="connsiteY0" fmla="*/ 1588235 h 1714501"/>
              <a:gd name="connsiteX1" fmla="*/ 1282974 w 1282974"/>
              <a:gd name="connsiteY1" fmla="*/ 1714501 h 1714501"/>
              <a:gd name="connsiteX2" fmla="*/ 1266796 w 1282974"/>
              <a:gd name="connsiteY2" fmla="*/ 0 h 1714501"/>
              <a:gd name="connsiteX3" fmla="*/ 0 w 1282974"/>
              <a:gd name="connsiteY3" fmla="*/ 1588235 h 1714501"/>
              <a:gd name="connsiteX0" fmla="*/ 0 w 1359997"/>
              <a:gd name="connsiteY0" fmla="*/ 1708049 h 1714501"/>
              <a:gd name="connsiteX1" fmla="*/ 1359997 w 1359997"/>
              <a:gd name="connsiteY1" fmla="*/ 1714501 h 1714501"/>
              <a:gd name="connsiteX2" fmla="*/ 1343819 w 1359997"/>
              <a:gd name="connsiteY2" fmla="*/ 0 h 1714501"/>
              <a:gd name="connsiteX3" fmla="*/ 0 w 1359997"/>
              <a:gd name="connsiteY3" fmla="*/ 1708049 h 1714501"/>
              <a:gd name="connsiteX0" fmla="*/ 0 w 1668090"/>
              <a:gd name="connsiteY0" fmla="*/ 1708049 h 1708049"/>
              <a:gd name="connsiteX1" fmla="*/ 1668090 w 1668090"/>
              <a:gd name="connsiteY1" fmla="*/ 1697385 h 1708049"/>
              <a:gd name="connsiteX2" fmla="*/ 1343819 w 1668090"/>
              <a:gd name="connsiteY2" fmla="*/ 0 h 1708049"/>
              <a:gd name="connsiteX3" fmla="*/ 0 w 1668090"/>
              <a:gd name="connsiteY3" fmla="*/ 1708049 h 1708049"/>
              <a:gd name="connsiteX0" fmla="*/ 0 w 1694702"/>
              <a:gd name="connsiteY0" fmla="*/ 1716607 h 1716607"/>
              <a:gd name="connsiteX1" fmla="*/ 1668090 w 1694702"/>
              <a:gd name="connsiteY1" fmla="*/ 1705943 h 1716607"/>
              <a:gd name="connsiteX2" fmla="*/ 1694702 w 1694702"/>
              <a:gd name="connsiteY2" fmla="*/ 0 h 1716607"/>
              <a:gd name="connsiteX3" fmla="*/ 0 w 1694702"/>
              <a:gd name="connsiteY3" fmla="*/ 1716607 h 1716607"/>
              <a:gd name="connsiteX0" fmla="*/ 0 w 1694702"/>
              <a:gd name="connsiteY0" fmla="*/ 1716607 h 1716607"/>
              <a:gd name="connsiteX1" fmla="*/ 1668090 w 1694702"/>
              <a:gd name="connsiteY1" fmla="*/ 1705943 h 1716607"/>
              <a:gd name="connsiteX2" fmla="*/ 1694702 w 1694702"/>
              <a:gd name="connsiteY2" fmla="*/ 0 h 1716607"/>
              <a:gd name="connsiteX3" fmla="*/ 0 w 1694702"/>
              <a:gd name="connsiteY3" fmla="*/ 1716607 h 1716607"/>
              <a:gd name="connsiteX0" fmla="*/ 0 w 1694702"/>
              <a:gd name="connsiteY0" fmla="*/ 1716607 h 1716607"/>
              <a:gd name="connsiteX1" fmla="*/ 1668090 w 1694702"/>
              <a:gd name="connsiteY1" fmla="*/ 1705943 h 1716607"/>
              <a:gd name="connsiteX2" fmla="*/ 1694702 w 1694702"/>
              <a:gd name="connsiteY2" fmla="*/ 0 h 1716607"/>
              <a:gd name="connsiteX3" fmla="*/ 0 w 1694702"/>
              <a:gd name="connsiteY3" fmla="*/ 1716607 h 1716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94702" h="1716607">
                <a:moveTo>
                  <a:pt x="0" y="1716607"/>
                </a:moveTo>
                <a:lnTo>
                  <a:pt x="1668090" y="1705943"/>
                </a:lnTo>
                <a:lnTo>
                  <a:pt x="1694702" y="0"/>
                </a:lnTo>
                <a:cubicBezTo>
                  <a:pt x="643921" y="134186"/>
                  <a:pt x="43888" y="861567"/>
                  <a:pt x="0" y="1716607"/>
                </a:cubicBezTo>
                <a:close/>
              </a:path>
            </a:pathLst>
          </a:custGeom>
          <a:gradFill>
            <a:gsLst>
              <a:gs pos="49000">
                <a:schemeClr val="accent3"/>
              </a:gs>
              <a:gs pos="0">
                <a:schemeClr val="accent3">
                  <a:lumMod val="50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0"/>
          </a:gra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4" tIns="32517" rIns="65034" bIns="32517"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34" name="MH_Other_3">
            <a:extLst>
              <a:ext uri="{FF2B5EF4-FFF2-40B4-BE49-F238E27FC236}">
                <a16:creationId xmlns:a16="http://schemas.microsoft.com/office/drawing/2014/main" id="{0FF83079-6366-4A94-852E-66AB226C0C4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flipV="1">
            <a:off x="3498116" y="2670193"/>
            <a:ext cx="1016738" cy="1114618"/>
          </a:xfrm>
          <a:custGeom>
            <a:avLst/>
            <a:gdLst>
              <a:gd name="connsiteX0" fmla="*/ 0 w 1257300"/>
              <a:gd name="connsiteY0" fmla="*/ 1836420 h 1836420"/>
              <a:gd name="connsiteX1" fmla="*/ 1257300 w 1257300"/>
              <a:gd name="connsiteY1" fmla="*/ 1714500 h 1836420"/>
              <a:gd name="connsiteX2" fmla="*/ 1249680 w 1257300"/>
              <a:gd name="connsiteY2" fmla="*/ 0 h 1836420"/>
              <a:gd name="connsiteX3" fmla="*/ 899160 w 1257300"/>
              <a:gd name="connsiteY3" fmla="*/ 99060 h 1836420"/>
              <a:gd name="connsiteX4" fmla="*/ 411480 w 1257300"/>
              <a:gd name="connsiteY4" fmla="*/ 457200 h 1836420"/>
              <a:gd name="connsiteX5" fmla="*/ 53340 w 1257300"/>
              <a:gd name="connsiteY5" fmla="*/ 1005840 h 1836420"/>
              <a:gd name="connsiteX6" fmla="*/ 0 w 1257300"/>
              <a:gd name="connsiteY6" fmla="*/ 1836420 h 1836420"/>
              <a:gd name="connsiteX0" fmla="*/ 22056 w 1279356"/>
              <a:gd name="connsiteY0" fmla="*/ 1836420 h 1836420"/>
              <a:gd name="connsiteX1" fmla="*/ 1279356 w 1279356"/>
              <a:gd name="connsiteY1" fmla="*/ 1714500 h 1836420"/>
              <a:gd name="connsiteX2" fmla="*/ 1271736 w 1279356"/>
              <a:gd name="connsiteY2" fmla="*/ 0 h 1836420"/>
              <a:gd name="connsiteX3" fmla="*/ 921216 w 1279356"/>
              <a:gd name="connsiteY3" fmla="*/ 99060 h 1836420"/>
              <a:gd name="connsiteX4" fmla="*/ 433536 w 1279356"/>
              <a:gd name="connsiteY4" fmla="*/ 457200 h 1836420"/>
              <a:gd name="connsiteX5" fmla="*/ 75396 w 1279356"/>
              <a:gd name="connsiteY5" fmla="*/ 1005840 h 1836420"/>
              <a:gd name="connsiteX6" fmla="*/ 22056 w 1279356"/>
              <a:gd name="connsiteY6" fmla="*/ 1836420 h 1836420"/>
              <a:gd name="connsiteX0" fmla="*/ 22056 w 1279356"/>
              <a:gd name="connsiteY0" fmla="*/ 1836420 h 1836420"/>
              <a:gd name="connsiteX1" fmla="*/ 1279356 w 1279356"/>
              <a:gd name="connsiteY1" fmla="*/ 1714500 h 1836420"/>
              <a:gd name="connsiteX2" fmla="*/ 1271736 w 1279356"/>
              <a:gd name="connsiteY2" fmla="*/ 0 h 1836420"/>
              <a:gd name="connsiteX3" fmla="*/ 921216 w 1279356"/>
              <a:gd name="connsiteY3" fmla="*/ 99060 h 1836420"/>
              <a:gd name="connsiteX4" fmla="*/ 75396 w 1279356"/>
              <a:gd name="connsiteY4" fmla="*/ 1005840 h 1836420"/>
              <a:gd name="connsiteX5" fmla="*/ 22056 w 1279356"/>
              <a:gd name="connsiteY5" fmla="*/ 1836420 h 1836420"/>
              <a:gd name="connsiteX0" fmla="*/ 0 w 1257300"/>
              <a:gd name="connsiteY0" fmla="*/ 1836420 h 1836420"/>
              <a:gd name="connsiteX1" fmla="*/ 1257300 w 1257300"/>
              <a:gd name="connsiteY1" fmla="*/ 1714500 h 1836420"/>
              <a:gd name="connsiteX2" fmla="*/ 1249680 w 1257300"/>
              <a:gd name="connsiteY2" fmla="*/ 0 h 1836420"/>
              <a:gd name="connsiteX3" fmla="*/ 899160 w 1257300"/>
              <a:gd name="connsiteY3" fmla="*/ 99060 h 1836420"/>
              <a:gd name="connsiteX4" fmla="*/ 0 w 1257300"/>
              <a:gd name="connsiteY4" fmla="*/ 1836420 h 1836420"/>
              <a:gd name="connsiteX0" fmla="*/ 0 w 1257300"/>
              <a:gd name="connsiteY0" fmla="*/ 1836420 h 1836420"/>
              <a:gd name="connsiteX1" fmla="*/ 1257300 w 1257300"/>
              <a:gd name="connsiteY1" fmla="*/ 1714500 h 1836420"/>
              <a:gd name="connsiteX2" fmla="*/ 1249680 w 1257300"/>
              <a:gd name="connsiteY2" fmla="*/ 0 h 1836420"/>
              <a:gd name="connsiteX3" fmla="*/ 0 w 1257300"/>
              <a:gd name="connsiteY3" fmla="*/ 1836420 h 1836420"/>
              <a:gd name="connsiteX0" fmla="*/ 7664 w 1264964"/>
              <a:gd name="connsiteY0" fmla="*/ 1836420 h 1836420"/>
              <a:gd name="connsiteX1" fmla="*/ 1264964 w 1264964"/>
              <a:gd name="connsiteY1" fmla="*/ 1714500 h 1836420"/>
              <a:gd name="connsiteX2" fmla="*/ 1257344 w 1264964"/>
              <a:gd name="connsiteY2" fmla="*/ 0 h 1836420"/>
              <a:gd name="connsiteX3" fmla="*/ 7664 w 1264964"/>
              <a:gd name="connsiteY3" fmla="*/ 1836420 h 1836420"/>
              <a:gd name="connsiteX0" fmla="*/ 15773 w 1273073"/>
              <a:gd name="connsiteY0" fmla="*/ 1836420 h 1836420"/>
              <a:gd name="connsiteX1" fmla="*/ 1273073 w 1273073"/>
              <a:gd name="connsiteY1" fmla="*/ 1714500 h 1836420"/>
              <a:gd name="connsiteX2" fmla="*/ 1265453 w 1273073"/>
              <a:gd name="connsiteY2" fmla="*/ 0 h 1836420"/>
              <a:gd name="connsiteX3" fmla="*/ 15773 w 1273073"/>
              <a:gd name="connsiteY3" fmla="*/ 1836420 h 1836420"/>
              <a:gd name="connsiteX0" fmla="*/ 10193 w 1549911"/>
              <a:gd name="connsiteY0" fmla="*/ 1571118 h 1714500"/>
              <a:gd name="connsiteX1" fmla="*/ 1549911 w 1549911"/>
              <a:gd name="connsiteY1" fmla="*/ 1714500 h 1714500"/>
              <a:gd name="connsiteX2" fmla="*/ 1542291 w 1549911"/>
              <a:gd name="connsiteY2" fmla="*/ 0 h 1714500"/>
              <a:gd name="connsiteX3" fmla="*/ 10193 w 1549911"/>
              <a:gd name="connsiteY3" fmla="*/ 1571118 h 1714500"/>
              <a:gd name="connsiteX0" fmla="*/ 10193 w 1549911"/>
              <a:gd name="connsiteY0" fmla="*/ 1562560 h 1705942"/>
              <a:gd name="connsiteX1" fmla="*/ 1549911 w 1549911"/>
              <a:gd name="connsiteY1" fmla="*/ 1705942 h 1705942"/>
              <a:gd name="connsiteX2" fmla="*/ 1542291 w 1549911"/>
              <a:gd name="connsiteY2" fmla="*/ 0 h 1705942"/>
              <a:gd name="connsiteX3" fmla="*/ 10193 w 1549911"/>
              <a:gd name="connsiteY3" fmla="*/ 1562560 h 1705942"/>
              <a:gd name="connsiteX0" fmla="*/ 9483 w 1549201"/>
              <a:gd name="connsiteY0" fmla="*/ 1562560 h 1705942"/>
              <a:gd name="connsiteX1" fmla="*/ 1549201 w 1549201"/>
              <a:gd name="connsiteY1" fmla="*/ 1705942 h 1705942"/>
              <a:gd name="connsiteX2" fmla="*/ 1541581 w 1549201"/>
              <a:gd name="connsiteY2" fmla="*/ 0 h 1705942"/>
              <a:gd name="connsiteX3" fmla="*/ 9483 w 1549201"/>
              <a:gd name="connsiteY3" fmla="*/ 1562560 h 1705942"/>
              <a:gd name="connsiteX0" fmla="*/ 1 w 1539719"/>
              <a:gd name="connsiteY0" fmla="*/ 1562560 h 1705942"/>
              <a:gd name="connsiteX1" fmla="*/ 1539719 w 1539719"/>
              <a:gd name="connsiteY1" fmla="*/ 1705942 h 1705942"/>
              <a:gd name="connsiteX2" fmla="*/ 1532099 w 1539719"/>
              <a:gd name="connsiteY2" fmla="*/ 0 h 1705942"/>
              <a:gd name="connsiteX3" fmla="*/ 1 w 1539719"/>
              <a:gd name="connsiteY3" fmla="*/ 1562560 h 1705942"/>
              <a:gd name="connsiteX0" fmla="*/ 0 w 1710881"/>
              <a:gd name="connsiteY0" fmla="*/ 1725164 h 1725164"/>
              <a:gd name="connsiteX1" fmla="*/ 1710881 w 1710881"/>
              <a:gd name="connsiteY1" fmla="*/ 1705942 h 1725164"/>
              <a:gd name="connsiteX2" fmla="*/ 1703261 w 1710881"/>
              <a:gd name="connsiteY2" fmla="*/ 0 h 1725164"/>
              <a:gd name="connsiteX3" fmla="*/ 0 w 1710881"/>
              <a:gd name="connsiteY3" fmla="*/ 1725164 h 1725164"/>
              <a:gd name="connsiteX0" fmla="*/ 232 w 1711113"/>
              <a:gd name="connsiteY0" fmla="*/ 1725164 h 1725164"/>
              <a:gd name="connsiteX1" fmla="*/ 1711113 w 1711113"/>
              <a:gd name="connsiteY1" fmla="*/ 1705942 h 1725164"/>
              <a:gd name="connsiteX2" fmla="*/ 1703493 w 1711113"/>
              <a:gd name="connsiteY2" fmla="*/ 0 h 1725164"/>
              <a:gd name="connsiteX3" fmla="*/ 232 w 1711113"/>
              <a:gd name="connsiteY3" fmla="*/ 1725164 h 1725164"/>
              <a:gd name="connsiteX0" fmla="*/ 278 w 1711159"/>
              <a:gd name="connsiteY0" fmla="*/ 1725164 h 1725164"/>
              <a:gd name="connsiteX1" fmla="*/ 1711159 w 1711159"/>
              <a:gd name="connsiteY1" fmla="*/ 1705942 h 1725164"/>
              <a:gd name="connsiteX2" fmla="*/ 1703539 w 1711159"/>
              <a:gd name="connsiteY2" fmla="*/ 0 h 1725164"/>
              <a:gd name="connsiteX3" fmla="*/ 278 w 1711159"/>
              <a:gd name="connsiteY3" fmla="*/ 1725164 h 1725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1159" h="1725164">
                <a:moveTo>
                  <a:pt x="278" y="1725164"/>
                </a:moveTo>
                <a:lnTo>
                  <a:pt x="1711159" y="1705942"/>
                </a:lnTo>
                <a:lnTo>
                  <a:pt x="1703539" y="0"/>
                </a:lnTo>
                <a:cubicBezTo>
                  <a:pt x="661316" y="194093"/>
                  <a:pt x="-15741" y="835891"/>
                  <a:pt x="278" y="1725164"/>
                </a:cubicBezTo>
                <a:close/>
              </a:path>
            </a:pathLst>
          </a:custGeom>
          <a:gradFill>
            <a:gsLst>
              <a:gs pos="49000">
                <a:schemeClr val="accent4"/>
              </a:gs>
              <a:gs pos="0">
                <a:schemeClr val="accent4">
                  <a:lumMod val="50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5400000" scaled="0"/>
          </a:gra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4" tIns="32517" rIns="65034" bIns="32517"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31" name="MH_Other_5">
            <a:extLst>
              <a:ext uri="{FF2B5EF4-FFF2-40B4-BE49-F238E27FC236}">
                <a16:creationId xmlns:a16="http://schemas.microsoft.com/office/drawing/2014/main" id="{C0DDAB52-9041-4D7B-B298-4D6468F60481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3513593" y="1480552"/>
            <a:ext cx="1042930" cy="1108664"/>
          </a:xfrm>
          <a:custGeom>
            <a:avLst/>
            <a:gdLst>
              <a:gd name="connsiteX0" fmla="*/ 0 w 1257300"/>
              <a:gd name="connsiteY0" fmla="*/ 1836420 h 1836420"/>
              <a:gd name="connsiteX1" fmla="*/ 1257300 w 1257300"/>
              <a:gd name="connsiteY1" fmla="*/ 1714500 h 1836420"/>
              <a:gd name="connsiteX2" fmla="*/ 1249680 w 1257300"/>
              <a:gd name="connsiteY2" fmla="*/ 0 h 1836420"/>
              <a:gd name="connsiteX3" fmla="*/ 899160 w 1257300"/>
              <a:gd name="connsiteY3" fmla="*/ 99060 h 1836420"/>
              <a:gd name="connsiteX4" fmla="*/ 411480 w 1257300"/>
              <a:gd name="connsiteY4" fmla="*/ 457200 h 1836420"/>
              <a:gd name="connsiteX5" fmla="*/ 53340 w 1257300"/>
              <a:gd name="connsiteY5" fmla="*/ 1005840 h 1836420"/>
              <a:gd name="connsiteX6" fmla="*/ 0 w 1257300"/>
              <a:gd name="connsiteY6" fmla="*/ 1836420 h 1836420"/>
              <a:gd name="connsiteX0" fmla="*/ 22056 w 1279356"/>
              <a:gd name="connsiteY0" fmla="*/ 1836420 h 1836420"/>
              <a:gd name="connsiteX1" fmla="*/ 1279356 w 1279356"/>
              <a:gd name="connsiteY1" fmla="*/ 1714500 h 1836420"/>
              <a:gd name="connsiteX2" fmla="*/ 1271736 w 1279356"/>
              <a:gd name="connsiteY2" fmla="*/ 0 h 1836420"/>
              <a:gd name="connsiteX3" fmla="*/ 921216 w 1279356"/>
              <a:gd name="connsiteY3" fmla="*/ 99060 h 1836420"/>
              <a:gd name="connsiteX4" fmla="*/ 433536 w 1279356"/>
              <a:gd name="connsiteY4" fmla="*/ 457200 h 1836420"/>
              <a:gd name="connsiteX5" fmla="*/ 75396 w 1279356"/>
              <a:gd name="connsiteY5" fmla="*/ 1005840 h 1836420"/>
              <a:gd name="connsiteX6" fmla="*/ 22056 w 1279356"/>
              <a:gd name="connsiteY6" fmla="*/ 1836420 h 1836420"/>
              <a:gd name="connsiteX0" fmla="*/ 22056 w 1279356"/>
              <a:gd name="connsiteY0" fmla="*/ 1836420 h 1836420"/>
              <a:gd name="connsiteX1" fmla="*/ 1279356 w 1279356"/>
              <a:gd name="connsiteY1" fmla="*/ 1714500 h 1836420"/>
              <a:gd name="connsiteX2" fmla="*/ 1271736 w 1279356"/>
              <a:gd name="connsiteY2" fmla="*/ 0 h 1836420"/>
              <a:gd name="connsiteX3" fmla="*/ 921216 w 1279356"/>
              <a:gd name="connsiteY3" fmla="*/ 99060 h 1836420"/>
              <a:gd name="connsiteX4" fmla="*/ 75396 w 1279356"/>
              <a:gd name="connsiteY4" fmla="*/ 1005840 h 1836420"/>
              <a:gd name="connsiteX5" fmla="*/ 22056 w 1279356"/>
              <a:gd name="connsiteY5" fmla="*/ 1836420 h 1836420"/>
              <a:gd name="connsiteX0" fmla="*/ 0 w 1257300"/>
              <a:gd name="connsiteY0" fmla="*/ 1836420 h 1836420"/>
              <a:gd name="connsiteX1" fmla="*/ 1257300 w 1257300"/>
              <a:gd name="connsiteY1" fmla="*/ 1714500 h 1836420"/>
              <a:gd name="connsiteX2" fmla="*/ 1249680 w 1257300"/>
              <a:gd name="connsiteY2" fmla="*/ 0 h 1836420"/>
              <a:gd name="connsiteX3" fmla="*/ 899160 w 1257300"/>
              <a:gd name="connsiteY3" fmla="*/ 99060 h 1836420"/>
              <a:gd name="connsiteX4" fmla="*/ 0 w 1257300"/>
              <a:gd name="connsiteY4" fmla="*/ 1836420 h 1836420"/>
              <a:gd name="connsiteX0" fmla="*/ 0 w 1257300"/>
              <a:gd name="connsiteY0" fmla="*/ 1836420 h 1836420"/>
              <a:gd name="connsiteX1" fmla="*/ 1257300 w 1257300"/>
              <a:gd name="connsiteY1" fmla="*/ 1714500 h 1836420"/>
              <a:gd name="connsiteX2" fmla="*/ 1249680 w 1257300"/>
              <a:gd name="connsiteY2" fmla="*/ 0 h 1836420"/>
              <a:gd name="connsiteX3" fmla="*/ 0 w 1257300"/>
              <a:gd name="connsiteY3" fmla="*/ 1836420 h 1836420"/>
              <a:gd name="connsiteX0" fmla="*/ 7664 w 1264964"/>
              <a:gd name="connsiteY0" fmla="*/ 1836420 h 1836420"/>
              <a:gd name="connsiteX1" fmla="*/ 1264964 w 1264964"/>
              <a:gd name="connsiteY1" fmla="*/ 1714500 h 1836420"/>
              <a:gd name="connsiteX2" fmla="*/ 1257344 w 1264964"/>
              <a:gd name="connsiteY2" fmla="*/ 0 h 1836420"/>
              <a:gd name="connsiteX3" fmla="*/ 7664 w 1264964"/>
              <a:gd name="connsiteY3" fmla="*/ 1836420 h 1836420"/>
              <a:gd name="connsiteX0" fmla="*/ 15773 w 1273073"/>
              <a:gd name="connsiteY0" fmla="*/ 1836420 h 1836420"/>
              <a:gd name="connsiteX1" fmla="*/ 1273073 w 1273073"/>
              <a:gd name="connsiteY1" fmla="*/ 1714500 h 1836420"/>
              <a:gd name="connsiteX2" fmla="*/ 1265453 w 1273073"/>
              <a:gd name="connsiteY2" fmla="*/ 0 h 1836420"/>
              <a:gd name="connsiteX3" fmla="*/ 15773 w 1273073"/>
              <a:gd name="connsiteY3" fmla="*/ 1836420 h 1836420"/>
              <a:gd name="connsiteX0" fmla="*/ 11716 w 1449001"/>
              <a:gd name="connsiteY0" fmla="*/ 1783483 h 1783483"/>
              <a:gd name="connsiteX1" fmla="*/ 1449001 w 1449001"/>
              <a:gd name="connsiteY1" fmla="*/ 1714500 h 1783483"/>
              <a:gd name="connsiteX2" fmla="*/ 1441381 w 1449001"/>
              <a:gd name="connsiteY2" fmla="*/ 0 h 1783483"/>
              <a:gd name="connsiteX3" fmla="*/ 11716 w 1449001"/>
              <a:gd name="connsiteY3" fmla="*/ 1783483 h 1783483"/>
              <a:gd name="connsiteX0" fmla="*/ 11716 w 1766622"/>
              <a:gd name="connsiteY0" fmla="*/ 1783483 h 1788612"/>
              <a:gd name="connsiteX1" fmla="*/ 1766622 w 1766622"/>
              <a:gd name="connsiteY1" fmla="*/ 1788612 h 1788612"/>
              <a:gd name="connsiteX2" fmla="*/ 1441381 w 1766622"/>
              <a:gd name="connsiteY2" fmla="*/ 0 h 1788612"/>
              <a:gd name="connsiteX3" fmla="*/ 11716 w 1766622"/>
              <a:gd name="connsiteY3" fmla="*/ 1783483 h 1788612"/>
              <a:gd name="connsiteX0" fmla="*/ 7987 w 1762893"/>
              <a:gd name="connsiteY0" fmla="*/ 1709371 h 1714500"/>
              <a:gd name="connsiteX1" fmla="*/ 1762893 w 1762893"/>
              <a:gd name="connsiteY1" fmla="*/ 1714500 h 1714500"/>
              <a:gd name="connsiteX2" fmla="*/ 1755274 w 1762893"/>
              <a:gd name="connsiteY2" fmla="*/ 0 h 1714500"/>
              <a:gd name="connsiteX3" fmla="*/ 7987 w 1762893"/>
              <a:gd name="connsiteY3" fmla="*/ 1709371 h 1714500"/>
              <a:gd name="connsiteX0" fmla="*/ 9131 w 1764037"/>
              <a:gd name="connsiteY0" fmla="*/ 1709371 h 1714500"/>
              <a:gd name="connsiteX1" fmla="*/ 1764037 w 1764037"/>
              <a:gd name="connsiteY1" fmla="*/ 1714500 h 1714500"/>
              <a:gd name="connsiteX2" fmla="*/ 1756418 w 1764037"/>
              <a:gd name="connsiteY2" fmla="*/ 0 h 1714500"/>
              <a:gd name="connsiteX3" fmla="*/ 9131 w 1764037"/>
              <a:gd name="connsiteY3" fmla="*/ 1709371 h 1714500"/>
              <a:gd name="connsiteX0" fmla="*/ 9132 w 1764038"/>
              <a:gd name="connsiteY0" fmla="*/ 1709371 h 1714500"/>
              <a:gd name="connsiteX1" fmla="*/ 1764038 w 1764038"/>
              <a:gd name="connsiteY1" fmla="*/ 1714500 h 1714500"/>
              <a:gd name="connsiteX2" fmla="*/ 1756419 w 1764038"/>
              <a:gd name="connsiteY2" fmla="*/ 0 h 1714500"/>
              <a:gd name="connsiteX3" fmla="*/ 9132 w 1764038"/>
              <a:gd name="connsiteY3" fmla="*/ 1709371 h 1714500"/>
              <a:gd name="connsiteX0" fmla="*/ 312 w 1755218"/>
              <a:gd name="connsiteY0" fmla="*/ 1709371 h 1714500"/>
              <a:gd name="connsiteX1" fmla="*/ 1755218 w 1755218"/>
              <a:gd name="connsiteY1" fmla="*/ 1714500 h 1714500"/>
              <a:gd name="connsiteX2" fmla="*/ 1747599 w 1755218"/>
              <a:gd name="connsiteY2" fmla="*/ 0 h 1714500"/>
              <a:gd name="connsiteX3" fmla="*/ 312 w 1755218"/>
              <a:gd name="connsiteY3" fmla="*/ 1709371 h 1714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55218" h="1714500">
                <a:moveTo>
                  <a:pt x="312" y="1709371"/>
                </a:moveTo>
                <a:lnTo>
                  <a:pt x="1755218" y="1714500"/>
                </a:lnTo>
                <a:cubicBezTo>
                  <a:pt x="1752678" y="1143000"/>
                  <a:pt x="1750139" y="571500"/>
                  <a:pt x="1747599" y="0"/>
                </a:cubicBezTo>
                <a:cubicBezTo>
                  <a:pt x="655351" y="105777"/>
                  <a:pt x="-16589" y="866945"/>
                  <a:pt x="312" y="1709371"/>
                </a:cubicBezTo>
                <a:close/>
              </a:path>
            </a:pathLst>
          </a:custGeom>
          <a:gradFill>
            <a:gsLst>
              <a:gs pos="49000">
                <a:schemeClr val="accent1"/>
              </a:gs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0800000" scaled="0"/>
          </a:gra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4" tIns="32517" rIns="65034" bIns="32517"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32" name="MH_Other_6">
            <a:extLst>
              <a:ext uri="{FF2B5EF4-FFF2-40B4-BE49-F238E27FC236}">
                <a16:creationId xmlns:a16="http://schemas.microsoft.com/office/drawing/2014/main" id="{FA4DE7CF-0D6F-4046-8001-197DD88B38F4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flipH="1">
            <a:off x="4681533" y="1476980"/>
            <a:ext cx="1082219" cy="1099138"/>
          </a:xfrm>
          <a:custGeom>
            <a:avLst/>
            <a:gdLst>
              <a:gd name="connsiteX0" fmla="*/ 0 w 1257300"/>
              <a:gd name="connsiteY0" fmla="*/ 1836420 h 1836420"/>
              <a:gd name="connsiteX1" fmla="*/ 1257300 w 1257300"/>
              <a:gd name="connsiteY1" fmla="*/ 1714500 h 1836420"/>
              <a:gd name="connsiteX2" fmla="*/ 1249680 w 1257300"/>
              <a:gd name="connsiteY2" fmla="*/ 0 h 1836420"/>
              <a:gd name="connsiteX3" fmla="*/ 899160 w 1257300"/>
              <a:gd name="connsiteY3" fmla="*/ 99060 h 1836420"/>
              <a:gd name="connsiteX4" fmla="*/ 411480 w 1257300"/>
              <a:gd name="connsiteY4" fmla="*/ 457200 h 1836420"/>
              <a:gd name="connsiteX5" fmla="*/ 53340 w 1257300"/>
              <a:gd name="connsiteY5" fmla="*/ 1005840 h 1836420"/>
              <a:gd name="connsiteX6" fmla="*/ 0 w 1257300"/>
              <a:gd name="connsiteY6" fmla="*/ 1836420 h 1836420"/>
              <a:gd name="connsiteX0" fmla="*/ 22056 w 1279356"/>
              <a:gd name="connsiteY0" fmla="*/ 1836420 h 1836420"/>
              <a:gd name="connsiteX1" fmla="*/ 1279356 w 1279356"/>
              <a:gd name="connsiteY1" fmla="*/ 1714500 h 1836420"/>
              <a:gd name="connsiteX2" fmla="*/ 1271736 w 1279356"/>
              <a:gd name="connsiteY2" fmla="*/ 0 h 1836420"/>
              <a:gd name="connsiteX3" fmla="*/ 921216 w 1279356"/>
              <a:gd name="connsiteY3" fmla="*/ 99060 h 1836420"/>
              <a:gd name="connsiteX4" fmla="*/ 433536 w 1279356"/>
              <a:gd name="connsiteY4" fmla="*/ 457200 h 1836420"/>
              <a:gd name="connsiteX5" fmla="*/ 75396 w 1279356"/>
              <a:gd name="connsiteY5" fmla="*/ 1005840 h 1836420"/>
              <a:gd name="connsiteX6" fmla="*/ 22056 w 1279356"/>
              <a:gd name="connsiteY6" fmla="*/ 1836420 h 1836420"/>
              <a:gd name="connsiteX0" fmla="*/ 22056 w 1279356"/>
              <a:gd name="connsiteY0" fmla="*/ 1836420 h 1836420"/>
              <a:gd name="connsiteX1" fmla="*/ 1279356 w 1279356"/>
              <a:gd name="connsiteY1" fmla="*/ 1714500 h 1836420"/>
              <a:gd name="connsiteX2" fmla="*/ 1271736 w 1279356"/>
              <a:gd name="connsiteY2" fmla="*/ 0 h 1836420"/>
              <a:gd name="connsiteX3" fmla="*/ 921216 w 1279356"/>
              <a:gd name="connsiteY3" fmla="*/ 99060 h 1836420"/>
              <a:gd name="connsiteX4" fmla="*/ 75396 w 1279356"/>
              <a:gd name="connsiteY4" fmla="*/ 1005840 h 1836420"/>
              <a:gd name="connsiteX5" fmla="*/ 22056 w 1279356"/>
              <a:gd name="connsiteY5" fmla="*/ 1836420 h 1836420"/>
              <a:gd name="connsiteX0" fmla="*/ 0 w 1257300"/>
              <a:gd name="connsiteY0" fmla="*/ 1836420 h 1836420"/>
              <a:gd name="connsiteX1" fmla="*/ 1257300 w 1257300"/>
              <a:gd name="connsiteY1" fmla="*/ 1714500 h 1836420"/>
              <a:gd name="connsiteX2" fmla="*/ 1249680 w 1257300"/>
              <a:gd name="connsiteY2" fmla="*/ 0 h 1836420"/>
              <a:gd name="connsiteX3" fmla="*/ 899160 w 1257300"/>
              <a:gd name="connsiteY3" fmla="*/ 99060 h 1836420"/>
              <a:gd name="connsiteX4" fmla="*/ 0 w 1257300"/>
              <a:gd name="connsiteY4" fmla="*/ 1836420 h 1836420"/>
              <a:gd name="connsiteX0" fmla="*/ 0 w 1257300"/>
              <a:gd name="connsiteY0" fmla="*/ 1836420 h 1836420"/>
              <a:gd name="connsiteX1" fmla="*/ 1257300 w 1257300"/>
              <a:gd name="connsiteY1" fmla="*/ 1714500 h 1836420"/>
              <a:gd name="connsiteX2" fmla="*/ 1249680 w 1257300"/>
              <a:gd name="connsiteY2" fmla="*/ 0 h 1836420"/>
              <a:gd name="connsiteX3" fmla="*/ 0 w 1257300"/>
              <a:gd name="connsiteY3" fmla="*/ 1836420 h 1836420"/>
              <a:gd name="connsiteX0" fmla="*/ 7664 w 1264964"/>
              <a:gd name="connsiteY0" fmla="*/ 1836420 h 1836420"/>
              <a:gd name="connsiteX1" fmla="*/ 1264964 w 1264964"/>
              <a:gd name="connsiteY1" fmla="*/ 1714500 h 1836420"/>
              <a:gd name="connsiteX2" fmla="*/ 1257344 w 1264964"/>
              <a:gd name="connsiteY2" fmla="*/ 0 h 1836420"/>
              <a:gd name="connsiteX3" fmla="*/ 7664 w 1264964"/>
              <a:gd name="connsiteY3" fmla="*/ 1836420 h 1836420"/>
              <a:gd name="connsiteX0" fmla="*/ 15773 w 1273073"/>
              <a:gd name="connsiteY0" fmla="*/ 1836420 h 1836420"/>
              <a:gd name="connsiteX1" fmla="*/ 1273073 w 1273073"/>
              <a:gd name="connsiteY1" fmla="*/ 1714500 h 1836420"/>
              <a:gd name="connsiteX2" fmla="*/ 1265453 w 1273073"/>
              <a:gd name="connsiteY2" fmla="*/ 0 h 1836420"/>
              <a:gd name="connsiteX3" fmla="*/ 15773 w 1273073"/>
              <a:gd name="connsiteY3" fmla="*/ 1836420 h 1836420"/>
              <a:gd name="connsiteX0" fmla="*/ 10661 w 1515888"/>
              <a:gd name="connsiteY0" fmla="*/ 1870653 h 1870653"/>
              <a:gd name="connsiteX1" fmla="*/ 1515888 w 1515888"/>
              <a:gd name="connsiteY1" fmla="*/ 1714500 h 1870653"/>
              <a:gd name="connsiteX2" fmla="*/ 1508268 w 1515888"/>
              <a:gd name="connsiteY2" fmla="*/ 0 h 1870653"/>
              <a:gd name="connsiteX3" fmla="*/ 10661 w 1515888"/>
              <a:gd name="connsiteY3" fmla="*/ 1870653 h 1870653"/>
              <a:gd name="connsiteX0" fmla="*/ 11391 w 1516618"/>
              <a:gd name="connsiteY0" fmla="*/ 1870653 h 1870653"/>
              <a:gd name="connsiteX1" fmla="*/ 1516618 w 1516618"/>
              <a:gd name="connsiteY1" fmla="*/ 1714500 h 1870653"/>
              <a:gd name="connsiteX2" fmla="*/ 1508998 w 1516618"/>
              <a:gd name="connsiteY2" fmla="*/ 0 h 1870653"/>
              <a:gd name="connsiteX3" fmla="*/ 11391 w 1516618"/>
              <a:gd name="connsiteY3" fmla="*/ 1870653 h 1870653"/>
              <a:gd name="connsiteX0" fmla="*/ 1708 w 1506935"/>
              <a:gd name="connsiteY0" fmla="*/ 1870653 h 1870653"/>
              <a:gd name="connsiteX1" fmla="*/ 1506935 w 1506935"/>
              <a:gd name="connsiteY1" fmla="*/ 1714500 h 1870653"/>
              <a:gd name="connsiteX2" fmla="*/ 1499315 w 1506935"/>
              <a:gd name="connsiteY2" fmla="*/ 0 h 1870653"/>
              <a:gd name="connsiteX3" fmla="*/ 1708 w 1506935"/>
              <a:gd name="connsiteY3" fmla="*/ 1870653 h 1870653"/>
              <a:gd name="connsiteX0" fmla="*/ 1708 w 1515199"/>
              <a:gd name="connsiteY0" fmla="*/ 1870653 h 1870653"/>
              <a:gd name="connsiteX1" fmla="*/ 1515199 w 1515199"/>
              <a:gd name="connsiteY1" fmla="*/ 1688825 h 1870653"/>
              <a:gd name="connsiteX2" fmla="*/ 1499315 w 1515199"/>
              <a:gd name="connsiteY2" fmla="*/ 0 h 1870653"/>
              <a:gd name="connsiteX3" fmla="*/ 1708 w 1515199"/>
              <a:gd name="connsiteY3" fmla="*/ 1870653 h 1870653"/>
              <a:gd name="connsiteX0" fmla="*/ 1708 w 1515199"/>
              <a:gd name="connsiteY0" fmla="*/ 1887769 h 1887769"/>
              <a:gd name="connsiteX1" fmla="*/ 1515199 w 1515199"/>
              <a:gd name="connsiteY1" fmla="*/ 1705941 h 1887769"/>
              <a:gd name="connsiteX2" fmla="*/ 1499315 w 1515199"/>
              <a:gd name="connsiteY2" fmla="*/ 0 h 1887769"/>
              <a:gd name="connsiteX3" fmla="*/ 1708 w 1515199"/>
              <a:gd name="connsiteY3" fmla="*/ 1887769 h 1887769"/>
              <a:gd name="connsiteX0" fmla="*/ 1708 w 1515199"/>
              <a:gd name="connsiteY0" fmla="*/ 1887769 h 1887769"/>
              <a:gd name="connsiteX1" fmla="*/ 1515199 w 1515199"/>
              <a:gd name="connsiteY1" fmla="*/ 1705941 h 1887769"/>
              <a:gd name="connsiteX2" fmla="*/ 1499315 w 1515199"/>
              <a:gd name="connsiteY2" fmla="*/ 0 h 1887769"/>
              <a:gd name="connsiteX3" fmla="*/ 1708 w 1515199"/>
              <a:gd name="connsiteY3" fmla="*/ 1887769 h 1887769"/>
              <a:gd name="connsiteX0" fmla="*/ 5710 w 1519201"/>
              <a:gd name="connsiteY0" fmla="*/ 1887769 h 1887769"/>
              <a:gd name="connsiteX1" fmla="*/ 1519201 w 1519201"/>
              <a:gd name="connsiteY1" fmla="*/ 1705941 h 1887769"/>
              <a:gd name="connsiteX2" fmla="*/ 1503317 w 1519201"/>
              <a:gd name="connsiteY2" fmla="*/ 0 h 1887769"/>
              <a:gd name="connsiteX3" fmla="*/ 5710 w 1519201"/>
              <a:gd name="connsiteY3" fmla="*/ 1887769 h 1887769"/>
              <a:gd name="connsiteX0" fmla="*/ 6096 w 1519587"/>
              <a:gd name="connsiteY0" fmla="*/ 1887769 h 1887769"/>
              <a:gd name="connsiteX1" fmla="*/ 1519587 w 1519587"/>
              <a:gd name="connsiteY1" fmla="*/ 1705941 h 1887769"/>
              <a:gd name="connsiteX2" fmla="*/ 1503703 w 1519587"/>
              <a:gd name="connsiteY2" fmla="*/ 0 h 1887769"/>
              <a:gd name="connsiteX3" fmla="*/ 6096 w 1519587"/>
              <a:gd name="connsiteY3" fmla="*/ 1887769 h 1887769"/>
              <a:gd name="connsiteX0" fmla="*/ 5501 w 1518992"/>
              <a:gd name="connsiteY0" fmla="*/ 1887769 h 1887769"/>
              <a:gd name="connsiteX1" fmla="*/ 1518992 w 1518992"/>
              <a:gd name="connsiteY1" fmla="*/ 1705941 h 1887769"/>
              <a:gd name="connsiteX2" fmla="*/ 1503108 w 1518992"/>
              <a:gd name="connsiteY2" fmla="*/ 0 h 1887769"/>
              <a:gd name="connsiteX3" fmla="*/ 5501 w 1518992"/>
              <a:gd name="connsiteY3" fmla="*/ 1887769 h 1887769"/>
              <a:gd name="connsiteX0" fmla="*/ 495 w 1513986"/>
              <a:gd name="connsiteY0" fmla="*/ 1887769 h 1887769"/>
              <a:gd name="connsiteX1" fmla="*/ 1513986 w 1513986"/>
              <a:gd name="connsiteY1" fmla="*/ 1705941 h 1887769"/>
              <a:gd name="connsiteX2" fmla="*/ 1498102 w 1513986"/>
              <a:gd name="connsiteY2" fmla="*/ 0 h 1887769"/>
              <a:gd name="connsiteX3" fmla="*/ 495 w 1513986"/>
              <a:gd name="connsiteY3" fmla="*/ 1887769 h 1887769"/>
              <a:gd name="connsiteX0" fmla="*/ 1636 w 1515127"/>
              <a:gd name="connsiteY0" fmla="*/ 1887769 h 1887769"/>
              <a:gd name="connsiteX1" fmla="*/ 1515127 w 1515127"/>
              <a:gd name="connsiteY1" fmla="*/ 1705941 h 1887769"/>
              <a:gd name="connsiteX2" fmla="*/ 1499243 w 1515127"/>
              <a:gd name="connsiteY2" fmla="*/ 0 h 1887769"/>
              <a:gd name="connsiteX3" fmla="*/ 1636 w 1515127"/>
              <a:gd name="connsiteY3" fmla="*/ 1887769 h 1887769"/>
              <a:gd name="connsiteX0" fmla="*/ 1549 w 1548097"/>
              <a:gd name="connsiteY0" fmla="*/ 1879211 h 1879211"/>
              <a:gd name="connsiteX1" fmla="*/ 1548097 w 1548097"/>
              <a:gd name="connsiteY1" fmla="*/ 1705941 h 1879211"/>
              <a:gd name="connsiteX2" fmla="*/ 1532213 w 1548097"/>
              <a:gd name="connsiteY2" fmla="*/ 0 h 1879211"/>
              <a:gd name="connsiteX3" fmla="*/ 1549 w 1548097"/>
              <a:gd name="connsiteY3" fmla="*/ 1879211 h 1879211"/>
              <a:gd name="connsiteX0" fmla="*/ 1274 w 1680732"/>
              <a:gd name="connsiteY0" fmla="*/ 1709813 h 1709813"/>
              <a:gd name="connsiteX1" fmla="*/ 1680732 w 1680732"/>
              <a:gd name="connsiteY1" fmla="*/ 1705941 h 1709813"/>
              <a:gd name="connsiteX2" fmla="*/ 1664848 w 1680732"/>
              <a:gd name="connsiteY2" fmla="*/ 0 h 1709813"/>
              <a:gd name="connsiteX3" fmla="*/ 1274 w 1680732"/>
              <a:gd name="connsiteY3" fmla="*/ 1709813 h 1709813"/>
              <a:gd name="connsiteX0" fmla="*/ 1274 w 1680732"/>
              <a:gd name="connsiteY0" fmla="*/ 1709813 h 1709813"/>
              <a:gd name="connsiteX1" fmla="*/ 1680732 w 1680732"/>
              <a:gd name="connsiteY1" fmla="*/ 1705942 h 1709813"/>
              <a:gd name="connsiteX2" fmla="*/ 1664848 w 1680732"/>
              <a:gd name="connsiteY2" fmla="*/ 0 h 1709813"/>
              <a:gd name="connsiteX3" fmla="*/ 1274 w 1680732"/>
              <a:gd name="connsiteY3" fmla="*/ 1709813 h 1709813"/>
              <a:gd name="connsiteX0" fmla="*/ 1497 w 1680955"/>
              <a:gd name="connsiteY0" fmla="*/ 1709813 h 1709813"/>
              <a:gd name="connsiteX1" fmla="*/ 1680955 w 1680955"/>
              <a:gd name="connsiteY1" fmla="*/ 1705942 h 1709813"/>
              <a:gd name="connsiteX2" fmla="*/ 1665071 w 1680955"/>
              <a:gd name="connsiteY2" fmla="*/ 0 h 1709813"/>
              <a:gd name="connsiteX3" fmla="*/ 1497 w 1680955"/>
              <a:gd name="connsiteY3" fmla="*/ 1709813 h 1709813"/>
              <a:gd name="connsiteX0" fmla="*/ 1308 w 1757770"/>
              <a:gd name="connsiteY0" fmla="*/ 1700972 h 1700972"/>
              <a:gd name="connsiteX1" fmla="*/ 1680766 w 1757770"/>
              <a:gd name="connsiteY1" fmla="*/ 1697101 h 1700972"/>
              <a:gd name="connsiteX2" fmla="*/ 1757770 w 1757770"/>
              <a:gd name="connsiteY2" fmla="*/ 0 h 1700972"/>
              <a:gd name="connsiteX3" fmla="*/ 1308 w 1757770"/>
              <a:gd name="connsiteY3" fmla="*/ 1700972 h 1700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57770" h="1700972">
                <a:moveTo>
                  <a:pt x="1308" y="1700972"/>
                </a:moveTo>
                <a:lnTo>
                  <a:pt x="1680766" y="1697101"/>
                </a:lnTo>
                <a:lnTo>
                  <a:pt x="1757770" y="0"/>
                </a:lnTo>
                <a:cubicBezTo>
                  <a:pt x="655316" y="194535"/>
                  <a:pt x="-34179" y="837372"/>
                  <a:pt x="1308" y="1700972"/>
                </a:cubicBezTo>
                <a:close/>
              </a:path>
            </a:pathLst>
          </a:custGeom>
          <a:gradFill>
            <a:gsLst>
              <a:gs pos="49000">
                <a:schemeClr val="accent2"/>
              </a:gs>
              <a:gs pos="0">
                <a:schemeClr val="accent2">
                  <a:lumMod val="50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0800000" scaled="0"/>
          </a:gra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4" tIns="32517" rIns="65034" bIns="32517"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30" name="MH_Other_7">
            <a:extLst>
              <a:ext uri="{FF2B5EF4-FFF2-40B4-BE49-F238E27FC236}">
                <a16:creationId xmlns:a16="http://schemas.microsoft.com/office/drawing/2014/main" id="{5CA0CC8D-964C-4AAD-B413-28097CFF3F59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 rot="21432854" flipH="1">
            <a:off x="4689867" y="1457926"/>
            <a:ext cx="942923" cy="1307534"/>
          </a:xfrm>
          <a:custGeom>
            <a:avLst/>
            <a:gdLst>
              <a:gd name="connsiteX0" fmla="*/ 0 w 1257300"/>
              <a:gd name="connsiteY0" fmla="*/ 1836420 h 1836420"/>
              <a:gd name="connsiteX1" fmla="*/ 1257300 w 1257300"/>
              <a:gd name="connsiteY1" fmla="*/ 1714500 h 1836420"/>
              <a:gd name="connsiteX2" fmla="*/ 1249680 w 1257300"/>
              <a:gd name="connsiteY2" fmla="*/ 0 h 1836420"/>
              <a:gd name="connsiteX3" fmla="*/ 899160 w 1257300"/>
              <a:gd name="connsiteY3" fmla="*/ 99060 h 1836420"/>
              <a:gd name="connsiteX4" fmla="*/ 411480 w 1257300"/>
              <a:gd name="connsiteY4" fmla="*/ 457200 h 1836420"/>
              <a:gd name="connsiteX5" fmla="*/ 53340 w 1257300"/>
              <a:gd name="connsiteY5" fmla="*/ 1005840 h 1836420"/>
              <a:gd name="connsiteX6" fmla="*/ 0 w 1257300"/>
              <a:gd name="connsiteY6" fmla="*/ 1836420 h 1836420"/>
              <a:gd name="connsiteX0" fmla="*/ 22056 w 1279356"/>
              <a:gd name="connsiteY0" fmla="*/ 1836420 h 1836420"/>
              <a:gd name="connsiteX1" fmla="*/ 1279356 w 1279356"/>
              <a:gd name="connsiteY1" fmla="*/ 1714500 h 1836420"/>
              <a:gd name="connsiteX2" fmla="*/ 1271736 w 1279356"/>
              <a:gd name="connsiteY2" fmla="*/ 0 h 1836420"/>
              <a:gd name="connsiteX3" fmla="*/ 921216 w 1279356"/>
              <a:gd name="connsiteY3" fmla="*/ 99060 h 1836420"/>
              <a:gd name="connsiteX4" fmla="*/ 433536 w 1279356"/>
              <a:gd name="connsiteY4" fmla="*/ 457200 h 1836420"/>
              <a:gd name="connsiteX5" fmla="*/ 75396 w 1279356"/>
              <a:gd name="connsiteY5" fmla="*/ 1005840 h 1836420"/>
              <a:gd name="connsiteX6" fmla="*/ 22056 w 1279356"/>
              <a:gd name="connsiteY6" fmla="*/ 1836420 h 1836420"/>
              <a:gd name="connsiteX0" fmla="*/ 22056 w 1279356"/>
              <a:gd name="connsiteY0" fmla="*/ 1836420 h 1836420"/>
              <a:gd name="connsiteX1" fmla="*/ 1279356 w 1279356"/>
              <a:gd name="connsiteY1" fmla="*/ 1714500 h 1836420"/>
              <a:gd name="connsiteX2" fmla="*/ 1271736 w 1279356"/>
              <a:gd name="connsiteY2" fmla="*/ 0 h 1836420"/>
              <a:gd name="connsiteX3" fmla="*/ 921216 w 1279356"/>
              <a:gd name="connsiteY3" fmla="*/ 99060 h 1836420"/>
              <a:gd name="connsiteX4" fmla="*/ 75396 w 1279356"/>
              <a:gd name="connsiteY4" fmla="*/ 1005840 h 1836420"/>
              <a:gd name="connsiteX5" fmla="*/ 22056 w 1279356"/>
              <a:gd name="connsiteY5" fmla="*/ 1836420 h 1836420"/>
              <a:gd name="connsiteX0" fmla="*/ 0 w 1257300"/>
              <a:gd name="connsiteY0" fmla="*/ 1836420 h 1836420"/>
              <a:gd name="connsiteX1" fmla="*/ 1257300 w 1257300"/>
              <a:gd name="connsiteY1" fmla="*/ 1714500 h 1836420"/>
              <a:gd name="connsiteX2" fmla="*/ 1249680 w 1257300"/>
              <a:gd name="connsiteY2" fmla="*/ 0 h 1836420"/>
              <a:gd name="connsiteX3" fmla="*/ 899160 w 1257300"/>
              <a:gd name="connsiteY3" fmla="*/ 99060 h 1836420"/>
              <a:gd name="connsiteX4" fmla="*/ 0 w 1257300"/>
              <a:gd name="connsiteY4" fmla="*/ 1836420 h 1836420"/>
              <a:gd name="connsiteX0" fmla="*/ 0 w 1257300"/>
              <a:gd name="connsiteY0" fmla="*/ 1836420 h 1836420"/>
              <a:gd name="connsiteX1" fmla="*/ 1257300 w 1257300"/>
              <a:gd name="connsiteY1" fmla="*/ 1714500 h 1836420"/>
              <a:gd name="connsiteX2" fmla="*/ 1249680 w 1257300"/>
              <a:gd name="connsiteY2" fmla="*/ 0 h 1836420"/>
              <a:gd name="connsiteX3" fmla="*/ 0 w 1257300"/>
              <a:gd name="connsiteY3" fmla="*/ 1836420 h 1836420"/>
              <a:gd name="connsiteX0" fmla="*/ 7664 w 1264964"/>
              <a:gd name="connsiteY0" fmla="*/ 1836420 h 1836420"/>
              <a:gd name="connsiteX1" fmla="*/ 1264964 w 1264964"/>
              <a:gd name="connsiteY1" fmla="*/ 1714500 h 1836420"/>
              <a:gd name="connsiteX2" fmla="*/ 1257344 w 1264964"/>
              <a:gd name="connsiteY2" fmla="*/ 0 h 1836420"/>
              <a:gd name="connsiteX3" fmla="*/ 7664 w 1264964"/>
              <a:gd name="connsiteY3" fmla="*/ 1836420 h 1836420"/>
              <a:gd name="connsiteX0" fmla="*/ 15773 w 1273073"/>
              <a:gd name="connsiteY0" fmla="*/ 1836420 h 1836420"/>
              <a:gd name="connsiteX1" fmla="*/ 1273073 w 1273073"/>
              <a:gd name="connsiteY1" fmla="*/ 1714500 h 1836420"/>
              <a:gd name="connsiteX2" fmla="*/ 1265453 w 1273073"/>
              <a:gd name="connsiteY2" fmla="*/ 0 h 1836420"/>
              <a:gd name="connsiteX3" fmla="*/ 15773 w 1273073"/>
              <a:gd name="connsiteY3" fmla="*/ 1836420 h 1836420"/>
              <a:gd name="connsiteX0" fmla="*/ 10661 w 1515888"/>
              <a:gd name="connsiteY0" fmla="*/ 1870653 h 1870653"/>
              <a:gd name="connsiteX1" fmla="*/ 1515888 w 1515888"/>
              <a:gd name="connsiteY1" fmla="*/ 1714500 h 1870653"/>
              <a:gd name="connsiteX2" fmla="*/ 1508268 w 1515888"/>
              <a:gd name="connsiteY2" fmla="*/ 0 h 1870653"/>
              <a:gd name="connsiteX3" fmla="*/ 10661 w 1515888"/>
              <a:gd name="connsiteY3" fmla="*/ 1870653 h 1870653"/>
              <a:gd name="connsiteX0" fmla="*/ 11391 w 1516618"/>
              <a:gd name="connsiteY0" fmla="*/ 1870653 h 1870653"/>
              <a:gd name="connsiteX1" fmla="*/ 1516618 w 1516618"/>
              <a:gd name="connsiteY1" fmla="*/ 1714500 h 1870653"/>
              <a:gd name="connsiteX2" fmla="*/ 1508998 w 1516618"/>
              <a:gd name="connsiteY2" fmla="*/ 0 h 1870653"/>
              <a:gd name="connsiteX3" fmla="*/ 11391 w 1516618"/>
              <a:gd name="connsiteY3" fmla="*/ 1870653 h 1870653"/>
              <a:gd name="connsiteX0" fmla="*/ 1708 w 1506935"/>
              <a:gd name="connsiteY0" fmla="*/ 1870653 h 1870653"/>
              <a:gd name="connsiteX1" fmla="*/ 1506935 w 1506935"/>
              <a:gd name="connsiteY1" fmla="*/ 1714500 h 1870653"/>
              <a:gd name="connsiteX2" fmla="*/ 1499315 w 1506935"/>
              <a:gd name="connsiteY2" fmla="*/ 0 h 1870653"/>
              <a:gd name="connsiteX3" fmla="*/ 1708 w 1506935"/>
              <a:gd name="connsiteY3" fmla="*/ 1870653 h 1870653"/>
              <a:gd name="connsiteX0" fmla="*/ 1708 w 1515199"/>
              <a:gd name="connsiteY0" fmla="*/ 1870653 h 1870653"/>
              <a:gd name="connsiteX1" fmla="*/ 1515199 w 1515199"/>
              <a:gd name="connsiteY1" fmla="*/ 1688825 h 1870653"/>
              <a:gd name="connsiteX2" fmla="*/ 1499315 w 1515199"/>
              <a:gd name="connsiteY2" fmla="*/ 0 h 1870653"/>
              <a:gd name="connsiteX3" fmla="*/ 1708 w 1515199"/>
              <a:gd name="connsiteY3" fmla="*/ 1870653 h 1870653"/>
              <a:gd name="connsiteX0" fmla="*/ 1708 w 1515199"/>
              <a:gd name="connsiteY0" fmla="*/ 1887769 h 1887769"/>
              <a:gd name="connsiteX1" fmla="*/ 1515199 w 1515199"/>
              <a:gd name="connsiteY1" fmla="*/ 1705941 h 1887769"/>
              <a:gd name="connsiteX2" fmla="*/ 1499315 w 1515199"/>
              <a:gd name="connsiteY2" fmla="*/ 0 h 1887769"/>
              <a:gd name="connsiteX3" fmla="*/ 1708 w 1515199"/>
              <a:gd name="connsiteY3" fmla="*/ 1887769 h 1887769"/>
              <a:gd name="connsiteX0" fmla="*/ 1708 w 1515199"/>
              <a:gd name="connsiteY0" fmla="*/ 1887769 h 1887769"/>
              <a:gd name="connsiteX1" fmla="*/ 1515199 w 1515199"/>
              <a:gd name="connsiteY1" fmla="*/ 1705941 h 1887769"/>
              <a:gd name="connsiteX2" fmla="*/ 1499315 w 1515199"/>
              <a:gd name="connsiteY2" fmla="*/ 0 h 1887769"/>
              <a:gd name="connsiteX3" fmla="*/ 1708 w 1515199"/>
              <a:gd name="connsiteY3" fmla="*/ 1887769 h 1887769"/>
              <a:gd name="connsiteX0" fmla="*/ 5710 w 1519201"/>
              <a:gd name="connsiteY0" fmla="*/ 1887769 h 1887769"/>
              <a:gd name="connsiteX1" fmla="*/ 1519201 w 1519201"/>
              <a:gd name="connsiteY1" fmla="*/ 1705941 h 1887769"/>
              <a:gd name="connsiteX2" fmla="*/ 1503317 w 1519201"/>
              <a:gd name="connsiteY2" fmla="*/ 0 h 1887769"/>
              <a:gd name="connsiteX3" fmla="*/ 5710 w 1519201"/>
              <a:gd name="connsiteY3" fmla="*/ 1887769 h 1887769"/>
              <a:gd name="connsiteX0" fmla="*/ 6096 w 1519587"/>
              <a:gd name="connsiteY0" fmla="*/ 1887769 h 1887769"/>
              <a:gd name="connsiteX1" fmla="*/ 1519587 w 1519587"/>
              <a:gd name="connsiteY1" fmla="*/ 1705941 h 1887769"/>
              <a:gd name="connsiteX2" fmla="*/ 1503703 w 1519587"/>
              <a:gd name="connsiteY2" fmla="*/ 0 h 1887769"/>
              <a:gd name="connsiteX3" fmla="*/ 6096 w 1519587"/>
              <a:gd name="connsiteY3" fmla="*/ 1887769 h 1887769"/>
              <a:gd name="connsiteX0" fmla="*/ 5501 w 1518992"/>
              <a:gd name="connsiteY0" fmla="*/ 1887769 h 1887769"/>
              <a:gd name="connsiteX1" fmla="*/ 1518992 w 1518992"/>
              <a:gd name="connsiteY1" fmla="*/ 1705941 h 1887769"/>
              <a:gd name="connsiteX2" fmla="*/ 1503108 w 1518992"/>
              <a:gd name="connsiteY2" fmla="*/ 0 h 1887769"/>
              <a:gd name="connsiteX3" fmla="*/ 5501 w 1518992"/>
              <a:gd name="connsiteY3" fmla="*/ 1887769 h 1887769"/>
              <a:gd name="connsiteX0" fmla="*/ 495 w 1513986"/>
              <a:gd name="connsiteY0" fmla="*/ 1887769 h 1887769"/>
              <a:gd name="connsiteX1" fmla="*/ 1513986 w 1513986"/>
              <a:gd name="connsiteY1" fmla="*/ 1705941 h 1887769"/>
              <a:gd name="connsiteX2" fmla="*/ 1498102 w 1513986"/>
              <a:gd name="connsiteY2" fmla="*/ 0 h 1887769"/>
              <a:gd name="connsiteX3" fmla="*/ 495 w 1513986"/>
              <a:gd name="connsiteY3" fmla="*/ 1887769 h 1887769"/>
              <a:gd name="connsiteX0" fmla="*/ 1636 w 1515127"/>
              <a:gd name="connsiteY0" fmla="*/ 1887769 h 1887769"/>
              <a:gd name="connsiteX1" fmla="*/ 1515127 w 1515127"/>
              <a:gd name="connsiteY1" fmla="*/ 1705941 h 1887769"/>
              <a:gd name="connsiteX2" fmla="*/ 1499243 w 1515127"/>
              <a:gd name="connsiteY2" fmla="*/ 0 h 1887769"/>
              <a:gd name="connsiteX3" fmla="*/ 1636 w 1515127"/>
              <a:gd name="connsiteY3" fmla="*/ 1887769 h 1887769"/>
              <a:gd name="connsiteX0" fmla="*/ 1549 w 1548097"/>
              <a:gd name="connsiteY0" fmla="*/ 1879211 h 1879211"/>
              <a:gd name="connsiteX1" fmla="*/ 1548097 w 1548097"/>
              <a:gd name="connsiteY1" fmla="*/ 1705941 h 1879211"/>
              <a:gd name="connsiteX2" fmla="*/ 1532213 w 1548097"/>
              <a:gd name="connsiteY2" fmla="*/ 0 h 1879211"/>
              <a:gd name="connsiteX3" fmla="*/ 1549 w 1548097"/>
              <a:gd name="connsiteY3" fmla="*/ 1879211 h 1879211"/>
              <a:gd name="connsiteX0" fmla="*/ 1549 w 1532213"/>
              <a:gd name="connsiteY0" fmla="*/ 1879211 h 1879211"/>
              <a:gd name="connsiteX1" fmla="*/ 1532047 w 1532213"/>
              <a:gd name="connsiteY1" fmla="*/ 1584603 h 1879211"/>
              <a:gd name="connsiteX2" fmla="*/ 1532213 w 1532213"/>
              <a:gd name="connsiteY2" fmla="*/ 0 h 1879211"/>
              <a:gd name="connsiteX3" fmla="*/ 1549 w 1532213"/>
              <a:gd name="connsiteY3" fmla="*/ 1879211 h 1879211"/>
              <a:gd name="connsiteX0" fmla="*/ 1593 w 1532091"/>
              <a:gd name="connsiteY0" fmla="*/ 1854126 h 1854126"/>
              <a:gd name="connsiteX1" fmla="*/ 1532091 w 1532091"/>
              <a:gd name="connsiteY1" fmla="*/ 1559518 h 1854126"/>
              <a:gd name="connsiteX2" fmla="*/ 1515056 w 1532091"/>
              <a:gd name="connsiteY2" fmla="*/ 0 h 1854126"/>
              <a:gd name="connsiteX3" fmla="*/ 1593 w 1532091"/>
              <a:gd name="connsiteY3" fmla="*/ 1854126 h 1854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32091" h="1854126">
                <a:moveTo>
                  <a:pt x="1593" y="1854126"/>
                </a:moveTo>
                <a:lnTo>
                  <a:pt x="1532091" y="1559518"/>
                </a:lnTo>
                <a:cubicBezTo>
                  <a:pt x="1532146" y="1031317"/>
                  <a:pt x="1515001" y="528201"/>
                  <a:pt x="1515056" y="0"/>
                </a:cubicBezTo>
                <a:cubicBezTo>
                  <a:pt x="525063" y="236884"/>
                  <a:pt x="-33894" y="990526"/>
                  <a:pt x="1593" y="1854126"/>
                </a:cubicBezTo>
                <a:close/>
              </a:path>
            </a:pathLst>
          </a:custGeom>
          <a:gradFill>
            <a:gsLst>
              <a:gs pos="0">
                <a:srgbClr val="ECECEC"/>
              </a:gs>
              <a:gs pos="100000">
                <a:srgbClr val="D3D3D3"/>
              </a:gs>
            </a:gsLst>
            <a:lin ang="0" scaled="0"/>
          </a:gra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4" tIns="32517" rIns="135013" bIns="32517" anchor="ctr"/>
          <a:lstStyle/>
          <a:p>
            <a:pPr algn="ctr">
              <a:defRPr/>
            </a:pPr>
            <a:r>
              <a:rPr lang="en-US" altLang="zh-CN" sz="4001" dirty="0">
                <a:solidFill>
                  <a:srgbClr val="757575"/>
                </a:solidFill>
                <a:latin typeface="Mongolian Baiti" panose="03000500000000000000" pitchFamily="66" charset="0"/>
                <a:cs typeface="Mongolian Baiti" panose="03000500000000000000" pitchFamily="66" charset="0"/>
              </a:rPr>
              <a:t>D</a:t>
            </a:r>
            <a:endParaRPr lang="zh-CN" altLang="en-US" sz="4001" dirty="0">
              <a:solidFill>
                <a:srgbClr val="757575"/>
              </a:solidFill>
              <a:latin typeface="Mongolian Baiti" panose="03000500000000000000" pitchFamily="66" charset="0"/>
              <a:cs typeface="Mongolian Baiti" panose="03000500000000000000" pitchFamily="66" charset="0"/>
            </a:endParaRPr>
          </a:p>
        </p:txBody>
      </p:sp>
      <p:sp>
        <p:nvSpPr>
          <p:cNvPr id="46" name="MH_Other_10">
            <a:extLst>
              <a:ext uri="{FF2B5EF4-FFF2-40B4-BE49-F238E27FC236}">
                <a16:creationId xmlns:a16="http://schemas.microsoft.com/office/drawing/2014/main" id="{D4C0DAB1-7E4F-434D-AD27-0E63ADE320AD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3642175" y="2663048"/>
            <a:ext cx="915540" cy="1102710"/>
          </a:xfrm>
          <a:custGeom>
            <a:avLst/>
            <a:gdLst>
              <a:gd name="connsiteX0" fmla="*/ 1219724 w 1219724"/>
              <a:gd name="connsiteY0" fmla="*/ 0 h 1470396"/>
              <a:gd name="connsiteX1" fmla="*/ 1213687 w 1219724"/>
              <a:gd name="connsiteY1" fmla="*/ 1470396 h 1470396"/>
              <a:gd name="connsiteX2" fmla="*/ 0 w 1219724"/>
              <a:gd name="connsiteY2" fmla="*/ 123585 h 1470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9724" h="1470396">
                <a:moveTo>
                  <a:pt x="1219724" y="0"/>
                </a:moveTo>
                <a:lnTo>
                  <a:pt x="1213687" y="1470396"/>
                </a:lnTo>
                <a:cubicBezTo>
                  <a:pt x="496538" y="1229337"/>
                  <a:pt x="61885" y="845814"/>
                  <a:pt x="0" y="123585"/>
                </a:cubicBezTo>
                <a:close/>
              </a:path>
            </a:pathLst>
          </a:custGeom>
          <a:gradFill>
            <a:gsLst>
              <a:gs pos="0">
                <a:srgbClr val="ECECEC"/>
              </a:gs>
              <a:gs pos="100000">
                <a:srgbClr val="D3D3D3"/>
              </a:gs>
            </a:gsLst>
            <a:lin ang="10800000" scaled="0"/>
          </a:gra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22" tIns="32517" rIns="65034" bIns="135013" anchor="ctr"/>
          <a:lstStyle/>
          <a:p>
            <a:pPr algn="ctr">
              <a:defRPr/>
            </a:pPr>
            <a:r>
              <a:rPr lang="en-US" altLang="zh-CN" sz="4001" dirty="0">
                <a:solidFill>
                  <a:srgbClr val="757575"/>
                </a:solidFill>
                <a:latin typeface="Mongolian Baiti" panose="03000500000000000000" pitchFamily="66" charset="0"/>
                <a:cs typeface="Mongolian Baiti" panose="03000500000000000000" pitchFamily="66" charset="0"/>
              </a:rPr>
              <a:t>B</a:t>
            </a:r>
            <a:endParaRPr lang="zh-CN" altLang="en-US" sz="4001" dirty="0">
              <a:solidFill>
                <a:srgbClr val="757575"/>
              </a:solidFill>
              <a:latin typeface="Mongolian Baiti" panose="03000500000000000000" pitchFamily="66" charset="0"/>
              <a:cs typeface="Mongolian Baiti" panose="03000500000000000000" pitchFamily="66" charset="0"/>
            </a:endParaRPr>
          </a:p>
        </p:txBody>
      </p:sp>
      <p:sp>
        <p:nvSpPr>
          <p:cNvPr id="50" name="MH_Other_11">
            <a:extLst>
              <a:ext uri="{FF2B5EF4-FFF2-40B4-BE49-F238E27FC236}">
                <a16:creationId xmlns:a16="http://schemas.microsoft.com/office/drawing/2014/main" id="{F6204906-31E2-42FE-B170-F014904EEACB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4689867" y="2663048"/>
            <a:ext cx="925065" cy="1108665"/>
          </a:xfrm>
          <a:custGeom>
            <a:avLst/>
            <a:gdLst>
              <a:gd name="connsiteX0" fmla="*/ 0 w 1233525"/>
              <a:gd name="connsiteY0" fmla="*/ 0 h 1477772"/>
              <a:gd name="connsiteX1" fmla="*/ 1233525 w 1233525"/>
              <a:gd name="connsiteY1" fmla="*/ 108832 h 1477772"/>
              <a:gd name="connsiteX2" fmla="*/ 15554 w 1233525"/>
              <a:gd name="connsiteY2" fmla="*/ 1477772 h 1477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33525" h="1477772">
                <a:moveTo>
                  <a:pt x="0" y="0"/>
                </a:moveTo>
                <a:lnTo>
                  <a:pt x="1233525" y="108832"/>
                </a:lnTo>
                <a:cubicBezTo>
                  <a:pt x="1141958" y="853190"/>
                  <a:pt x="836585" y="1332608"/>
                  <a:pt x="15554" y="1477772"/>
                </a:cubicBezTo>
                <a:close/>
              </a:path>
            </a:pathLst>
          </a:custGeom>
          <a:gradFill>
            <a:gsLst>
              <a:gs pos="0">
                <a:srgbClr val="ECECEC"/>
              </a:gs>
              <a:gs pos="100000">
                <a:srgbClr val="D3D3D3"/>
              </a:gs>
            </a:gsLst>
            <a:lin ang="0" scaled="0"/>
          </a:gra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4" tIns="32517" rIns="162017" bIns="162017" anchor="ctr"/>
          <a:lstStyle/>
          <a:p>
            <a:pPr algn="ctr">
              <a:defRPr/>
            </a:pPr>
            <a:r>
              <a:rPr lang="en-US" altLang="zh-CN" sz="4001" dirty="0">
                <a:solidFill>
                  <a:srgbClr val="757575"/>
                </a:solidFill>
                <a:latin typeface="Mongolian Baiti" panose="03000500000000000000" pitchFamily="66" charset="0"/>
                <a:cs typeface="Mongolian Baiti" panose="03000500000000000000" pitchFamily="66" charset="0"/>
              </a:rPr>
              <a:t>C</a:t>
            </a:r>
            <a:endParaRPr lang="zh-CN" altLang="en-US" sz="4001" dirty="0">
              <a:solidFill>
                <a:srgbClr val="757575"/>
              </a:solidFill>
              <a:latin typeface="Mongolian Baiti" panose="03000500000000000000" pitchFamily="66" charset="0"/>
              <a:cs typeface="Mongolian Baiti" panose="03000500000000000000" pitchFamily="66" charset="0"/>
            </a:endParaRPr>
          </a:p>
        </p:txBody>
      </p:sp>
      <p:sp>
        <p:nvSpPr>
          <p:cNvPr id="23" name="MH_Other_16">
            <a:extLst>
              <a:ext uri="{FF2B5EF4-FFF2-40B4-BE49-F238E27FC236}">
                <a16:creationId xmlns:a16="http://schemas.microsoft.com/office/drawing/2014/main" id="{05014A56-2096-4458-951A-2A85EFBCAF5D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3818377" y="1482935"/>
            <a:ext cx="756005" cy="1187259"/>
          </a:xfrm>
          <a:custGeom>
            <a:avLst/>
            <a:gdLst>
              <a:gd name="connsiteX0" fmla="*/ 0 w 1257300"/>
              <a:gd name="connsiteY0" fmla="*/ 1836420 h 1836420"/>
              <a:gd name="connsiteX1" fmla="*/ 1257300 w 1257300"/>
              <a:gd name="connsiteY1" fmla="*/ 1714500 h 1836420"/>
              <a:gd name="connsiteX2" fmla="*/ 1249680 w 1257300"/>
              <a:gd name="connsiteY2" fmla="*/ 0 h 1836420"/>
              <a:gd name="connsiteX3" fmla="*/ 899160 w 1257300"/>
              <a:gd name="connsiteY3" fmla="*/ 99060 h 1836420"/>
              <a:gd name="connsiteX4" fmla="*/ 411480 w 1257300"/>
              <a:gd name="connsiteY4" fmla="*/ 457200 h 1836420"/>
              <a:gd name="connsiteX5" fmla="*/ 53340 w 1257300"/>
              <a:gd name="connsiteY5" fmla="*/ 1005840 h 1836420"/>
              <a:gd name="connsiteX6" fmla="*/ 0 w 1257300"/>
              <a:gd name="connsiteY6" fmla="*/ 1836420 h 1836420"/>
              <a:gd name="connsiteX0" fmla="*/ 22056 w 1279356"/>
              <a:gd name="connsiteY0" fmla="*/ 1836420 h 1836420"/>
              <a:gd name="connsiteX1" fmla="*/ 1279356 w 1279356"/>
              <a:gd name="connsiteY1" fmla="*/ 1714500 h 1836420"/>
              <a:gd name="connsiteX2" fmla="*/ 1271736 w 1279356"/>
              <a:gd name="connsiteY2" fmla="*/ 0 h 1836420"/>
              <a:gd name="connsiteX3" fmla="*/ 921216 w 1279356"/>
              <a:gd name="connsiteY3" fmla="*/ 99060 h 1836420"/>
              <a:gd name="connsiteX4" fmla="*/ 433536 w 1279356"/>
              <a:gd name="connsiteY4" fmla="*/ 457200 h 1836420"/>
              <a:gd name="connsiteX5" fmla="*/ 75396 w 1279356"/>
              <a:gd name="connsiteY5" fmla="*/ 1005840 h 1836420"/>
              <a:gd name="connsiteX6" fmla="*/ 22056 w 1279356"/>
              <a:gd name="connsiteY6" fmla="*/ 1836420 h 1836420"/>
              <a:gd name="connsiteX0" fmla="*/ 22056 w 1279356"/>
              <a:gd name="connsiteY0" fmla="*/ 1836420 h 1836420"/>
              <a:gd name="connsiteX1" fmla="*/ 1279356 w 1279356"/>
              <a:gd name="connsiteY1" fmla="*/ 1714500 h 1836420"/>
              <a:gd name="connsiteX2" fmla="*/ 1271736 w 1279356"/>
              <a:gd name="connsiteY2" fmla="*/ 0 h 1836420"/>
              <a:gd name="connsiteX3" fmla="*/ 921216 w 1279356"/>
              <a:gd name="connsiteY3" fmla="*/ 99060 h 1836420"/>
              <a:gd name="connsiteX4" fmla="*/ 75396 w 1279356"/>
              <a:gd name="connsiteY4" fmla="*/ 1005840 h 1836420"/>
              <a:gd name="connsiteX5" fmla="*/ 22056 w 1279356"/>
              <a:gd name="connsiteY5" fmla="*/ 1836420 h 1836420"/>
              <a:gd name="connsiteX0" fmla="*/ 0 w 1257300"/>
              <a:gd name="connsiteY0" fmla="*/ 1836420 h 1836420"/>
              <a:gd name="connsiteX1" fmla="*/ 1257300 w 1257300"/>
              <a:gd name="connsiteY1" fmla="*/ 1714500 h 1836420"/>
              <a:gd name="connsiteX2" fmla="*/ 1249680 w 1257300"/>
              <a:gd name="connsiteY2" fmla="*/ 0 h 1836420"/>
              <a:gd name="connsiteX3" fmla="*/ 899160 w 1257300"/>
              <a:gd name="connsiteY3" fmla="*/ 99060 h 1836420"/>
              <a:gd name="connsiteX4" fmla="*/ 0 w 1257300"/>
              <a:gd name="connsiteY4" fmla="*/ 1836420 h 1836420"/>
              <a:gd name="connsiteX0" fmla="*/ 0 w 1257300"/>
              <a:gd name="connsiteY0" fmla="*/ 1836420 h 1836420"/>
              <a:gd name="connsiteX1" fmla="*/ 1257300 w 1257300"/>
              <a:gd name="connsiteY1" fmla="*/ 1714500 h 1836420"/>
              <a:gd name="connsiteX2" fmla="*/ 1249680 w 1257300"/>
              <a:gd name="connsiteY2" fmla="*/ 0 h 1836420"/>
              <a:gd name="connsiteX3" fmla="*/ 0 w 1257300"/>
              <a:gd name="connsiteY3" fmla="*/ 1836420 h 1836420"/>
              <a:gd name="connsiteX0" fmla="*/ 7664 w 1264964"/>
              <a:gd name="connsiteY0" fmla="*/ 1836420 h 1836420"/>
              <a:gd name="connsiteX1" fmla="*/ 1264964 w 1264964"/>
              <a:gd name="connsiteY1" fmla="*/ 1714500 h 1836420"/>
              <a:gd name="connsiteX2" fmla="*/ 1257344 w 1264964"/>
              <a:gd name="connsiteY2" fmla="*/ 0 h 1836420"/>
              <a:gd name="connsiteX3" fmla="*/ 7664 w 1264964"/>
              <a:gd name="connsiteY3" fmla="*/ 1836420 h 1836420"/>
              <a:gd name="connsiteX0" fmla="*/ 15773 w 1273073"/>
              <a:gd name="connsiteY0" fmla="*/ 1836420 h 1836420"/>
              <a:gd name="connsiteX1" fmla="*/ 1273073 w 1273073"/>
              <a:gd name="connsiteY1" fmla="*/ 1714500 h 1836420"/>
              <a:gd name="connsiteX2" fmla="*/ 1265453 w 1273073"/>
              <a:gd name="connsiteY2" fmla="*/ 0 h 1836420"/>
              <a:gd name="connsiteX3" fmla="*/ 15773 w 1273073"/>
              <a:gd name="connsiteY3" fmla="*/ 1836420 h 1836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73073" h="1836420">
                <a:moveTo>
                  <a:pt x="15773" y="1836420"/>
                </a:moveTo>
                <a:lnTo>
                  <a:pt x="1273073" y="1714500"/>
                </a:lnTo>
                <a:lnTo>
                  <a:pt x="1265453" y="0"/>
                </a:lnTo>
                <a:cubicBezTo>
                  <a:pt x="300253" y="254000"/>
                  <a:pt x="-85827" y="972820"/>
                  <a:pt x="15773" y="1836420"/>
                </a:cubicBezTo>
                <a:close/>
              </a:path>
            </a:pathLst>
          </a:custGeom>
          <a:gradFill>
            <a:gsLst>
              <a:gs pos="0">
                <a:srgbClr val="ECECEC"/>
              </a:gs>
              <a:gs pos="100000">
                <a:srgbClr val="D3D3D3"/>
              </a:gs>
            </a:gsLst>
            <a:lin ang="0" scaled="0"/>
          </a:gra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4" tIns="32517" rIns="135013" bIns="32517" anchor="ctr"/>
          <a:lstStyle/>
          <a:p>
            <a:pPr algn="ctr">
              <a:defRPr/>
            </a:pPr>
            <a:r>
              <a:rPr lang="en-US" altLang="zh-CN" sz="4001" dirty="0">
                <a:solidFill>
                  <a:srgbClr val="757575"/>
                </a:solidFill>
                <a:latin typeface="Mongolian Baiti" panose="03000500000000000000" pitchFamily="66" charset="0"/>
                <a:cs typeface="Mongolian Baiti" panose="03000500000000000000" pitchFamily="66" charset="0"/>
              </a:rPr>
              <a:t>A</a:t>
            </a:r>
            <a:endParaRPr lang="zh-CN" altLang="en-US" sz="4001" dirty="0">
              <a:solidFill>
                <a:srgbClr val="757575"/>
              </a:solidFill>
              <a:latin typeface="Mongolian Baiti" panose="03000500000000000000" pitchFamily="66" charset="0"/>
              <a:cs typeface="Mongolian Baiti" panose="03000500000000000000" pitchFamily="66" charset="0"/>
            </a:endParaRPr>
          </a:p>
        </p:txBody>
      </p:sp>
      <p:cxnSp>
        <p:nvCxnSpPr>
          <p:cNvPr id="28" name="MH_Other_9">
            <a:extLst>
              <a:ext uri="{FF2B5EF4-FFF2-40B4-BE49-F238E27FC236}">
                <a16:creationId xmlns:a16="http://schemas.microsoft.com/office/drawing/2014/main" id="{F25C31CA-CBB2-43EE-8368-AD29EB78D1F1}"/>
              </a:ext>
            </a:extLst>
          </p:cNvPr>
          <p:cNvCxnSpPr/>
          <p:nvPr>
            <p:custDataLst>
              <p:tags r:id="rId10"/>
            </p:custDataLst>
          </p:nvPr>
        </p:nvCxnSpPr>
        <p:spPr>
          <a:xfrm>
            <a:off x="2064682" y="1750870"/>
            <a:ext cx="1619161" cy="0"/>
          </a:xfrm>
          <a:prstGeom prst="line">
            <a:avLst/>
          </a:prstGeom>
          <a:ln>
            <a:solidFill>
              <a:srgbClr val="C5C5C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MH_Other_10">
            <a:extLst>
              <a:ext uri="{FF2B5EF4-FFF2-40B4-BE49-F238E27FC236}">
                <a16:creationId xmlns:a16="http://schemas.microsoft.com/office/drawing/2014/main" id="{8294BD61-DCE4-4849-91A8-D4572F04887A}"/>
              </a:ext>
            </a:extLst>
          </p:cNvPr>
          <p:cNvCxnSpPr/>
          <p:nvPr>
            <p:custDataLst>
              <p:tags r:id="rId11"/>
            </p:custDataLst>
          </p:nvPr>
        </p:nvCxnSpPr>
        <p:spPr>
          <a:xfrm>
            <a:off x="2064682" y="3509729"/>
            <a:ext cx="1619161" cy="0"/>
          </a:xfrm>
          <a:prstGeom prst="line">
            <a:avLst/>
          </a:prstGeom>
          <a:ln>
            <a:solidFill>
              <a:srgbClr val="C5C5C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MH_Other_11">
            <a:extLst>
              <a:ext uri="{FF2B5EF4-FFF2-40B4-BE49-F238E27FC236}">
                <a16:creationId xmlns:a16="http://schemas.microsoft.com/office/drawing/2014/main" id="{4424E114-E3F5-41B1-B34A-9BA7A3C02299}"/>
              </a:ext>
            </a:extLst>
          </p:cNvPr>
          <p:cNvCxnSpPr/>
          <p:nvPr>
            <p:custDataLst>
              <p:tags r:id="rId12"/>
            </p:custDataLst>
          </p:nvPr>
        </p:nvCxnSpPr>
        <p:spPr>
          <a:xfrm>
            <a:off x="5501828" y="1741344"/>
            <a:ext cx="1620351" cy="0"/>
          </a:xfrm>
          <a:prstGeom prst="line">
            <a:avLst/>
          </a:prstGeom>
          <a:ln>
            <a:solidFill>
              <a:srgbClr val="C5C5C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MH_Other_12">
            <a:extLst>
              <a:ext uri="{FF2B5EF4-FFF2-40B4-BE49-F238E27FC236}">
                <a16:creationId xmlns:a16="http://schemas.microsoft.com/office/drawing/2014/main" id="{99806B1D-9F75-4860-8FE3-F9B4CC91F1B5}"/>
              </a:ext>
            </a:extLst>
          </p:cNvPr>
          <p:cNvCxnSpPr/>
          <p:nvPr>
            <p:custDataLst>
              <p:tags r:id="rId13"/>
            </p:custDataLst>
          </p:nvPr>
        </p:nvCxnSpPr>
        <p:spPr>
          <a:xfrm>
            <a:off x="5501828" y="3500202"/>
            <a:ext cx="1620351" cy="0"/>
          </a:xfrm>
          <a:prstGeom prst="line">
            <a:avLst/>
          </a:prstGeom>
          <a:ln>
            <a:solidFill>
              <a:srgbClr val="C5C5C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MH_SubTitle_4">
            <a:extLst>
              <a:ext uri="{FF2B5EF4-FFF2-40B4-BE49-F238E27FC236}">
                <a16:creationId xmlns:a16="http://schemas.microsoft.com/office/drawing/2014/main" id="{10CCDBD9-CD7C-47D6-B84C-C4A4618D43F0}"/>
              </a:ext>
            </a:extLst>
          </p:cNvPr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5669698" y="1343328"/>
            <a:ext cx="1579873" cy="31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5034" tIns="32517" rIns="65034" bIns="32517" anchor="b">
            <a:normAutofit fontScale="77500" lnSpcReduction="20000"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defRPr/>
            </a:pPr>
            <a:r>
              <a:rPr lang="en-US" altLang="zh-CN" b="1">
                <a:latin typeface="+mn-lt"/>
                <a:ea typeface="+mn-ea"/>
                <a:cs typeface="Arial" panose="020B0604020202020204" pitchFamily="34" charset="0"/>
              </a:rPr>
              <a:t>LOREM</a:t>
            </a:r>
          </a:p>
        </p:txBody>
      </p:sp>
      <p:sp>
        <p:nvSpPr>
          <p:cNvPr id="44" name="MH_SubTitle_3">
            <a:extLst>
              <a:ext uri="{FF2B5EF4-FFF2-40B4-BE49-F238E27FC236}">
                <a16:creationId xmlns:a16="http://schemas.microsoft.com/office/drawing/2014/main" id="{777D5CDF-D281-43E9-9BCC-559BF7EEBDD4}"/>
              </a:ext>
            </a:extLst>
          </p:cNvPr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5647077" y="3100995"/>
            <a:ext cx="1579872" cy="31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5034" tIns="32517" rIns="65034" bIns="32517" anchor="b">
            <a:normAutofit fontScale="77500" lnSpcReduction="20000"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defRPr/>
            </a:pPr>
            <a:r>
              <a:rPr lang="en-US" altLang="zh-CN" b="1">
                <a:latin typeface="+mn-lt"/>
                <a:ea typeface="+mn-ea"/>
                <a:cs typeface="Arial" panose="020B0604020202020204" pitchFamily="34" charset="0"/>
              </a:rPr>
              <a:t>LOREM</a:t>
            </a:r>
          </a:p>
        </p:txBody>
      </p:sp>
      <p:sp>
        <p:nvSpPr>
          <p:cNvPr id="45" name="MH_Text_1">
            <a:extLst>
              <a:ext uri="{FF2B5EF4-FFF2-40B4-BE49-F238E27FC236}">
                <a16:creationId xmlns:a16="http://schemas.microsoft.com/office/drawing/2014/main" id="{284725B7-AA8B-4E57-B45C-DF40F1760CB2}"/>
              </a:ext>
            </a:extLst>
          </p:cNvPr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2008726" y="1857251"/>
            <a:ext cx="1587016" cy="678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5034" tIns="32517" rIns="65034" bIns="32517">
            <a:norm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zh-CN" altLang="en-US" sz="900" dirty="0">
                <a:solidFill>
                  <a:srgbClr val="000000">
                    <a:lumMod val="50000"/>
                    <a:lumOff val="50000"/>
                  </a:srgbClr>
                </a:solidFill>
              </a:rPr>
              <a:t>此部分内容作为文字排版占位显示 （建议使用主题字体）</a:t>
            </a:r>
          </a:p>
        </p:txBody>
      </p:sp>
      <p:sp>
        <p:nvSpPr>
          <p:cNvPr id="47" name="MH_SubTitle_2">
            <a:extLst>
              <a:ext uri="{FF2B5EF4-FFF2-40B4-BE49-F238E27FC236}">
                <a16:creationId xmlns:a16="http://schemas.microsoft.com/office/drawing/2014/main" id="{E0735C83-185C-4CB8-A177-1C202D45F821}"/>
              </a:ext>
            </a:extLst>
          </p:cNvPr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2018250" y="3110522"/>
            <a:ext cx="1587016" cy="31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5034" tIns="32517" rIns="65034" bIns="32517" anchor="b">
            <a:normAutofit fontScale="77500" lnSpcReduction="20000"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30000"/>
              </a:lnSpc>
              <a:defRPr/>
            </a:pPr>
            <a:r>
              <a:rPr lang="en-US" altLang="zh-CN" b="1">
                <a:latin typeface="+mn-lt"/>
                <a:ea typeface="+mn-ea"/>
                <a:cs typeface="Arial" panose="020B0604020202020204" pitchFamily="34" charset="0"/>
              </a:rPr>
              <a:t>LOREM</a:t>
            </a:r>
          </a:p>
        </p:txBody>
      </p:sp>
      <p:sp>
        <p:nvSpPr>
          <p:cNvPr id="48" name="MH_SubTitle_1">
            <a:extLst>
              <a:ext uri="{FF2B5EF4-FFF2-40B4-BE49-F238E27FC236}">
                <a16:creationId xmlns:a16="http://schemas.microsoft.com/office/drawing/2014/main" id="{F0AF9072-263F-419F-96E7-FF8F1B5737EF}"/>
              </a:ext>
            </a:extLst>
          </p:cNvPr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2008726" y="1352854"/>
            <a:ext cx="1587016" cy="31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5034" tIns="32517" rIns="65034" bIns="32517" anchor="b">
            <a:normAutofit fontScale="77500" lnSpcReduction="20000"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30000"/>
              </a:lnSpc>
              <a:defRPr/>
            </a:pPr>
            <a:r>
              <a:rPr lang="en-US" altLang="zh-CN" b="1">
                <a:latin typeface="+mn-lt"/>
                <a:ea typeface="+mn-ea"/>
                <a:cs typeface="Arial" panose="020B0604020202020204" pitchFamily="34" charset="0"/>
              </a:rPr>
              <a:t>LOREM</a:t>
            </a:r>
          </a:p>
        </p:txBody>
      </p:sp>
      <p:sp>
        <p:nvSpPr>
          <p:cNvPr id="49" name="MH_Text_3">
            <a:extLst>
              <a:ext uri="{FF2B5EF4-FFF2-40B4-BE49-F238E27FC236}">
                <a16:creationId xmlns:a16="http://schemas.microsoft.com/office/drawing/2014/main" id="{5B8B4AB4-D922-4523-B163-CEE40A00236A}"/>
              </a:ext>
            </a:extLst>
          </p:cNvPr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5689937" y="1846533"/>
            <a:ext cx="1579872" cy="678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5034" tIns="32517" rIns="65034" bIns="32517">
            <a:norm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30000"/>
              </a:lnSpc>
              <a:defRPr/>
            </a:pPr>
            <a:r>
              <a:rPr lang="zh-CN" altLang="en-US" sz="900" dirty="0">
                <a:solidFill>
                  <a:srgbClr val="000000">
                    <a:lumMod val="50000"/>
                    <a:lumOff val="50000"/>
                  </a:srgbClr>
                </a:solidFill>
                <a:latin typeface="Calibri" panose="020F0502020204030204" pitchFamily="34" charset="0"/>
              </a:rPr>
              <a:t>此部分内容作为文字排版占位显示 （建议使用主题字体）</a:t>
            </a:r>
          </a:p>
        </p:txBody>
      </p:sp>
      <p:sp>
        <p:nvSpPr>
          <p:cNvPr id="52" name="MH_Text_4">
            <a:extLst>
              <a:ext uri="{FF2B5EF4-FFF2-40B4-BE49-F238E27FC236}">
                <a16:creationId xmlns:a16="http://schemas.microsoft.com/office/drawing/2014/main" id="{8F12A891-BA9A-4237-B877-BF05159ADCCB}"/>
              </a:ext>
            </a:extLst>
          </p:cNvPr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5647077" y="3605391"/>
            <a:ext cx="1579872" cy="678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5034" tIns="32517" rIns="65034" bIns="32517">
            <a:norm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30000"/>
              </a:lnSpc>
              <a:defRPr/>
            </a:pPr>
            <a:r>
              <a:rPr lang="zh-CN" altLang="en-US" sz="900" dirty="0">
                <a:solidFill>
                  <a:srgbClr val="000000">
                    <a:lumMod val="50000"/>
                    <a:lumOff val="50000"/>
                  </a:srgbClr>
                </a:solidFill>
                <a:latin typeface="Calibri" panose="020F0502020204030204" pitchFamily="34" charset="0"/>
              </a:rPr>
              <a:t>此部分内容作为文字排版占位显示 （建议使用主题字体）</a:t>
            </a:r>
          </a:p>
        </p:txBody>
      </p:sp>
      <p:sp>
        <p:nvSpPr>
          <p:cNvPr id="53" name="MH_Text_2">
            <a:extLst>
              <a:ext uri="{FF2B5EF4-FFF2-40B4-BE49-F238E27FC236}">
                <a16:creationId xmlns:a16="http://schemas.microsoft.com/office/drawing/2014/main" id="{C077B37E-B6B1-449A-B120-336558A30DC7}"/>
              </a:ext>
            </a:extLst>
          </p:cNvPr>
          <p:cNvSpPr txBox="1"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2018250" y="3614919"/>
            <a:ext cx="1587016" cy="699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5034" tIns="32517" rIns="65034" bIns="32517">
            <a:norm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30000"/>
              </a:lnSpc>
              <a:defRPr/>
            </a:pPr>
            <a:r>
              <a:rPr lang="zh-CN" altLang="en-US" sz="900" dirty="0">
                <a:solidFill>
                  <a:srgbClr val="000000">
                    <a:lumMod val="50000"/>
                    <a:lumOff val="50000"/>
                  </a:srgbClr>
                </a:solidFill>
                <a:latin typeface="Calibri" panose="020F0502020204030204" pitchFamily="34" charset="0"/>
              </a:rPr>
              <a:t>此部分内容作为文字排版占位显示 （建议使用主题字体）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78213466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500"/>
                            </p:stCondLst>
                            <p:childTnLst>
                              <p:par>
                                <p:cTn id="6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4" grpId="0" animBg="1"/>
      <p:bldP spid="31" grpId="0" animBg="1"/>
      <p:bldP spid="32" grpId="0" animBg="1"/>
      <p:bldP spid="30" grpId="0" animBg="1"/>
      <p:bldP spid="46" grpId="0" animBg="1"/>
      <p:bldP spid="50" grpId="0" animBg="1"/>
      <p:bldP spid="23" grpId="0" animBg="1"/>
      <p:bldP spid="43" grpId="0"/>
      <p:bldP spid="44" grpId="0"/>
      <p:bldP spid="45" grpId="0"/>
      <p:bldP spid="47" grpId="0"/>
      <p:bldP spid="48" grpId="0"/>
      <p:bldP spid="49" grpId="0"/>
      <p:bldP spid="52" grpId="0"/>
      <p:bldP spid="5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5"/>
          <p:cNvGrpSpPr>
            <a:grpSpLocks/>
          </p:cNvGrpSpPr>
          <p:nvPr/>
        </p:nvGrpSpPr>
        <p:grpSpPr bwMode="auto">
          <a:xfrm>
            <a:off x="3023828" y="952794"/>
            <a:ext cx="3095625" cy="3727807"/>
            <a:chOff x="4129498" y="1270306"/>
            <a:chExt cx="4127239" cy="4969341"/>
          </a:xfrm>
        </p:grpSpPr>
        <p:sp>
          <p:nvSpPr>
            <p:cNvPr id="19" name="矩形 18"/>
            <p:cNvSpPr/>
            <p:nvPr/>
          </p:nvSpPr>
          <p:spPr>
            <a:xfrm>
              <a:off x="4129498" y="1270306"/>
              <a:ext cx="3862143" cy="496934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grpSp>
          <p:nvGrpSpPr>
            <p:cNvPr id="3" name="组合 19"/>
            <p:cNvGrpSpPr>
              <a:grpSpLocks/>
            </p:cNvGrpSpPr>
            <p:nvPr/>
          </p:nvGrpSpPr>
          <p:grpSpPr bwMode="auto">
            <a:xfrm>
              <a:off x="4404289" y="1716436"/>
              <a:ext cx="3852448" cy="4202126"/>
              <a:chOff x="4555259" y="1716436"/>
              <a:chExt cx="3852448" cy="4202126"/>
            </a:xfrm>
          </p:grpSpPr>
          <p:sp>
            <p:nvSpPr>
              <p:cNvPr id="21" name="文本框 20"/>
              <p:cNvSpPr txBox="1"/>
              <p:nvPr/>
            </p:nvSpPr>
            <p:spPr>
              <a:xfrm>
                <a:off x="4802722" y="1716436"/>
                <a:ext cx="3604985" cy="451308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r>
                  <a:rPr lang="zh-CN" altLang="en-US" sz="16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</a:p>
            </p:txBody>
          </p:sp>
          <p:sp>
            <p:nvSpPr>
              <p:cNvPr id="17435" name="文本框 21"/>
              <p:cNvSpPr txBox="1">
                <a:spLocks noChangeArrowheads="1"/>
              </p:cNvSpPr>
              <p:nvPr/>
            </p:nvSpPr>
            <p:spPr bwMode="auto">
              <a:xfrm>
                <a:off x="4555259" y="2239713"/>
                <a:ext cx="3300371" cy="36788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2857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>
                  <a:lnSpc>
                    <a:spcPts val="1275"/>
                  </a:lnSpc>
                  <a:buFont typeface="Wingdings" pitchFamily="2" charset="2"/>
                  <a:buChar char="ü"/>
                </a:pPr>
                <a:r>
                  <a:rPr lang="en-US" altLang="zh-CN" sz="800" dirty="0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Remember that happiness is a way of travel, not a destination. Remember that happiness is a way of travel, not a destination.</a:t>
                </a:r>
              </a:p>
              <a:p>
                <a:pPr>
                  <a:lnSpc>
                    <a:spcPts val="1275"/>
                  </a:lnSpc>
                  <a:buFont typeface="Wingdings" pitchFamily="2" charset="2"/>
                  <a:buChar char="ü"/>
                </a:pPr>
                <a:r>
                  <a:rPr lang="en-US" altLang="zh-CN" sz="800" dirty="0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Remember that happiness is a way of travel, not a destination. Remember that happiness is a way of travel, not a destination.</a:t>
                </a:r>
              </a:p>
              <a:p>
                <a:pPr>
                  <a:lnSpc>
                    <a:spcPts val="1275"/>
                  </a:lnSpc>
                  <a:buFont typeface="Wingdings" pitchFamily="2" charset="2"/>
                  <a:buChar char="ü"/>
                </a:pPr>
                <a:r>
                  <a:rPr lang="en-US" altLang="zh-CN" sz="800" dirty="0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Remember that happiness is a way of travel, not a destination. Remember that happiness is a way of travel, not a destination.</a:t>
                </a:r>
              </a:p>
              <a:p>
                <a:pPr>
                  <a:lnSpc>
                    <a:spcPts val="1275"/>
                  </a:lnSpc>
                  <a:buFont typeface="Wingdings" pitchFamily="2" charset="2"/>
                  <a:buChar char="ü"/>
                </a:pPr>
                <a:r>
                  <a:rPr lang="en-US" altLang="zh-CN" sz="800" dirty="0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Remember that happiness is a way of travel, not a destination. Remember that happiness is a way of travel, not a destination.</a:t>
                </a:r>
              </a:p>
            </p:txBody>
          </p:sp>
        </p:grpSp>
      </p:grpSp>
      <p:grpSp>
        <p:nvGrpSpPr>
          <p:cNvPr id="4" name="组合 31"/>
          <p:cNvGrpSpPr>
            <a:grpSpLocks/>
          </p:cNvGrpSpPr>
          <p:nvPr/>
        </p:nvGrpSpPr>
        <p:grpSpPr bwMode="auto">
          <a:xfrm>
            <a:off x="378141" y="952796"/>
            <a:ext cx="2594512" cy="1743926"/>
            <a:chOff x="504598" y="1270309"/>
            <a:chExt cx="3459349" cy="2324234"/>
          </a:xfrm>
        </p:grpSpPr>
        <p:pic>
          <p:nvPicPr>
            <p:cNvPr id="17430" name="图片 2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04598" y="1270309"/>
              <a:ext cx="3459349" cy="2324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429" name="文本框 9"/>
            <p:cNvSpPr txBox="1">
              <a:spLocks noChangeArrowheads="1"/>
            </p:cNvSpPr>
            <p:nvPr/>
          </p:nvSpPr>
          <p:spPr bwMode="auto">
            <a:xfrm>
              <a:off x="1151349" y="2049234"/>
              <a:ext cx="2182310" cy="9639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en-US" altLang="zh-CN" sz="4100" dirty="0">
                  <a:solidFill>
                    <a:schemeClr val="bg1"/>
                  </a:solidFill>
                  <a:latin typeface="Impact" pitchFamily="34" charset="0"/>
                </a:rPr>
                <a:t>01</a:t>
              </a:r>
              <a:endParaRPr lang="zh-CN" altLang="en-US" sz="4100" dirty="0">
                <a:solidFill>
                  <a:schemeClr val="bg1"/>
                </a:solidFill>
                <a:latin typeface="Impact" pitchFamily="34" charset="0"/>
              </a:endParaRPr>
            </a:p>
          </p:txBody>
        </p:sp>
      </p:grpSp>
      <p:grpSp>
        <p:nvGrpSpPr>
          <p:cNvPr id="5" name="组合 32"/>
          <p:cNvGrpSpPr>
            <a:grpSpLocks/>
          </p:cNvGrpSpPr>
          <p:nvPr/>
        </p:nvGrpSpPr>
        <p:grpSpPr bwMode="auto">
          <a:xfrm>
            <a:off x="378141" y="2802406"/>
            <a:ext cx="2594512" cy="1878195"/>
            <a:chOff x="504576" y="3803101"/>
            <a:chExt cx="3458894" cy="2435052"/>
          </a:xfrm>
        </p:grpSpPr>
        <p:pic>
          <p:nvPicPr>
            <p:cNvPr id="17426" name="图片 2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04576" y="3803101"/>
              <a:ext cx="3458894" cy="2435052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425" name="文本框 10"/>
            <p:cNvSpPr txBox="1">
              <a:spLocks noChangeArrowheads="1"/>
            </p:cNvSpPr>
            <p:nvPr/>
          </p:nvSpPr>
          <p:spPr bwMode="auto">
            <a:xfrm>
              <a:off x="1174118" y="4525496"/>
              <a:ext cx="2182310" cy="9643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en-US" altLang="zh-CN" sz="4100" dirty="0">
                  <a:solidFill>
                    <a:schemeClr val="bg1"/>
                  </a:solidFill>
                  <a:latin typeface="Impact" pitchFamily="34" charset="0"/>
                </a:rPr>
                <a:t>02</a:t>
              </a:r>
              <a:endParaRPr lang="zh-CN" altLang="en-US" sz="4100" dirty="0">
                <a:solidFill>
                  <a:schemeClr val="bg1"/>
                </a:solidFill>
                <a:latin typeface="Impact" pitchFamily="34" charset="0"/>
              </a:endParaRPr>
            </a:p>
          </p:txBody>
        </p:sp>
      </p:grpSp>
      <p:grpSp>
        <p:nvGrpSpPr>
          <p:cNvPr id="6" name="组合 33"/>
          <p:cNvGrpSpPr>
            <a:grpSpLocks/>
          </p:cNvGrpSpPr>
          <p:nvPr/>
        </p:nvGrpSpPr>
        <p:grpSpPr bwMode="auto">
          <a:xfrm>
            <a:off x="5993607" y="952794"/>
            <a:ext cx="2836068" cy="1743927"/>
            <a:chOff x="7991474" y="1270307"/>
            <a:chExt cx="3781425" cy="2324445"/>
          </a:xfrm>
        </p:grpSpPr>
        <p:pic>
          <p:nvPicPr>
            <p:cNvPr id="17422" name="图片 2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991474" y="1270307"/>
              <a:ext cx="3781425" cy="23244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421" name="文本框 11"/>
            <p:cNvSpPr txBox="1">
              <a:spLocks noChangeArrowheads="1"/>
            </p:cNvSpPr>
            <p:nvPr/>
          </p:nvSpPr>
          <p:spPr bwMode="auto">
            <a:xfrm>
              <a:off x="8791029" y="2049235"/>
              <a:ext cx="2182310" cy="964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en-US" altLang="zh-CN" sz="4100" dirty="0">
                  <a:solidFill>
                    <a:schemeClr val="bg1"/>
                  </a:solidFill>
                  <a:latin typeface="Impact" pitchFamily="34" charset="0"/>
                </a:rPr>
                <a:t>03</a:t>
              </a:r>
              <a:endParaRPr lang="zh-CN" altLang="en-US" sz="4100" dirty="0">
                <a:solidFill>
                  <a:schemeClr val="bg1"/>
                </a:solidFill>
                <a:latin typeface="Impact" pitchFamily="34" charset="0"/>
              </a:endParaRPr>
            </a:p>
          </p:txBody>
        </p:sp>
      </p:grpSp>
      <p:grpSp>
        <p:nvGrpSpPr>
          <p:cNvPr id="7" name="组合 34"/>
          <p:cNvGrpSpPr>
            <a:grpSpLocks/>
          </p:cNvGrpSpPr>
          <p:nvPr/>
        </p:nvGrpSpPr>
        <p:grpSpPr bwMode="auto">
          <a:xfrm>
            <a:off x="5993606" y="2802406"/>
            <a:ext cx="2836067" cy="1878195"/>
            <a:chOff x="7992772" y="3734679"/>
            <a:chExt cx="3710693" cy="2504969"/>
          </a:xfrm>
        </p:grpSpPr>
        <p:pic>
          <p:nvPicPr>
            <p:cNvPr id="17418" name="图片 2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992772" y="3734679"/>
              <a:ext cx="3710693" cy="25049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417" name="文本框 12"/>
            <p:cNvSpPr txBox="1">
              <a:spLocks noChangeArrowheads="1"/>
            </p:cNvSpPr>
            <p:nvPr/>
          </p:nvSpPr>
          <p:spPr bwMode="auto">
            <a:xfrm>
              <a:off x="8791028" y="4533905"/>
              <a:ext cx="2182310" cy="9646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en-US" altLang="zh-CN" sz="4100" dirty="0">
                  <a:solidFill>
                    <a:schemeClr val="bg1"/>
                  </a:solidFill>
                  <a:latin typeface="Impact" pitchFamily="34" charset="0"/>
                </a:rPr>
                <a:t>04</a:t>
              </a:r>
              <a:endParaRPr lang="zh-CN" altLang="en-US" sz="4100" dirty="0">
                <a:solidFill>
                  <a:schemeClr val="bg1"/>
                </a:solidFill>
                <a:latin typeface="Impact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10915538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/>
        </p:nvGrpSpPr>
        <p:grpSpPr>
          <a:xfrm>
            <a:off x="1277635" y="2005475"/>
            <a:ext cx="6352105" cy="1370116"/>
            <a:chOff x="1277634" y="2004681"/>
            <a:chExt cx="6352105" cy="1370116"/>
          </a:xfrm>
        </p:grpSpPr>
        <p:sp>
          <p:nvSpPr>
            <p:cNvPr id="4" name="Freeform: Shape 2"/>
            <p:cNvSpPr>
              <a:spLocks/>
            </p:cNvSpPr>
            <p:nvPr/>
          </p:nvSpPr>
          <p:spPr bwMode="auto">
            <a:xfrm>
              <a:off x="1277634" y="2004681"/>
              <a:ext cx="1426013" cy="1367249"/>
            </a:xfrm>
            <a:custGeom>
              <a:avLst/>
              <a:gdLst>
                <a:gd name="T0" fmla="*/ 812 w 995"/>
                <a:gd name="T1" fmla="*/ 708 h 954"/>
                <a:gd name="T2" fmla="*/ 760 w 995"/>
                <a:gd name="T3" fmla="*/ 701 h 954"/>
                <a:gd name="T4" fmla="*/ 717 w 995"/>
                <a:gd name="T5" fmla="*/ 685 h 954"/>
                <a:gd name="T6" fmla="*/ 685 w 995"/>
                <a:gd name="T7" fmla="*/ 662 h 954"/>
                <a:gd name="T8" fmla="*/ 641 w 995"/>
                <a:gd name="T9" fmla="*/ 607 h 954"/>
                <a:gd name="T10" fmla="*/ 622 w 995"/>
                <a:gd name="T11" fmla="*/ 550 h 954"/>
                <a:gd name="T12" fmla="*/ 617 w 995"/>
                <a:gd name="T13" fmla="*/ 503 h 954"/>
                <a:gd name="T14" fmla="*/ 610 w 995"/>
                <a:gd name="T15" fmla="*/ 409 h 954"/>
                <a:gd name="T16" fmla="*/ 583 w 995"/>
                <a:gd name="T17" fmla="*/ 292 h 954"/>
                <a:gd name="T18" fmla="*/ 539 w 995"/>
                <a:gd name="T19" fmla="*/ 198 h 954"/>
                <a:gd name="T20" fmla="*/ 482 w 995"/>
                <a:gd name="T21" fmla="*/ 128 h 954"/>
                <a:gd name="T22" fmla="*/ 419 w 995"/>
                <a:gd name="T23" fmla="*/ 76 h 954"/>
                <a:gd name="T24" fmla="*/ 352 w 995"/>
                <a:gd name="T25" fmla="*/ 41 h 954"/>
                <a:gd name="T26" fmla="*/ 286 w 995"/>
                <a:gd name="T27" fmla="*/ 18 h 954"/>
                <a:gd name="T28" fmla="*/ 180 w 995"/>
                <a:gd name="T29" fmla="*/ 0 h 954"/>
                <a:gd name="T30" fmla="*/ 136 w 995"/>
                <a:gd name="T31" fmla="*/ 0 h 954"/>
                <a:gd name="T32" fmla="*/ 96 w 995"/>
                <a:gd name="T33" fmla="*/ 6 h 954"/>
                <a:gd name="T34" fmla="*/ 60 w 995"/>
                <a:gd name="T35" fmla="*/ 23 h 954"/>
                <a:gd name="T36" fmla="*/ 31 w 995"/>
                <a:gd name="T37" fmla="*/ 49 h 954"/>
                <a:gd name="T38" fmla="*/ 11 w 995"/>
                <a:gd name="T39" fmla="*/ 83 h 954"/>
                <a:gd name="T40" fmla="*/ 2 w 995"/>
                <a:gd name="T41" fmla="*/ 122 h 954"/>
                <a:gd name="T42" fmla="*/ 2 w 995"/>
                <a:gd name="T43" fmla="*/ 149 h 954"/>
                <a:gd name="T44" fmla="*/ 11 w 995"/>
                <a:gd name="T45" fmla="*/ 188 h 954"/>
                <a:gd name="T46" fmla="*/ 31 w 995"/>
                <a:gd name="T47" fmla="*/ 221 h 954"/>
                <a:gd name="T48" fmla="*/ 60 w 995"/>
                <a:gd name="T49" fmla="*/ 248 h 954"/>
                <a:gd name="T50" fmla="*/ 96 w 995"/>
                <a:gd name="T51" fmla="*/ 265 h 954"/>
                <a:gd name="T52" fmla="*/ 136 w 995"/>
                <a:gd name="T53" fmla="*/ 271 h 954"/>
                <a:gd name="T54" fmla="*/ 172 w 995"/>
                <a:gd name="T55" fmla="*/ 271 h 954"/>
                <a:gd name="T56" fmla="*/ 221 w 995"/>
                <a:gd name="T57" fmla="*/ 281 h 954"/>
                <a:gd name="T58" fmla="*/ 260 w 995"/>
                <a:gd name="T59" fmla="*/ 299 h 954"/>
                <a:gd name="T60" fmla="*/ 299 w 995"/>
                <a:gd name="T61" fmla="*/ 333 h 954"/>
                <a:gd name="T62" fmla="*/ 336 w 995"/>
                <a:gd name="T63" fmla="*/ 393 h 954"/>
                <a:gd name="T64" fmla="*/ 352 w 995"/>
                <a:gd name="T65" fmla="*/ 448 h 954"/>
                <a:gd name="T66" fmla="*/ 359 w 995"/>
                <a:gd name="T67" fmla="*/ 484 h 954"/>
                <a:gd name="T68" fmla="*/ 372 w 995"/>
                <a:gd name="T69" fmla="*/ 628 h 954"/>
                <a:gd name="T70" fmla="*/ 390 w 995"/>
                <a:gd name="T71" fmla="*/ 695 h 954"/>
                <a:gd name="T72" fmla="*/ 433 w 995"/>
                <a:gd name="T73" fmla="*/ 777 h 954"/>
                <a:gd name="T74" fmla="*/ 489 w 995"/>
                <a:gd name="T75" fmla="*/ 841 h 954"/>
                <a:gd name="T76" fmla="*/ 555 w 995"/>
                <a:gd name="T77" fmla="*/ 888 h 954"/>
                <a:gd name="T78" fmla="*/ 625 w 995"/>
                <a:gd name="T79" fmla="*/ 919 h 954"/>
                <a:gd name="T80" fmla="*/ 696 w 995"/>
                <a:gd name="T81" fmla="*/ 940 h 954"/>
                <a:gd name="T82" fmla="*/ 807 w 995"/>
                <a:gd name="T83" fmla="*/ 953 h 954"/>
                <a:gd name="T84" fmla="*/ 898 w 995"/>
                <a:gd name="T85" fmla="*/ 953 h 954"/>
                <a:gd name="T86" fmla="*/ 958 w 995"/>
                <a:gd name="T87" fmla="*/ 946 h 954"/>
                <a:gd name="T88" fmla="*/ 912 w 995"/>
                <a:gd name="T89" fmla="*/ 698 h 954"/>
                <a:gd name="T90" fmla="*/ 855 w 995"/>
                <a:gd name="T91" fmla="*/ 708 h 954"/>
                <a:gd name="T92" fmla="*/ 831 w 995"/>
                <a:gd name="T93" fmla="*/ 709 h 9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995" h="954">
                  <a:moveTo>
                    <a:pt x="831" y="709"/>
                  </a:moveTo>
                  <a:lnTo>
                    <a:pt x="831" y="709"/>
                  </a:lnTo>
                  <a:lnTo>
                    <a:pt x="812" y="708"/>
                  </a:lnTo>
                  <a:lnTo>
                    <a:pt x="792" y="706"/>
                  </a:lnTo>
                  <a:lnTo>
                    <a:pt x="774" y="704"/>
                  </a:lnTo>
                  <a:lnTo>
                    <a:pt x="760" y="701"/>
                  </a:lnTo>
                  <a:lnTo>
                    <a:pt x="743" y="696"/>
                  </a:lnTo>
                  <a:lnTo>
                    <a:pt x="730" y="690"/>
                  </a:lnTo>
                  <a:lnTo>
                    <a:pt x="717" y="685"/>
                  </a:lnTo>
                  <a:lnTo>
                    <a:pt x="704" y="677"/>
                  </a:lnTo>
                  <a:lnTo>
                    <a:pt x="695" y="670"/>
                  </a:lnTo>
                  <a:lnTo>
                    <a:pt x="685" y="662"/>
                  </a:lnTo>
                  <a:lnTo>
                    <a:pt x="667" y="644"/>
                  </a:lnTo>
                  <a:lnTo>
                    <a:pt x="652" y="627"/>
                  </a:lnTo>
                  <a:lnTo>
                    <a:pt x="641" y="607"/>
                  </a:lnTo>
                  <a:lnTo>
                    <a:pt x="633" y="588"/>
                  </a:lnTo>
                  <a:lnTo>
                    <a:pt x="627" y="568"/>
                  </a:lnTo>
                  <a:lnTo>
                    <a:pt x="622" y="550"/>
                  </a:lnTo>
                  <a:lnTo>
                    <a:pt x="618" y="536"/>
                  </a:lnTo>
                  <a:lnTo>
                    <a:pt x="617" y="511"/>
                  </a:lnTo>
                  <a:lnTo>
                    <a:pt x="617" y="503"/>
                  </a:lnTo>
                  <a:lnTo>
                    <a:pt x="617" y="503"/>
                  </a:lnTo>
                  <a:lnTo>
                    <a:pt x="614" y="454"/>
                  </a:lnTo>
                  <a:lnTo>
                    <a:pt x="610" y="409"/>
                  </a:lnTo>
                  <a:lnTo>
                    <a:pt x="604" y="367"/>
                  </a:lnTo>
                  <a:lnTo>
                    <a:pt x="594" y="328"/>
                  </a:lnTo>
                  <a:lnTo>
                    <a:pt x="583" y="292"/>
                  </a:lnTo>
                  <a:lnTo>
                    <a:pt x="570" y="258"/>
                  </a:lnTo>
                  <a:lnTo>
                    <a:pt x="555" y="227"/>
                  </a:lnTo>
                  <a:lnTo>
                    <a:pt x="539" y="198"/>
                  </a:lnTo>
                  <a:lnTo>
                    <a:pt x="521" y="174"/>
                  </a:lnTo>
                  <a:lnTo>
                    <a:pt x="503" y="149"/>
                  </a:lnTo>
                  <a:lnTo>
                    <a:pt x="482" y="128"/>
                  </a:lnTo>
                  <a:lnTo>
                    <a:pt x="463" y="109"/>
                  </a:lnTo>
                  <a:lnTo>
                    <a:pt x="440" y="91"/>
                  </a:lnTo>
                  <a:lnTo>
                    <a:pt x="419" y="76"/>
                  </a:lnTo>
                  <a:lnTo>
                    <a:pt x="396" y="63"/>
                  </a:lnTo>
                  <a:lnTo>
                    <a:pt x="373" y="50"/>
                  </a:lnTo>
                  <a:lnTo>
                    <a:pt x="352" y="41"/>
                  </a:lnTo>
                  <a:lnTo>
                    <a:pt x="329" y="32"/>
                  </a:lnTo>
                  <a:lnTo>
                    <a:pt x="308" y="24"/>
                  </a:lnTo>
                  <a:lnTo>
                    <a:pt x="286" y="18"/>
                  </a:lnTo>
                  <a:lnTo>
                    <a:pt x="247" y="8"/>
                  </a:lnTo>
                  <a:lnTo>
                    <a:pt x="209" y="3"/>
                  </a:lnTo>
                  <a:lnTo>
                    <a:pt x="180" y="0"/>
                  </a:lnTo>
                  <a:lnTo>
                    <a:pt x="156" y="0"/>
                  </a:lnTo>
                  <a:lnTo>
                    <a:pt x="136" y="0"/>
                  </a:lnTo>
                  <a:lnTo>
                    <a:pt x="136" y="0"/>
                  </a:lnTo>
                  <a:lnTo>
                    <a:pt x="122" y="0"/>
                  </a:lnTo>
                  <a:lnTo>
                    <a:pt x="109" y="3"/>
                  </a:lnTo>
                  <a:lnTo>
                    <a:pt x="96" y="6"/>
                  </a:lnTo>
                  <a:lnTo>
                    <a:pt x="83" y="10"/>
                  </a:lnTo>
                  <a:lnTo>
                    <a:pt x="71" y="16"/>
                  </a:lnTo>
                  <a:lnTo>
                    <a:pt x="60" y="23"/>
                  </a:lnTo>
                  <a:lnTo>
                    <a:pt x="49" y="31"/>
                  </a:lnTo>
                  <a:lnTo>
                    <a:pt x="41" y="39"/>
                  </a:lnTo>
                  <a:lnTo>
                    <a:pt x="31" y="49"/>
                  </a:lnTo>
                  <a:lnTo>
                    <a:pt x="23" y="60"/>
                  </a:lnTo>
                  <a:lnTo>
                    <a:pt x="16" y="71"/>
                  </a:lnTo>
                  <a:lnTo>
                    <a:pt x="11" y="83"/>
                  </a:lnTo>
                  <a:lnTo>
                    <a:pt x="6" y="96"/>
                  </a:lnTo>
                  <a:lnTo>
                    <a:pt x="3" y="109"/>
                  </a:lnTo>
                  <a:lnTo>
                    <a:pt x="2" y="122"/>
                  </a:lnTo>
                  <a:lnTo>
                    <a:pt x="0" y="135"/>
                  </a:lnTo>
                  <a:lnTo>
                    <a:pt x="0" y="135"/>
                  </a:lnTo>
                  <a:lnTo>
                    <a:pt x="2" y="149"/>
                  </a:lnTo>
                  <a:lnTo>
                    <a:pt x="3" y="162"/>
                  </a:lnTo>
                  <a:lnTo>
                    <a:pt x="6" y="175"/>
                  </a:lnTo>
                  <a:lnTo>
                    <a:pt x="11" y="188"/>
                  </a:lnTo>
                  <a:lnTo>
                    <a:pt x="16" y="200"/>
                  </a:lnTo>
                  <a:lnTo>
                    <a:pt x="23" y="211"/>
                  </a:lnTo>
                  <a:lnTo>
                    <a:pt x="31" y="221"/>
                  </a:lnTo>
                  <a:lnTo>
                    <a:pt x="41" y="230"/>
                  </a:lnTo>
                  <a:lnTo>
                    <a:pt x="49" y="240"/>
                  </a:lnTo>
                  <a:lnTo>
                    <a:pt x="60" y="248"/>
                  </a:lnTo>
                  <a:lnTo>
                    <a:pt x="71" y="255"/>
                  </a:lnTo>
                  <a:lnTo>
                    <a:pt x="83" y="260"/>
                  </a:lnTo>
                  <a:lnTo>
                    <a:pt x="96" y="265"/>
                  </a:lnTo>
                  <a:lnTo>
                    <a:pt x="109" y="268"/>
                  </a:lnTo>
                  <a:lnTo>
                    <a:pt x="122" y="269"/>
                  </a:lnTo>
                  <a:lnTo>
                    <a:pt x="136" y="271"/>
                  </a:lnTo>
                  <a:lnTo>
                    <a:pt x="136" y="271"/>
                  </a:lnTo>
                  <a:lnTo>
                    <a:pt x="154" y="271"/>
                  </a:lnTo>
                  <a:lnTo>
                    <a:pt x="172" y="271"/>
                  </a:lnTo>
                  <a:lnTo>
                    <a:pt x="190" y="273"/>
                  </a:lnTo>
                  <a:lnTo>
                    <a:pt x="206" y="276"/>
                  </a:lnTo>
                  <a:lnTo>
                    <a:pt x="221" y="281"/>
                  </a:lnTo>
                  <a:lnTo>
                    <a:pt x="234" y="286"/>
                  </a:lnTo>
                  <a:lnTo>
                    <a:pt x="247" y="292"/>
                  </a:lnTo>
                  <a:lnTo>
                    <a:pt x="260" y="299"/>
                  </a:lnTo>
                  <a:lnTo>
                    <a:pt x="269" y="307"/>
                  </a:lnTo>
                  <a:lnTo>
                    <a:pt x="281" y="315"/>
                  </a:lnTo>
                  <a:lnTo>
                    <a:pt x="299" y="333"/>
                  </a:lnTo>
                  <a:lnTo>
                    <a:pt x="313" y="352"/>
                  </a:lnTo>
                  <a:lnTo>
                    <a:pt x="326" y="373"/>
                  </a:lnTo>
                  <a:lnTo>
                    <a:pt x="336" y="393"/>
                  </a:lnTo>
                  <a:lnTo>
                    <a:pt x="342" y="412"/>
                  </a:lnTo>
                  <a:lnTo>
                    <a:pt x="349" y="432"/>
                  </a:lnTo>
                  <a:lnTo>
                    <a:pt x="352" y="448"/>
                  </a:lnTo>
                  <a:lnTo>
                    <a:pt x="357" y="474"/>
                  </a:lnTo>
                  <a:lnTo>
                    <a:pt x="359" y="484"/>
                  </a:lnTo>
                  <a:lnTo>
                    <a:pt x="359" y="484"/>
                  </a:lnTo>
                  <a:lnTo>
                    <a:pt x="362" y="542"/>
                  </a:lnTo>
                  <a:lnTo>
                    <a:pt x="367" y="588"/>
                  </a:lnTo>
                  <a:lnTo>
                    <a:pt x="372" y="628"/>
                  </a:lnTo>
                  <a:lnTo>
                    <a:pt x="372" y="628"/>
                  </a:lnTo>
                  <a:lnTo>
                    <a:pt x="380" y="662"/>
                  </a:lnTo>
                  <a:lnTo>
                    <a:pt x="390" y="695"/>
                  </a:lnTo>
                  <a:lnTo>
                    <a:pt x="403" y="726"/>
                  </a:lnTo>
                  <a:lnTo>
                    <a:pt x="417" y="753"/>
                  </a:lnTo>
                  <a:lnTo>
                    <a:pt x="433" y="777"/>
                  </a:lnTo>
                  <a:lnTo>
                    <a:pt x="450" y="800"/>
                  </a:lnTo>
                  <a:lnTo>
                    <a:pt x="469" y="821"/>
                  </a:lnTo>
                  <a:lnTo>
                    <a:pt x="489" y="841"/>
                  </a:lnTo>
                  <a:lnTo>
                    <a:pt x="510" y="859"/>
                  </a:lnTo>
                  <a:lnTo>
                    <a:pt x="532" y="873"/>
                  </a:lnTo>
                  <a:lnTo>
                    <a:pt x="555" y="888"/>
                  </a:lnTo>
                  <a:lnTo>
                    <a:pt x="578" y="899"/>
                  </a:lnTo>
                  <a:lnTo>
                    <a:pt x="602" y="911"/>
                  </a:lnTo>
                  <a:lnTo>
                    <a:pt x="625" y="919"/>
                  </a:lnTo>
                  <a:lnTo>
                    <a:pt x="649" y="927"/>
                  </a:lnTo>
                  <a:lnTo>
                    <a:pt x="674" y="933"/>
                  </a:lnTo>
                  <a:lnTo>
                    <a:pt x="696" y="940"/>
                  </a:lnTo>
                  <a:lnTo>
                    <a:pt x="721" y="943"/>
                  </a:lnTo>
                  <a:lnTo>
                    <a:pt x="764" y="950"/>
                  </a:lnTo>
                  <a:lnTo>
                    <a:pt x="807" y="953"/>
                  </a:lnTo>
                  <a:lnTo>
                    <a:pt x="842" y="954"/>
                  </a:lnTo>
                  <a:lnTo>
                    <a:pt x="873" y="953"/>
                  </a:lnTo>
                  <a:lnTo>
                    <a:pt x="898" y="953"/>
                  </a:lnTo>
                  <a:lnTo>
                    <a:pt x="917" y="950"/>
                  </a:lnTo>
                  <a:lnTo>
                    <a:pt x="917" y="950"/>
                  </a:lnTo>
                  <a:lnTo>
                    <a:pt x="958" y="946"/>
                  </a:lnTo>
                  <a:lnTo>
                    <a:pt x="995" y="941"/>
                  </a:lnTo>
                  <a:lnTo>
                    <a:pt x="912" y="698"/>
                  </a:lnTo>
                  <a:lnTo>
                    <a:pt x="912" y="698"/>
                  </a:lnTo>
                  <a:lnTo>
                    <a:pt x="896" y="703"/>
                  </a:lnTo>
                  <a:lnTo>
                    <a:pt x="881" y="704"/>
                  </a:lnTo>
                  <a:lnTo>
                    <a:pt x="855" y="708"/>
                  </a:lnTo>
                  <a:lnTo>
                    <a:pt x="838" y="709"/>
                  </a:lnTo>
                  <a:lnTo>
                    <a:pt x="831" y="709"/>
                  </a:lnTo>
                  <a:lnTo>
                    <a:pt x="831" y="709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Freeform: Shape 3"/>
            <p:cNvSpPr>
              <a:spLocks/>
            </p:cNvSpPr>
            <p:nvPr/>
          </p:nvSpPr>
          <p:spPr bwMode="auto">
            <a:xfrm>
              <a:off x="2584693" y="2026180"/>
              <a:ext cx="1123612" cy="1327121"/>
            </a:xfrm>
            <a:custGeom>
              <a:avLst/>
              <a:gdLst>
                <a:gd name="T0" fmla="*/ 606 w 784"/>
                <a:gd name="T1" fmla="*/ 0 h 926"/>
                <a:gd name="T2" fmla="*/ 516 w 784"/>
                <a:gd name="T3" fmla="*/ 4 h 926"/>
                <a:gd name="T4" fmla="*/ 438 w 784"/>
                <a:gd name="T5" fmla="*/ 17 h 926"/>
                <a:gd name="T6" fmla="*/ 373 w 784"/>
                <a:gd name="T7" fmla="*/ 42 h 926"/>
                <a:gd name="T8" fmla="*/ 318 w 784"/>
                <a:gd name="T9" fmla="*/ 71 h 926"/>
                <a:gd name="T10" fmla="*/ 271 w 784"/>
                <a:gd name="T11" fmla="*/ 107 h 926"/>
                <a:gd name="T12" fmla="*/ 236 w 784"/>
                <a:gd name="T13" fmla="*/ 146 h 926"/>
                <a:gd name="T14" fmla="*/ 206 w 784"/>
                <a:gd name="T15" fmla="*/ 188 h 926"/>
                <a:gd name="T16" fmla="*/ 184 w 784"/>
                <a:gd name="T17" fmla="*/ 232 h 926"/>
                <a:gd name="T18" fmla="*/ 167 w 784"/>
                <a:gd name="T19" fmla="*/ 276 h 926"/>
                <a:gd name="T20" fmla="*/ 156 w 784"/>
                <a:gd name="T21" fmla="*/ 318 h 926"/>
                <a:gd name="T22" fmla="*/ 146 w 784"/>
                <a:gd name="T23" fmla="*/ 392 h 926"/>
                <a:gd name="T24" fmla="*/ 145 w 784"/>
                <a:gd name="T25" fmla="*/ 446 h 926"/>
                <a:gd name="T26" fmla="*/ 146 w 784"/>
                <a:gd name="T27" fmla="*/ 467 h 926"/>
                <a:gd name="T28" fmla="*/ 143 w 784"/>
                <a:gd name="T29" fmla="*/ 516 h 926"/>
                <a:gd name="T30" fmla="*/ 133 w 784"/>
                <a:gd name="T31" fmla="*/ 558 h 926"/>
                <a:gd name="T32" fmla="*/ 119 w 784"/>
                <a:gd name="T33" fmla="*/ 594 h 926"/>
                <a:gd name="T34" fmla="*/ 99 w 784"/>
                <a:gd name="T35" fmla="*/ 621 h 926"/>
                <a:gd name="T36" fmla="*/ 76 w 784"/>
                <a:gd name="T37" fmla="*/ 644 h 926"/>
                <a:gd name="T38" fmla="*/ 52 w 784"/>
                <a:gd name="T39" fmla="*/ 660 h 926"/>
                <a:gd name="T40" fmla="*/ 26 w 784"/>
                <a:gd name="T41" fmla="*/ 673 h 926"/>
                <a:gd name="T42" fmla="*/ 83 w 784"/>
                <a:gd name="T43" fmla="*/ 926 h 926"/>
                <a:gd name="T44" fmla="*/ 112 w 784"/>
                <a:gd name="T45" fmla="*/ 918 h 926"/>
                <a:gd name="T46" fmla="*/ 164 w 784"/>
                <a:gd name="T47" fmla="*/ 900 h 926"/>
                <a:gd name="T48" fmla="*/ 210 w 784"/>
                <a:gd name="T49" fmla="*/ 878 h 926"/>
                <a:gd name="T50" fmla="*/ 249 w 784"/>
                <a:gd name="T51" fmla="*/ 848 h 926"/>
                <a:gd name="T52" fmla="*/ 281 w 784"/>
                <a:gd name="T53" fmla="*/ 818 h 926"/>
                <a:gd name="T54" fmla="*/ 309 w 784"/>
                <a:gd name="T55" fmla="*/ 784 h 926"/>
                <a:gd name="T56" fmla="*/ 330 w 784"/>
                <a:gd name="T57" fmla="*/ 749 h 926"/>
                <a:gd name="T58" fmla="*/ 354 w 784"/>
                <a:gd name="T59" fmla="*/ 696 h 926"/>
                <a:gd name="T60" fmla="*/ 375 w 784"/>
                <a:gd name="T61" fmla="*/ 626 h 926"/>
                <a:gd name="T62" fmla="*/ 383 w 784"/>
                <a:gd name="T63" fmla="*/ 568 h 926"/>
                <a:gd name="T64" fmla="*/ 385 w 784"/>
                <a:gd name="T65" fmla="*/ 529 h 926"/>
                <a:gd name="T66" fmla="*/ 385 w 784"/>
                <a:gd name="T67" fmla="*/ 513 h 926"/>
                <a:gd name="T68" fmla="*/ 385 w 784"/>
                <a:gd name="T69" fmla="*/ 465 h 926"/>
                <a:gd name="T70" fmla="*/ 390 w 784"/>
                <a:gd name="T71" fmla="*/ 425 h 926"/>
                <a:gd name="T72" fmla="*/ 399 w 784"/>
                <a:gd name="T73" fmla="*/ 389 h 926"/>
                <a:gd name="T74" fmla="*/ 412 w 784"/>
                <a:gd name="T75" fmla="*/ 358 h 926"/>
                <a:gd name="T76" fmla="*/ 430 w 784"/>
                <a:gd name="T77" fmla="*/ 332 h 926"/>
                <a:gd name="T78" fmla="*/ 450 w 784"/>
                <a:gd name="T79" fmla="*/ 311 h 926"/>
                <a:gd name="T80" fmla="*/ 492 w 784"/>
                <a:gd name="T81" fmla="*/ 279 h 926"/>
                <a:gd name="T82" fmla="*/ 536 w 784"/>
                <a:gd name="T83" fmla="*/ 259 h 926"/>
                <a:gd name="T84" fmla="*/ 575 w 784"/>
                <a:gd name="T85" fmla="*/ 250 h 926"/>
                <a:gd name="T86" fmla="*/ 614 w 784"/>
                <a:gd name="T87" fmla="*/ 245 h 926"/>
                <a:gd name="T88" fmla="*/ 630 w 784"/>
                <a:gd name="T89" fmla="*/ 243 h 926"/>
                <a:gd name="T90" fmla="*/ 659 w 784"/>
                <a:gd name="T91" fmla="*/ 245 h 926"/>
                <a:gd name="T92" fmla="*/ 685 w 784"/>
                <a:gd name="T93" fmla="*/ 250 h 926"/>
                <a:gd name="T94" fmla="*/ 719 w 784"/>
                <a:gd name="T95" fmla="*/ 264 h 926"/>
                <a:gd name="T96" fmla="*/ 784 w 784"/>
                <a:gd name="T97" fmla="*/ 24 h 926"/>
                <a:gd name="T98" fmla="*/ 716 w 784"/>
                <a:gd name="T99" fmla="*/ 8 h 926"/>
                <a:gd name="T100" fmla="*/ 659 w 784"/>
                <a:gd name="T101" fmla="*/ 1 h 926"/>
                <a:gd name="T102" fmla="*/ 606 w 784"/>
                <a:gd name="T103" fmla="*/ 0 h 9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784" h="926">
                  <a:moveTo>
                    <a:pt x="606" y="0"/>
                  </a:moveTo>
                  <a:lnTo>
                    <a:pt x="606" y="0"/>
                  </a:lnTo>
                  <a:lnTo>
                    <a:pt x="560" y="0"/>
                  </a:lnTo>
                  <a:lnTo>
                    <a:pt x="516" y="4"/>
                  </a:lnTo>
                  <a:lnTo>
                    <a:pt x="476" y="9"/>
                  </a:lnTo>
                  <a:lnTo>
                    <a:pt x="438" y="17"/>
                  </a:lnTo>
                  <a:lnTo>
                    <a:pt x="404" y="29"/>
                  </a:lnTo>
                  <a:lnTo>
                    <a:pt x="373" y="42"/>
                  </a:lnTo>
                  <a:lnTo>
                    <a:pt x="344" y="55"/>
                  </a:lnTo>
                  <a:lnTo>
                    <a:pt x="318" y="71"/>
                  </a:lnTo>
                  <a:lnTo>
                    <a:pt x="294" y="87"/>
                  </a:lnTo>
                  <a:lnTo>
                    <a:pt x="271" y="107"/>
                  </a:lnTo>
                  <a:lnTo>
                    <a:pt x="252" y="125"/>
                  </a:lnTo>
                  <a:lnTo>
                    <a:pt x="236" y="146"/>
                  </a:lnTo>
                  <a:lnTo>
                    <a:pt x="219" y="167"/>
                  </a:lnTo>
                  <a:lnTo>
                    <a:pt x="206" y="188"/>
                  </a:lnTo>
                  <a:lnTo>
                    <a:pt x="193" y="209"/>
                  </a:lnTo>
                  <a:lnTo>
                    <a:pt x="184" y="232"/>
                  </a:lnTo>
                  <a:lnTo>
                    <a:pt x="175" y="253"/>
                  </a:lnTo>
                  <a:lnTo>
                    <a:pt x="167" y="276"/>
                  </a:lnTo>
                  <a:lnTo>
                    <a:pt x="161" y="297"/>
                  </a:lnTo>
                  <a:lnTo>
                    <a:pt x="156" y="318"/>
                  </a:lnTo>
                  <a:lnTo>
                    <a:pt x="149" y="357"/>
                  </a:lnTo>
                  <a:lnTo>
                    <a:pt x="146" y="392"/>
                  </a:lnTo>
                  <a:lnTo>
                    <a:pt x="145" y="423"/>
                  </a:lnTo>
                  <a:lnTo>
                    <a:pt x="145" y="446"/>
                  </a:lnTo>
                  <a:lnTo>
                    <a:pt x="146" y="467"/>
                  </a:lnTo>
                  <a:lnTo>
                    <a:pt x="146" y="467"/>
                  </a:lnTo>
                  <a:lnTo>
                    <a:pt x="146" y="493"/>
                  </a:lnTo>
                  <a:lnTo>
                    <a:pt x="143" y="516"/>
                  </a:lnTo>
                  <a:lnTo>
                    <a:pt x="140" y="538"/>
                  </a:lnTo>
                  <a:lnTo>
                    <a:pt x="133" y="558"/>
                  </a:lnTo>
                  <a:lnTo>
                    <a:pt x="127" y="576"/>
                  </a:lnTo>
                  <a:lnTo>
                    <a:pt x="119" y="594"/>
                  </a:lnTo>
                  <a:lnTo>
                    <a:pt x="109" y="608"/>
                  </a:lnTo>
                  <a:lnTo>
                    <a:pt x="99" y="621"/>
                  </a:lnTo>
                  <a:lnTo>
                    <a:pt x="88" y="633"/>
                  </a:lnTo>
                  <a:lnTo>
                    <a:pt x="76" y="644"/>
                  </a:lnTo>
                  <a:lnTo>
                    <a:pt x="63" y="654"/>
                  </a:lnTo>
                  <a:lnTo>
                    <a:pt x="52" y="660"/>
                  </a:lnTo>
                  <a:lnTo>
                    <a:pt x="39" y="668"/>
                  </a:lnTo>
                  <a:lnTo>
                    <a:pt x="26" y="673"/>
                  </a:lnTo>
                  <a:lnTo>
                    <a:pt x="0" y="683"/>
                  </a:lnTo>
                  <a:lnTo>
                    <a:pt x="83" y="926"/>
                  </a:lnTo>
                  <a:lnTo>
                    <a:pt x="83" y="926"/>
                  </a:lnTo>
                  <a:lnTo>
                    <a:pt x="112" y="918"/>
                  </a:lnTo>
                  <a:lnTo>
                    <a:pt x="138" y="910"/>
                  </a:lnTo>
                  <a:lnTo>
                    <a:pt x="164" y="900"/>
                  </a:lnTo>
                  <a:lnTo>
                    <a:pt x="188" y="889"/>
                  </a:lnTo>
                  <a:lnTo>
                    <a:pt x="210" y="878"/>
                  </a:lnTo>
                  <a:lnTo>
                    <a:pt x="231" y="863"/>
                  </a:lnTo>
                  <a:lnTo>
                    <a:pt x="249" y="848"/>
                  </a:lnTo>
                  <a:lnTo>
                    <a:pt x="266" y="834"/>
                  </a:lnTo>
                  <a:lnTo>
                    <a:pt x="281" y="818"/>
                  </a:lnTo>
                  <a:lnTo>
                    <a:pt x="296" y="801"/>
                  </a:lnTo>
                  <a:lnTo>
                    <a:pt x="309" y="784"/>
                  </a:lnTo>
                  <a:lnTo>
                    <a:pt x="320" y="767"/>
                  </a:lnTo>
                  <a:lnTo>
                    <a:pt x="330" y="749"/>
                  </a:lnTo>
                  <a:lnTo>
                    <a:pt x="339" y="732"/>
                  </a:lnTo>
                  <a:lnTo>
                    <a:pt x="354" y="696"/>
                  </a:lnTo>
                  <a:lnTo>
                    <a:pt x="365" y="660"/>
                  </a:lnTo>
                  <a:lnTo>
                    <a:pt x="375" y="626"/>
                  </a:lnTo>
                  <a:lnTo>
                    <a:pt x="380" y="595"/>
                  </a:lnTo>
                  <a:lnTo>
                    <a:pt x="383" y="568"/>
                  </a:lnTo>
                  <a:lnTo>
                    <a:pt x="385" y="545"/>
                  </a:lnTo>
                  <a:lnTo>
                    <a:pt x="385" y="529"/>
                  </a:lnTo>
                  <a:lnTo>
                    <a:pt x="385" y="513"/>
                  </a:lnTo>
                  <a:lnTo>
                    <a:pt x="385" y="513"/>
                  </a:lnTo>
                  <a:lnTo>
                    <a:pt x="385" y="488"/>
                  </a:lnTo>
                  <a:lnTo>
                    <a:pt x="385" y="465"/>
                  </a:lnTo>
                  <a:lnTo>
                    <a:pt x="386" y="444"/>
                  </a:lnTo>
                  <a:lnTo>
                    <a:pt x="390" y="425"/>
                  </a:lnTo>
                  <a:lnTo>
                    <a:pt x="395" y="407"/>
                  </a:lnTo>
                  <a:lnTo>
                    <a:pt x="399" y="389"/>
                  </a:lnTo>
                  <a:lnTo>
                    <a:pt x="406" y="373"/>
                  </a:lnTo>
                  <a:lnTo>
                    <a:pt x="412" y="358"/>
                  </a:lnTo>
                  <a:lnTo>
                    <a:pt x="421" y="345"/>
                  </a:lnTo>
                  <a:lnTo>
                    <a:pt x="430" y="332"/>
                  </a:lnTo>
                  <a:lnTo>
                    <a:pt x="440" y="321"/>
                  </a:lnTo>
                  <a:lnTo>
                    <a:pt x="450" y="311"/>
                  </a:lnTo>
                  <a:lnTo>
                    <a:pt x="471" y="293"/>
                  </a:lnTo>
                  <a:lnTo>
                    <a:pt x="492" y="279"/>
                  </a:lnTo>
                  <a:lnTo>
                    <a:pt x="515" y="267"/>
                  </a:lnTo>
                  <a:lnTo>
                    <a:pt x="536" y="259"/>
                  </a:lnTo>
                  <a:lnTo>
                    <a:pt x="557" y="253"/>
                  </a:lnTo>
                  <a:lnTo>
                    <a:pt x="575" y="250"/>
                  </a:lnTo>
                  <a:lnTo>
                    <a:pt x="602" y="245"/>
                  </a:lnTo>
                  <a:lnTo>
                    <a:pt x="614" y="245"/>
                  </a:lnTo>
                  <a:lnTo>
                    <a:pt x="614" y="245"/>
                  </a:lnTo>
                  <a:lnTo>
                    <a:pt x="630" y="243"/>
                  </a:lnTo>
                  <a:lnTo>
                    <a:pt x="645" y="243"/>
                  </a:lnTo>
                  <a:lnTo>
                    <a:pt x="659" y="245"/>
                  </a:lnTo>
                  <a:lnTo>
                    <a:pt x="672" y="246"/>
                  </a:lnTo>
                  <a:lnTo>
                    <a:pt x="685" y="250"/>
                  </a:lnTo>
                  <a:lnTo>
                    <a:pt x="696" y="254"/>
                  </a:lnTo>
                  <a:lnTo>
                    <a:pt x="719" y="264"/>
                  </a:lnTo>
                  <a:lnTo>
                    <a:pt x="784" y="24"/>
                  </a:lnTo>
                  <a:lnTo>
                    <a:pt x="784" y="24"/>
                  </a:lnTo>
                  <a:lnTo>
                    <a:pt x="748" y="16"/>
                  </a:lnTo>
                  <a:lnTo>
                    <a:pt x="716" y="8"/>
                  </a:lnTo>
                  <a:lnTo>
                    <a:pt x="685" y="3"/>
                  </a:lnTo>
                  <a:lnTo>
                    <a:pt x="659" y="1"/>
                  </a:lnTo>
                  <a:lnTo>
                    <a:pt x="620" y="0"/>
                  </a:lnTo>
                  <a:lnTo>
                    <a:pt x="606" y="0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Freeform: Shape 4"/>
            <p:cNvSpPr>
              <a:spLocks/>
            </p:cNvSpPr>
            <p:nvPr/>
          </p:nvSpPr>
          <p:spPr bwMode="auto">
            <a:xfrm>
              <a:off x="3606678" y="2060575"/>
              <a:ext cx="1473308" cy="1314222"/>
            </a:xfrm>
            <a:custGeom>
              <a:avLst/>
              <a:gdLst>
                <a:gd name="T0" fmla="*/ 591 w 1028"/>
                <a:gd name="T1" fmla="*/ 670 h 917"/>
                <a:gd name="T2" fmla="*/ 550 w 1028"/>
                <a:gd name="T3" fmla="*/ 669 h 917"/>
                <a:gd name="T4" fmla="*/ 515 w 1028"/>
                <a:gd name="T5" fmla="*/ 664 h 917"/>
                <a:gd name="T6" fmla="*/ 484 w 1028"/>
                <a:gd name="T7" fmla="*/ 656 h 917"/>
                <a:gd name="T8" fmla="*/ 458 w 1028"/>
                <a:gd name="T9" fmla="*/ 644 h 917"/>
                <a:gd name="T10" fmla="*/ 435 w 1028"/>
                <a:gd name="T11" fmla="*/ 630 h 917"/>
                <a:gd name="T12" fmla="*/ 401 w 1028"/>
                <a:gd name="T13" fmla="*/ 596 h 917"/>
                <a:gd name="T14" fmla="*/ 378 w 1028"/>
                <a:gd name="T15" fmla="*/ 560 h 917"/>
                <a:gd name="T16" fmla="*/ 367 w 1028"/>
                <a:gd name="T17" fmla="*/ 523 h 917"/>
                <a:gd name="T18" fmla="*/ 361 w 1028"/>
                <a:gd name="T19" fmla="*/ 477 h 917"/>
                <a:gd name="T20" fmla="*/ 361 w 1028"/>
                <a:gd name="T21" fmla="*/ 461 h 917"/>
                <a:gd name="T22" fmla="*/ 356 w 1028"/>
                <a:gd name="T23" fmla="*/ 393 h 917"/>
                <a:gd name="T24" fmla="*/ 351 w 1028"/>
                <a:gd name="T25" fmla="*/ 346 h 917"/>
                <a:gd name="T26" fmla="*/ 336 w 1028"/>
                <a:gd name="T27" fmla="*/ 271 h 917"/>
                <a:gd name="T28" fmla="*/ 312 w 1028"/>
                <a:gd name="T29" fmla="*/ 206 h 917"/>
                <a:gd name="T30" fmla="*/ 281 w 1028"/>
                <a:gd name="T31" fmla="*/ 151 h 917"/>
                <a:gd name="T32" fmla="*/ 244 w 1028"/>
                <a:gd name="T33" fmla="*/ 105 h 917"/>
                <a:gd name="T34" fmla="*/ 201 w 1028"/>
                <a:gd name="T35" fmla="*/ 70 h 917"/>
                <a:gd name="T36" fmla="*/ 156 w 1028"/>
                <a:gd name="T37" fmla="*/ 41 h 917"/>
                <a:gd name="T38" fmla="*/ 111 w 1028"/>
                <a:gd name="T39" fmla="*/ 18 h 917"/>
                <a:gd name="T40" fmla="*/ 65 w 1028"/>
                <a:gd name="T41" fmla="*/ 0 h 917"/>
                <a:gd name="T42" fmla="*/ 0 w 1028"/>
                <a:gd name="T43" fmla="*/ 240 h 917"/>
                <a:gd name="T44" fmla="*/ 23 w 1028"/>
                <a:gd name="T45" fmla="*/ 255 h 917"/>
                <a:gd name="T46" fmla="*/ 41 w 1028"/>
                <a:gd name="T47" fmla="*/ 271 h 917"/>
                <a:gd name="T48" fmla="*/ 72 w 1028"/>
                <a:gd name="T49" fmla="*/ 313 h 917"/>
                <a:gd name="T50" fmla="*/ 93 w 1028"/>
                <a:gd name="T51" fmla="*/ 360 h 917"/>
                <a:gd name="T52" fmla="*/ 106 w 1028"/>
                <a:gd name="T53" fmla="*/ 407 h 917"/>
                <a:gd name="T54" fmla="*/ 114 w 1028"/>
                <a:gd name="T55" fmla="*/ 451 h 917"/>
                <a:gd name="T56" fmla="*/ 117 w 1028"/>
                <a:gd name="T57" fmla="*/ 514 h 917"/>
                <a:gd name="T58" fmla="*/ 117 w 1028"/>
                <a:gd name="T59" fmla="*/ 524 h 917"/>
                <a:gd name="T60" fmla="*/ 127 w 1028"/>
                <a:gd name="T61" fmla="*/ 599 h 917"/>
                <a:gd name="T62" fmla="*/ 145 w 1028"/>
                <a:gd name="T63" fmla="*/ 662 h 917"/>
                <a:gd name="T64" fmla="*/ 171 w 1028"/>
                <a:gd name="T65" fmla="*/ 719 h 917"/>
                <a:gd name="T66" fmla="*/ 201 w 1028"/>
                <a:gd name="T67" fmla="*/ 764 h 917"/>
                <a:gd name="T68" fmla="*/ 239 w 1028"/>
                <a:gd name="T69" fmla="*/ 803 h 917"/>
                <a:gd name="T70" fmla="*/ 278 w 1028"/>
                <a:gd name="T71" fmla="*/ 836 h 917"/>
                <a:gd name="T72" fmla="*/ 320 w 1028"/>
                <a:gd name="T73" fmla="*/ 860 h 917"/>
                <a:gd name="T74" fmla="*/ 364 w 1028"/>
                <a:gd name="T75" fmla="*/ 880 h 917"/>
                <a:gd name="T76" fmla="*/ 406 w 1028"/>
                <a:gd name="T77" fmla="*/ 894 h 917"/>
                <a:gd name="T78" fmla="*/ 487 w 1028"/>
                <a:gd name="T79" fmla="*/ 911 h 917"/>
                <a:gd name="T80" fmla="*/ 550 w 1028"/>
                <a:gd name="T81" fmla="*/ 917 h 917"/>
                <a:gd name="T82" fmla="*/ 591 w 1028"/>
                <a:gd name="T83" fmla="*/ 917 h 917"/>
                <a:gd name="T84" fmla="*/ 606 w 1028"/>
                <a:gd name="T85" fmla="*/ 917 h 917"/>
                <a:gd name="T86" fmla="*/ 669 w 1028"/>
                <a:gd name="T87" fmla="*/ 914 h 917"/>
                <a:gd name="T88" fmla="*/ 732 w 1028"/>
                <a:gd name="T89" fmla="*/ 906 h 917"/>
                <a:gd name="T90" fmla="*/ 802 w 1028"/>
                <a:gd name="T91" fmla="*/ 886 h 917"/>
                <a:gd name="T92" fmla="*/ 857 w 1028"/>
                <a:gd name="T93" fmla="*/ 863 h 917"/>
                <a:gd name="T94" fmla="*/ 895 w 1028"/>
                <a:gd name="T95" fmla="*/ 842 h 917"/>
                <a:gd name="T96" fmla="*/ 929 w 1028"/>
                <a:gd name="T97" fmla="*/ 818 h 917"/>
                <a:gd name="T98" fmla="*/ 961 w 1028"/>
                <a:gd name="T99" fmla="*/ 787 h 917"/>
                <a:gd name="T100" fmla="*/ 990 w 1028"/>
                <a:gd name="T101" fmla="*/ 753 h 917"/>
                <a:gd name="T102" fmla="*/ 1016 w 1028"/>
                <a:gd name="T103" fmla="*/ 711 h 917"/>
                <a:gd name="T104" fmla="*/ 810 w 1028"/>
                <a:gd name="T105" fmla="*/ 544 h 917"/>
                <a:gd name="T106" fmla="*/ 800 w 1028"/>
                <a:gd name="T107" fmla="*/ 566 h 917"/>
                <a:gd name="T108" fmla="*/ 787 w 1028"/>
                <a:gd name="T109" fmla="*/ 589 h 917"/>
                <a:gd name="T110" fmla="*/ 770 w 1028"/>
                <a:gd name="T111" fmla="*/ 612 h 917"/>
                <a:gd name="T112" fmla="*/ 745 w 1028"/>
                <a:gd name="T113" fmla="*/ 631 h 917"/>
                <a:gd name="T114" fmla="*/ 718 w 1028"/>
                <a:gd name="T115" fmla="*/ 648 h 917"/>
                <a:gd name="T116" fmla="*/ 682 w 1028"/>
                <a:gd name="T117" fmla="*/ 661 h 917"/>
                <a:gd name="T118" fmla="*/ 641 w 1028"/>
                <a:gd name="T119" fmla="*/ 669 h 917"/>
                <a:gd name="T120" fmla="*/ 591 w 1028"/>
                <a:gd name="T121" fmla="*/ 670 h 9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28" h="917">
                  <a:moveTo>
                    <a:pt x="591" y="670"/>
                  </a:moveTo>
                  <a:lnTo>
                    <a:pt x="591" y="670"/>
                  </a:lnTo>
                  <a:lnTo>
                    <a:pt x="570" y="670"/>
                  </a:lnTo>
                  <a:lnTo>
                    <a:pt x="550" y="669"/>
                  </a:lnTo>
                  <a:lnTo>
                    <a:pt x="533" y="667"/>
                  </a:lnTo>
                  <a:lnTo>
                    <a:pt x="515" y="664"/>
                  </a:lnTo>
                  <a:lnTo>
                    <a:pt x="498" y="661"/>
                  </a:lnTo>
                  <a:lnTo>
                    <a:pt x="484" y="656"/>
                  </a:lnTo>
                  <a:lnTo>
                    <a:pt x="471" y="649"/>
                  </a:lnTo>
                  <a:lnTo>
                    <a:pt x="458" y="644"/>
                  </a:lnTo>
                  <a:lnTo>
                    <a:pt x="447" y="638"/>
                  </a:lnTo>
                  <a:lnTo>
                    <a:pt x="435" y="630"/>
                  </a:lnTo>
                  <a:lnTo>
                    <a:pt x="416" y="613"/>
                  </a:lnTo>
                  <a:lnTo>
                    <a:pt x="401" y="596"/>
                  </a:lnTo>
                  <a:lnTo>
                    <a:pt x="388" y="578"/>
                  </a:lnTo>
                  <a:lnTo>
                    <a:pt x="378" y="560"/>
                  </a:lnTo>
                  <a:lnTo>
                    <a:pt x="372" y="540"/>
                  </a:lnTo>
                  <a:lnTo>
                    <a:pt x="367" y="523"/>
                  </a:lnTo>
                  <a:lnTo>
                    <a:pt x="362" y="506"/>
                  </a:lnTo>
                  <a:lnTo>
                    <a:pt x="361" y="477"/>
                  </a:lnTo>
                  <a:lnTo>
                    <a:pt x="361" y="461"/>
                  </a:lnTo>
                  <a:lnTo>
                    <a:pt x="361" y="461"/>
                  </a:lnTo>
                  <a:lnTo>
                    <a:pt x="359" y="432"/>
                  </a:lnTo>
                  <a:lnTo>
                    <a:pt x="356" y="393"/>
                  </a:lnTo>
                  <a:lnTo>
                    <a:pt x="351" y="346"/>
                  </a:lnTo>
                  <a:lnTo>
                    <a:pt x="351" y="346"/>
                  </a:lnTo>
                  <a:lnTo>
                    <a:pt x="344" y="307"/>
                  </a:lnTo>
                  <a:lnTo>
                    <a:pt x="336" y="271"/>
                  </a:lnTo>
                  <a:lnTo>
                    <a:pt x="325" y="237"/>
                  </a:lnTo>
                  <a:lnTo>
                    <a:pt x="312" y="206"/>
                  </a:lnTo>
                  <a:lnTo>
                    <a:pt x="297" y="177"/>
                  </a:lnTo>
                  <a:lnTo>
                    <a:pt x="281" y="151"/>
                  </a:lnTo>
                  <a:lnTo>
                    <a:pt x="263" y="127"/>
                  </a:lnTo>
                  <a:lnTo>
                    <a:pt x="244" y="105"/>
                  </a:lnTo>
                  <a:lnTo>
                    <a:pt x="223" y="86"/>
                  </a:lnTo>
                  <a:lnTo>
                    <a:pt x="201" y="70"/>
                  </a:lnTo>
                  <a:lnTo>
                    <a:pt x="179" y="54"/>
                  </a:lnTo>
                  <a:lnTo>
                    <a:pt x="156" y="41"/>
                  </a:lnTo>
                  <a:lnTo>
                    <a:pt x="133" y="28"/>
                  </a:lnTo>
                  <a:lnTo>
                    <a:pt x="111" y="18"/>
                  </a:lnTo>
                  <a:lnTo>
                    <a:pt x="88" y="8"/>
                  </a:lnTo>
                  <a:lnTo>
                    <a:pt x="65" y="0"/>
                  </a:lnTo>
                  <a:lnTo>
                    <a:pt x="0" y="240"/>
                  </a:lnTo>
                  <a:lnTo>
                    <a:pt x="0" y="240"/>
                  </a:lnTo>
                  <a:lnTo>
                    <a:pt x="12" y="247"/>
                  </a:lnTo>
                  <a:lnTo>
                    <a:pt x="23" y="255"/>
                  </a:lnTo>
                  <a:lnTo>
                    <a:pt x="33" y="263"/>
                  </a:lnTo>
                  <a:lnTo>
                    <a:pt x="41" y="271"/>
                  </a:lnTo>
                  <a:lnTo>
                    <a:pt x="57" y="290"/>
                  </a:lnTo>
                  <a:lnTo>
                    <a:pt x="72" y="313"/>
                  </a:lnTo>
                  <a:lnTo>
                    <a:pt x="83" y="336"/>
                  </a:lnTo>
                  <a:lnTo>
                    <a:pt x="93" y="360"/>
                  </a:lnTo>
                  <a:lnTo>
                    <a:pt x="99" y="383"/>
                  </a:lnTo>
                  <a:lnTo>
                    <a:pt x="106" y="407"/>
                  </a:lnTo>
                  <a:lnTo>
                    <a:pt x="111" y="430"/>
                  </a:lnTo>
                  <a:lnTo>
                    <a:pt x="114" y="451"/>
                  </a:lnTo>
                  <a:lnTo>
                    <a:pt x="117" y="489"/>
                  </a:lnTo>
                  <a:lnTo>
                    <a:pt x="117" y="514"/>
                  </a:lnTo>
                  <a:lnTo>
                    <a:pt x="117" y="524"/>
                  </a:lnTo>
                  <a:lnTo>
                    <a:pt x="117" y="524"/>
                  </a:lnTo>
                  <a:lnTo>
                    <a:pt x="120" y="562"/>
                  </a:lnTo>
                  <a:lnTo>
                    <a:pt x="127" y="599"/>
                  </a:lnTo>
                  <a:lnTo>
                    <a:pt x="135" y="631"/>
                  </a:lnTo>
                  <a:lnTo>
                    <a:pt x="145" y="662"/>
                  </a:lnTo>
                  <a:lnTo>
                    <a:pt x="156" y="691"/>
                  </a:lnTo>
                  <a:lnTo>
                    <a:pt x="171" y="719"/>
                  </a:lnTo>
                  <a:lnTo>
                    <a:pt x="185" y="743"/>
                  </a:lnTo>
                  <a:lnTo>
                    <a:pt x="201" y="764"/>
                  </a:lnTo>
                  <a:lnTo>
                    <a:pt x="219" y="786"/>
                  </a:lnTo>
                  <a:lnTo>
                    <a:pt x="239" y="803"/>
                  </a:lnTo>
                  <a:lnTo>
                    <a:pt x="258" y="820"/>
                  </a:lnTo>
                  <a:lnTo>
                    <a:pt x="278" y="836"/>
                  </a:lnTo>
                  <a:lnTo>
                    <a:pt x="299" y="849"/>
                  </a:lnTo>
                  <a:lnTo>
                    <a:pt x="320" y="860"/>
                  </a:lnTo>
                  <a:lnTo>
                    <a:pt x="343" y="872"/>
                  </a:lnTo>
                  <a:lnTo>
                    <a:pt x="364" y="880"/>
                  </a:lnTo>
                  <a:lnTo>
                    <a:pt x="385" y="888"/>
                  </a:lnTo>
                  <a:lnTo>
                    <a:pt x="406" y="894"/>
                  </a:lnTo>
                  <a:lnTo>
                    <a:pt x="448" y="904"/>
                  </a:lnTo>
                  <a:lnTo>
                    <a:pt x="487" y="911"/>
                  </a:lnTo>
                  <a:lnTo>
                    <a:pt x="521" y="915"/>
                  </a:lnTo>
                  <a:lnTo>
                    <a:pt x="550" y="917"/>
                  </a:lnTo>
                  <a:lnTo>
                    <a:pt x="572" y="917"/>
                  </a:lnTo>
                  <a:lnTo>
                    <a:pt x="591" y="917"/>
                  </a:lnTo>
                  <a:lnTo>
                    <a:pt x="591" y="917"/>
                  </a:lnTo>
                  <a:lnTo>
                    <a:pt x="606" y="917"/>
                  </a:lnTo>
                  <a:lnTo>
                    <a:pt x="643" y="917"/>
                  </a:lnTo>
                  <a:lnTo>
                    <a:pt x="669" y="914"/>
                  </a:lnTo>
                  <a:lnTo>
                    <a:pt x="700" y="911"/>
                  </a:lnTo>
                  <a:lnTo>
                    <a:pt x="732" y="906"/>
                  </a:lnTo>
                  <a:lnTo>
                    <a:pt x="766" y="898"/>
                  </a:lnTo>
                  <a:lnTo>
                    <a:pt x="802" y="886"/>
                  </a:lnTo>
                  <a:lnTo>
                    <a:pt x="839" y="872"/>
                  </a:lnTo>
                  <a:lnTo>
                    <a:pt x="857" y="863"/>
                  </a:lnTo>
                  <a:lnTo>
                    <a:pt x="875" y="854"/>
                  </a:lnTo>
                  <a:lnTo>
                    <a:pt x="895" y="842"/>
                  </a:lnTo>
                  <a:lnTo>
                    <a:pt x="911" y="831"/>
                  </a:lnTo>
                  <a:lnTo>
                    <a:pt x="929" y="818"/>
                  </a:lnTo>
                  <a:lnTo>
                    <a:pt x="945" y="803"/>
                  </a:lnTo>
                  <a:lnTo>
                    <a:pt x="961" y="787"/>
                  </a:lnTo>
                  <a:lnTo>
                    <a:pt x="976" y="771"/>
                  </a:lnTo>
                  <a:lnTo>
                    <a:pt x="990" y="753"/>
                  </a:lnTo>
                  <a:lnTo>
                    <a:pt x="1003" y="732"/>
                  </a:lnTo>
                  <a:lnTo>
                    <a:pt x="1016" y="711"/>
                  </a:lnTo>
                  <a:lnTo>
                    <a:pt x="1028" y="688"/>
                  </a:lnTo>
                  <a:lnTo>
                    <a:pt x="810" y="544"/>
                  </a:lnTo>
                  <a:lnTo>
                    <a:pt x="810" y="544"/>
                  </a:lnTo>
                  <a:lnTo>
                    <a:pt x="800" y="566"/>
                  </a:lnTo>
                  <a:lnTo>
                    <a:pt x="794" y="578"/>
                  </a:lnTo>
                  <a:lnTo>
                    <a:pt x="787" y="589"/>
                  </a:lnTo>
                  <a:lnTo>
                    <a:pt x="778" y="600"/>
                  </a:lnTo>
                  <a:lnTo>
                    <a:pt x="770" y="612"/>
                  </a:lnTo>
                  <a:lnTo>
                    <a:pt x="758" y="622"/>
                  </a:lnTo>
                  <a:lnTo>
                    <a:pt x="745" y="631"/>
                  </a:lnTo>
                  <a:lnTo>
                    <a:pt x="732" y="639"/>
                  </a:lnTo>
                  <a:lnTo>
                    <a:pt x="718" y="648"/>
                  </a:lnTo>
                  <a:lnTo>
                    <a:pt x="701" y="654"/>
                  </a:lnTo>
                  <a:lnTo>
                    <a:pt x="682" y="661"/>
                  </a:lnTo>
                  <a:lnTo>
                    <a:pt x="662" y="665"/>
                  </a:lnTo>
                  <a:lnTo>
                    <a:pt x="641" y="669"/>
                  </a:lnTo>
                  <a:lnTo>
                    <a:pt x="617" y="670"/>
                  </a:lnTo>
                  <a:lnTo>
                    <a:pt x="591" y="670"/>
                  </a:lnTo>
                  <a:lnTo>
                    <a:pt x="591" y="670"/>
                  </a:lnTo>
                  <a:close/>
                </a:path>
              </a:pathLst>
            </a:custGeom>
            <a:solidFill>
              <a:schemeClr val="accent3"/>
            </a:solidFill>
            <a:ln w="3810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Freeform: Shape 5"/>
            <p:cNvSpPr>
              <a:spLocks/>
            </p:cNvSpPr>
            <p:nvPr/>
          </p:nvSpPr>
          <p:spPr bwMode="auto">
            <a:xfrm>
              <a:off x="4767553" y="2026180"/>
              <a:ext cx="1589396" cy="1329986"/>
            </a:xfrm>
            <a:custGeom>
              <a:avLst/>
              <a:gdLst>
                <a:gd name="T0" fmla="*/ 946 w 1109"/>
                <a:gd name="T1" fmla="*/ 446 h 928"/>
                <a:gd name="T2" fmla="*/ 942 w 1109"/>
                <a:gd name="T3" fmla="*/ 357 h 928"/>
                <a:gd name="T4" fmla="*/ 924 w 1109"/>
                <a:gd name="T5" fmla="*/ 276 h 928"/>
                <a:gd name="T6" fmla="*/ 898 w 1109"/>
                <a:gd name="T7" fmla="*/ 209 h 928"/>
                <a:gd name="T8" fmla="*/ 857 w 1109"/>
                <a:gd name="T9" fmla="*/ 146 h 928"/>
                <a:gd name="T10" fmla="*/ 799 w 1109"/>
                <a:gd name="T11" fmla="*/ 87 h 928"/>
                <a:gd name="T12" fmla="*/ 719 w 1109"/>
                <a:gd name="T13" fmla="*/ 42 h 928"/>
                <a:gd name="T14" fmla="*/ 615 w 1109"/>
                <a:gd name="T15" fmla="*/ 9 h 928"/>
                <a:gd name="T16" fmla="*/ 485 w 1109"/>
                <a:gd name="T17" fmla="*/ 0 h 928"/>
                <a:gd name="T18" fmla="*/ 446 w 1109"/>
                <a:gd name="T19" fmla="*/ 0 h 928"/>
                <a:gd name="T20" fmla="*/ 351 w 1109"/>
                <a:gd name="T21" fmla="*/ 13 h 928"/>
                <a:gd name="T22" fmla="*/ 250 w 1109"/>
                <a:gd name="T23" fmla="*/ 47 h 928"/>
                <a:gd name="T24" fmla="*/ 188 w 1109"/>
                <a:gd name="T25" fmla="*/ 81 h 928"/>
                <a:gd name="T26" fmla="*/ 132 w 1109"/>
                <a:gd name="T27" fmla="*/ 128 h 928"/>
                <a:gd name="T28" fmla="*/ 81 w 1109"/>
                <a:gd name="T29" fmla="*/ 191 h 928"/>
                <a:gd name="T30" fmla="*/ 44 w 1109"/>
                <a:gd name="T31" fmla="*/ 271 h 928"/>
                <a:gd name="T32" fmla="*/ 21 w 1109"/>
                <a:gd name="T33" fmla="*/ 370 h 928"/>
                <a:gd name="T34" fmla="*/ 13 w 1109"/>
                <a:gd name="T35" fmla="*/ 456 h 928"/>
                <a:gd name="T36" fmla="*/ 13 w 1109"/>
                <a:gd name="T37" fmla="*/ 496 h 928"/>
                <a:gd name="T38" fmla="*/ 0 w 1109"/>
                <a:gd name="T39" fmla="*/ 568 h 928"/>
                <a:gd name="T40" fmla="*/ 231 w 1109"/>
                <a:gd name="T41" fmla="*/ 676 h 928"/>
                <a:gd name="T42" fmla="*/ 247 w 1109"/>
                <a:gd name="T43" fmla="*/ 616 h 928"/>
                <a:gd name="T44" fmla="*/ 255 w 1109"/>
                <a:gd name="T45" fmla="*/ 548 h 928"/>
                <a:gd name="T46" fmla="*/ 257 w 1109"/>
                <a:gd name="T47" fmla="*/ 498 h 928"/>
                <a:gd name="T48" fmla="*/ 271 w 1109"/>
                <a:gd name="T49" fmla="*/ 417 h 928"/>
                <a:gd name="T50" fmla="*/ 305 w 1109"/>
                <a:gd name="T51" fmla="*/ 331 h 928"/>
                <a:gd name="T52" fmla="*/ 333 w 1109"/>
                <a:gd name="T53" fmla="*/ 293 h 928"/>
                <a:gd name="T54" fmla="*/ 370 w 1109"/>
                <a:gd name="T55" fmla="*/ 264 h 928"/>
                <a:gd name="T56" fmla="*/ 419 w 1109"/>
                <a:gd name="T57" fmla="*/ 248 h 928"/>
                <a:gd name="T58" fmla="*/ 479 w 1109"/>
                <a:gd name="T59" fmla="*/ 245 h 928"/>
                <a:gd name="T60" fmla="*/ 516 w 1109"/>
                <a:gd name="T61" fmla="*/ 250 h 928"/>
                <a:gd name="T62" fmla="*/ 576 w 1109"/>
                <a:gd name="T63" fmla="*/ 267 h 928"/>
                <a:gd name="T64" fmla="*/ 643 w 1109"/>
                <a:gd name="T65" fmla="*/ 311 h 928"/>
                <a:gd name="T66" fmla="*/ 670 w 1109"/>
                <a:gd name="T67" fmla="*/ 345 h 928"/>
                <a:gd name="T68" fmla="*/ 692 w 1109"/>
                <a:gd name="T69" fmla="*/ 389 h 928"/>
                <a:gd name="T70" fmla="*/ 705 w 1109"/>
                <a:gd name="T71" fmla="*/ 444 h 928"/>
                <a:gd name="T72" fmla="*/ 706 w 1109"/>
                <a:gd name="T73" fmla="*/ 513 h 928"/>
                <a:gd name="T74" fmla="*/ 706 w 1109"/>
                <a:gd name="T75" fmla="*/ 547 h 928"/>
                <a:gd name="T76" fmla="*/ 718 w 1109"/>
                <a:gd name="T77" fmla="*/ 629 h 928"/>
                <a:gd name="T78" fmla="*/ 747 w 1109"/>
                <a:gd name="T79" fmla="*/ 717 h 928"/>
                <a:gd name="T80" fmla="*/ 776 w 1109"/>
                <a:gd name="T81" fmla="*/ 772 h 928"/>
                <a:gd name="T82" fmla="*/ 817 w 1109"/>
                <a:gd name="T83" fmla="*/ 824 h 928"/>
                <a:gd name="T84" fmla="*/ 870 w 1109"/>
                <a:gd name="T85" fmla="*/ 870 h 928"/>
                <a:gd name="T86" fmla="*/ 938 w 1109"/>
                <a:gd name="T87" fmla="*/ 905 h 928"/>
                <a:gd name="T88" fmla="*/ 1024 w 1109"/>
                <a:gd name="T89" fmla="*/ 928 h 928"/>
                <a:gd name="T90" fmla="*/ 1081 w 1109"/>
                <a:gd name="T91" fmla="*/ 680 h 928"/>
                <a:gd name="T92" fmla="*/ 1039 w 1109"/>
                <a:gd name="T93" fmla="*/ 660 h 928"/>
                <a:gd name="T94" fmla="*/ 1000 w 1109"/>
                <a:gd name="T95" fmla="*/ 629 h 928"/>
                <a:gd name="T96" fmla="*/ 969 w 1109"/>
                <a:gd name="T97" fmla="*/ 584 h 928"/>
                <a:gd name="T98" fmla="*/ 950 w 1109"/>
                <a:gd name="T99" fmla="*/ 521 h 928"/>
                <a:gd name="T100" fmla="*/ 946 w 1109"/>
                <a:gd name="T101" fmla="*/ 467 h 9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109" h="928">
                  <a:moveTo>
                    <a:pt x="946" y="467"/>
                  </a:moveTo>
                  <a:lnTo>
                    <a:pt x="946" y="467"/>
                  </a:lnTo>
                  <a:lnTo>
                    <a:pt x="946" y="446"/>
                  </a:lnTo>
                  <a:lnTo>
                    <a:pt x="946" y="423"/>
                  </a:lnTo>
                  <a:lnTo>
                    <a:pt x="946" y="392"/>
                  </a:lnTo>
                  <a:lnTo>
                    <a:pt x="942" y="357"/>
                  </a:lnTo>
                  <a:lnTo>
                    <a:pt x="935" y="318"/>
                  </a:lnTo>
                  <a:lnTo>
                    <a:pt x="930" y="297"/>
                  </a:lnTo>
                  <a:lnTo>
                    <a:pt x="924" y="276"/>
                  </a:lnTo>
                  <a:lnTo>
                    <a:pt x="917" y="253"/>
                  </a:lnTo>
                  <a:lnTo>
                    <a:pt x="907" y="232"/>
                  </a:lnTo>
                  <a:lnTo>
                    <a:pt x="898" y="209"/>
                  </a:lnTo>
                  <a:lnTo>
                    <a:pt x="886" y="188"/>
                  </a:lnTo>
                  <a:lnTo>
                    <a:pt x="872" y="167"/>
                  </a:lnTo>
                  <a:lnTo>
                    <a:pt x="857" y="146"/>
                  </a:lnTo>
                  <a:lnTo>
                    <a:pt x="839" y="125"/>
                  </a:lnTo>
                  <a:lnTo>
                    <a:pt x="820" y="107"/>
                  </a:lnTo>
                  <a:lnTo>
                    <a:pt x="799" y="87"/>
                  </a:lnTo>
                  <a:lnTo>
                    <a:pt x="774" y="71"/>
                  </a:lnTo>
                  <a:lnTo>
                    <a:pt x="748" y="55"/>
                  </a:lnTo>
                  <a:lnTo>
                    <a:pt x="719" y="42"/>
                  </a:lnTo>
                  <a:lnTo>
                    <a:pt x="687" y="29"/>
                  </a:lnTo>
                  <a:lnTo>
                    <a:pt x="653" y="17"/>
                  </a:lnTo>
                  <a:lnTo>
                    <a:pt x="615" y="9"/>
                  </a:lnTo>
                  <a:lnTo>
                    <a:pt x="575" y="4"/>
                  </a:lnTo>
                  <a:lnTo>
                    <a:pt x="532" y="0"/>
                  </a:lnTo>
                  <a:lnTo>
                    <a:pt x="485" y="0"/>
                  </a:lnTo>
                  <a:lnTo>
                    <a:pt x="485" y="0"/>
                  </a:lnTo>
                  <a:lnTo>
                    <a:pt x="468" y="0"/>
                  </a:lnTo>
                  <a:lnTo>
                    <a:pt x="446" y="0"/>
                  </a:lnTo>
                  <a:lnTo>
                    <a:pt x="419" y="1"/>
                  </a:lnTo>
                  <a:lnTo>
                    <a:pt x="388" y="6"/>
                  </a:lnTo>
                  <a:lnTo>
                    <a:pt x="351" y="13"/>
                  </a:lnTo>
                  <a:lnTo>
                    <a:pt x="312" y="24"/>
                  </a:lnTo>
                  <a:lnTo>
                    <a:pt x="271" y="39"/>
                  </a:lnTo>
                  <a:lnTo>
                    <a:pt x="250" y="47"/>
                  </a:lnTo>
                  <a:lnTo>
                    <a:pt x="229" y="56"/>
                  </a:lnTo>
                  <a:lnTo>
                    <a:pt x="208" y="68"/>
                  </a:lnTo>
                  <a:lnTo>
                    <a:pt x="188" y="81"/>
                  </a:lnTo>
                  <a:lnTo>
                    <a:pt x="169" y="95"/>
                  </a:lnTo>
                  <a:lnTo>
                    <a:pt x="149" y="110"/>
                  </a:lnTo>
                  <a:lnTo>
                    <a:pt x="132" y="128"/>
                  </a:lnTo>
                  <a:lnTo>
                    <a:pt x="114" y="147"/>
                  </a:lnTo>
                  <a:lnTo>
                    <a:pt x="96" y="168"/>
                  </a:lnTo>
                  <a:lnTo>
                    <a:pt x="81" y="191"/>
                  </a:lnTo>
                  <a:lnTo>
                    <a:pt x="67" y="215"/>
                  </a:lnTo>
                  <a:lnTo>
                    <a:pt x="55" y="241"/>
                  </a:lnTo>
                  <a:lnTo>
                    <a:pt x="44" y="271"/>
                  </a:lnTo>
                  <a:lnTo>
                    <a:pt x="34" y="302"/>
                  </a:lnTo>
                  <a:lnTo>
                    <a:pt x="26" y="334"/>
                  </a:lnTo>
                  <a:lnTo>
                    <a:pt x="21" y="370"/>
                  </a:lnTo>
                  <a:lnTo>
                    <a:pt x="21" y="370"/>
                  </a:lnTo>
                  <a:lnTo>
                    <a:pt x="16" y="417"/>
                  </a:lnTo>
                  <a:lnTo>
                    <a:pt x="13" y="456"/>
                  </a:lnTo>
                  <a:lnTo>
                    <a:pt x="13" y="485"/>
                  </a:lnTo>
                  <a:lnTo>
                    <a:pt x="13" y="485"/>
                  </a:lnTo>
                  <a:lnTo>
                    <a:pt x="13" y="496"/>
                  </a:lnTo>
                  <a:lnTo>
                    <a:pt x="11" y="516"/>
                  </a:lnTo>
                  <a:lnTo>
                    <a:pt x="8" y="540"/>
                  </a:lnTo>
                  <a:lnTo>
                    <a:pt x="0" y="568"/>
                  </a:lnTo>
                  <a:lnTo>
                    <a:pt x="218" y="712"/>
                  </a:lnTo>
                  <a:lnTo>
                    <a:pt x="218" y="712"/>
                  </a:lnTo>
                  <a:lnTo>
                    <a:pt x="231" y="676"/>
                  </a:lnTo>
                  <a:lnTo>
                    <a:pt x="237" y="657"/>
                  </a:lnTo>
                  <a:lnTo>
                    <a:pt x="242" y="637"/>
                  </a:lnTo>
                  <a:lnTo>
                    <a:pt x="247" y="616"/>
                  </a:lnTo>
                  <a:lnTo>
                    <a:pt x="250" y="595"/>
                  </a:lnTo>
                  <a:lnTo>
                    <a:pt x="253" y="571"/>
                  </a:lnTo>
                  <a:lnTo>
                    <a:pt x="255" y="548"/>
                  </a:lnTo>
                  <a:lnTo>
                    <a:pt x="255" y="548"/>
                  </a:lnTo>
                  <a:lnTo>
                    <a:pt x="255" y="534"/>
                  </a:lnTo>
                  <a:lnTo>
                    <a:pt x="257" y="498"/>
                  </a:lnTo>
                  <a:lnTo>
                    <a:pt x="260" y="474"/>
                  </a:lnTo>
                  <a:lnTo>
                    <a:pt x="265" y="446"/>
                  </a:lnTo>
                  <a:lnTo>
                    <a:pt x="271" y="417"/>
                  </a:lnTo>
                  <a:lnTo>
                    <a:pt x="279" y="388"/>
                  </a:lnTo>
                  <a:lnTo>
                    <a:pt x="291" y="358"/>
                  </a:lnTo>
                  <a:lnTo>
                    <a:pt x="305" y="331"/>
                  </a:lnTo>
                  <a:lnTo>
                    <a:pt x="313" y="318"/>
                  </a:lnTo>
                  <a:lnTo>
                    <a:pt x="323" y="305"/>
                  </a:lnTo>
                  <a:lnTo>
                    <a:pt x="333" y="293"/>
                  </a:lnTo>
                  <a:lnTo>
                    <a:pt x="344" y="284"/>
                  </a:lnTo>
                  <a:lnTo>
                    <a:pt x="357" y="274"/>
                  </a:lnTo>
                  <a:lnTo>
                    <a:pt x="370" y="264"/>
                  </a:lnTo>
                  <a:lnTo>
                    <a:pt x="385" y="258"/>
                  </a:lnTo>
                  <a:lnTo>
                    <a:pt x="401" y="251"/>
                  </a:lnTo>
                  <a:lnTo>
                    <a:pt x="419" y="248"/>
                  </a:lnTo>
                  <a:lnTo>
                    <a:pt x="437" y="245"/>
                  </a:lnTo>
                  <a:lnTo>
                    <a:pt x="456" y="243"/>
                  </a:lnTo>
                  <a:lnTo>
                    <a:pt x="479" y="245"/>
                  </a:lnTo>
                  <a:lnTo>
                    <a:pt x="479" y="245"/>
                  </a:lnTo>
                  <a:lnTo>
                    <a:pt x="489" y="245"/>
                  </a:lnTo>
                  <a:lnTo>
                    <a:pt x="516" y="250"/>
                  </a:lnTo>
                  <a:lnTo>
                    <a:pt x="534" y="253"/>
                  </a:lnTo>
                  <a:lnTo>
                    <a:pt x="555" y="259"/>
                  </a:lnTo>
                  <a:lnTo>
                    <a:pt x="576" y="267"/>
                  </a:lnTo>
                  <a:lnTo>
                    <a:pt x="599" y="279"/>
                  </a:lnTo>
                  <a:lnTo>
                    <a:pt x="622" y="293"/>
                  </a:lnTo>
                  <a:lnTo>
                    <a:pt x="643" y="311"/>
                  </a:lnTo>
                  <a:lnTo>
                    <a:pt x="653" y="321"/>
                  </a:lnTo>
                  <a:lnTo>
                    <a:pt x="662" y="332"/>
                  </a:lnTo>
                  <a:lnTo>
                    <a:pt x="670" y="345"/>
                  </a:lnTo>
                  <a:lnTo>
                    <a:pt x="679" y="358"/>
                  </a:lnTo>
                  <a:lnTo>
                    <a:pt x="685" y="373"/>
                  </a:lnTo>
                  <a:lnTo>
                    <a:pt x="692" y="389"/>
                  </a:lnTo>
                  <a:lnTo>
                    <a:pt x="698" y="407"/>
                  </a:lnTo>
                  <a:lnTo>
                    <a:pt x="701" y="425"/>
                  </a:lnTo>
                  <a:lnTo>
                    <a:pt x="705" y="444"/>
                  </a:lnTo>
                  <a:lnTo>
                    <a:pt x="706" y="465"/>
                  </a:lnTo>
                  <a:lnTo>
                    <a:pt x="708" y="488"/>
                  </a:lnTo>
                  <a:lnTo>
                    <a:pt x="706" y="513"/>
                  </a:lnTo>
                  <a:lnTo>
                    <a:pt x="706" y="513"/>
                  </a:lnTo>
                  <a:lnTo>
                    <a:pt x="706" y="529"/>
                  </a:lnTo>
                  <a:lnTo>
                    <a:pt x="706" y="547"/>
                  </a:lnTo>
                  <a:lnTo>
                    <a:pt x="709" y="569"/>
                  </a:lnTo>
                  <a:lnTo>
                    <a:pt x="713" y="599"/>
                  </a:lnTo>
                  <a:lnTo>
                    <a:pt x="718" y="629"/>
                  </a:lnTo>
                  <a:lnTo>
                    <a:pt x="727" y="663"/>
                  </a:lnTo>
                  <a:lnTo>
                    <a:pt x="739" y="699"/>
                  </a:lnTo>
                  <a:lnTo>
                    <a:pt x="747" y="717"/>
                  </a:lnTo>
                  <a:lnTo>
                    <a:pt x="755" y="736"/>
                  </a:lnTo>
                  <a:lnTo>
                    <a:pt x="765" y="754"/>
                  </a:lnTo>
                  <a:lnTo>
                    <a:pt x="776" y="772"/>
                  </a:lnTo>
                  <a:lnTo>
                    <a:pt x="787" y="790"/>
                  </a:lnTo>
                  <a:lnTo>
                    <a:pt x="800" y="808"/>
                  </a:lnTo>
                  <a:lnTo>
                    <a:pt x="817" y="824"/>
                  </a:lnTo>
                  <a:lnTo>
                    <a:pt x="833" y="840"/>
                  </a:lnTo>
                  <a:lnTo>
                    <a:pt x="851" y="855"/>
                  </a:lnTo>
                  <a:lnTo>
                    <a:pt x="870" y="870"/>
                  </a:lnTo>
                  <a:lnTo>
                    <a:pt x="891" y="883"/>
                  </a:lnTo>
                  <a:lnTo>
                    <a:pt x="914" y="894"/>
                  </a:lnTo>
                  <a:lnTo>
                    <a:pt x="938" y="905"/>
                  </a:lnTo>
                  <a:lnTo>
                    <a:pt x="966" y="915"/>
                  </a:lnTo>
                  <a:lnTo>
                    <a:pt x="993" y="922"/>
                  </a:lnTo>
                  <a:lnTo>
                    <a:pt x="1024" y="928"/>
                  </a:lnTo>
                  <a:lnTo>
                    <a:pt x="1109" y="688"/>
                  </a:lnTo>
                  <a:lnTo>
                    <a:pt x="1109" y="688"/>
                  </a:lnTo>
                  <a:lnTo>
                    <a:pt x="1081" y="680"/>
                  </a:lnTo>
                  <a:lnTo>
                    <a:pt x="1068" y="675"/>
                  </a:lnTo>
                  <a:lnTo>
                    <a:pt x="1053" y="668"/>
                  </a:lnTo>
                  <a:lnTo>
                    <a:pt x="1039" y="660"/>
                  </a:lnTo>
                  <a:lnTo>
                    <a:pt x="1026" y="652"/>
                  </a:lnTo>
                  <a:lnTo>
                    <a:pt x="1013" y="642"/>
                  </a:lnTo>
                  <a:lnTo>
                    <a:pt x="1000" y="629"/>
                  </a:lnTo>
                  <a:lnTo>
                    <a:pt x="989" y="616"/>
                  </a:lnTo>
                  <a:lnTo>
                    <a:pt x="977" y="602"/>
                  </a:lnTo>
                  <a:lnTo>
                    <a:pt x="969" y="584"/>
                  </a:lnTo>
                  <a:lnTo>
                    <a:pt x="961" y="564"/>
                  </a:lnTo>
                  <a:lnTo>
                    <a:pt x="954" y="543"/>
                  </a:lnTo>
                  <a:lnTo>
                    <a:pt x="950" y="521"/>
                  </a:lnTo>
                  <a:lnTo>
                    <a:pt x="946" y="495"/>
                  </a:lnTo>
                  <a:lnTo>
                    <a:pt x="946" y="467"/>
                  </a:lnTo>
                  <a:lnTo>
                    <a:pt x="946" y="467"/>
                  </a:lnTo>
                  <a:close/>
                </a:path>
              </a:pathLst>
            </a:custGeom>
            <a:solidFill>
              <a:schemeClr val="accent4"/>
            </a:solidFill>
            <a:ln w="3810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Freeform: Shape 6"/>
            <p:cNvSpPr>
              <a:spLocks/>
            </p:cNvSpPr>
            <p:nvPr/>
          </p:nvSpPr>
          <p:spPr bwMode="auto">
            <a:xfrm>
              <a:off x="6226657" y="2004681"/>
              <a:ext cx="1403082" cy="1367249"/>
            </a:xfrm>
            <a:custGeom>
              <a:avLst/>
              <a:gdLst>
                <a:gd name="T0" fmla="*/ 823 w 979"/>
                <a:gd name="T1" fmla="*/ 0 h 954"/>
                <a:gd name="T2" fmla="*/ 734 w 979"/>
                <a:gd name="T3" fmla="*/ 8 h 954"/>
                <a:gd name="T4" fmla="*/ 650 w 979"/>
                <a:gd name="T5" fmla="*/ 32 h 954"/>
                <a:gd name="T6" fmla="*/ 583 w 979"/>
                <a:gd name="T7" fmla="*/ 63 h 954"/>
                <a:gd name="T8" fmla="*/ 518 w 979"/>
                <a:gd name="T9" fmla="*/ 109 h 954"/>
                <a:gd name="T10" fmla="*/ 458 w 979"/>
                <a:gd name="T11" fmla="*/ 174 h 954"/>
                <a:gd name="T12" fmla="*/ 409 w 979"/>
                <a:gd name="T13" fmla="*/ 258 h 954"/>
                <a:gd name="T14" fmla="*/ 377 w 979"/>
                <a:gd name="T15" fmla="*/ 367 h 954"/>
                <a:gd name="T16" fmla="*/ 364 w 979"/>
                <a:gd name="T17" fmla="*/ 503 h 954"/>
                <a:gd name="T18" fmla="*/ 361 w 979"/>
                <a:gd name="T19" fmla="*/ 536 h 954"/>
                <a:gd name="T20" fmla="*/ 348 w 979"/>
                <a:gd name="T21" fmla="*/ 588 h 954"/>
                <a:gd name="T22" fmla="*/ 314 w 979"/>
                <a:gd name="T23" fmla="*/ 644 h 954"/>
                <a:gd name="T24" fmla="*/ 275 w 979"/>
                <a:gd name="T25" fmla="*/ 677 h 954"/>
                <a:gd name="T26" fmla="*/ 236 w 979"/>
                <a:gd name="T27" fmla="*/ 696 h 954"/>
                <a:gd name="T28" fmla="*/ 187 w 979"/>
                <a:gd name="T29" fmla="*/ 706 h 954"/>
                <a:gd name="T30" fmla="*/ 150 w 979"/>
                <a:gd name="T31" fmla="*/ 709 h 954"/>
                <a:gd name="T32" fmla="*/ 85 w 979"/>
                <a:gd name="T33" fmla="*/ 703 h 954"/>
                <a:gd name="T34" fmla="*/ 31 w 979"/>
                <a:gd name="T35" fmla="*/ 948 h 954"/>
                <a:gd name="T36" fmla="*/ 83 w 979"/>
                <a:gd name="T37" fmla="*/ 953 h 954"/>
                <a:gd name="T38" fmla="*/ 174 w 979"/>
                <a:gd name="T39" fmla="*/ 953 h 954"/>
                <a:gd name="T40" fmla="*/ 283 w 979"/>
                <a:gd name="T41" fmla="*/ 940 h 954"/>
                <a:gd name="T42" fmla="*/ 354 w 979"/>
                <a:gd name="T43" fmla="*/ 919 h 954"/>
                <a:gd name="T44" fmla="*/ 426 w 979"/>
                <a:gd name="T45" fmla="*/ 888 h 954"/>
                <a:gd name="T46" fmla="*/ 490 w 979"/>
                <a:gd name="T47" fmla="*/ 841 h 954"/>
                <a:gd name="T48" fmla="*/ 547 w 979"/>
                <a:gd name="T49" fmla="*/ 777 h 954"/>
                <a:gd name="T50" fmla="*/ 589 w 979"/>
                <a:gd name="T51" fmla="*/ 695 h 954"/>
                <a:gd name="T52" fmla="*/ 609 w 979"/>
                <a:gd name="T53" fmla="*/ 628 h 954"/>
                <a:gd name="T54" fmla="*/ 622 w 979"/>
                <a:gd name="T55" fmla="*/ 484 h 954"/>
                <a:gd name="T56" fmla="*/ 627 w 979"/>
                <a:gd name="T57" fmla="*/ 448 h 954"/>
                <a:gd name="T58" fmla="*/ 645 w 979"/>
                <a:gd name="T59" fmla="*/ 393 h 954"/>
                <a:gd name="T60" fmla="*/ 682 w 979"/>
                <a:gd name="T61" fmla="*/ 333 h 954"/>
                <a:gd name="T62" fmla="*/ 721 w 979"/>
                <a:gd name="T63" fmla="*/ 299 h 954"/>
                <a:gd name="T64" fmla="*/ 760 w 979"/>
                <a:gd name="T65" fmla="*/ 281 h 954"/>
                <a:gd name="T66" fmla="*/ 807 w 979"/>
                <a:gd name="T67" fmla="*/ 271 h 954"/>
                <a:gd name="T68" fmla="*/ 844 w 979"/>
                <a:gd name="T69" fmla="*/ 271 h 954"/>
                <a:gd name="T70" fmla="*/ 885 w 979"/>
                <a:gd name="T71" fmla="*/ 265 h 954"/>
                <a:gd name="T72" fmla="*/ 921 w 979"/>
                <a:gd name="T73" fmla="*/ 248 h 954"/>
                <a:gd name="T74" fmla="*/ 948 w 979"/>
                <a:gd name="T75" fmla="*/ 221 h 954"/>
                <a:gd name="T76" fmla="*/ 969 w 979"/>
                <a:gd name="T77" fmla="*/ 188 h 954"/>
                <a:gd name="T78" fmla="*/ 979 w 979"/>
                <a:gd name="T79" fmla="*/ 149 h 954"/>
                <a:gd name="T80" fmla="*/ 979 w 979"/>
                <a:gd name="T81" fmla="*/ 122 h 954"/>
                <a:gd name="T82" fmla="*/ 969 w 979"/>
                <a:gd name="T83" fmla="*/ 83 h 954"/>
                <a:gd name="T84" fmla="*/ 948 w 979"/>
                <a:gd name="T85" fmla="*/ 49 h 954"/>
                <a:gd name="T86" fmla="*/ 921 w 979"/>
                <a:gd name="T87" fmla="*/ 23 h 954"/>
                <a:gd name="T88" fmla="*/ 885 w 979"/>
                <a:gd name="T89" fmla="*/ 6 h 954"/>
                <a:gd name="T90" fmla="*/ 844 w 979"/>
                <a:gd name="T91" fmla="*/ 0 h 9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79" h="954">
                  <a:moveTo>
                    <a:pt x="844" y="0"/>
                  </a:moveTo>
                  <a:lnTo>
                    <a:pt x="844" y="0"/>
                  </a:lnTo>
                  <a:lnTo>
                    <a:pt x="823" y="0"/>
                  </a:lnTo>
                  <a:lnTo>
                    <a:pt x="800" y="0"/>
                  </a:lnTo>
                  <a:lnTo>
                    <a:pt x="770" y="3"/>
                  </a:lnTo>
                  <a:lnTo>
                    <a:pt x="734" y="8"/>
                  </a:lnTo>
                  <a:lnTo>
                    <a:pt x="693" y="18"/>
                  </a:lnTo>
                  <a:lnTo>
                    <a:pt x="672" y="24"/>
                  </a:lnTo>
                  <a:lnTo>
                    <a:pt x="650" y="32"/>
                  </a:lnTo>
                  <a:lnTo>
                    <a:pt x="628" y="41"/>
                  </a:lnTo>
                  <a:lnTo>
                    <a:pt x="606" y="50"/>
                  </a:lnTo>
                  <a:lnTo>
                    <a:pt x="583" y="63"/>
                  </a:lnTo>
                  <a:lnTo>
                    <a:pt x="560" y="76"/>
                  </a:lnTo>
                  <a:lnTo>
                    <a:pt x="539" y="91"/>
                  </a:lnTo>
                  <a:lnTo>
                    <a:pt x="518" y="109"/>
                  </a:lnTo>
                  <a:lnTo>
                    <a:pt x="497" y="128"/>
                  </a:lnTo>
                  <a:lnTo>
                    <a:pt x="477" y="149"/>
                  </a:lnTo>
                  <a:lnTo>
                    <a:pt x="458" y="174"/>
                  </a:lnTo>
                  <a:lnTo>
                    <a:pt x="440" y="198"/>
                  </a:lnTo>
                  <a:lnTo>
                    <a:pt x="424" y="227"/>
                  </a:lnTo>
                  <a:lnTo>
                    <a:pt x="409" y="258"/>
                  </a:lnTo>
                  <a:lnTo>
                    <a:pt x="396" y="292"/>
                  </a:lnTo>
                  <a:lnTo>
                    <a:pt x="385" y="328"/>
                  </a:lnTo>
                  <a:lnTo>
                    <a:pt x="377" y="367"/>
                  </a:lnTo>
                  <a:lnTo>
                    <a:pt x="370" y="409"/>
                  </a:lnTo>
                  <a:lnTo>
                    <a:pt x="365" y="454"/>
                  </a:lnTo>
                  <a:lnTo>
                    <a:pt x="364" y="503"/>
                  </a:lnTo>
                  <a:lnTo>
                    <a:pt x="364" y="503"/>
                  </a:lnTo>
                  <a:lnTo>
                    <a:pt x="364" y="511"/>
                  </a:lnTo>
                  <a:lnTo>
                    <a:pt x="361" y="536"/>
                  </a:lnTo>
                  <a:lnTo>
                    <a:pt x="357" y="550"/>
                  </a:lnTo>
                  <a:lnTo>
                    <a:pt x="354" y="568"/>
                  </a:lnTo>
                  <a:lnTo>
                    <a:pt x="348" y="588"/>
                  </a:lnTo>
                  <a:lnTo>
                    <a:pt x="338" y="607"/>
                  </a:lnTo>
                  <a:lnTo>
                    <a:pt x="327" y="627"/>
                  </a:lnTo>
                  <a:lnTo>
                    <a:pt x="314" y="644"/>
                  </a:lnTo>
                  <a:lnTo>
                    <a:pt x="296" y="662"/>
                  </a:lnTo>
                  <a:lnTo>
                    <a:pt x="286" y="670"/>
                  </a:lnTo>
                  <a:lnTo>
                    <a:pt x="275" y="677"/>
                  </a:lnTo>
                  <a:lnTo>
                    <a:pt x="263" y="685"/>
                  </a:lnTo>
                  <a:lnTo>
                    <a:pt x="250" y="690"/>
                  </a:lnTo>
                  <a:lnTo>
                    <a:pt x="236" y="696"/>
                  </a:lnTo>
                  <a:lnTo>
                    <a:pt x="221" y="701"/>
                  </a:lnTo>
                  <a:lnTo>
                    <a:pt x="205" y="704"/>
                  </a:lnTo>
                  <a:lnTo>
                    <a:pt x="187" y="706"/>
                  </a:lnTo>
                  <a:lnTo>
                    <a:pt x="169" y="708"/>
                  </a:lnTo>
                  <a:lnTo>
                    <a:pt x="150" y="709"/>
                  </a:lnTo>
                  <a:lnTo>
                    <a:pt x="150" y="709"/>
                  </a:lnTo>
                  <a:lnTo>
                    <a:pt x="130" y="709"/>
                  </a:lnTo>
                  <a:lnTo>
                    <a:pt x="109" y="706"/>
                  </a:lnTo>
                  <a:lnTo>
                    <a:pt x="85" y="703"/>
                  </a:lnTo>
                  <a:lnTo>
                    <a:pt x="0" y="943"/>
                  </a:lnTo>
                  <a:lnTo>
                    <a:pt x="0" y="943"/>
                  </a:lnTo>
                  <a:lnTo>
                    <a:pt x="31" y="948"/>
                  </a:lnTo>
                  <a:lnTo>
                    <a:pt x="62" y="950"/>
                  </a:lnTo>
                  <a:lnTo>
                    <a:pt x="62" y="950"/>
                  </a:lnTo>
                  <a:lnTo>
                    <a:pt x="83" y="953"/>
                  </a:lnTo>
                  <a:lnTo>
                    <a:pt x="106" y="953"/>
                  </a:lnTo>
                  <a:lnTo>
                    <a:pt x="137" y="954"/>
                  </a:lnTo>
                  <a:lnTo>
                    <a:pt x="174" y="953"/>
                  </a:lnTo>
                  <a:lnTo>
                    <a:pt x="215" y="950"/>
                  </a:lnTo>
                  <a:lnTo>
                    <a:pt x="260" y="943"/>
                  </a:lnTo>
                  <a:lnTo>
                    <a:pt x="283" y="940"/>
                  </a:lnTo>
                  <a:lnTo>
                    <a:pt x="307" y="933"/>
                  </a:lnTo>
                  <a:lnTo>
                    <a:pt x="330" y="927"/>
                  </a:lnTo>
                  <a:lnTo>
                    <a:pt x="354" y="919"/>
                  </a:lnTo>
                  <a:lnTo>
                    <a:pt x="378" y="911"/>
                  </a:lnTo>
                  <a:lnTo>
                    <a:pt x="401" y="899"/>
                  </a:lnTo>
                  <a:lnTo>
                    <a:pt x="426" y="888"/>
                  </a:lnTo>
                  <a:lnTo>
                    <a:pt x="448" y="873"/>
                  </a:lnTo>
                  <a:lnTo>
                    <a:pt x="469" y="859"/>
                  </a:lnTo>
                  <a:lnTo>
                    <a:pt x="490" y="841"/>
                  </a:lnTo>
                  <a:lnTo>
                    <a:pt x="510" y="821"/>
                  </a:lnTo>
                  <a:lnTo>
                    <a:pt x="529" y="800"/>
                  </a:lnTo>
                  <a:lnTo>
                    <a:pt x="547" y="777"/>
                  </a:lnTo>
                  <a:lnTo>
                    <a:pt x="563" y="753"/>
                  </a:lnTo>
                  <a:lnTo>
                    <a:pt x="576" y="726"/>
                  </a:lnTo>
                  <a:lnTo>
                    <a:pt x="589" y="695"/>
                  </a:lnTo>
                  <a:lnTo>
                    <a:pt x="601" y="662"/>
                  </a:lnTo>
                  <a:lnTo>
                    <a:pt x="609" y="628"/>
                  </a:lnTo>
                  <a:lnTo>
                    <a:pt x="609" y="628"/>
                  </a:lnTo>
                  <a:lnTo>
                    <a:pt x="614" y="588"/>
                  </a:lnTo>
                  <a:lnTo>
                    <a:pt x="617" y="542"/>
                  </a:lnTo>
                  <a:lnTo>
                    <a:pt x="622" y="484"/>
                  </a:lnTo>
                  <a:lnTo>
                    <a:pt x="622" y="484"/>
                  </a:lnTo>
                  <a:lnTo>
                    <a:pt x="622" y="474"/>
                  </a:lnTo>
                  <a:lnTo>
                    <a:pt x="627" y="448"/>
                  </a:lnTo>
                  <a:lnTo>
                    <a:pt x="632" y="432"/>
                  </a:lnTo>
                  <a:lnTo>
                    <a:pt x="637" y="412"/>
                  </a:lnTo>
                  <a:lnTo>
                    <a:pt x="645" y="393"/>
                  </a:lnTo>
                  <a:lnTo>
                    <a:pt x="654" y="373"/>
                  </a:lnTo>
                  <a:lnTo>
                    <a:pt x="666" y="352"/>
                  </a:lnTo>
                  <a:lnTo>
                    <a:pt x="682" y="333"/>
                  </a:lnTo>
                  <a:lnTo>
                    <a:pt x="700" y="315"/>
                  </a:lnTo>
                  <a:lnTo>
                    <a:pt x="710" y="307"/>
                  </a:lnTo>
                  <a:lnTo>
                    <a:pt x="721" y="299"/>
                  </a:lnTo>
                  <a:lnTo>
                    <a:pt x="732" y="292"/>
                  </a:lnTo>
                  <a:lnTo>
                    <a:pt x="745" y="286"/>
                  </a:lnTo>
                  <a:lnTo>
                    <a:pt x="760" y="281"/>
                  </a:lnTo>
                  <a:lnTo>
                    <a:pt x="774" y="276"/>
                  </a:lnTo>
                  <a:lnTo>
                    <a:pt x="789" y="273"/>
                  </a:lnTo>
                  <a:lnTo>
                    <a:pt x="807" y="271"/>
                  </a:lnTo>
                  <a:lnTo>
                    <a:pt x="825" y="271"/>
                  </a:lnTo>
                  <a:lnTo>
                    <a:pt x="844" y="271"/>
                  </a:lnTo>
                  <a:lnTo>
                    <a:pt x="844" y="271"/>
                  </a:lnTo>
                  <a:lnTo>
                    <a:pt x="857" y="269"/>
                  </a:lnTo>
                  <a:lnTo>
                    <a:pt x="872" y="268"/>
                  </a:lnTo>
                  <a:lnTo>
                    <a:pt x="885" y="265"/>
                  </a:lnTo>
                  <a:lnTo>
                    <a:pt x="896" y="260"/>
                  </a:lnTo>
                  <a:lnTo>
                    <a:pt x="909" y="255"/>
                  </a:lnTo>
                  <a:lnTo>
                    <a:pt x="921" y="248"/>
                  </a:lnTo>
                  <a:lnTo>
                    <a:pt x="930" y="240"/>
                  </a:lnTo>
                  <a:lnTo>
                    <a:pt x="940" y="230"/>
                  </a:lnTo>
                  <a:lnTo>
                    <a:pt x="948" y="221"/>
                  </a:lnTo>
                  <a:lnTo>
                    <a:pt x="956" y="211"/>
                  </a:lnTo>
                  <a:lnTo>
                    <a:pt x="963" y="200"/>
                  </a:lnTo>
                  <a:lnTo>
                    <a:pt x="969" y="188"/>
                  </a:lnTo>
                  <a:lnTo>
                    <a:pt x="974" y="175"/>
                  </a:lnTo>
                  <a:lnTo>
                    <a:pt x="977" y="162"/>
                  </a:lnTo>
                  <a:lnTo>
                    <a:pt x="979" y="149"/>
                  </a:lnTo>
                  <a:lnTo>
                    <a:pt x="979" y="135"/>
                  </a:lnTo>
                  <a:lnTo>
                    <a:pt x="979" y="135"/>
                  </a:lnTo>
                  <a:lnTo>
                    <a:pt x="979" y="122"/>
                  </a:lnTo>
                  <a:lnTo>
                    <a:pt x="977" y="109"/>
                  </a:lnTo>
                  <a:lnTo>
                    <a:pt x="974" y="96"/>
                  </a:lnTo>
                  <a:lnTo>
                    <a:pt x="969" y="83"/>
                  </a:lnTo>
                  <a:lnTo>
                    <a:pt x="963" y="71"/>
                  </a:lnTo>
                  <a:lnTo>
                    <a:pt x="956" y="60"/>
                  </a:lnTo>
                  <a:lnTo>
                    <a:pt x="948" y="49"/>
                  </a:lnTo>
                  <a:lnTo>
                    <a:pt x="940" y="39"/>
                  </a:lnTo>
                  <a:lnTo>
                    <a:pt x="930" y="31"/>
                  </a:lnTo>
                  <a:lnTo>
                    <a:pt x="921" y="23"/>
                  </a:lnTo>
                  <a:lnTo>
                    <a:pt x="909" y="16"/>
                  </a:lnTo>
                  <a:lnTo>
                    <a:pt x="896" y="10"/>
                  </a:lnTo>
                  <a:lnTo>
                    <a:pt x="885" y="6"/>
                  </a:lnTo>
                  <a:lnTo>
                    <a:pt x="872" y="3"/>
                  </a:lnTo>
                  <a:lnTo>
                    <a:pt x="857" y="0"/>
                  </a:lnTo>
                  <a:lnTo>
                    <a:pt x="844" y="0"/>
                  </a:lnTo>
                  <a:lnTo>
                    <a:pt x="844" y="0"/>
                  </a:lnTo>
                  <a:close/>
                </a:path>
              </a:pathLst>
            </a:custGeom>
            <a:solidFill>
              <a:schemeClr val="accent5"/>
            </a:solidFill>
            <a:ln w="3810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cxnSp>
        <p:nvCxnSpPr>
          <p:cNvPr id="9" name="Straight Arrow Connector 8"/>
          <p:cNvCxnSpPr/>
          <p:nvPr/>
        </p:nvCxnSpPr>
        <p:spPr>
          <a:xfrm flipV="1">
            <a:off x="3146498" y="1423576"/>
            <a:ext cx="0" cy="897956"/>
          </a:xfrm>
          <a:prstGeom prst="straightConnector1">
            <a:avLst/>
          </a:prstGeom>
          <a:ln>
            <a:solidFill>
              <a:schemeClr val="accent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13"/>
          <p:cNvCxnSpPr/>
          <p:nvPr/>
        </p:nvCxnSpPr>
        <p:spPr>
          <a:xfrm>
            <a:off x="1942148" y="2505905"/>
            <a:ext cx="0" cy="1232686"/>
          </a:xfrm>
          <a:prstGeom prst="straightConnector1">
            <a:avLst/>
          </a:prstGeom>
          <a:ln>
            <a:solidFill>
              <a:schemeClr val="accent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8"/>
          <p:cNvCxnSpPr/>
          <p:nvPr/>
        </p:nvCxnSpPr>
        <p:spPr>
          <a:xfrm flipV="1">
            <a:off x="5226180" y="1423575"/>
            <a:ext cx="0" cy="897956"/>
          </a:xfrm>
          <a:prstGeom prst="straightConnector1">
            <a:avLst/>
          </a:prstGeom>
          <a:ln>
            <a:solidFill>
              <a:schemeClr val="accent4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23"/>
          <p:cNvCxnSpPr/>
          <p:nvPr/>
        </p:nvCxnSpPr>
        <p:spPr>
          <a:xfrm>
            <a:off x="4164833" y="3017956"/>
            <a:ext cx="0" cy="720637"/>
          </a:xfrm>
          <a:prstGeom prst="straightConnector1">
            <a:avLst/>
          </a:prstGeom>
          <a:ln>
            <a:solidFill>
              <a:schemeClr val="accent3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28"/>
          <p:cNvCxnSpPr/>
          <p:nvPr/>
        </p:nvCxnSpPr>
        <p:spPr>
          <a:xfrm>
            <a:off x="6469071" y="3274623"/>
            <a:ext cx="0" cy="463969"/>
          </a:xfrm>
          <a:prstGeom prst="straightConnector1">
            <a:avLst/>
          </a:prstGeom>
          <a:ln>
            <a:solidFill>
              <a:schemeClr val="accent5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22"/>
          <p:cNvGrpSpPr/>
          <p:nvPr/>
        </p:nvGrpSpPr>
        <p:grpSpPr>
          <a:xfrm>
            <a:off x="5226181" y="1231601"/>
            <a:ext cx="1884102" cy="755243"/>
            <a:chOff x="1197898" y="2503545"/>
            <a:chExt cx="2198693" cy="1006991"/>
          </a:xfrm>
        </p:grpSpPr>
        <p:sp>
          <p:nvSpPr>
            <p:cNvPr id="27" name="TextBox 24"/>
            <p:cNvSpPr txBox="1"/>
            <p:nvPr/>
          </p:nvSpPr>
          <p:spPr>
            <a:xfrm>
              <a:off x="1197898" y="2503545"/>
              <a:ext cx="2198693" cy="388226"/>
            </a:xfrm>
            <a:prstGeom prst="rect">
              <a:avLst/>
            </a:prstGeom>
            <a:noFill/>
          </p:spPr>
          <p:txBody>
            <a:bodyPr wrap="none" lIns="144000" tIns="0" rIns="0" bIns="0" anchor="b" anchorCtr="0">
              <a:normAutofit/>
            </a:bodyPr>
            <a:lstStyle/>
            <a:p>
              <a:r>
                <a:rPr lang="zh-CN" altLang="en-US" sz="1600" b="1">
                  <a:solidFill>
                    <a:schemeClr val="accent4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28" name="TextBox 25"/>
            <p:cNvSpPr txBox="1">
              <a:spLocks/>
            </p:cNvSpPr>
            <p:nvPr/>
          </p:nvSpPr>
          <p:spPr>
            <a:xfrm>
              <a:off x="1197898" y="2891770"/>
              <a:ext cx="2198693" cy="618766"/>
            </a:xfrm>
            <a:prstGeom prst="rect">
              <a:avLst/>
            </a:prstGeom>
          </p:spPr>
          <p:txBody>
            <a:bodyPr vert="horz" wrap="square" lIns="144000" tIns="0" rIns="0" bIns="0" anchor="ctr" anchorCtr="0">
              <a:normAutofit fontScale="92500" lnSpcReduction="20000"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 </a:t>
              </a:r>
              <a:b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</a:p>
          </p:txBody>
        </p:sp>
      </p:grpSp>
      <p:grpSp>
        <p:nvGrpSpPr>
          <p:cNvPr id="15" name="Group 30"/>
          <p:cNvGrpSpPr/>
          <p:nvPr/>
        </p:nvGrpSpPr>
        <p:grpSpPr>
          <a:xfrm>
            <a:off x="3146498" y="1231601"/>
            <a:ext cx="1884102" cy="755243"/>
            <a:chOff x="1197898" y="2503545"/>
            <a:chExt cx="2198693" cy="1006991"/>
          </a:xfrm>
        </p:grpSpPr>
        <p:sp>
          <p:nvSpPr>
            <p:cNvPr id="25" name="TextBox 31"/>
            <p:cNvSpPr txBox="1"/>
            <p:nvPr/>
          </p:nvSpPr>
          <p:spPr>
            <a:xfrm>
              <a:off x="1197898" y="2503545"/>
              <a:ext cx="2198693" cy="388226"/>
            </a:xfrm>
            <a:prstGeom prst="rect">
              <a:avLst/>
            </a:prstGeom>
            <a:noFill/>
          </p:spPr>
          <p:txBody>
            <a:bodyPr wrap="none" lIns="144000" tIns="0" rIns="0" bIns="0" anchor="b" anchorCtr="0">
              <a:normAutofit/>
            </a:bodyPr>
            <a:lstStyle/>
            <a:p>
              <a:r>
                <a:rPr lang="zh-CN" altLang="en-US" sz="1600" b="1">
                  <a:solidFill>
                    <a:schemeClr val="accent2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26" name="TextBox 32"/>
            <p:cNvSpPr txBox="1">
              <a:spLocks/>
            </p:cNvSpPr>
            <p:nvPr/>
          </p:nvSpPr>
          <p:spPr>
            <a:xfrm>
              <a:off x="1197898" y="2891770"/>
              <a:ext cx="2198693" cy="618766"/>
            </a:xfrm>
            <a:prstGeom prst="rect">
              <a:avLst/>
            </a:prstGeom>
          </p:spPr>
          <p:txBody>
            <a:bodyPr vert="horz" wrap="square" lIns="144000" tIns="0" rIns="0" bIns="0" anchor="ctr" anchorCtr="0">
              <a:normAutofit fontScale="92500" lnSpcReduction="20000"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 </a:t>
              </a:r>
              <a:b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</a:p>
          </p:txBody>
        </p:sp>
      </p:grpSp>
      <p:grpSp>
        <p:nvGrpSpPr>
          <p:cNvPr id="16" name="Group 33"/>
          <p:cNvGrpSpPr/>
          <p:nvPr/>
        </p:nvGrpSpPr>
        <p:grpSpPr>
          <a:xfrm>
            <a:off x="6469071" y="3518491"/>
            <a:ext cx="1884102" cy="755243"/>
            <a:chOff x="1197898" y="2503545"/>
            <a:chExt cx="2198693" cy="1006991"/>
          </a:xfrm>
        </p:grpSpPr>
        <p:sp>
          <p:nvSpPr>
            <p:cNvPr id="23" name="TextBox 34"/>
            <p:cNvSpPr txBox="1"/>
            <p:nvPr/>
          </p:nvSpPr>
          <p:spPr>
            <a:xfrm>
              <a:off x="1197898" y="2503545"/>
              <a:ext cx="2198693" cy="388226"/>
            </a:xfrm>
            <a:prstGeom prst="rect">
              <a:avLst/>
            </a:prstGeom>
            <a:noFill/>
          </p:spPr>
          <p:txBody>
            <a:bodyPr wrap="none" lIns="144000" tIns="0" rIns="0" bIns="0" anchor="b" anchorCtr="0">
              <a:normAutofit/>
            </a:bodyPr>
            <a:lstStyle/>
            <a:p>
              <a:r>
                <a:rPr lang="zh-CN" altLang="en-US" sz="1600" b="1" dirty="0">
                  <a:solidFill>
                    <a:srgbClr val="002060"/>
                  </a:solidFill>
                </a:rPr>
                <a:t>标题文本预设</a:t>
              </a:r>
            </a:p>
          </p:txBody>
        </p:sp>
        <p:sp>
          <p:nvSpPr>
            <p:cNvPr id="24" name="TextBox 35"/>
            <p:cNvSpPr txBox="1">
              <a:spLocks/>
            </p:cNvSpPr>
            <p:nvPr/>
          </p:nvSpPr>
          <p:spPr>
            <a:xfrm>
              <a:off x="1197898" y="2891770"/>
              <a:ext cx="2198693" cy="618766"/>
            </a:xfrm>
            <a:prstGeom prst="rect">
              <a:avLst/>
            </a:prstGeom>
          </p:spPr>
          <p:txBody>
            <a:bodyPr vert="horz" wrap="square" lIns="144000" tIns="0" rIns="0" bIns="0" anchor="ctr" anchorCtr="0">
              <a:normAutofit fontScale="92500" lnSpcReduction="20000"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 </a:t>
              </a:r>
              <a:b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</a:p>
          </p:txBody>
        </p:sp>
      </p:grpSp>
      <p:grpSp>
        <p:nvGrpSpPr>
          <p:cNvPr id="17" name="Group 37"/>
          <p:cNvGrpSpPr/>
          <p:nvPr/>
        </p:nvGrpSpPr>
        <p:grpSpPr>
          <a:xfrm>
            <a:off x="4165028" y="3518491"/>
            <a:ext cx="1884102" cy="755243"/>
            <a:chOff x="1197898" y="2503545"/>
            <a:chExt cx="2198693" cy="1006991"/>
          </a:xfrm>
        </p:grpSpPr>
        <p:sp>
          <p:nvSpPr>
            <p:cNvPr id="21" name="TextBox 46"/>
            <p:cNvSpPr txBox="1"/>
            <p:nvPr/>
          </p:nvSpPr>
          <p:spPr>
            <a:xfrm>
              <a:off x="1197898" y="2503545"/>
              <a:ext cx="2198693" cy="388226"/>
            </a:xfrm>
            <a:prstGeom prst="rect">
              <a:avLst/>
            </a:prstGeom>
            <a:noFill/>
          </p:spPr>
          <p:txBody>
            <a:bodyPr wrap="none" lIns="144000" tIns="0" rIns="0" bIns="0" anchor="b" anchorCtr="0">
              <a:normAutofit/>
            </a:bodyPr>
            <a:lstStyle/>
            <a:p>
              <a:r>
                <a:rPr lang="zh-CN" altLang="en-US" sz="1600" b="1" dirty="0">
                  <a:solidFill>
                    <a:srgbClr val="002060"/>
                  </a:solidFill>
                </a:rPr>
                <a:t>标题文本预设</a:t>
              </a:r>
            </a:p>
          </p:txBody>
        </p:sp>
        <p:sp>
          <p:nvSpPr>
            <p:cNvPr id="22" name="TextBox 47"/>
            <p:cNvSpPr txBox="1">
              <a:spLocks/>
            </p:cNvSpPr>
            <p:nvPr/>
          </p:nvSpPr>
          <p:spPr>
            <a:xfrm>
              <a:off x="1197898" y="2891770"/>
              <a:ext cx="2198693" cy="618766"/>
            </a:xfrm>
            <a:prstGeom prst="rect">
              <a:avLst/>
            </a:prstGeom>
          </p:spPr>
          <p:txBody>
            <a:bodyPr vert="horz" wrap="square" lIns="144000" tIns="0" rIns="0" bIns="0" anchor="ctr" anchorCtr="0">
              <a:normAutofit fontScale="92500" lnSpcReduction="20000"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 </a:t>
              </a:r>
              <a:b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</a:p>
          </p:txBody>
        </p:sp>
      </p:grpSp>
      <p:grpSp>
        <p:nvGrpSpPr>
          <p:cNvPr id="18" name="Group 48"/>
          <p:cNvGrpSpPr/>
          <p:nvPr/>
        </p:nvGrpSpPr>
        <p:grpSpPr>
          <a:xfrm>
            <a:off x="1944542" y="3518491"/>
            <a:ext cx="1884102" cy="755243"/>
            <a:chOff x="1197898" y="2503545"/>
            <a:chExt cx="2198693" cy="1006991"/>
          </a:xfrm>
        </p:grpSpPr>
        <p:sp>
          <p:nvSpPr>
            <p:cNvPr id="19" name="TextBox 49"/>
            <p:cNvSpPr txBox="1"/>
            <p:nvPr/>
          </p:nvSpPr>
          <p:spPr>
            <a:xfrm>
              <a:off x="1197898" y="2503545"/>
              <a:ext cx="2198693" cy="388226"/>
            </a:xfrm>
            <a:prstGeom prst="rect">
              <a:avLst/>
            </a:prstGeom>
            <a:noFill/>
          </p:spPr>
          <p:txBody>
            <a:bodyPr wrap="none" lIns="144000" tIns="0" rIns="0" bIns="0" anchor="b" anchorCtr="0">
              <a:normAutofit/>
            </a:bodyPr>
            <a:lstStyle/>
            <a:p>
              <a:r>
                <a:rPr lang="zh-CN" altLang="en-US" sz="1600" b="1" dirty="0">
                  <a:solidFill>
                    <a:srgbClr val="002060"/>
                  </a:solidFill>
                </a:rPr>
                <a:t>标题文本预设</a:t>
              </a:r>
            </a:p>
          </p:txBody>
        </p:sp>
        <p:sp>
          <p:nvSpPr>
            <p:cNvPr id="20" name="TextBox 52"/>
            <p:cNvSpPr txBox="1">
              <a:spLocks/>
            </p:cNvSpPr>
            <p:nvPr/>
          </p:nvSpPr>
          <p:spPr>
            <a:xfrm>
              <a:off x="1197898" y="2891770"/>
              <a:ext cx="2198693" cy="618766"/>
            </a:xfrm>
            <a:prstGeom prst="rect">
              <a:avLst/>
            </a:prstGeom>
          </p:spPr>
          <p:txBody>
            <a:bodyPr vert="horz" wrap="square" lIns="144000" tIns="0" rIns="0" bIns="0" anchor="ctr" anchorCtr="0">
              <a:normAutofit fontScale="92500" lnSpcReduction="20000"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 </a:t>
              </a:r>
              <a:b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</a:p>
          </p:txBody>
        </p:sp>
      </p:grpSp>
      <p:sp>
        <p:nvSpPr>
          <p:cNvPr id="30" name="Title 1"/>
          <p:cNvSpPr txBox="1">
            <a:spLocks/>
          </p:cNvSpPr>
          <p:nvPr/>
        </p:nvSpPr>
        <p:spPr>
          <a:xfrm>
            <a:off x="611560" y="176438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年度工作总结</a:t>
            </a:r>
            <a:endParaRPr lang="en-GB" altLang="zh-CN" sz="18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04950657"/>
      </p:ext>
    </p:extLst>
  </p:cSld>
  <p:clrMapOvr>
    <a:masterClrMapping/>
  </p:clrMapOvr>
  <p:transition spd="slow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/>
          <p:nvPr/>
        </p:nvGrpSpPr>
        <p:grpSpPr>
          <a:xfrm>
            <a:off x="2828508" y="1038948"/>
            <a:ext cx="3443653" cy="3408850"/>
            <a:chOff x="3771343" y="1384205"/>
            <a:chExt cx="4591537" cy="4545134"/>
          </a:xfrm>
        </p:grpSpPr>
        <p:sp>
          <p:nvSpPr>
            <p:cNvPr id="17" name="Freeform: Shape 68"/>
            <p:cNvSpPr>
              <a:spLocks/>
            </p:cNvSpPr>
            <p:nvPr/>
          </p:nvSpPr>
          <p:spPr bwMode="auto">
            <a:xfrm>
              <a:off x="5359986" y="1970715"/>
              <a:ext cx="2365576" cy="1235875"/>
            </a:xfrm>
            <a:custGeom>
              <a:avLst/>
              <a:gdLst/>
              <a:ahLst/>
              <a:cxnLst>
                <a:cxn ang="0">
                  <a:pos x="635" y="0"/>
                </a:cxn>
                <a:cxn ang="0">
                  <a:pos x="429" y="69"/>
                </a:cxn>
                <a:cxn ang="0">
                  <a:pos x="470" y="78"/>
                </a:cxn>
                <a:cxn ang="0">
                  <a:pos x="336" y="194"/>
                </a:cxn>
                <a:cxn ang="0">
                  <a:pos x="0" y="230"/>
                </a:cxn>
                <a:cxn ang="0">
                  <a:pos x="72" y="313"/>
                </a:cxn>
                <a:cxn ang="0">
                  <a:pos x="334" y="332"/>
                </a:cxn>
                <a:cxn ang="0">
                  <a:pos x="534" y="158"/>
                </a:cxn>
                <a:cxn ang="0">
                  <a:pos x="538" y="194"/>
                </a:cxn>
                <a:cxn ang="0">
                  <a:pos x="635" y="0"/>
                </a:cxn>
              </a:cxnLst>
              <a:rect l="0" t="0" r="r" b="b"/>
              <a:pathLst>
                <a:path w="635" h="332">
                  <a:moveTo>
                    <a:pt x="635" y="0"/>
                  </a:moveTo>
                  <a:cubicBezTo>
                    <a:pt x="429" y="69"/>
                    <a:pt x="429" y="69"/>
                    <a:pt x="429" y="69"/>
                  </a:cubicBezTo>
                  <a:cubicBezTo>
                    <a:pt x="470" y="78"/>
                    <a:pt x="470" y="78"/>
                    <a:pt x="470" y="78"/>
                  </a:cubicBezTo>
                  <a:cubicBezTo>
                    <a:pt x="336" y="194"/>
                    <a:pt x="336" y="194"/>
                    <a:pt x="336" y="194"/>
                  </a:cubicBezTo>
                  <a:cubicBezTo>
                    <a:pt x="231" y="136"/>
                    <a:pt x="96" y="146"/>
                    <a:pt x="0" y="230"/>
                  </a:cubicBezTo>
                  <a:cubicBezTo>
                    <a:pt x="72" y="313"/>
                    <a:pt x="72" y="313"/>
                    <a:pt x="72" y="313"/>
                  </a:cubicBezTo>
                  <a:cubicBezTo>
                    <a:pt x="150" y="246"/>
                    <a:pt x="267" y="254"/>
                    <a:pt x="334" y="332"/>
                  </a:cubicBezTo>
                  <a:cubicBezTo>
                    <a:pt x="534" y="158"/>
                    <a:pt x="534" y="158"/>
                    <a:pt x="534" y="158"/>
                  </a:cubicBezTo>
                  <a:cubicBezTo>
                    <a:pt x="538" y="194"/>
                    <a:pt x="538" y="194"/>
                    <a:pt x="538" y="194"/>
                  </a:cubicBezTo>
                  <a:lnTo>
                    <a:pt x="635" y="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Freeform: Shape 69"/>
            <p:cNvSpPr>
              <a:spLocks/>
            </p:cNvSpPr>
            <p:nvPr/>
          </p:nvSpPr>
          <p:spPr bwMode="auto">
            <a:xfrm>
              <a:off x="6534280" y="2939030"/>
              <a:ext cx="1221012" cy="2350712"/>
            </a:xfrm>
            <a:custGeom>
              <a:avLst/>
              <a:gdLst/>
              <a:ahLst/>
              <a:cxnLst>
                <a:cxn ang="0">
                  <a:pos x="328" y="631"/>
                </a:cxn>
                <a:cxn ang="0">
                  <a:pos x="259" y="425"/>
                </a:cxn>
                <a:cxn ang="0">
                  <a:pos x="251" y="466"/>
                </a:cxn>
                <a:cxn ang="0">
                  <a:pos x="138" y="335"/>
                </a:cxn>
                <a:cxn ang="0">
                  <a:pos x="102" y="0"/>
                </a:cxn>
                <a:cxn ang="0">
                  <a:pos x="19" y="72"/>
                </a:cxn>
                <a:cxn ang="0">
                  <a:pos x="0" y="333"/>
                </a:cxn>
                <a:cxn ang="0">
                  <a:pos x="171" y="531"/>
                </a:cxn>
                <a:cxn ang="0">
                  <a:pos x="134" y="534"/>
                </a:cxn>
                <a:cxn ang="0">
                  <a:pos x="328" y="631"/>
                </a:cxn>
              </a:cxnLst>
              <a:rect l="0" t="0" r="r" b="b"/>
              <a:pathLst>
                <a:path w="328" h="631">
                  <a:moveTo>
                    <a:pt x="328" y="631"/>
                  </a:moveTo>
                  <a:cubicBezTo>
                    <a:pt x="259" y="425"/>
                    <a:pt x="259" y="425"/>
                    <a:pt x="259" y="425"/>
                  </a:cubicBezTo>
                  <a:cubicBezTo>
                    <a:pt x="251" y="466"/>
                    <a:pt x="251" y="466"/>
                    <a:pt x="251" y="466"/>
                  </a:cubicBezTo>
                  <a:cubicBezTo>
                    <a:pt x="138" y="335"/>
                    <a:pt x="138" y="335"/>
                    <a:pt x="138" y="335"/>
                  </a:cubicBezTo>
                  <a:cubicBezTo>
                    <a:pt x="195" y="230"/>
                    <a:pt x="185" y="96"/>
                    <a:pt x="102" y="0"/>
                  </a:cubicBezTo>
                  <a:cubicBezTo>
                    <a:pt x="19" y="72"/>
                    <a:pt x="19" y="72"/>
                    <a:pt x="19" y="72"/>
                  </a:cubicBezTo>
                  <a:cubicBezTo>
                    <a:pt x="86" y="149"/>
                    <a:pt x="77" y="266"/>
                    <a:pt x="0" y="333"/>
                  </a:cubicBezTo>
                  <a:cubicBezTo>
                    <a:pt x="171" y="531"/>
                    <a:pt x="171" y="531"/>
                    <a:pt x="171" y="531"/>
                  </a:cubicBezTo>
                  <a:cubicBezTo>
                    <a:pt x="134" y="534"/>
                    <a:pt x="134" y="534"/>
                    <a:pt x="134" y="534"/>
                  </a:cubicBezTo>
                  <a:lnTo>
                    <a:pt x="328" y="631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Freeform: Shape 70"/>
            <p:cNvSpPr>
              <a:spLocks/>
            </p:cNvSpPr>
            <p:nvPr/>
          </p:nvSpPr>
          <p:spPr bwMode="auto">
            <a:xfrm>
              <a:off x="4427771" y="4109078"/>
              <a:ext cx="2374070" cy="1233753"/>
            </a:xfrm>
            <a:custGeom>
              <a:avLst/>
              <a:gdLst/>
              <a:ahLst/>
              <a:cxnLst>
                <a:cxn ang="0">
                  <a:pos x="637" y="102"/>
                </a:cxn>
                <a:cxn ang="0">
                  <a:pos x="565" y="19"/>
                </a:cxn>
                <a:cxn ang="0">
                  <a:pos x="304" y="1"/>
                </a:cxn>
                <a:cxn ang="0">
                  <a:pos x="303" y="0"/>
                </a:cxn>
                <a:cxn ang="0">
                  <a:pos x="101" y="175"/>
                </a:cxn>
                <a:cxn ang="0">
                  <a:pos x="98" y="136"/>
                </a:cxn>
                <a:cxn ang="0">
                  <a:pos x="0" y="331"/>
                </a:cxn>
                <a:cxn ang="0">
                  <a:pos x="206" y="262"/>
                </a:cxn>
                <a:cxn ang="0">
                  <a:pos x="168" y="254"/>
                </a:cxn>
                <a:cxn ang="0">
                  <a:pos x="301" y="138"/>
                </a:cxn>
                <a:cxn ang="0">
                  <a:pos x="637" y="102"/>
                </a:cxn>
              </a:cxnLst>
              <a:rect l="0" t="0" r="r" b="b"/>
              <a:pathLst>
                <a:path w="637" h="331">
                  <a:moveTo>
                    <a:pt x="637" y="102"/>
                  </a:moveTo>
                  <a:cubicBezTo>
                    <a:pt x="565" y="19"/>
                    <a:pt x="565" y="19"/>
                    <a:pt x="565" y="19"/>
                  </a:cubicBezTo>
                  <a:cubicBezTo>
                    <a:pt x="488" y="86"/>
                    <a:pt x="372" y="78"/>
                    <a:pt x="304" y="1"/>
                  </a:cubicBezTo>
                  <a:cubicBezTo>
                    <a:pt x="303" y="0"/>
                    <a:pt x="303" y="0"/>
                    <a:pt x="303" y="0"/>
                  </a:cubicBezTo>
                  <a:cubicBezTo>
                    <a:pt x="101" y="175"/>
                    <a:pt x="101" y="175"/>
                    <a:pt x="101" y="175"/>
                  </a:cubicBezTo>
                  <a:cubicBezTo>
                    <a:pt x="98" y="136"/>
                    <a:pt x="98" y="136"/>
                    <a:pt x="98" y="136"/>
                  </a:cubicBezTo>
                  <a:cubicBezTo>
                    <a:pt x="0" y="331"/>
                    <a:pt x="0" y="331"/>
                    <a:pt x="0" y="331"/>
                  </a:cubicBezTo>
                  <a:cubicBezTo>
                    <a:pt x="206" y="262"/>
                    <a:pt x="206" y="262"/>
                    <a:pt x="206" y="262"/>
                  </a:cubicBezTo>
                  <a:cubicBezTo>
                    <a:pt x="168" y="254"/>
                    <a:pt x="168" y="254"/>
                    <a:pt x="168" y="254"/>
                  </a:cubicBezTo>
                  <a:cubicBezTo>
                    <a:pt x="301" y="138"/>
                    <a:pt x="301" y="138"/>
                    <a:pt x="301" y="138"/>
                  </a:cubicBezTo>
                  <a:cubicBezTo>
                    <a:pt x="407" y="196"/>
                    <a:pt x="541" y="186"/>
                    <a:pt x="637" y="102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Freeform: Shape 71"/>
            <p:cNvSpPr>
              <a:spLocks/>
            </p:cNvSpPr>
            <p:nvPr/>
          </p:nvSpPr>
          <p:spPr bwMode="auto">
            <a:xfrm>
              <a:off x="4378930" y="1985580"/>
              <a:ext cx="1248617" cy="2391058"/>
            </a:xfrm>
            <a:custGeom>
              <a:avLst/>
              <a:gdLst/>
              <a:ahLst/>
              <a:cxnLst>
                <a:cxn ang="0">
                  <a:pos x="335" y="309"/>
                </a:cxn>
                <a:cxn ang="0">
                  <a:pos x="155" y="101"/>
                </a:cxn>
                <a:cxn ang="0">
                  <a:pos x="194" y="97"/>
                </a:cxn>
                <a:cxn ang="0">
                  <a:pos x="0" y="0"/>
                </a:cxn>
                <a:cxn ang="0">
                  <a:pos x="69" y="206"/>
                </a:cxn>
                <a:cxn ang="0">
                  <a:pos x="77" y="168"/>
                </a:cxn>
                <a:cxn ang="0">
                  <a:pos x="197" y="307"/>
                </a:cxn>
                <a:cxn ang="0">
                  <a:pos x="233" y="642"/>
                </a:cxn>
                <a:cxn ang="0">
                  <a:pos x="316" y="570"/>
                </a:cxn>
                <a:cxn ang="0">
                  <a:pos x="335" y="309"/>
                </a:cxn>
              </a:cxnLst>
              <a:rect l="0" t="0" r="r" b="b"/>
              <a:pathLst>
                <a:path w="335" h="642">
                  <a:moveTo>
                    <a:pt x="335" y="309"/>
                  </a:moveTo>
                  <a:cubicBezTo>
                    <a:pt x="155" y="101"/>
                    <a:pt x="155" y="101"/>
                    <a:pt x="155" y="101"/>
                  </a:cubicBezTo>
                  <a:cubicBezTo>
                    <a:pt x="194" y="97"/>
                    <a:pt x="194" y="97"/>
                    <a:pt x="194" y="9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9" y="206"/>
                    <a:pt x="69" y="206"/>
                    <a:pt x="69" y="206"/>
                  </a:cubicBezTo>
                  <a:cubicBezTo>
                    <a:pt x="77" y="168"/>
                    <a:pt x="77" y="168"/>
                    <a:pt x="77" y="168"/>
                  </a:cubicBezTo>
                  <a:cubicBezTo>
                    <a:pt x="197" y="307"/>
                    <a:pt x="197" y="307"/>
                    <a:pt x="197" y="307"/>
                  </a:cubicBezTo>
                  <a:cubicBezTo>
                    <a:pt x="140" y="412"/>
                    <a:pt x="150" y="546"/>
                    <a:pt x="233" y="642"/>
                  </a:cubicBezTo>
                  <a:cubicBezTo>
                    <a:pt x="316" y="570"/>
                    <a:pt x="316" y="570"/>
                    <a:pt x="316" y="570"/>
                  </a:cubicBezTo>
                  <a:cubicBezTo>
                    <a:pt x="249" y="493"/>
                    <a:pt x="258" y="376"/>
                    <a:pt x="335" y="309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Oval 79"/>
            <p:cNvSpPr>
              <a:spLocks/>
            </p:cNvSpPr>
            <p:nvPr/>
          </p:nvSpPr>
          <p:spPr bwMode="auto">
            <a:xfrm>
              <a:off x="3810628" y="1422428"/>
              <a:ext cx="617938" cy="620061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Freeform: Shape 80"/>
            <p:cNvSpPr>
              <a:spLocks/>
            </p:cNvSpPr>
            <p:nvPr/>
          </p:nvSpPr>
          <p:spPr bwMode="auto">
            <a:xfrm>
              <a:off x="3772405" y="1384205"/>
              <a:ext cx="692260" cy="694384"/>
            </a:xfrm>
            <a:custGeom>
              <a:avLst/>
              <a:gdLst/>
              <a:ahLst/>
              <a:cxnLst>
                <a:cxn ang="0">
                  <a:pos x="113" y="0"/>
                </a:cxn>
                <a:cxn ang="0">
                  <a:pos x="0" y="113"/>
                </a:cxn>
                <a:cxn ang="0">
                  <a:pos x="113" y="227"/>
                </a:cxn>
                <a:cxn ang="0">
                  <a:pos x="226" y="113"/>
                </a:cxn>
                <a:cxn ang="0">
                  <a:pos x="113" y="0"/>
                </a:cxn>
                <a:cxn ang="0">
                  <a:pos x="113" y="208"/>
                </a:cxn>
                <a:cxn ang="0">
                  <a:pos x="18" y="113"/>
                </a:cxn>
                <a:cxn ang="0">
                  <a:pos x="113" y="18"/>
                </a:cxn>
                <a:cxn ang="0">
                  <a:pos x="208" y="113"/>
                </a:cxn>
                <a:cxn ang="0">
                  <a:pos x="113" y="208"/>
                </a:cxn>
              </a:cxnLst>
              <a:rect l="0" t="0" r="r" b="b"/>
              <a:pathLst>
                <a:path w="226" h="227">
                  <a:moveTo>
                    <a:pt x="113" y="0"/>
                  </a:moveTo>
                  <a:cubicBezTo>
                    <a:pt x="50" y="0"/>
                    <a:pt x="0" y="51"/>
                    <a:pt x="0" y="113"/>
                  </a:cubicBezTo>
                  <a:cubicBezTo>
                    <a:pt x="0" y="176"/>
                    <a:pt x="50" y="227"/>
                    <a:pt x="113" y="227"/>
                  </a:cubicBezTo>
                  <a:cubicBezTo>
                    <a:pt x="176" y="227"/>
                    <a:pt x="226" y="176"/>
                    <a:pt x="226" y="113"/>
                  </a:cubicBezTo>
                  <a:cubicBezTo>
                    <a:pt x="226" y="51"/>
                    <a:pt x="176" y="0"/>
                    <a:pt x="113" y="0"/>
                  </a:cubicBezTo>
                  <a:close/>
                  <a:moveTo>
                    <a:pt x="113" y="208"/>
                  </a:moveTo>
                  <a:cubicBezTo>
                    <a:pt x="60" y="208"/>
                    <a:pt x="18" y="166"/>
                    <a:pt x="18" y="113"/>
                  </a:cubicBezTo>
                  <a:cubicBezTo>
                    <a:pt x="18" y="61"/>
                    <a:pt x="60" y="18"/>
                    <a:pt x="113" y="18"/>
                  </a:cubicBezTo>
                  <a:cubicBezTo>
                    <a:pt x="165" y="18"/>
                    <a:pt x="208" y="61"/>
                    <a:pt x="208" y="113"/>
                  </a:cubicBezTo>
                  <a:cubicBezTo>
                    <a:pt x="208" y="166"/>
                    <a:pt x="165" y="208"/>
                    <a:pt x="113" y="20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3" name="Group 74"/>
            <p:cNvGrpSpPr/>
            <p:nvPr/>
          </p:nvGrpSpPr>
          <p:grpSpPr>
            <a:xfrm>
              <a:off x="4014483" y="1577443"/>
              <a:ext cx="216597" cy="261191"/>
              <a:chOff x="4440238" y="1720850"/>
              <a:chExt cx="161925" cy="195263"/>
            </a:xfrm>
            <a:solidFill>
              <a:schemeClr val="bg1"/>
            </a:solidFill>
          </p:grpSpPr>
          <p:sp>
            <p:nvSpPr>
              <p:cNvPr id="43" name="Rectangle 75"/>
              <p:cNvSpPr>
                <a:spLocks/>
              </p:cNvSpPr>
              <p:nvPr/>
            </p:nvSpPr>
            <p:spPr bwMode="auto">
              <a:xfrm>
                <a:off x="4440238" y="1785938"/>
                <a:ext cx="31750" cy="130175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Rectangle 76"/>
              <p:cNvSpPr>
                <a:spLocks/>
              </p:cNvSpPr>
              <p:nvPr/>
            </p:nvSpPr>
            <p:spPr bwMode="auto">
              <a:xfrm>
                <a:off x="4486276" y="1720850"/>
                <a:ext cx="30163" cy="195263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Rectangle 77"/>
              <p:cNvSpPr>
                <a:spLocks/>
              </p:cNvSpPr>
              <p:nvPr/>
            </p:nvSpPr>
            <p:spPr bwMode="auto">
              <a:xfrm>
                <a:off x="4529138" y="1824038"/>
                <a:ext cx="30163" cy="92075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Rectangle 78"/>
              <p:cNvSpPr>
                <a:spLocks/>
              </p:cNvSpPr>
              <p:nvPr/>
            </p:nvSpPr>
            <p:spPr bwMode="auto">
              <a:xfrm>
                <a:off x="4573588" y="1781175"/>
                <a:ext cx="28575" cy="134938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4" name="Oval 86"/>
            <p:cNvSpPr>
              <a:spLocks/>
            </p:cNvSpPr>
            <p:nvPr/>
          </p:nvSpPr>
          <p:spPr bwMode="auto">
            <a:xfrm>
              <a:off x="7708843" y="1422428"/>
              <a:ext cx="617938" cy="61793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Freeform: Shape 87"/>
            <p:cNvSpPr>
              <a:spLocks/>
            </p:cNvSpPr>
            <p:nvPr/>
          </p:nvSpPr>
          <p:spPr bwMode="auto">
            <a:xfrm>
              <a:off x="7670620" y="1384205"/>
              <a:ext cx="692260" cy="694384"/>
            </a:xfrm>
            <a:custGeom>
              <a:avLst/>
              <a:gdLst/>
              <a:ahLst/>
              <a:cxnLst>
                <a:cxn ang="0">
                  <a:pos x="113" y="0"/>
                </a:cxn>
                <a:cxn ang="0">
                  <a:pos x="0" y="114"/>
                </a:cxn>
                <a:cxn ang="0">
                  <a:pos x="113" y="227"/>
                </a:cxn>
                <a:cxn ang="0">
                  <a:pos x="226" y="114"/>
                </a:cxn>
                <a:cxn ang="0">
                  <a:pos x="113" y="0"/>
                </a:cxn>
                <a:cxn ang="0">
                  <a:pos x="113" y="209"/>
                </a:cxn>
                <a:cxn ang="0">
                  <a:pos x="18" y="114"/>
                </a:cxn>
                <a:cxn ang="0">
                  <a:pos x="113" y="19"/>
                </a:cxn>
                <a:cxn ang="0">
                  <a:pos x="208" y="114"/>
                </a:cxn>
                <a:cxn ang="0">
                  <a:pos x="113" y="209"/>
                </a:cxn>
              </a:cxnLst>
              <a:rect l="0" t="0" r="r" b="b"/>
              <a:pathLst>
                <a:path w="226" h="227">
                  <a:moveTo>
                    <a:pt x="113" y="0"/>
                  </a:moveTo>
                  <a:cubicBezTo>
                    <a:pt x="50" y="0"/>
                    <a:pt x="0" y="51"/>
                    <a:pt x="0" y="114"/>
                  </a:cubicBezTo>
                  <a:cubicBezTo>
                    <a:pt x="0" y="176"/>
                    <a:pt x="50" y="227"/>
                    <a:pt x="113" y="227"/>
                  </a:cubicBezTo>
                  <a:cubicBezTo>
                    <a:pt x="176" y="227"/>
                    <a:pt x="226" y="176"/>
                    <a:pt x="226" y="114"/>
                  </a:cubicBezTo>
                  <a:cubicBezTo>
                    <a:pt x="226" y="51"/>
                    <a:pt x="176" y="0"/>
                    <a:pt x="113" y="0"/>
                  </a:cubicBezTo>
                  <a:close/>
                  <a:moveTo>
                    <a:pt x="113" y="209"/>
                  </a:moveTo>
                  <a:cubicBezTo>
                    <a:pt x="61" y="209"/>
                    <a:pt x="18" y="166"/>
                    <a:pt x="18" y="114"/>
                  </a:cubicBezTo>
                  <a:cubicBezTo>
                    <a:pt x="18" y="61"/>
                    <a:pt x="61" y="19"/>
                    <a:pt x="113" y="19"/>
                  </a:cubicBezTo>
                  <a:cubicBezTo>
                    <a:pt x="166" y="19"/>
                    <a:pt x="208" y="61"/>
                    <a:pt x="208" y="114"/>
                  </a:cubicBezTo>
                  <a:cubicBezTo>
                    <a:pt x="208" y="166"/>
                    <a:pt x="166" y="209"/>
                    <a:pt x="113" y="20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6" name="Group 83"/>
            <p:cNvGrpSpPr/>
            <p:nvPr/>
          </p:nvGrpSpPr>
          <p:grpSpPr>
            <a:xfrm>
              <a:off x="7889340" y="1598677"/>
              <a:ext cx="250573" cy="250574"/>
              <a:chOff x="3576638" y="2108200"/>
              <a:chExt cx="187325" cy="187326"/>
            </a:xfrm>
            <a:solidFill>
              <a:schemeClr val="bg1"/>
            </a:solidFill>
          </p:grpSpPr>
          <p:sp>
            <p:nvSpPr>
              <p:cNvPr id="41" name="Freeform: Shape 84"/>
              <p:cNvSpPr>
                <a:spLocks/>
              </p:cNvSpPr>
              <p:nvPr/>
            </p:nvSpPr>
            <p:spPr bwMode="auto">
              <a:xfrm>
                <a:off x="3576638" y="2116138"/>
                <a:ext cx="177800" cy="179388"/>
              </a:xfrm>
              <a:custGeom>
                <a:avLst/>
                <a:gdLst/>
                <a:ahLst/>
                <a:cxnLst>
                  <a:cxn ang="0">
                    <a:pos x="38" y="40"/>
                  </a:cxn>
                  <a:cxn ang="0">
                    <a:pos x="52" y="2"/>
                  </a:cxn>
                  <a:cxn ang="0">
                    <a:pos x="39" y="0"/>
                  </a:cxn>
                  <a:cxn ang="0">
                    <a:pos x="0" y="39"/>
                  </a:cxn>
                  <a:cxn ang="0">
                    <a:pos x="39" y="78"/>
                  </a:cxn>
                  <a:cxn ang="0">
                    <a:pos x="78" y="39"/>
                  </a:cxn>
                  <a:cxn ang="0">
                    <a:pos x="76" y="25"/>
                  </a:cxn>
                  <a:cxn ang="0">
                    <a:pos x="38" y="40"/>
                  </a:cxn>
                </a:cxnLst>
                <a:rect l="0" t="0" r="r" b="b"/>
                <a:pathLst>
                  <a:path w="78" h="78">
                    <a:moveTo>
                      <a:pt x="38" y="40"/>
                    </a:moveTo>
                    <a:cubicBezTo>
                      <a:pt x="52" y="2"/>
                      <a:pt x="52" y="2"/>
                      <a:pt x="52" y="2"/>
                    </a:cubicBezTo>
                    <a:cubicBezTo>
                      <a:pt x="48" y="1"/>
                      <a:pt x="43" y="0"/>
                      <a:pt x="39" y="0"/>
                    </a:cubicBezTo>
                    <a:cubicBezTo>
                      <a:pt x="17" y="0"/>
                      <a:pt x="0" y="17"/>
                      <a:pt x="0" y="39"/>
                    </a:cubicBezTo>
                    <a:cubicBezTo>
                      <a:pt x="0" y="61"/>
                      <a:pt x="17" y="78"/>
                      <a:pt x="39" y="78"/>
                    </a:cubicBezTo>
                    <a:cubicBezTo>
                      <a:pt x="61" y="78"/>
                      <a:pt x="78" y="61"/>
                      <a:pt x="78" y="39"/>
                    </a:cubicBezTo>
                    <a:cubicBezTo>
                      <a:pt x="78" y="34"/>
                      <a:pt x="77" y="30"/>
                      <a:pt x="76" y="25"/>
                    </a:cubicBezTo>
                    <a:lnTo>
                      <a:pt x="38" y="4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Freeform: Shape 85"/>
              <p:cNvSpPr>
                <a:spLocks/>
              </p:cNvSpPr>
              <p:nvPr/>
            </p:nvSpPr>
            <p:spPr bwMode="auto">
              <a:xfrm>
                <a:off x="3681413" y="2108200"/>
                <a:ext cx="82550" cy="84138"/>
              </a:xfrm>
              <a:custGeom>
                <a:avLst/>
                <a:gdLst/>
                <a:ahLst/>
                <a:cxnLst>
                  <a:cxn ang="0">
                    <a:pos x="19" y="0"/>
                  </a:cxn>
                  <a:cxn ang="0">
                    <a:pos x="52" y="31"/>
                  </a:cxn>
                  <a:cxn ang="0">
                    <a:pos x="0" y="53"/>
                  </a:cxn>
                  <a:cxn ang="0">
                    <a:pos x="19" y="0"/>
                  </a:cxn>
                </a:cxnLst>
                <a:rect l="0" t="0" r="r" b="b"/>
                <a:pathLst>
                  <a:path w="52" h="53">
                    <a:moveTo>
                      <a:pt x="19" y="0"/>
                    </a:moveTo>
                    <a:lnTo>
                      <a:pt x="52" y="31"/>
                    </a:lnTo>
                    <a:lnTo>
                      <a:pt x="0" y="5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7" name="Oval 91"/>
            <p:cNvSpPr>
              <a:spLocks/>
            </p:cNvSpPr>
            <p:nvPr/>
          </p:nvSpPr>
          <p:spPr bwMode="auto">
            <a:xfrm>
              <a:off x="3811689" y="5273178"/>
              <a:ext cx="617938" cy="617938"/>
            </a:xfrm>
            <a:prstGeom prst="ellipse">
              <a:avLst/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Freeform: Shape 92"/>
            <p:cNvSpPr>
              <a:spLocks/>
            </p:cNvSpPr>
            <p:nvPr/>
          </p:nvSpPr>
          <p:spPr bwMode="auto">
            <a:xfrm>
              <a:off x="3771343" y="5237078"/>
              <a:ext cx="694384" cy="690137"/>
            </a:xfrm>
            <a:custGeom>
              <a:avLst/>
              <a:gdLst/>
              <a:ahLst/>
              <a:cxnLst>
                <a:cxn ang="0">
                  <a:pos x="114" y="0"/>
                </a:cxn>
                <a:cxn ang="0">
                  <a:pos x="0" y="113"/>
                </a:cxn>
                <a:cxn ang="0">
                  <a:pos x="114" y="226"/>
                </a:cxn>
                <a:cxn ang="0">
                  <a:pos x="227" y="113"/>
                </a:cxn>
                <a:cxn ang="0">
                  <a:pos x="114" y="0"/>
                </a:cxn>
                <a:cxn ang="0">
                  <a:pos x="114" y="208"/>
                </a:cxn>
                <a:cxn ang="0">
                  <a:pos x="19" y="113"/>
                </a:cxn>
                <a:cxn ang="0">
                  <a:pos x="114" y="18"/>
                </a:cxn>
                <a:cxn ang="0">
                  <a:pos x="209" y="113"/>
                </a:cxn>
                <a:cxn ang="0">
                  <a:pos x="114" y="208"/>
                </a:cxn>
              </a:cxnLst>
              <a:rect l="0" t="0" r="r" b="b"/>
              <a:pathLst>
                <a:path w="227" h="226">
                  <a:moveTo>
                    <a:pt x="114" y="0"/>
                  </a:moveTo>
                  <a:cubicBezTo>
                    <a:pt x="51" y="0"/>
                    <a:pt x="0" y="50"/>
                    <a:pt x="0" y="113"/>
                  </a:cubicBezTo>
                  <a:cubicBezTo>
                    <a:pt x="0" y="176"/>
                    <a:pt x="51" y="226"/>
                    <a:pt x="114" y="226"/>
                  </a:cubicBezTo>
                  <a:cubicBezTo>
                    <a:pt x="176" y="226"/>
                    <a:pt x="227" y="176"/>
                    <a:pt x="227" y="113"/>
                  </a:cubicBezTo>
                  <a:cubicBezTo>
                    <a:pt x="227" y="50"/>
                    <a:pt x="176" y="0"/>
                    <a:pt x="114" y="0"/>
                  </a:cubicBezTo>
                  <a:close/>
                  <a:moveTo>
                    <a:pt x="114" y="208"/>
                  </a:moveTo>
                  <a:cubicBezTo>
                    <a:pt x="61" y="208"/>
                    <a:pt x="19" y="165"/>
                    <a:pt x="19" y="113"/>
                  </a:cubicBezTo>
                  <a:cubicBezTo>
                    <a:pt x="19" y="60"/>
                    <a:pt x="61" y="18"/>
                    <a:pt x="114" y="18"/>
                  </a:cubicBezTo>
                  <a:cubicBezTo>
                    <a:pt x="166" y="18"/>
                    <a:pt x="209" y="60"/>
                    <a:pt x="209" y="113"/>
                  </a:cubicBezTo>
                  <a:cubicBezTo>
                    <a:pt x="209" y="165"/>
                    <a:pt x="166" y="208"/>
                    <a:pt x="114" y="20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Freeform: Shape 90"/>
            <p:cNvSpPr>
              <a:spLocks/>
            </p:cNvSpPr>
            <p:nvPr/>
          </p:nvSpPr>
          <p:spPr bwMode="auto">
            <a:xfrm>
              <a:off x="3945470" y="5498269"/>
              <a:ext cx="367366" cy="199609"/>
            </a:xfrm>
            <a:custGeom>
              <a:avLst/>
              <a:gdLst/>
              <a:ahLst/>
              <a:cxnLst>
                <a:cxn ang="0">
                  <a:pos x="100" y="0"/>
                </a:cxn>
                <a:cxn ang="0">
                  <a:pos x="81" y="19"/>
                </a:cxn>
                <a:cxn ang="0">
                  <a:pos x="85" y="31"/>
                </a:cxn>
                <a:cxn ang="0">
                  <a:pos x="67" y="52"/>
                </a:cxn>
                <a:cxn ang="0">
                  <a:pos x="41" y="21"/>
                </a:cxn>
                <a:cxn ang="0">
                  <a:pos x="0" y="54"/>
                </a:cxn>
                <a:cxn ang="0">
                  <a:pos x="5" y="60"/>
                </a:cxn>
                <a:cxn ang="0">
                  <a:pos x="40" y="32"/>
                </a:cxn>
                <a:cxn ang="0">
                  <a:pos x="67" y="65"/>
                </a:cxn>
                <a:cxn ang="0">
                  <a:pos x="91" y="36"/>
                </a:cxn>
                <a:cxn ang="0">
                  <a:pos x="100" y="38"/>
                </a:cxn>
                <a:cxn ang="0">
                  <a:pos x="120" y="19"/>
                </a:cxn>
                <a:cxn ang="0">
                  <a:pos x="100" y="0"/>
                </a:cxn>
                <a:cxn ang="0">
                  <a:pos x="100" y="35"/>
                </a:cxn>
                <a:cxn ang="0">
                  <a:pos x="93" y="33"/>
                </a:cxn>
                <a:cxn ang="0">
                  <a:pos x="101" y="24"/>
                </a:cxn>
                <a:cxn ang="0">
                  <a:pos x="100" y="30"/>
                </a:cxn>
                <a:cxn ang="0">
                  <a:pos x="108" y="30"/>
                </a:cxn>
                <a:cxn ang="0">
                  <a:pos x="110" y="13"/>
                </a:cxn>
                <a:cxn ang="0">
                  <a:pos x="110" y="13"/>
                </a:cxn>
                <a:cxn ang="0">
                  <a:pos x="110" y="12"/>
                </a:cxn>
                <a:cxn ang="0">
                  <a:pos x="104" y="7"/>
                </a:cxn>
                <a:cxn ang="0">
                  <a:pos x="104" y="8"/>
                </a:cxn>
                <a:cxn ang="0">
                  <a:pos x="104" y="7"/>
                </a:cxn>
                <a:cxn ang="0">
                  <a:pos x="86" y="13"/>
                </a:cxn>
                <a:cxn ang="0">
                  <a:pos x="89" y="21"/>
                </a:cxn>
                <a:cxn ang="0">
                  <a:pos x="95" y="19"/>
                </a:cxn>
                <a:cxn ang="0">
                  <a:pos x="87" y="28"/>
                </a:cxn>
                <a:cxn ang="0">
                  <a:pos x="85" y="19"/>
                </a:cxn>
                <a:cxn ang="0">
                  <a:pos x="100" y="3"/>
                </a:cxn>
                <a:cxn ang="0">
                  <a:pos x="116" y="19"/>
                </a:cxn>
                <a:cxn ang="0">
                  <a:pos x="100" y="35"/>
                </a:cxn>
              </a:cxnLst>
              <a:rect l="0" t="0" r="r" b="b"/>
              <a:pathLst>
                <a:path w="120" h="65">
                  <a:moveTo>
                    <a:pt x="100" y="0"/>
                  </a:moveTo>
                  <a:cubicBezTo>
                    <a:pt x="89" y="0"/>
                    <a:pt x="81" y="8"/>
                    <a:pt x="81" y="19"/>
                  </a:cubicBezTo>
                  <a:cubicBezTo>
                    <a:pt x="81" y="24"/>
                    <a:pt x="82" y="28"/>
                    <a:pt x="85" y="31"/>
                  </a:cubicBezTo>
                  <a:cubicBezTo>
                    <a:pt x="67" y="52"/>
                    <a:pt x="67" y="52"/>
                    <a:pt x="67" y="52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5" y="60"/>
                    <a:pt x="5" y="60"/>
                    <a:pt x="5" y="60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67" y="65"/>
                    <a:pt x="67" y="65"/>
                    <a:pt x="67" y="65"/>
                  </a:cubicBezTo>
                  <a:cubicBezTo>
                    <a:pt x="91" y="36"/>
                    <a:pt x="91" y="36"/>
                    <a:pt x="91" y="36"/>
                  </a:cubicBezTo>
                  <a:cubicBezTo>
                    <a:pt x="94" y="38"/>
                    <a:pt x="97" y="38"/>
                    <a:pt x="100" y="38"/>
                  </a:cubicBezTo>
                  <a:cubicBezTo>
                    <a:pt x="111" y="38"/>
                    <a:pt x="120" y="30"/>
                    <a:pt x="120" y="19"/>
                  </a:cubicBezTo>
                  <a:cubicBezTo>
                    <a:pt x="120" y="8"/>
                    <a:pt x="111" y="0"/>
                    <a:pt x="100" y="0"/>
                  </a:cubicBezTo>
                  <a:close/>
                  <a:moveTo>
                    <a:pt x="100" y="35"/>
                  </a:moveTo>
                  <a:cubicBezTo>
                    <a:pt x="98" y="35"/>
                    <a:pt x="95" y="34"/>
                    <a:pt x="93" y="33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8" y="30"/>
                    <a:pt x="108" y="30"/>
                    <a:pt x="108" y="30"/>
                  </a:cubicBezTo>
                  <a:cubicBezTo>
                    <a:pt x="110" y="13"/>
                    <a:pt x="110" y="13"/>
                    <a:pt x="110" y="13"/>
                  </a:cubicBezTo>
                  <a:cubicBezTo>
                    <a:pt x="110" y="13"/>
                    <a:pt x="110" y="13"/>
                    <a:pt x="110" y="13"/>
                  </a:cubicBezTo>
                  <a:cubicBezTo>
                    <a:pt x="110" y="12"/>
                    <a:pt x="110" y="12"/>
                    <a:pt x="110" y="12"/>
                  </a:cubicBezTo>
                  <a:cubicBezTo>
                    <a:pt x="104" y="7"/>
                    <a:pt x="104" y="7"/>
                    <a:pt x="104" y="7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4" y="7"/>
                    <a:pt x="104" y="7"/>
                    <a:pt x="104" y="7"/>
                  </a:cubicBezTo>
                  <a:cubicBezTo>
                    <a:pt x="86" y="13"/>
                    <a:pt x="86" y="13"/>
                    <a:pt x="86" y="13"/>
                  </a:cubicBezTo>
                  <a:cubicBezTo>
                    <a:pt x="89" y="21"/>
                    <a:pt x="89" y="21"/>
                    <a:pt x="89" y="21"/>
                  </a:cubicBezTo>
                  <a:cubicBezTo>
                    <a:pt x="95" y="19"/>
                    <a:pt x="95" y="19"/>
                    <a:pt x="95" y="19"/>
                  </a:cubicBezTo>
                  <a:cubicBezTo>
                    <a:pt x="87" y="28"/>
                    <a:pt x="87" y="28"/>
                    <a:pt x="87" y="28"/>
                  </a:cubicBezTo>
                  <a:cubicBezTo>
                    <a:pt x="86" y="25"/>
                    <a:pt x="85" y="22"/>
                    <a:pt x="85" y="19"/>
                  </a:cubicBezTo>
                  <a:cubicBezTo>
                    <a:pt x="85" y="10"/>
                    <a:pt x="92" y="3"/>
                    <a:pt x="100" y="3"/>
                  </a:cubicBezTo>
                  <a:cubicBezTo>
                    <a:pt x="109" y="3"/>
                    <a:pt x="116" y="10"/>
                    <a:pt x="116" y="19"/>
                  </a:cubicBezTo>
                  <a:cubicBezTo>
                    <a:pt x="116" y="28"/>
                    <a:pt x="109" y="35"/>
                    <a:pt x="100" y="35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Oval 96"/>
            <p:cNvSpPr>
              <a:spLocks/>
            </p:cNvSpPr>
            <p:nvPr/>
          </p:nvSpPr>
          <p:spPr bwMode="auto">
            <a:xfrm>
              <a:off x="7708843" y="5271055"/>
              <a:ext cx="617938" cy="620061"/>
            </a:xfrm>
            <a:prstGeom prst="ellipse">
              <a:avLst/>
            </a:prstGeom>
            <a:solidFill>
              <a:schemeClr val="accent3"/>
            </a:solidFill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Freeform: Shape 97"/>
            <p:cNvSpPr>
              <a:spLocks/>
            </p:cNvSpPr>
            <p:nvPr/>
          </p:nvSpPr>
          <p:spPr bwMode="auto">
            <a:xfrm>
              <a:off x="7670620" y="5234955"/>
              <a:ext cx="692260" cy="694384"/>
            </a:xfrm>
            <a:custGeom>
              <a:avLst/>
              <a:gdLst/>
              <a:ahLst/>
              <a:cxnLst>
                <a:cxn ang="0">
                  <a:pos x="113" y="0"/>
                </a:cxn>
                <a:cxn ang="0">
                  <a:pos x="0" y="114"/>
                </a:cxn>
                <a:cxn ang="0">
                  <a:pos x="113" y="227"/>
                </a:cxn>
                <a:cxn ang="0">
                  <a:pos x="226" y="114"/>
                </a:cxn>
                <a:cxn ang="0">
                  <a:pos x="113" y="0"/>
                </a:cxn>
                <a:cxn ang="0">
                  <a:pos x="113" y="209"/>
                </a:cxn>
                <a:cxn ang="0">
                  <a:pos x="18" y="114"/>
                </a:cxn>
                <a:cxn ang="0">
                  <a:pos x="113" y="18"/>
                </a:cxn>
                <a:cxn ang="0">
                  <a:pos x="208" y="114"/>
                </a:cxn>
                <a:cxn ang="0">
                  <a:pos x="113" y="209"/>
                </a:cxn>
              </a:cxnLst>
              <a:rect l="0" t="0" r="r" b="b"/>
              <a:pathLst>
                <a:path w="226" h="227">
                  <a:moveTo>
                    <a:pt x="113" y="0"/>
                  </a:moveTo>
                  <a:cubicBezTo>
                    <a:pt x="50" y="0"/>
                    <a:pt x="0" y="51"/>
                    <a:pt x="0" y="114"/>
                  </a:cubicBezTo>
                  <a:cubicBezTo>
                    <a:pt x="0" y="176"/>
                    <a:pt x="50" y="227"/>
                    <a:pt x="113" y="227"/>
                  </a:cubicBezTo>
                  <a:cubicBezTo>
                    <a:pt x="176" y="227"/>
                    <a:pt x="226" y="176"/>
                    <a:pt x="226" y="114"/>
                  </a:cubicBezTo>
                  <a:cubicBezTo>
                    <a:pt x="226" y="51"/>
                    <a:pt x="176" y="0"/>
                    <a:pt x="113" y="0"/>
                  </a:cubicBezTo>
                  <a:close/>
                  <a:moveTo>
                    <a:pt x="113" y="209"/>
                  </a:moveTo>
                  <a:cubicBezTo>
                    <a:pt x="61" y="209"/>
                    <a:pt x="18" y="166"/>
                    <a:pt x="18" y="114"/>
                  </a:cubicBezTo>
                  <a:cubicBezTo>
                    <a:pt x="18" y="61"/>
                    <a:pt x="61" y="18"/>
                    <a:pt x="113" y="18"/>
                  </a:cubicBezTo>
                  <a:cubicBezTo>
                    <a:pt x="166" y="18"/>
                    <a:pt x="208" y="61"/>
                    <a:pt x="208" y="114"/>
                  </a:cubicBezTo>
                  <a:cubicBezTo>
                    <a:pt x="208" y="166"/>
                    <a:pt x="166" y="209"/>
                    <a:pt x="113" y="20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Freeform: Shape 95"/>
            <p:cNvSpPr>
              <a:spLocks/>
            </p:cNvSpPr>
            <p:nvPr/>
          </p:nvSpPr>
          <p:spPr bwMode="auto">
            <a:xfrm>
              <a:off x="7868105" y="5438811"/>
              <a:ext cx="280302" cy="316402"/>
            </a:xfrm>
            <a:custGeom>
              <a:avLst/>
              <a:gdLst/>
              <a:ahLst/>
              <a:cxnLst>
                <a:cxn ang="0">
                  <a:pos x="72" y="17"/>
                </a:cxn>
                <a:cxn ang="0">
                  <a:pos x="66" y="1"/>
                </a:cxn>
                <a:cxn ang="0">
                  <a:pos x="72" y="17"/>
                </a:cxn>
                <a:cxn ang="0">
                  <a:pos x="60" y="48"/>
                </a:cxn>
                <a:cxn ang="0">
                  <a:pos x="81" y="49"/>
                </a:cxn>
                <a:cxn ang="0">
                  <a:pos x="81" y="39"/>
                </a:cxn>
                <a:cxn ang="0">
                  <a:pos x="66" y="40"/>
                </a:cxn>
                <a:cxn ang="0">
                  <a:pos x="65" y="26"/>
                </a:cxn>
                <a:cxn ang="0">
                  <a:pos x="51" y="14"/>
                </a:cxn>
                <a:cxn ang="0">
                  <a:pos x="30" y="14"/>
                </a:cxn>
                <a:cxn ang="0">
                  <a:pos x="16" y="30"/>
                </a:cxn>
                <a:cxn ang="0">
                  <a:pos x="23" y="36"/>
                </a:cxn>
                <a:cxn ang="0">
                  <a:pos x="44" y="24"/>
                </a:cxn>
                <a:cxn ang="0">
                  <a:pos x="27" y="48"/>
                </a:cxn>
                <a:cxn ang="0">
                  <a:pos x="29" y="72"/>
                </a:cxn>
                <a:cxn ang="0">
                  <a:pos x="11" y="70"/>
                </a:cxn>
                <a:cxn ang="0">
                  <a:pos x="11" y="80"/>
                </a:cxn>
                <a:cxn ang="0">
                  <a:pos x="40" y="80"/>
                </a:cxn>
                <a:cxn ang="0">
                  <a:pos x="40" y="60"/>
                </a:cxn>
                <a:cxn ang="0">
                  <a:pos x="54" y="73"/>
                </a:cxn>
                <a:cxn ang="0">
                  <a:pos x="54" y="94"/>
                </a:cxn>
                <a:cxn ang="0">
                  <a:pos x="65" y="91"/>
                </a:cxn>
                <a:cxn ang="0">
                  <a:pos x="65" y="65"/>
                </a:cxn>
                <a:cxn ang="0">
                  <a:pos x="49" y="52"/>
                </a:cxn>
                <a:cxn ang="0">
                  <a:pos x="57" y="39"/>
                </a:cxn>
                <a:cxn ang="0">
                  <a:pos x="60" y="48"/>
                </a:cxn>
              </a:cxnLst>
              <a:rect l="0" t="0" r="r" b="b"/>
              <a:pathLst>
                <a:path w="92" h="103">
                  <a:moveTo>
                    <a:pt x="72" y="17"/>
                  </a:moveTo>
                  <a:cubicBezTo>
                    <a:pt x="81" y="11"/>
                    <a:pt x="73" y="0"/>
                    <a:pt x="66" y="1"/>
                  </a:cubicBezTo>
                  <a:cubicBezTo>
                    <a:pt x="49" y="2"/>
                    <a:pt x="59" y="27"/>
                    <a:pt x="72" y="17"/>
                  </a:cubicBezTo>
                  <a:close/>
                  <a:moveTo>
                    <a:pt x="60" y="48"/>
                  </a:moveTo>
                  <a:cubicBezTo>
                    <a:pt x="65" y="52"/>
                    <a:pt x="76" y="50"/>
                    <a:pt x="81" y="49"/>
                  </a:cubicBezTo>
                  <a:cubicBezTo>
                    <a:pt x="92" y="46"/>
                    <a:pt x="90" y="39"/>
                    <a:pt x="81" y="39"/>
                  </a:cubicBezTo>
                  <a:cubicBezTo>
                    <a:pt x="78" y="39"/>
                    <a:pt x="69" y="42"/>
                    <a:pt x="66" y="40"/>
                  </a:cubicBezTo>
                  <a:cubicBezTo>
                    <a:pt x="65" y="37"/>
                    <a:pt x="67" y="30"/>
                    <a:pt x="65" y="26"/>
                  </a:cubicBezTo>
                  <a:cubicBezTo>
                    <a:pt x="62" y="21"/>
                    <a:pt x="58" y="15"/>
                    <a:pt x="51" y="14"/>
                  </a:cubicBezTo>
                  <a:cubicBezTo>
                    <a:pt x="45" y="12"/>
                    <a:pt x="37" y="12"/>
                    <a:pt x="30" y="14"/>
                  </a:cubicBezTo>
                  <a:cubicBezTo>
                    <a:pt x="23" y="16"/>
                    <a:pt x="20" y="24"/>
                    <a:pt x="16" y="30"/>
                  </a:cubicBezTo>
                  <a:cubicBezTo>
                    <a:pt x="12" y="36"/>
                    <a:pt x="17" y="43"/>
                    <a:pt x="23" y="36"/>
                  </a:cubicBezTo>
                  <a:cubicBezTo>
                    <a:pt x="28" y="30"/>
                    <a:pt x="31" y="21"/>
                    <a:pt x="44" y="24"/>
                  </a:cubicBezTo>
                  <a:cubicBezTo>
                    <a:pt x="41" y="33"/>
                    <a:pt x="30" y="38"/>
                    <a:pt x="27" y="48"/>
                  </a:cubicBezTo>
                  <a:cubicBezTo>
                    <a:pt x="26" y="54"/>
                    <a:pt x="32" y="64"/>
                    <a:pt x="29" y="72"/>
                  </a:cubicBezTo>
                  <a:cubicBezTo>
                    <a:pt x="29" y="72"/>
                    <a:pt x="14" y="71"/>
                    <a:pt x="11" y="70"/>
                  </a:cubicBezTo>
                  <a:cubicBezTo>
                    <a:pt x="6" y="70"/>
                    <a:pt x="0" y="78"/>
                    <a:pt x="11" y="80"/>
                  </a:cubicBezTo>
                  <a:cubicBezTo>
                    <a:pt x="15" y="81"/>
                    <a:pt x="35" y="85"/>
                    <a:pt x="40" y="80"/>
                  </a:cubicBezTo>
                  <a:cubicBezTo>
                    <a:pt x="44" y="76"/>
                    <a:pt x="40" y="60"/>
                    <a:pt x="40" y="60"/>
                  </a:cubicBezTo>
                  <a:cubicBezTo>
                    <a:pt x="44" y="64"/>
                    <a:pt x="52" y="66"/>
                    <a:pt x="54" y="73"/>
                  </a:cubicBezTo>
                  <a:cubicBezTo>
                    <a:pt x="56" y="79"/>
                    <a:pt x="54" y="88"/>
                    <a:pt x="54" y="94"/>
                  </a:cubicBezTo>
                  <a:cubicBezTo>
                    <a:pt x="54" y="103"/>
                    <a:pt x="64" y="97"/>
                    <a:pt x="65" y="91"/>
                  </a:cubicBezTo>
                  <a:cubicBezTo>
                    <a:pt x="66" y="84"/>
                    <a:pt x="69" y="75"/>
                    <a:pt x="65" y="65"/>
                  </a:cubicBezTo>
                  <a:cubicBezTo>
                    <a:pt x="62" y="59"/>
                    <a:pt x="54" y="56"/>
                    <a:pt x="49" y="52"/>
                  </a:cubicBezTo>
                  <a:cubicBezTo>
                    <a:pt x="52" y="47"/>
                    <a:pt x="54" y="43"/>
                    <a:pt x="57" y="39"/>
                  </a:cubicBezTo>
                  <a:cubicBezTo>
                    <a:pt x="57" y="42"/>
                    <a:pt x="57" y="46"/>
                    <a:pt x="60" y="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3" name="Group 98"/>
            <p:cNvGrpSpPr/>
            <p:nvPr/>
          </p:nvGrpSpPr>
          <p:grpSpPr>
            <a:xfrm>
              <a:off x="5563254" y="3144151"/>
              <a:ext cx="1056668" cy="1056668"/>
              <a:chOff x="2514600" y="1809750"/>
              <a:chExt cx="609600" cy="609600"/>
            </a:xfrm>
          </p:grpSpPr>
          <p:sp>
            <p:nvSpPr>
              <p:cNvPr id="34" name="Oval 99"/>
              <p:cNvSpPr/>
              <p:nvPr/>
            </p:nvSpPr>
            <p:spPr>
              <a:xfrm>
                <a:off x="2514600" y="1809750"/>
                <a:ext cx="609600" cy="609600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6350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35" name="Group 100"/>
              <p:cNvGrpSpPr/>
              <p:nvPr/>
            </p:nvGrpSpPr>
            <p:grpSpPr>
              <a:xfrm>
                <a:off x="2637441" y="1948170"/>
                <a:ext cx="363933" cy="332790"/>
                <a:chOff x="2046288" y="3759200"/>
                <a:chExt cx="296863" cy="271463"/>
              </a:xfrm>
              <a:solidFill>
                <a:schemeClr val="bg1"/>
              </a:solidFill>
            </p:grpSpPr>
            <p:sp>
              <p:nvSpPr>
                <p:cNvPr id="36" name="Rectangle 101"/>
                <p:cNvSpPr>
                  <a:spLocks/>
                </p:cNvSpPr>
                <p:nvPr/>
              </p:nvSpPr>
              <p:spPr bwMode="auto">
                <a:xfrm>
                  <a:off x="2065338" y="3973513"/>
                  <a:ext cx="55563" cy="57150"/>
                </a:xfrm>
                <a:prstGeom prst="rect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7" name="Rectangle 102"/>
                <p:cNvSpPr>
                  <a:spLocks/>
                </p:cNvSpPr>
                <p:nvPr/>
              </p:nvSpPr>
              <p:spPr bwMode="auto">
                <a:xfrm>
                  <a:off x="2139950" y="3935413"/>
                  <a:ext cx="55563" cy="95250"/>
                </a:xfrm>
                <a:prstGeom prst="rect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8" name="Rectangle 103"/>
                <p:cNvSpPr>
                  <a:spLocks/>
                </p:cNvSpPr>
                <p:nvPr/>
              </p:nvSpPr>
              <p:spPr bwMode="auto">
                <a:xfrm>
                  <a:off x="2212975" y="3898900"/>
                  <a:ext cx="57150" cy="131763"/>
                </a:xfrm>
                <a:prstGeom prst="rect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9" name="Rectangle 104"/>
                <p:cNvSpPr>
                  <a:spLocks/>
                </p:cNvSpPr>
                <p:nvPr/>
              </p:nvSpPr>
              <p:spPr bwMode="auto">
                <a:xfrm>
                  <a:off x="2287588" y="3860800"/>
                  <a:ext cx="55563" cy="169863"/>
                </a:xfrm>
                <a:prstGeom prst="rect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0" name="Freeform: Shape 105"/>
                <p:cNvSpPr>
                  <a:spLocks/>
                </p:cNvSpPr>
                <p:nvPr/>
              </p:nvSpPr>
              <p:spPr bwMode="auto">
                <a:xfrm>
                  <a:off x="2046288" y="3759200"/>
                  <a:ext cx="296863" cy="176213"/>
                </a:xfrm>
                <a:custGeom>
                  <a:avLst/>
                  <a:gdLst/>
                  <a:ahLst/>
                  <a:cxnLst>
                    <a:cxn ang="0">
                      <a:pos x="162" y="25"/>
                    </a:cxn>
                    <a:cxn ang="0">
                      <a:pos x="126" y="25"/>
                    </a:cxn>
                    <a:cxn ang="0">
                      <a:pos x="81" y="59"/>
                    </a:cxn>
                    <a:cxn ang="0">
                      <a:pos x="59" y="48"/>
                    </a:cxn>
                    <a:cxn ang="0">
                      <a:pos x="0" y="96"/>
                    </a:cxn>
                    <a:cxn ang="0">
                      <a:pos x="0" y="111"/>
                    </a:cxn>
                    <a:cxn ang="0">
                      <a:pos x="60" y="62"/>
                    </a:cxn>
                    <a:cxn ang="0">
                      <a:pos x="83" y="74"/>
                    </a:cxn>
                    <a:cxn ang="0">
                      <a:pos x="131" y="37"/>
                    </a:cxn>
                    <a:cxn ang="0">
                      <a:pos x="166" y="37"/>
                    </a:cxn>
                    <a:cxn ang="0">
                      <a:pos x="187" y="16"/>
                    </a:cxn>
                    <a:cxn ang="0">
                      <a:pos x="187" y="0"/>
                    </a:cxn>
                    <a:cxn ang="0">
                      <a:pos x="162" y="25"/>
                    </a:cxn>
                  </a:cxnLst>
                  <a:rect l="0" t="0" r="r" b="b"/>
                  <a:pathLst>
                    <a:path w="187" h="111">
                      <a:moveTo>
                        <a:pt x="162" y="25"/>
                      </a:moveTo>
                      <a:lnTo>
                        <a:pt x="126" y="25"/>
                      </a:lnTo>
                      <a:lnTo>
                        <a:pt x="81" y="59"/>
                      </a:lnTo>
                      <a:lnTo>
                        <a:pt x="59" y="48"/>
                      </a:lnTo>
                      <a:lnTo>
                        <a:pt x="0" y="96"/>
                      </a:lnTo>
                      <a:lnTo>
                        <a:pt x="0" y="111"/>
                      </a:lnTo>
                      <a:lnTo>
                        <a:pt x="60" y="62"/>
                      </a:lnTo>
                      <a:lnTo>
                        <a:pt x="83" y="74"/>
                      </a:lnTo>
                      <a:lnTo>
                        <a:pt x="131" y="37"/>
                      </a:lnTo>
                      <a:lnTo>
                        <a:pt x="166" y="37"/>
                      </a:lnTo>
                      <a:lnTo>
                        <a:pt x="187" y="16"/>
                      </a:lnTo>
                      <a:lnTo>
                        <a:pt x="187" y="0"/>
                      </a:lnTo>
                      <a:lnTo>
                        <a:pt x="162" y="25"/>
                      </a:lnTo>
                      <a:close/>
                    </a:path>
                  </a:pathLst>
                </a:custGeom>
                <a:solidFill>
                  <a:schemeClr val="tx1">
                    <a:lumMod val="65000"/>
                    <a:lumOff val="3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</p:grpSp>
      <p:grpSp>
        <p:nvGrpSpPr>
          <p:cNvPr id="5" name="Group 46"/>
          <p:cNvGrpSpPr/>
          <p:nvPr/>
        </p:nvGrpSpPr>
        <p:grpSpPr>
          <a:xfrm>
            <a:off x="6272161" y="1038948"/>
            <a:ext cx="2184893" cy="642478"/>
            <a:chOff x="1415480" y="1651350"/>
            <a:chExt cx="2913191" cy="856637"/>
          </a:xfrm>
        </p:grpSpPr>
        <p:sp>
          <p:nvSpPr>
            <p:cNvPr id="15" name="TextBox 47"/>
            <p:cNvSpPr txBox="1">
              <a:spLocks/>
            </p:cNvSpPr>
            <p:nvPr/>
          </p:nvSpPr>
          <p:spPr bwMode="auto">
            <a:xfrm>
              <a:off x="1415480" y="1651350"/>
              <a:ext cx="2913191" cy="309958"/>
            </a:xfrm>
            <a:prstGeom prst="rect">
              <a:avLst/>
            </a:prstGeom>
            <a:noFill/>
            <a:extLst/>
          </p:spPr>
          <p:txBody>
            <a:bodyPr wrap="none" lIns="360000" tIns="0" rIns="0" bIns="0" anchor="ctr" anchorCtr="0">
              <a:normAutofit/>
            </a:bodyPr>
            <a:lstStyle/>
            <a:p>
              <a:pPr algn="l" latinLnBrk="0"/>
              <a:r>
                <a:rPr lang="zh-CN" altLang="en-US" sz="1400" dirty="0">
                  <a:solidFill>
                    <a:schemeClr val="accent2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16" name="TextBox 48"/>
            <p:cNvSpPr txBox="1">
              <a:spLocks/>
            </p:cNvSpPr>
            <p:nvPr/>
          </p:nvSpPr>
          <p:spPr bwMode="auto">
            <a:xfrm>
              <a:off x="1415480" y="1951808"/>
              <a:ext cx="2913191" cy="556179"/>
            </a:xfrm>
            <a:prstGeom prst="rect">
              <a:avLst/>
            </a:prstGeom>
            <a:noFill/>
            <a:extLst/>
          </p:spPr>
          <p:txBody>
            <a:bodyPr wrap="square" lIns="360000" tIns="0" rIns="0" bIns="0" anchor="ctr" anchorCtr="0">
              <a:normAutofit fontScale="92500"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/>
                <a:t>此部分内容作为文字排版占位显示 </a:t>
              </a:r>
              <a:br>
                <a:rPr lang="zh-CN" altLang="en-US" sz="1000"/>
              </a:br>
              <a:r>
                <a:rPr lang="zh-CN" altLang="en-US" sz="1000"/>
                <a:t>（建议使用主题字体）</a:t>
              </a:r>
            </a:p>
          </p:txBody>
        </p:sp>
      </p:grpSp>
      <p:grpSp>
        <p:nvGrpSpPr>
          <p:cNvPr id="6" name="Group 49"/>
          <p:cNvGrpSpPr/>
          <p:nvPr/>
        </p:nvGrpSpPr>
        <p:grpSpPr>
          <a:xfrm>
            <a:off x="1104077" y="3798196"/>
            <a:ext cx="1724430" cy="649603"/>
            <a:chOff x="793990" y="1227225"/>
            <a:chExt cx="2299240" cy="866137"/>
          </a:xfrm>
        </p:grpSpPr>
        <p:sp>
          <p:nvSpPr>
            <p:cNvPr id="13" name="TextBox 50"/>
            <p:cNvSpPr txBox="1">
              <a:spLocks/>
            </p:cNvSpPr>
            <p:nvPr/>
          </p:nvSpPr>
          <p:spPr bwMode="auto">
            <a:xfrm>
              <a:off x="793990" y="1227225"/>
              <a:ext cx="2299240" cy="309958"/>
            </a:xfrm>
            <a:prstGeom prst="rect">
              <a:avLst/>
            </a:prstGeom>
            <a:noFill/>
            <a:extLst/>
          </p:spPr>
          <p:txBody>
            <a:bodyPr wrap="none" lIns="0" tIns="0" rIns="360000" bIns="0" anchor="ctr" anchorCtr="0">
              <a:normAutofit/>
            </a:bodyPr>
            <a:lstStyle/>
            <a:p>
              <a:pPr algn="r" latinLnBrk="0"/>
              <a:r>
                <a:rPr lang="zh-CN" altLang="en-US" sz="1400">
                  <a:solidFill>
                    <a:schemeClr val="accent4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14" name="TextBox 51"/>
            <p:cNvSpPr txBox="1">
              <a:spLocks/>
            </p:cNvSpPr>
            <p:nvPr/>
          </p:nvSpPr>
          <p:spPr bwMode="auto">
            <a:xfrm>
              <a:off x="793990" y="1537183"/>
              <a:ext cx="2299240" cy="556179"/>
            </a:xfrm>
            <a:prstGeom prst="rect">
              <a:avLst/>
            </a:prstGeom>
            <a:noFill/>
            <a:extLst/>
          </p:spPr>
          <p:txBody>
            <a:bodyPr wrap="square" lIns="0" tIns="0" rIns="360000" bIns="0" anchor="ctr" anchorCtr="0">
              <a:normAutofit fontScale="92500" lnSpcReduction="20000"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/>
                <a:t>此部分内容作为文字排版占位显示 </a:t>
              </a:r>
              <a:br>
                <a:rPr lang="zh-CN" altLang="en-US" sz="1000"/>
              </a:br>
              <a:r>
                <a:rPr lang="zh-CN" altLang="en-US" sz="1000"/>
                <a:t>（建议使用主题字体）</a:t>
              </a:r>
            </a:p>
          </p:txBody>
        </p:sp>
      </p:grpSp>
      <p:grpSp>
        <p:nvGrpSpPr>
          <p:cNvPr id="7" name="Group 52"/>
          <p:cNvGrpSpPr/>
          <p:nvPr/>
        </p:nvGrpSpPr>
        <p:grpSpPr>
          <a:xfrm>
            <a:off x="764577" y="1038949"/>
            <a:ext cx="2063930" cy="649603"/>
            <a:chOff x="341323" y="1227225"/>
            <a:chExt cx="2751907" cy="866137"/>
          </a:xfrm>
        </p:grpSpPr>
        <p:sp>
          <p:nvSpPr>
            <p:cNvPr id="11" name="TextBox 53"/>
            <p:cNvSpPr txBox="1">
              <a:spLocks/>
            </p:cNvSpPr>
            <p:nvPr/>
          </p:nvSpPr>
          <p:spPr bwMode="auto">
            <a:xfrm>
              <a:off x="793990" y="1227225"/>
              <a:ext cx="2299240" cy="309958"/>
            </a:xfrm>
            <a:prstGeom prst="rect">
              <a:avLst/>
            </a:prstGeom>
            <a:noFill/>
            <a:extLst/>
          </p:spPr>
          <p:txBody>
            <a:bodyPr wrap="none" lIns="0" tIns="0" rIns="432000" bIns="0" anchor="ctr" anchorCtr="0">
              <a:normAutofit/>
            </a:bodyPr>
            <a:lstStyle/>
            <a:p>
              <a:pPr algn="r" latinLnBrk="0"/>
              <a:r>
                <a:rPr lang="zh-CN" altLang="en-US" sz="1400" dirty="0">
                  <a:solidFill>
                    <a:srgbClr val="002060"/>
                  </a:solidFill>
                </a:rPr>
                <a:t>标题文本预设</a:t>
              </a:r>
            </a:p>
          </p:txBody>
        </p:sp>
        <p:sp>
          <p:nvSpPr>
            <p:cNvPr id="12" name="TextBox 54"/>
            <p:cNvSpPr txBox="1">
              <a:spLocks/>
            </p:cNvSpPr>
            <p:nvPr/>
          </p:nvSpPr>
          <p:spPr bwMode="auto">
            <a:xfrm>
              <a:off x="341323" y="1537183"/>
              <a:ext cx="2751907" cy="556179"/>
            </a:xfrm>
            <a:prstGeom prst="rect">
              <a:avLst/>
            </a:prstGeom>
            <a:noFill/>
            <a:extLst/>
          </p:spPr>
          <p:txBody>
            <a:bodyPr wrap="square" lIns="0" tIns="0" rIns="432000" bIns="0" anchor="ctr" anchorCtr="0">
              <a:normAutofit fontScale="92500" lnSpcReduction="20000"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/>
                <a:t>此部分内容作为文字排版占位显示 </a:t>
              </a:r>
              <a:br>
                <a:rPr lang="zh-CN" altLang="en-US" sz="1000"/>
              </a:br>
              <a:r>
                <a:rPr lang="zh-CN" altLang="en-US" sz="1000"/>
                <a:t>（建议使用主题字体）</a:t>
              </a:r>
            </a:p>
          </p:txBody>
        </p:sp>
      </p:grpSp>
      <p:grpSp>
        <p:nvGrpSpPr>
          <p:cNvPr id="8" name="Group 55"/>
          <p:cNvGrpSpPr/>
          <p:nvPr/>
        </p:nvGrpSpPr>
        <p:grpSpPr>
          <a:xfrm>
            <a:off x="6272161" y="3805320"/>
            <a:ext cx="2184893" cy="642478"/>
            <a:chOff x="1415480" y="1651350"/>
            <a:chExt cx="2913191" cy="856637"/>
          </a:xfrm>
        </p:grpSpPr>
        <p:sp>
          <p:nvSpPr>
            <p:cNvPr id="9" name="TextBox 56"/>
            <p:cNvSpPr txBox="1">
              <a:spLocks/>
            </p:cNvSpPr>
            <p:nvPr/>
          </p:nvSpPr>
          <p:spPr bwMode="auto">
            <a:xfrm>
              <a:off x="1415480" y="1651350"/>
              <a:ext cx="2913191" cy="309958"/>
            </a:xfrm>
            <a:prstGeom prst="rect">
              <a:avLst/>
            </a:prstGeom>
            <a:noFill/>
            <a:extLst/>
          </p:spPr>
          <p:txBody>
            <a:bodyPr wrap="none" lIns="360000" tIns="0" rIns="0" bIns="0" anchor="ctr" anchorCtr="0">
              <a:normAutofit/>
            </a:bodyPr>
            <a:lstStyle/>
            <a:p>
              <a:pPr algn="l" latinLnBrk="0"/>
              <a:r>
                <a:rPr lang="zh-CN" altLang="en-US" sz="1400" dirty="0">
                  <a:solidFill>
                    <a:srgbClr val="002060"/>
                  </a:solidFill>
                </a:rPr>
                <a:t>标题文本预设</a:t>
              </a:r>
            </a:p>
          </p:txBody>
        </p:sp>
        <p:sp>
          <p:nvSpPr>
            <p:cNvPr id="10" name="TextBox 57"/>
            <p:cNvSpPr txBox="1">
              <a:spLocks/>
            </p:cNvSpPr>
            <p:nvPr/>
          </p:nvSpPr>
          <p:spPr bwMode="auto">
            <a:xfrm>
              <a:off x="1415480" y="1951808"/>
              <a:ext cx="2913191" cy="556179"/>
            </a:xfrm>
            <a:prstGeom prst="rect">
              <a:avLst/>
            </a:prstGeom>
            <a:noFill/>
            <a:extLst/>
          </p:spPr>
          <p:txBody>
            <a:bodyPr wrap="square" lIns="360000" tIns="0" rIns="0" bIns="0" anchor="ctr" anchorCtr="0">
              <a:normAutofit fontScale="92500"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/>
                <a:t>此部分内容作为文字排版占位显示 </a:t>
              </a:r>
              <a:br>
                <a:rPr lang="zh-CN" altLang="en-US" sz="1000"/>
              </a:br>
              <a:r>
                <a:rPr lang="zh-CN" altLang="en-US" sz="1000"/>
                <a:t>（建议使用主题字体）</a:t>
              </a:r>
            </a:p>
          </p:txBody>
        </p:sp>
      </p:grpSp>
      <p:sp>
        <p:nvSpPr>
          <p:cNvPr id="47" name="Title 1"/>
          <p:cNvSpPr txBox="1">
            <a:spLocks/>
          </p:cNvSpPr>
          <p:nvPr/>
        </p:nvSpPr>
        <p:spPr>
          <a:xfrm>
            <a:off x="611560" y="176438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  <a:endParaRPr lang="en-GB" altLang="zh-CN" sz="18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26799302"/>
      </p:ext>
    </p:extLst>
  </p:cSld>
  <p:clrMapOvr>
    <a:masterClrMapping/>
  </p:clrMapOvr>
  <p:transition spd="slow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>
            <a:extLst>
              <a:ext uri="{FF2B5EF4-FFF2-40B4-BE49-F238E27FC236}">
                <a16:creationId xmlns:a16="http://schemas.microsoft.com/office/drawing/2014/main" id="{EF3C3CF6-1576-4940-B917-8893EC7171D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90" r="10794" b="11496"/>
          <a:stretch/>
        </p:blipFill>
        <p:spPr>
          <a:xfrm>
            <a:off x="-1" y="0"/>
            <a:ext cx="9144001" cy="5145088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832643" y="2212504"/>
            <a:ext cx="1028521" cy="245786"/>
          </a:xfrm>
          <a:prstGeom prst="rect">
            <a:avLst/>
          </a:prstGeom>
          <a:noFill/>
        </p:spPr>
        <p:txBody>
          <a:bodyPr lIns="60453" tIns="30227" rIns="60453" bIns="30227">
            <a:spAutoFit/>
          </a:bodyPr>
          <a:lstStyle/>
          <a:p>
            <a:pPr>
              <a:defRPr/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※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添加内容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3884972" y="2212504"/>
            <a:ext cx="985667" cy="245786"/>
          </a:xfrm>
          <a:prstGeom prst="rect">
            <a:avLst/>
          </a:prstGeom>
          <a:noFill/>
        </p:spPr>
        <p:txBody>
          <a:bodyPr lIns="60453" tIns="30227" rIns="60453" bIns="30227">
            <a:spAutoFit/>
          </a:bodyPr>
          <a:lstStyle/>
          <a:p>
            <a:pPr>
              <a:defRPr/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※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添加内容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4896036" y="2212504"/>
            <a:ext cx="1026933" cy="245786"/>
          </a:xfrm>
          <a:prstGeom prst="rect">
            <a:avLst/>
          </a:prstGeom>
          <a:noFill/>
        </p:spPr>
        <p:txBody>
          <a:bodyPr lIns="60453" tIns="30227" rIns="60453" bIns="30227">
            <a:spAutoFit/>
          </a:bodyPr>
          <a:lstStyle/>
          <a:p>
            <a:pPr>
              <a:defRPr/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※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添加内容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2832641" y="2560168"/>
            <a:ext cx="985666" cy="245786"/>
          </a:xfrm>
          <a:prstGeom prst="rect">
            <a:avLst/>
          </a:prstGeom>
          <a:noFill/>
        </p:spPr>
        <p:txBody>
          <a:bodyPr lIns="60453" tIns="30227" rIns="60453" bIns="30227">
            <a:spAutoFit/>
          </a:bodyPr>
          <a:lstStyle/>
          <a:p>
            <a:pPr>
              <a:defRPr/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※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添加内容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3884972" y="2560168"/>
            <a:ext cx="985667" cy="245786"/>
          </a:xfrm>
          <a:prstGeom prst="rect">
            <a:avLst/>
          </a:prstGeom>
          <a:noFill/>
        </p:spPr>
        <p:txBody>
          <a:bodyPr lIns="60453" tIns="30227" rIns="60453" bIns="30227">
            <a:spAutoFit/>
          </a:bodyPr>
          <a:lstStyle/>
          <a:p>
            <a:pPr>
              <a:defRPr/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※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添加内容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894447" y="2560168"/>
            <a:ext cx="985667" cy="245786"/>
          </a:xfrm>
          <a:prstGeom prst="rect">
            <a:avLst/>
          </a:prstGeom>
          <a:noFill/>
        </p:spPr>
        <p:txBody>
          <a:bodyPr lIns="60453" tIns="30227" rIns="60453" bIns="30227">
            <a:spAutoFit/>
          </a:bodyPr>
          <a:lstStyle/>
          <a:p>
            <a:pPr>
              <a:defRPr/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※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添加内容</a:t>
            </a:r>
          </a:p>
        </p:txBody>
      </p:sp>
      <p:sp>
        <p:nvSpPr>
          <p:cNvPr id="14" name="Freeform 9"/>
          <p:cNvSpPr>
            <a:spLocks/>
          </p:cNvSpPr>
          <p:nvPr/>
        </p:nvSpPr>
        <p:spPr bwMode="auto">
          <a:xfrm>
            <a:off x="3471639" y="1600436"/>
            <a:ext cx="1588864" cy="382309"/>
          </a:xfrm>
          <a:custGeom>
            <a:avLst/>
            <a:gdLst>
              <a:gd name="T0" fmla="*/ 0 w 2601"/>
              <a:gd name="T1" fmla="*/ 2147483646 h 627"/>
              <a:gd name="T2" fmla="*/ 2147483646 w 2601"/>
              <a:gd name="T3" fmla="*/ 0 h 627"/>
              <a:gd name="T4" fmla="*/ 2147483646 w 2601"/>
              <a:gd name="T5" fmla="*/ 2147483646 h 627"/>
              <a:gd name="T6" fmla="*/ 2147483646 w 2601"/>
              <a:gd name="T7" fmla="*/ 2147483646 h 627"/>
              <a:gd name="T8" fmla="*/ 0 w 2601"/>
              <a:gd name="T9" fmla="*/ 2147483646 h 62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601" h="627">
                <a:moveTo>
                  <a:pt x="0" y="118"/>
                </a:moveTo>
                <a:lnTo>
                  <a:pt x="2601" y="0"/>
                </a:lnTo>
                <a:lnTo>
                  <a:pt x="2601" y="517"/>
                </a:lnTo>
                <a:lnTo>
                  <a:pt x="189" y="627"/>
                </a:lnTo>
                <a:lnTo>
                  <a:pt x="0" y="118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</p:spPr>
        <p:txBody>
          <a:bodyPr lIns="68562" tIns="34281" rIns="68562" bIns="34281"/>
          <a:lstStyle/>
          <a:p>
            <a:endParaRPr lang="zh-CN" altLang="en-US"/>
          </a:p>
        </p:txBody>
      </p:sp>
      <p:sp>
        <p:nvSpPr>
          <p:cNvPr id="15" name="Freeform 10"/>
          <p:cNvSpPr>
            <a:spLocks/>
          </p:cNvSpPr>
          <p:nvPr/>
        </p:nvSpPr>
        <p:spPr bwMode="auto">
          <a:xfrm>
            <a:off x="3347864" y="1600436"/>
            <a:ext cx="1712641" cy="315613"/>
          </a:xfrm>
          <a:custGeom>
            <a:avLst/>
            <a:gdLst>
              <a:gd name="T0" fmla="*/ 0 w 2805"/>
              <a:gd name="T1" fmla="*/ 0 h 517"/>
              <a:gd name="T2" fmla="*/ 2147483646 w 2805"/>
              <a:gd name="T3" fmla="*/ 0 h 517"/>
              <a:gd name="T4" fmla="*/ 2147483646 w 2805"/>
              <a:gd name="T5" fmla="*/ 2147483646 h 517"/>
              <a:gd name="T6" fmla="*/ 2147483646 w 2805"/>
              <a:gd name="T7" fmla="*/ 2147483646 h 517"/>
              <a:gd name="T8" fmla="*/ 0 w 2805"/>
              <a:gd name="T9" fmla="*/ 0 h 51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805" h="517">
                <a:moveTo>
                  <a:pt x="0" y="0"/>
                </a:moveTo>
                <a:lnTo>
                  <a:pt x="2805" y="0"/>
                </a:lnTo>
                <a:lnTo>
                  <a:pt x="2805" y="517"/>
                </a:lnTo>
                <a:lnTo>
                  <a:pt x="204" y="51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lIns="68562" tIns="34281" rIns="68562" bIns="34281"/>
          <a:lstStyle/>
          <a:p>
            <a:endParaRPr lang="zh-CN" altLang="en-US"/>
          </a:p>
        </p:txBody>
      </p:sp>
      <p:sp>
        <p:nvSpPr>
          <p:cNvPr id="16" name="TextBox 17"/>
          <p:cNvSpPr txBox="1">
            <a:spLocks noChangeArrowheads="1"/>
          </p:cNvSpPr>
          <p:nvPr/>
        </p:nvSpPr>
        <p:spPr bwMode="auto">
          <a:xfrm>
            <a:off x="3760028" y="1572420"/>
            <a:ext cx="959201" cy="315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62" tIns="34281" rIns="68562" bIns="34281">
            <a:spAutoFit/>
          </a:bodyPr>
          <a:lstStyle/>
          <a:p>
            <a:pPr>
              <a:spcAft>
                <a:spcPts val="900"/>
              </a:spcAft>
            </a:pPr>
            <a:r>
              <a:rPr lang="zh-CN" altLang="en-US" sz="1600" b="1" dirty="0">
                <a:ln w="9525" cmpd="sng">
                  <a:noFill/>
                  <a:prstDash val="solid"/>
                </a:ln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市场分析</a:t>
            </a:r>
            <a:endParaRPr lang="en-US" altLang="zh-CN" sz="600" dirty="0">
              <a:ln w="9525" cmpd="sng">
                <a:noFill/>
                <a:prstDash val="solid"/>
              </a:ln>
              <a:solidFill>
                <a:schemeClr val="bg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sym typeface="+mn-ea"/>
            </a:endParaRPr>
          </a:p>
        </p:txBody>
      </p:sp>
      <p:sp>
        <p:nvSpPr>
          <p:cNvPr id="17" name="内容占位符 2"/>
          <p:cNvSpPr txBox="1">
            <a:spLocks/>
          </p:cNvSpPr>
          <p:nvPr/>
        </p:nvSpPr>
        <p:spPr>
          <a:xfrm>
            <a:off x="3599892" y="916360"/>
            <a:ext cx="1404156" cy="540060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endParaRPr lang="en-US" altLang="zh-CN" sz="600" b="1" dirty="0">
              <a:ln w="9525" cmpd="sng">
                <a:noFill/>
                <a:prstDash val="solid"/>
              </a:ln>
              <a:solidFill>
                <a:schemeClr val="accent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  <a:p>
            <a:pPr marL="0" indent="0">
              <a:lnSpc>
                <a:spcPct val="100000"/>
              </a:lnSpc>
              <a:spcAft>
                <a:spcPts val="900"/>
              </a:spcAft>
              <a:buNone/>
            </a:pPr>
            <a:r>
              <a:rPr lang="en-US" altLang="zh-CN" sz="1600" b="1" dirty="0">
                <a:ln w="9525" cmpd="sng">
                  <a:noFill/>
                  <a:prstDash val="solid"/>
                </a:ln>
                <a:solidFill>
                  <a:schemeClr val="accent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PART   </a:t>
            </a:r>
            <a:r>
              <a:rPr lang="en-US" altLang="zh-CN" sz="2000" b="1" dirty="0">
                <a:ln w="9525" cmpd="sng">
                  <a:noFill/>
                  <a:prstDash val="solid"/>
                </a:ln>
                <a:solidFill>
                  <a:schemeClr val="accent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03</a:t>
            </a:r>
            <a:endParaRPr lang="en-US" altLang="zh-CN" sz="600" b="1" dirty="0">
              <a:ln w="9525" cmpd="sng">
                <a:noFill/>
                <a:prstDash val="solid"/>
              </a:ln>
              <a:solidFill>
                <a:schemeClr val="accent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630656976"/>
      </p:ext>
    </p:extLst>
  </p:cSld>
  <p:clrMapOvr>
    <a:masterClrMapping/>
  </p:clrMapOvr>
  <p:transition spd="slow" advClick="0" advTm="0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3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00"/>
                            </p:stCondLst>
                            <p:childTnLst>
                              <p:par>
                                <p:cTn id="2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1" grpId="0"/>
      <p:bldP spid="52" grpId="0"/>
      <p:bldP spid="53" grpId="0"/>
      <p:bldP spid="54" grpId="0"/>
      <p:bldP spid="55" grpId="0"/>
      <p:bldP spid="14" grpId="0" animBg="1"/>
      <p:bldP spid="15" grpId="0" animBg="1"/>
      <p:bldP spid="16" grpId="0" autoUpdateAnimBg="0"/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Oval 120"/>
          <p:cNvSpPr>
            <a:spLocks noChangeAspect="1"/>
          </p:cNvSpPr>
          <p:nvPr/>
        </p:nvSpPr>
        <p:spPr>
          <a:xfrm>
            <a:off x="2618945" y="2102670"/>
            <a:ext cx="729493" cy="729718"/>
          </a:xfrm>
          <a:prstGeom prst="ellipse">
            <a:avLst/>
          </a:prstGeom>
          <a:solidFill>
            <a:schemeClr val="accent2"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0" dirty="0"/>
          </a:p>
        </p:txBody>
      </p:sp>
      <p:sp>
        <p:nvSpPr>
          <p:cNvPr id="44" name="Oval 105"/>
          <p:cNvSpPr>
            <a:spLocks noChangeAspect="1"/>
          </p:cNvSpPr>
          <p:nvPr/>
        </p:nvSpPr>
        <p:spPr>
          <a:xfrm>
            <a:off x="5261022" y="2183800"/>
            <a:ext cx="567384" cy="56755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0" dirty="0"/>
          </a:p>
        </p:txBody>
      </p:sp>
      <p:sp>
        <p:nvSpPr>
          <p:cNvPr id="45" name="Oval 106"/>
          <p:cNvSpPr>
            <a:spLocks noChangeAspect="1"/>
          </p:cNvSpPr>
          <p:nvPr/>
        </p:nvSpPr>
        <p:spPr>
          <a:xfrm>
            <a:off x="1910509" y="2062129"/>
            <a:ext cx="810548" cy="81079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0" dirty="0"/>
          </a:p>
        </p:txBody>
      </p:sp>
      <p:sp>
        <p:nvSpPr>
          <p:cNvPr id="46" name="Oval 109"/>
          <p:cNvSpPr>
            <a:spLocks noChangeAspect="1"/>
          </p:cNvSpPr>
          <p:nvPr/>
        </p:nvSpPr>
        <p:spPr>
          <a:xfrm>
            <a:off x="3659575" y="1973684"/>
            <a:ext cx="972657" cy="97295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0" dirty="0"/>
          </a:p>
        </p:txBody>
      </p:sp>
      <p:sp>
        <p:nvSpPr>
          <p:cNvPr id="47" name="Oval 111"/>
          <p:cNvSpPr>
            <a:spLocks noChangeAspect="1"/>
          </p:cNvSpPr>
          <p:nvPr/>
        </p:nvSpPr>
        <p:spPr>
          <a:xfrm>
            <a:off x="3236021" y="2171617"/>
            <a:ext cx="567384" cy="567559"/>
          </a:xfrm>
          <a:prstGeom prst="ellipse">
            <a:avLst/>
          </a:prstGeom>
          <a:solidFill>
            <a:schemeClr val="accent3"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0" dirty="0"/>
          </a:p>
        </p:txBody>
      </p:sp>
      <p:sp>
        <p:nvSpPr>
          <p:cNvPr id="48" name="Oval 112"/>
          <p:cNvSpPr>
            <a:spLocks noChangeAspect="1"/>
          </p:cNvSpPr>
          <p:nvPr/>
        </p:nvSpPr>
        <p:spPr>
          <a:xfrm>
            <a:off x="4517376" y="2062129"/>
            <a:ext cx="810548" cy="810798"/>
          </a:xfrm>
          <a:prstGeom prst="ellipse">
            <a:avLst/>
          </a:prstGeom>
          <a:solidFill>
            <a:schemeClr val="accent4"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0" dirty="0"/>
          </a:p>
        </p:txBody>
      </p:sp>
      <p:sp>
        <p:nvSpPr>
          <p:cNvPr id="49" name="Oval 113"/>
          <p:cNvSpPr>
            <a:spLocks noChangeAspect="1"/>
          </p:cNvSpPr>
          <p:nvPr/>
        </p:nvSpPr>
        <p:spPr>
          <a:xfrm>
            <a:off x="5732550" y="2212157"/>
            <a:ext cx="486329" cy="486479"/>
          </a:xfrm>
          <a:prstGeom prst="ellipse">
            <a:avLst/>
          </a:prstGeom>
          <a:solidFill>
            <a:schemeClr val="accent2"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0" dirty="0"/>
          </a:p>
        </p:txBody>
      </p:sp>
      <p:sp>
        <p:nvSpPr>
          <p:cNvPr id="50" name="Oval 114"/>
          <p:cNvSpPr>
            <a:spLocks noChangeAspect="1"/>
          </p:cNvSpPr>
          <p:nvPr/>
        </p:nvSpPr>
        <p:spPr>
          <a:xfrm>
            <a:off x="6131313" y="1892603"/>
            <a:ext cx="1134766" cy="113511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0" dirty="0"/>
          </a:p>
        </p:txBody>
      </p:sp>
      <p:sp>
        <p:nvSpPr>
          <p:cNvPr id="51" name="Oval 115"/>
          <p:cNvSpPr>
            <a:spLocks noChangeAspect="1"/>
          </p:cNvSpPr>
          <p:nvPr/>
        </p:nvSpPr>
        <p:spPr>
          <a:xfrm>
            <a:off x="7136017" y="2090537"/>
            <a:ext cx="729493" cy="729718"/>
          </a:xfrm>
          <a:prstGeom prst="ellipse">
            <a:avLst/>
          </a:prstGeom>
          <a:solidFill>
            <a:schemeClr val="accent3"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0" dirty="0"/>
          </a:p>
        </p:txBody>
      </p:sp>
      <p:sp>
        <p:nvSpPr>
          <p:cNvPr id="55" name="Oval 119"/>
          <p:cNvSpPr>
            <a:spLocks noChangeAspect="1"/>
          </p:cNvSpPr>
          <p:nvPr/>
        </p:nvSpPr>
        <p:spPr>
          <a:xfrm>
            <a:off x="1534763" y="2216924"/>
            <a:ext cx="486329" cy="486479"/>
          </a:xfrm>
          <a:prstGeom prst="ellipse">
            <a:avLst/>
          </a:prstGeom>
          <a:solidFill>
            <a:schemeClr val="accent1"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0" dirty="0"/>
          </a:p>
        </p:txBody>
      </p:sp>
      <p:grpSp>
        <p:nvGrpSpPr>
          <p:cNvPr id="3" name="Group 121"/>
          <p:cNvGrpSpPr/>
          <p:nvPr/>
        </p:nvGrpSpPr>
        <p:grpSpPr>
          <a:xfrm>
            <a:off x="1477410" y="2818385"/>
            <a:ext cx="615553" cy="642512"/>
            <a:chOff x="1037323" y="2876550"/>
            <a:chExt cx="820949" cy="856643"/>
          </a:xfrm>
        </p:grpSpPr>
        <p:cxnSp>
          <p:nvCxnSpPr>
            <p:cNvPr id="57" name="Straight Connector 122"/>
            <p:cNvCxnSpPr/>
            <p:nvPr/>
          </p:nvCxnSpPr>
          <p:spPr>
            <a:xfrm>
              <a:off x="1447800" y="2876550"/>
              <a:ext cx="0" cy="60960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Rectangle 1436"/>
            <p:cNvSpPr>
              <a:spLocks noChangeArrowheads="1"/>
            </p:cNvSpPr>
            <p:nvPr/>
          </p:nvSpPr>
          <p:spPr bwMode="auto">
            <a:xfrm>
              <a:off x="1037323" y="3486983"/>
              <a:ext cx="820949" cy="246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添加标题</a:t>
              </a:r>
              <a:endPara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4" name="Group 124"/>
          <p:cNvGrpSpPr/>
          <p:nvPr/>
        </p:nvGrpSpPr>
        <p:grpSpPr>
          <a:xfrm>
            <a:off x="2016223" y="1394004"/>
            <a:ext cx="615553" cy="575260"/>
            <a:chOff x="1509180" y="1499974"/>
            <a:chExt cx="820949" cy="766976"/>
          </a:xfrm>
        </p:grpSpPr>
        <p:cxnSp>
          <p:nvCxnSpPr>
            <p:cNvPr id="60" name="Straight Connector 125"/>
            <p:cNvCxnSpPr/>
            <p:nvPr/>
          </p:nvCxnSpPr>
          <p:spPr>
            <a:xfrm flipV="1">
              <a:off x="1919654" y="1757797"/>
              <a:ext cx="0" cy="509153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Rectangle 1436"/>
            <p:cNvSpPr>
              <a:spLocks noChangeArrowheads="1"/>
            </p:cNvSpPr>
            <p:nvPr/>
          </p:nvSpPr>
          <p:spPr bwMode="auto">
            <a:xfrm>
              <a:off x="1509180" y="1499974"/>
              <a:ext cx="820949" cy="246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添加标题</a:t>
              </a:r>
              <a:endPara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5" name="Group 127"/>
          <p:cNvGrpSpPr/>
          <p:nvPr/>
        </p:nvGrpSpPr>
        <p:grpSpPr>
          <a:xfrm>
            <a:off x="3212186" y="1394005"/>
            <a:ext cx="615553" cy="660989"/>
            <a:chOff x="2567184" y="1499974"/>
            <a:chExt cx="820949" cy="881276"/>
          </a:xfrm>
        </p:grpSpPr>
        <p:cxnSp>
          <p:nvCxnSpPr>
            <p:cNvPr id="63" name="Straight Connector 128"/>
            <p:cNvCxnSpPr/>
            <p:nvPr/>
          </p:nvCxnSpPr>
          <p:spPr>
            <a:xfrm flipV="1">
              <a:off x="2977662" y="1762991"/>
              <a:ext cx="0" cy="618259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Rectangle 1436"/>
            <p:cNvSpPr>
              <a:spLocks noChangeArrowheads="1"/>
            </p:cNvSpPr>
            <p:nvPr/>
          </p:nvSpPr>
          <p:spPr bwMode="auto">
            <a:xfrm>
              <a:off x="2567184" y="1499974"/>
              <a:ext cx="820949" cy="246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添加标题</a:t>
              </a:r>
              <a:endPara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6" name="Group 130"/>
          <p:cNvGrpSpPr/>
          <p:nvPr/>
        </p:nvGrpSpPr>
        <p:grpSpPr>
          <a:xfrm>
            <a:off x="4612209" y="1394004"/>
            <a:ext cx="615553" cy="575260"/>
            <a:chOff x="3853794" y="1499974"/>
            <a:chExt cx="820949" cy="766976"/>
          </a:xfrm>
        </p:grpSpPr>
        <p:cxnSp>
          <p:nvCxnSpPr>
            <p:cNvPr id="66" name="Straight Connector 131"/>
            <p:cNvCxnSpPr/>
            <p:nvPr/>
          </p:nvCxnSpPr>
          <p:spPr>
            <a:xfrm flipV="1">
              <a:off x="4264270" y="1757797"/>
              <a:ext cx="0" cy="509153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Rectangle 1436"/>
            <p:cNvSpPr>
              <a:spLocks noChangeArrowheads="1"/>
            </p:cNvSpPr>
            <p:nvPr/>
          </p:nvSpPr>
          <p:spPr bwMode="auto">
            <a:xfrm>
              <a:off x="3853794" y="1499974"/>
              <a:ext cx="820949" cy="246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添加标题</a:t>
              </a:r>
              <a:endPara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7" name="Group 133"/>
          <p:cNvGrpSpPr/>
          <p:nvPr/>
        </p:nvGrpSpPr>
        <p:grpSpPr>
          <a:xfrm>
            <a:off x="5657278" y="1394004"/>
            <a:ext cx="615553" cy="689565"/>
            <a:chOff x="4812155" y="1499974"/>
            <a:chExt cx="820949" cy="919376"/>
          </a:xfrm>
        </p:grpSpPr>
        <p:cxnSp>
          <p:nvCxnSpPr>
            <p:cNvPr id="69" name="Straight Connector 134"/>
            <p:cNvCxnSpPr/>
            <p:nvPr/>
          </p:nvCxnSpPr>
          <p:spPr>
            <a:xfrm flipV="1">
              <a:off x="5222632" y="1761259"/>
              <a:ext cx="0" cy="658091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Rectangle 1436"/>
            <p:cNvSpPr>
              <a:spLocks noChangeArrowheads="1"/>
            </p:cNvSpPr>
            <p:nvPr/>
          </p:nvSpPr>
          <p:spPr bwMode="auto">
            <a:xfrm>
              <a:off x="4812155" y="1499974"/>
              <a:ext cx="820949" cy="246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添加标题</a:t>
              </a:r>
              <a:endPara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8" name="Group 136"/>
          <p:cNvGrpSpPr/>
          <p:nvPr/>
        </p:nvGrpSpPr>
        <p:grpSpPr>
          <a:xfrm>
            <a:off x="7179728" y="1394004"/>
            <a:ext cx="615553" cy="603836"/>
            <a:chOff x="6174962" y="1499974"/>
            <a:chExt cx="820949" cy="805076"/>
          </a:xfrm>
        </p:grpSpPr>
        <p:cxnSp>
          <p:nvCxnSpPr>
            <p:cNvPr id="72" name="Straight Connector 137"/>
            <p:cNvCxnSpPr/>
            <p:nvPr/>
          </p:nvCxnSpPr>
          <p:spPr>
            <a:xfrm flipV="1">
              <a:off x="6585440" y="1759529"/>
              <a:ext cx="0" cy="545521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Rectangle 1436"/>
            <p:cNvSpPr>
              <a:spLocks noChangeArrowheads="1"/>
            </p:cNvSpPr>
            <p:nvPr/>
          </p:nvSpPr>
          <p:spPr bwMode="auto">
            <a:xfrm>
              <a:off x="6174962" y="1499974"/>
              <a:ext cx="820949" cy="246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添加标题</a:t>
              </a:r>
              <a:endPara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9" name="Group 142"/>
          <p:cNvGrpSpPr/>
          <p:nvPr/>
        </p:nvGrpSpPr>
        <p:grpSpPr>
          <a:xfrm>
            <a:off x="2662494" y="2904112"/>
            <a:ext cx="615553" cy="556785"/>
            <a:chOff x="2095332" y="2990850"/>
            <a:chExt cx="820949" cy="742346"/>
          </a:xfrm>
        </p:grpSpPr>
        <p:cxnSp>
          <p:nvCxnSpPr>
            <p:cNvPr id="78" name="Straight Connector 143"/>
            <p:cNvCxnSpPr/>
            <p:nvPr/>
          </p:nvCxnSpPr>
          <p:spPr>
            <a:xfrm>
              <a:off x="2505808" y="2990850"/>
              <a:ext cx="0" cy="49530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Rectangle 1436"/>
            <p:cNvSpPr>
              <a:spLocks noChangeArrowheads="1"/>
            </p:cNvSpPr>
            <p:nvPr/>
          </p:nvSpPr>
          <p:spPr bwMode="auto">
            <a:xfrm>
              <a:off x="2095332" y="3486986"/>
              <a:ext cx="820949" cy="246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添加标题</a:t>
              </a:r>
              <a:endPara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10" name="Group 145"/>
          <p:cNvGrpSpPr/>
          <p:nvPr/>
        </p:nvGrpSpPr>
        <p:grpSpPr>
          <a:xfrm>
            <a:off x="3825812" y="2989851"/>
            <a:ext cx="615553" cy="471045"/>
            <a:chOff x="3153339" y="3105150"/>
            <a:chExt cx="820949" cy="628030"/>
          </a:xfrm>
        </p:grpSpPr>
        <p:cxnSp>
          <p:nvCxnSpPr>
            <p:cNvPr id="85" name="Straight Connector 146"/>
            <p:cNvCxnSpPr/>
            <p:nvPr/>
          </p:nvCxnSpPr>
          <p:spPr>
            <a:xfrm>
              <a:off x="3563816" y="3105150"/>
              <a:ext cx="0" cy="38100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Rectangle 1436"/>
            <p:cNvSpPr>
              <a:spLocks noChangeArrowheads="1"/>
            </p:cNvSpPr>
            <p:nvPr/>
          </p:nvSpPr>
          <p:spPr bwMode="auto">
            <a:xfrm>
              <a:off x="3153339" y="3486970"/>
              <a:ext cx="820949" cy="246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添加标题</a:t>
              </a:r>
              <a:endPara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11" name="Group 148"/>
          <p:cNvGrpSpPr/>
          <p:nvPr/>
        </p:nvGrpSpPr>
        <p:grpSpPr>
          <a:xfrm>
            <a:off x="5225936" y="2846963"/>
            <a:ext cx="615553" cy="613934"/>
            <a:chOff x="4454600" y="2914650"/>
            <a:chExt cx="820949" cy="818541"/>
          </a:xfrm>
        </p:grpSpPr>
        <p:cxnSp>
          <p:nvCxnSpPr>
            <p:cNvPr id="88" name="Straight Connector 149"/>
            <p:cNvCxnSpPr/>
            <p:nvPr/>
          </p:nvCxnSpPr>
          <p:spPr>
            <a:xfrm>
              <a:off x="4865078" y="2914650"/>
              <a:ext cx="0" cy="57150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Rectangle 1436"/>
            <p:cNvSpPr>
              <a:spLocks noChangeArrowheads="1"/>
            </p:cNvSpPr>
            <p:nvPr/>
          </p:nvSpPr>
          <p:spPr bwMode="auto">
            <a:xfrm>
              <a:off x="4454600" y="3486981"/>
              <a:ext cx="820949" cy="246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添加标题</a:t>
              </a:r>
              <a:endPara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12" name="Group 151"/>
          <p:cNvGrpSpPr/>
          <p:nvPr/>
        </p:nvGrpSpPr>
        <p:grpSpPr>
          <a:xfrm>
            <a:off x="6408300" y="3046997"/>
            <a:ext cx="615553" cy="413904"/>
            <a:chOff x="5436409" y="3181350"/>
            <a:chExt cx="820949" cy="551846"/>
          </a:xfrm>
        </p:grpSpPr>
        <p:cxnSp>
          <p:nvCxnSpPr>
            <p:cNvPr id="91" name="Straight Connector 152"/>
            <p:cNvCxnSpPr/>
            <p:nvPr/>
          </p:nvCxnSpPr>
          <p:spPr>
            <a:xfrm>
              <a:off x="5846886" y="3181350"/>
              <a:ext cx="0" cy="30480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Rectangle 1436"/>
            <p:cNvSpPr>
              <a:spLocks noChangeArrowheads="1"/>
            </p:cNvSpPr>
            <p:nvPr/>
          </p:nvSpPr>
          <p:spPr bwMode="auto">
            <a:xfrm>
              <a:off x="5436409" y="3486986"/>
              <a:ext cx="820949" cy="246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添加标题</a:t>
              </a:r>
              <a:endPara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endParaRPr>
            </a:p>
          </p:txBody>
        </p:sp>
      </p:grpSp>
      <p:sp>
        <p:nvSpPr>
          <p:cNvPr id="121" name="Freeform 36"/>
          <p:cNvSpPr>
            <a:spLocks noChangeAspect="1" noEditPoints="1"/>
          </p:cNvSpPr>
          <p:nvPr/>
        </p:nvSpPr>
        <p:spPr bwMode="auto">
          <a:xfrm>
            <a:off x="5375806" y="2361945"/>
            <a:ext cx="308860" cy="173133"/>
          </a:xfrm>
          <a:custGeom>
            <a:avLst/>
            <a:gdLst>
              <a:gd name="T0" fmla="*/ 200 w 400"/>
              <a:gd name="T1" fmla="*/ 0 h 224"/>
              <a:gd name="T2" fmla="*/ 0 w 400"/>
              <a:gd name="T3" fmla="*/ 112 h 224"/>
              <a:gd name="T4" fmla="*/ 200 w 400"/>
              <a:gd name="T5" fmla="*/ 224 h 224"/>
              <a:gd name="T6" fmla="*/ 400 w 400"/>
              <a:gd name="T7" fmla="*/ 112 h 224"/>
              <a:gd name="T8" fmla="*/ 200 w 400"/>
              <a:gd name="T9" fmla="*/ 0 h 224"/>
              <a:gd name="T10" fmla="*/ 200 w 400"/>
              <a:gd name="T11" fmla="*/ 198 h 224"/>
              <a:gd name="T12" fmla="*/ 111 w 400"/>
              <a:gd name="T13" fmla="*/ 112 h 224"/>
              <a:gd name="T14" fmla="*/ 200 w 400"/>
              <a:gd name="T15" fmla="*/ 26 h 224"/>
              <a:gd name="T16" fmla="*/ 289 w 400"/>
              <a:gd name="T17" fmla="*/ 112 h 224"/>
              <a:gd name="T18" fmla="*/ 200 w 400"/>
              <a:gd name="T19" fmla="*/ 198 h 224"/>
              <a:gd name="T20" fmla="*/ 200 w 400"/>
              <a:gd name="T21" fmla="*/ 112 h 224"/>
              <a:gd name="T22" fmla="*/ 200 w 400"/>
              <a:gd name="T23" fmla="*/ 69 h 224"/>
              <a:gd name="T24" fmla="*/ 155 w 400"/>
              <a:gd name="T25" fmla="*/ 112 h 224"/>
              <a:gd name="T26" fmla="*/ 200 w 400"/>
              <a:gd name="T27" fmla="*/ 155 h 224"/>
              <a:gd name="T28" fmla="*/ 244 w 400"/>
              <a:gd name="T29" fmla="*/ 112 h 224"/>
              <a:gd name="T30" fmla="*/ 200 w 400"/>
              <a:gd name="T31" fmla="*/ 112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00" h="224">
                <a:moveTo>
                  <a:pt x="200" y="0"/>
                </a:moveTo>
                <a:cubicBezTo>
                  <a:pt x="69" y="0"/>
                  <a:pt x="0" y="97"/>
                  <a:pt x="0" y="112"/>
                </a:cubicBezTo>
                <a:cubicBezTo>
                  <a:pt x="0" y="127"/>
                  <a:pt x="69" y="224"/>
                  <a:pt x="200" y="224"/>
                </a:cubicBezTo>
                <a:cubicBezTo>
                  <a:pt x="331" y="224"/>
                  <a:pt x="400" y="127"/>
                  <a:pt x="400" y="112"/>
                </a:cubicBezTo>
                <a:cubicBezTo>
                  <a:pt x="400" y="97"/>
                  <a:pt x="331" y="0"/>
                  <a:pt x="200" y="0"/>
                </a:cubicBezTo>
                <a:close/>
                <a:moveTo>
                  <a:pt x="200" y="198"/>
                </a:moveTo>
                <a:cubicBezTo>
                  <a:pt x="151" y="198"/>
                  <a:pt x="111" y="159"/>
                  <a:pt x="111" y="112"/>
                </a:cubicBezTo>
                <a:cubicBezTo>
                  <a:pt x="111" y="64"/>
                  <a:pt x="151" y="26"/>
                  <a:pt x="200" y="26"/>
                </a:cubicBezTo>
                <a:cubicBezTo>
                  <a:pt x="249" y="26"/>
                  <a:pt x="289" y="64"/>
                  <a:pt x="289" y="112"/>
                </a:cubicBezTo>
                <a:cubicBezTo>
                  <a:pt x="289" y="159"/>
                  <a:pt x="249" y="198"/>
                  <a:pt x="200" y="198"/>
                </a:cubicBezTo>
                <a:close/>
                <a:moveTo>
                  <a:pt x="200" y="112"/>
                </a:moveTo>
                <a:cubicBezTo>
                  <a:pt x="192" y="103"/>
                  <a:pt x="213" y="69"/>
                  <a:pt x="200" y="69"/>
                </a:cubicBezTo>
                <a:cubicBezTo>
                  <a:pt x="175" y="69"/>
                  <a:pt x="155" y="88"/>
                  <a:pt x="155" y="112"/>
                </a:cubicBezTo>
                <a:cubicBezTo>
                  <a:pt x="155" y="136"/>
                  <a:pt x="175" y="155"/>
                  <a:pt x="200" y="155"/>
                </a:cubicBezTo>
                <a:cubicBezTo>
                  <a:pt x="224" y="155"/>
                  <a:pt x="244" y="136"/>
                  <a:pt x="244" y="112"/>
                </a:cubicBezTo>
                <a:cubicBezTo>
                  <a:pt x="244" y="101"/>
                  <a:pt x="207" y="119"/>
                  <a:pt x="200" y="1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en-US" sz="1010" dirty="0"/>
          </a:p>
        </p:txBody>
      </p:sp>
      <p:sp>
        <p:nvSpPr>
          <p:cNvPr id="122" name="Freeform 6"/>
          <p:cNvSpPr>
            <a:spLocks noChangeAspect="1" noEditPoints="1"/>
          </p:cNvSpPr>
          <p:nvPr/>
        </p:nvSpPr>
        <p:spPr bwMode="auto">
          <a:xfrm>
            <a:off x="2183320" y="2329751"/>
            <a:ext cx="256801" cy="225653"/>
          </a:xfrm>
          <a:custGeom>
            <a:avLst/>
            <a:gdLst>
              <a:gd name="T0" fmla="*/ 400 w 400"/>
              <a:gd name="T1" fmla="*/ 352 h 352"/>
              <a:gd name="T2" fmla="*/ 394 w 400"/>
              <a:gd name="T3" fmla="*/ 268 h 352"/>
              <a:gd name="T4" fmla="*/ 342 w 400"/>
              <a:gd name="T5" fmla="*/ 236 h 352"/>
              <a:gd name="T6" fmla="*/ 303 w 400"/>
              <a:gd name="T7" fmla="*/ 191 h 352"/>
              <a:gd name="T8" fmla="*/ 316 w 400"/>
              <a:gd name="T9" fmla="*/ 157 h 352"/>
              <a:gd name="T10" fmla="*/ 327 w 400"/>
              <a:gd name="T11" fmla="*/ 134 h 352"/>
              <a:gd name="T12" fmla="*/ 322 w 400"/>
              <a:gd name="T13" fmla="*/ 122 h 352"/>
              <a:gd name="T14" fmla="*/ 325 w 400"/>
              <a:gd name="T15" fmla="*/ 98 h 352"/>
              <a:gd name="T16" fmla="*/ 278 w 400"/>
              <a:gd name="T17" fmla="*/ 51 h 352"/>
              <a:gd name="T18" fmla="*/ 230 w 400"/>
              <a:gd name="T19" fmla="*/ 98 h 352"/>
              <a:gd name="T20" fmla="*/ 233 w 400"/>
              <a:gd name="T21" fmla="*/ 122 h 352"/>
              <a:gd name="T22" fmla="*/ 229 w 400"/>
              <a:gd name="T23" fmla="*/ 134 h 352"/>
              <a:gd name="T24" fmla="*/ 240 w 400"/>
              <a:gd name="T25" fmla="*/ 157 h 352"/>
              <a:gd name="T26" fmla="*/ 253 w 400"/>
              <a:gd name="T27" fmla="*/ 191 h 352"/>
              <a:gd name="T28" fmla="*/ 236 w 400"/>
              <a:gd name="T29" fmla="*/ 224 h 352"/>
              <a:gd name="T30" fmla="*/ 310 w 400"/>
              <a:gd name="T31" fmla="*/ 292 h 352"/>
              <a:gd name="T32" fmla="*/ 310 w 400"/>
              <a:gd name="T33" fmla="*/ 352 h 352"/>
              <a:gd name="T34" fmla="*/ 400 w 400"/>
              <a:gd name="T35" fmla="*/ 352 h 352"/>
              <a:gd name="T36" fmla="*/ 204 w 400"/>
              <a:gd name="T37" fmla="*/ 247 h 352"/>
              <a:gd name="T38" fmla="*/ 152 w 400"/>
              <a:gd name="T39" fmla="*/ 187 h 352"/>
              <a:gd name="T40" fmla="*/ 169 w 400"/>
              <a:gd name="T41" fmla="*/ 142 h 352"/>
              <a:gd name="T42" fmla="*/ 184 w 400"/>
              <a:gd name="T43" fmla="*/ 111 h 352"/>
              <a:gd name="T44" fmla="*/ 179 w 400"/>
              <a:gd name="T45" fmla="*/ 95 h 352"/>
              <a:gd name="T46" fmla="*/ 183 w 400"/>
              <a:gd name="T47" fmla="*/ 63 h 352"/>
              <a:gd name="T48" fmla="*/ 119 w 400"/>
              <a:gd name="T49" fmla="*/ 0 h 352"/>
              <a:gd name="T50" fmla="*/ 55 w 400"/>
              <a:gd name="T51" fmla="*/ 63 h 352"/>
              <a:gd name="T52" fmla="*/ 59 w 400"/>
              <a:gd name="T53" fmla="*/ 95 h 352"/>
              <a:gd name="T54" fmla="*/ 53 w 400"/>
              <a:gd name="T55" fmla="*/ 111 h 352"/>
              <a:gd name="T56" fmla="*/ 68 w 400"/>
              <a:gd name="T57" fmla="*/ 142 h 352"/>
              <a:gd name="T58" fmla="*/ 86 w 400"/>
              <a:gd name="T59" fmla="*/ 187 h 352"/>
              <a:gd name="T60" fmla="*/ 33 w 400"/>
              <a:gd name="T61" fmla="*/ 247 h 352"/>
              <a:gd name="T62" fmla="*/ 0 w 400"/>
              <a:gd name="T63" fmla="*/ 279 h 352"/>
              <a:gd name="T64" fmla="*/ 0 w 400"/>
              <a:gd name="T65" fmla="*/ 352 h 352"/>
              <a:gd name="T66" fmla="*/ 278 w 400"/>
              <a:gd name="T67" fmla="*/ 352 h 352"/>
              <a:gd name="T68" fmla="*/ 278 w 400"/>
              <a:gd name="T69" fmla="*/ 297 h 352"/>
              <a:gd name="T70" fmla="*/ 204 w 400"/>
              <a:gd name="T71" fmla="*/ 247 h 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00" h="352">
                <a:moveTo>
                  <a:pt x="400" y="352"/>
                </a:moveTo>
                <a:cubicBezTo>
                  <a:pt x="400" y="352"/>
                  <a:pt x="399" y="276"/>
                  <a:pt x="394" y="268"/>
                </a:cubicBezTo>
                <a:cubicBezTo>
                  <a:pt x="387" y="257"/>
                  <a:pt x="371" y="249"/>
                  <a:pt x="342" y="236"/>
                </a:cubicBezTo>
                <a:cubicBezTo>
                  <a:pt x="312" y="224"/>
                  <a:pt x="303" y="213"/>
                  <a:pt x="303" y="191"/>
                </a:cubicBezTo>
                <a:cubicBezTo>
                  <a:pt x="303" y="177"/>
                  <a:pt x="312" y="182"/>
                  <a:pt x="316" y="157"/>
                </a:cubicBezTo>
                <a:cubicBezTo>
                  <a:pt x="317" y="147"/>
                  <a:pt x="325" y="157"/>
                  <a:pt x="327" y="134"/>
                </a:cubicBezTo>
                <a:cubicBezTo>
                  <a:pt x="327" y="124"/>
                  <a:pt x="322" y="122"/>
                  <a:pt x="322" y="122"/>
                </a:cubicBezTo>
                <a:cubicBezTo>
                  <a:pt x="322" y="122"/>
                  <a:pt x="325" y="108"/>
                  <a:pt x="325" y="98"/>
                </a:cubicBezTo>
                <a:cubicBezTo>
                  <a:pt x="327" y="85"/>
                  <a:pt x="319" y="51"/>
                  <a:pt x="278" y="51"/>
                </a:cubicBezTo>
                <a:cubicBezTo>
                  <a:pt x="236" y="51"/>
                  <a:pt x="229" y="85"/>
                  <a:pt x="230" y="98"/>
                </a:cubicBezTo>
                <a:cubicBezTo>
                  <a:pt x="231" y="108"/>
                  <a:pt x="233" y="122"/>
                  <a:pt x="233" y="122"/>
                </a:cubicBezTo>
                <a:cubicBezTo>
                  <a:pt x="233" y="122"/>
                  <a:pt x="229" y="124"/>
                  <a:pt x="229" y="134"/>
                </a:cubicBezTo>
                <a:cubicBezTo>
                  <a:pt x="230" y="157"/>
                  <a:pt x="238" y="147"/>
                  <a:pt x="240" y="157"/>
                </a:cubicBezTo>
                <a:cubicBezTo>
                  <a:pt x="244" y="182"/>
                  <a:pt x="253" y="177"/>
                  <a:pt x="253" y="191"/>
                </a:cubicBezTo>
                <a:cubicBezTo>
                  <a:pt x="253" y="206"/>
                  <a:pt x="248" y="216"/>
                  <a:pt x="236" y="224"/>
                </a:cubicBezTo>
                <a:cubicBezTo>
                  <a:pt x="301" y="257"/>
                  <a:pt x="310" y="263"/>
                  <a:pt x="310" y="292"/>
                </a:cubicBezTo>
                <a:cubicBezTo>
                  <a:pt x="310" y="352"/>
                  <a:pt x="310" y="352"/>
                  <a:pt x="310" y="352"/>
                </a:cubicBezTo>
                <a:lnTo>
                  <a:pt x="400" y="352"/>
                </a:lnTo>
                <a:close/>
                <a:moveTo>
                  <a:pt x="204" y="247"/>
                </a:moveTo>
                <a:cubicBezTo>
                  <a:pt x="165" y="231"/>
                  <a:pt x="152" y="217"/>
                  <a:pt x="152" y="187"/>
                </a:cubicBezTo>
                <a:cubicBezTo>
                  <a:pt x="152" y="169"/>
                  <a:pt x="164" y="175"/>
                  <a:pt x="169" y="142"/>
                </a:cubicBezTo>
                <a:cubicBezTo>
                  <a:pt x="172" y="129"/>
                  <a:pt x="182" y="142"/>
                  <a:pt x="184" y="111"/>
                </a:cubicBezTo>
                <a:cubicBezTo>
                  <a:pt x="184" y="98"/>
                  <a:pt x="179" y="95"/>
                  <a:pt x="179" y="95"/>
                </a:cubicBezTo>
                <a:cubicBezTo>
                  <a:pt x="179" y="95"/>
                  <a:pt x="181" y="77"/>
                  <a:pt x="183" y="63"/>
                </a:cubicBezTo>
                <a:cubicBezTo>
                  <a:pt x="184" y="45"/>
                  <a:pt x="174" y="0"/>
                  <a:pt x="119" y="0"/>
                </a:cubicBezTo>
                <a:cubicBezTo>
                  <a:pt x="64" y="0"/>
                  <a:pt x="54" y="45"/>
                  <a:pt x="55" y="63"/>
                </a:cubicBezTo>
                <a:cubicBezTo>
                  <a:pt x="56" y="77"/>
                  <a:pt x="59" y="95"/>
                  <a:pt x="59" y="95"/>
                </a:cubicBezTo>
                <a:cubicBezTo>
                  <a:pt x="59" y="95"/>
                  <a:pt x="53" y="98"/>
                  <a:pt x="53" y="111"/>
                </a:cubicBezTo>
                <a:cubicBezTo>
                  <a:pt x="55" y="142"/>
                  <a:pt x="66" y="129"/>
                  <a:pt x="68" y="142"/>
                </a:cubicBezTo>
                <a:cubicBezTo>
                  <a:pt x="74" y="175"/>
                  <a:pt x="86" y="169"/>
                  <a:pt x="86" y="187"/>
                </a:cubicBezTo>
                <a:cubicBezTo>
                  <a:pt x="86" y="217"/>
                  <a:pt x="73" y="231"/>
                  <a:pt x="33" y="247"/>
                </a:cubicBezTo>
                <a:cubicBezTo>
                  <a:pt x="21" y="252"/>
                  <a:pt x="0" y="260"/>
                  <a:pt x="0" y="279"/>
                </a:cubicBezTo>
                <a:cubicBezTo>
                  <a:pt x="0" y="352"/>
                  <a:pt x="0" y="352"/>
                  <a:pt x="0" y="352"/>
                </a:cubicBezTo>
                <a:cubicBezTo>
                  <a:pt x="278" y="352"/>
                  <a:pt x="278" y="352"/>
                  <a:pt x="278" y="352"/>
                </a:cubicBezTo>
                <a:cubicBezTo>
                  <a:pt x="278" y="352"/>
                  <a:pt x="278" y="309"/>
                  <a:pt x="278" y="297"/>
                </a:cubicBezTo>
                <a:cubicBezTo>
                  <a:pt x="278" y="280"/>
                  <a:pt x="244" y="264"/>
                  <a:pt x="204" y="24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en-US" sz="1010" dirty="0"/>
          </a:p>
        </p:txBody>
      </p:sp>
      <p:sp>
        <p:nvSpPr>
          <p:cNvPr id="123" name="Freeform 26"/>
          <p:cNvSpPr>
            <a:spLocks noEditPoints="1"/>
          </p:cNvSpPr>
          <p:nvPr/>
        </p:nvSpPr>
        <p:spPr bwMode="auto">
          <a:xfrm>
            <a:off x="4020981" y="2334037"/>
            <a:ext cx="257472" cy="229267"/>
          </a:xfrm>
          <a:custGeom>
            <a:avLst/>
            <a:gdLst>
              <a:gd name="T0" fmla="*/ 62 w 401"/>
              <a:gd name="T1" fmla="*/ 116 h 357"/>
              <a:gd name="T2" fmla="*/ 117 w 401"/>
              <a:gd name="T3" fmla="*/ 135 h 357"/>
              <a:gd name="T4" fmla="*/ 124 w 401"/>
              <a:gd name="T5" fmla="*/ 133 h 357"/>
              <a:gd name="T6" fmla="*/ 155 w 401"/>
              <a:gd name="T7" fmla="*/ 106 h 357"/>
              <a:gd name="T8" fmla="*/ 156 w 401"/>
              <a:gd name="T9" fmla="*/ 100 h 357"/>
              <a:gd name="T10" fmla="*/ 141 w 401"/>
              <a:gd name="T11" fmla="*/ 81 h 357"/>
              <a:gd name="T12" fmla="*/ 219 w 401"/>
              <a:gd name="T13" fmla="*/ 1 h 357"/>
              <a:gd name="T14" fmla="*/ 160 w 401"/>
              <a:gd name="T15" fmla="*/ 1 h 357"/>
              <a:gd name="T16" fmla="*/ 86 w 401"/>
              <a:gd name="T17" fmla="*/ 39 h 357"/>
              <a:gd name="T18" fmla="*/ 55 w 401"/>
              <a:gd name="T19" fmla="*/ 63 h 357"/>
              <a:gd name="T20" fmla="*/ 43 w 401"/>
              <a:gd name="T21" fmla="*/ 90 h 357"/>
              <a:gd name="T22" fmla="*/ 18 w 401"/>
              <a:gd name="T23" fmla="*/ 98 h 357"/>
              <a:gd name="T24" fmla="*/ 3 w 401"/>
              <a:gd name="T25" fmla="*/ 110 h 357"/>
              <a:gd name="T26" fmla="*/ 2 w 401"/>
              <a:gd name="T27" fmla="*/ 120 h 357"/>
              <a:gd name="T28" fmla="*/ 30 w 401"/>
              <a:gd name="T29" fmla="*/ 150 h 357"/>
              <a:gd name="T30" fmla="*/ 41 w 401"/>
              <a:gd name="T31" fmla="*/ 152 h 357"/>
              <a:gd name="T32" fmla="*/ 55 w 401"/>
              <a:gd name="T33" fmla="*/ 139 h 357"/>
              <a:gd name="T34" fmla="*/ 62 w 401"/>
              <a:gd name="T35" fmla="*/ 116 h 357"/>
              <a:gd name="T36" fmla="*/ 177 w 401"/>
              <a:gd name="T37" fmla="*/ 126 h 357"/>
              <a:gd name="T38" fmla="*/ 169 w 401"/>
              <a:gd name="T39" fmla="*/ 125 h 357"/>
              <a:gd name="T40" fmla="*/ 140 w 401"/>
              <a:gd name="T41" fmla="*/ 150 h 357"/>
              <a:gd name="T42" fmla="*/ 139 w 401"/>
              <a:gd name="T43" fmla="*/ 158 h 357"/>
              <a:gd name="T44" fmla="*/ 305 w 401"/>
              <a:gd name="T45" fmla="*/ 347 h 357"/>
              <a:gd name="T46" fmla="*/ 320 w 401"/>
              <a:gd name="T47" fmla="*/ 348 h 357"/>
              <a:gd name="T48" fmla="*/ 340 w 401"/>
              <a:gd name="T49" fmla="*/ 332 h 357"/>
              <a:gd name="T50" fmla="*/ 341 w 401"/>
              <a:gd name="T51" fmla="*/ 317 h 357"/>
              <a:gd name="T52" fmla="*/ 177 w 401"/>
              <a:gd name="T53" fmla="*/ 126 h 357"/>
              <a:gd name="T54" fmla="*/ 398 w 401"/>
              <a:gd name="T55" fmla="*/ 46 h 357"/>
              <a:gd name="T56" fmla="*/ 389 w 401"/>
              <a:gd name="T57" fmla="*/ 42 h 357"/>
              <a:gd name="T58" fmla="*/ 369 w 401"/>
              <a:gd name="T59" fmla="*/ 72 h 357"/>
              <a:gd name="T60" fmla="*/ 331 w 401"/>
              <a:gd name="T61" fmla="*/ 80 h 357"/>
              <a:gd name="T62" fmla="*/ 320 w 401"/>
              <a:gd name="T63" fmla="*/ 45 h 357"/>
              <a:gd name="T64" fmla="*/ 338 w 401"/>
              <a:gd name="T65" fmla="*/ 13 h 357"/>
              <a:gd name="T66" fmla="*/ 330 w 401"/>
              <a:gd name="T67" fmla="*/ 6 h 357"/>
              <a:gd name="T68" fmla="*/ 274 w 401"/>
              <a:gd name="T69" fmla="*/ 51 h 357"/>
              <a:gd name="T70" fmla="*/ 257 w 401"/>
              <a:gd name="T71" fmla="*/ 121 h 357"/>
              <a:gd name="T72" fmla="*/ 230 w 401"/>
              <a:gd name="T73" fmla="*/ 149 h 357"/>
              <a:gd name="T74" fmla="*/ 257 w 401"/>
              <a:gd name="T75" fmla="*/ 181 h 357"/>
              <a:gd name="T76" fmla="*/ 290 w 401"/>
              <a:gd name="T77" fmla="*/ 149 h 357"/>
              <a:gd name="T78" fmla="*/ 330 w 401"/>
              <a:gd name="T79" fmla="*/ 137 h 357"/>
              <a:gd name="T80" fmla="*/ 391 w 401"/>
              <a:gd name="T81" fmla="*/ 112 h 357"/>
              <a:gd name="T82" fmla="*/ 398 w 401"/>
              <a:gd name="T83" fmla="*/ 46 h 357"/>
              <a:gd name="T84" fmla="*/ 55 w 401"/>
              <a:gd name="T85" fmla="*/ 319 h 357"/>
              <a:gd name="T86" fmla="*/ 55 w 401"/>
              <a:gd name="T87" fmla="*/ 334 h 357"/>
              <a:gd name="T88" fmla="*/ 74 w 401"/>
              <a:gd name="T89" fmla="*/ 353 h 357"/>
              <a:gd name="T90" fmla="*/ 89 w 401"/>
              <a:gd name="T91" fmla="*/ 351 h 357"/>
              <a:gd name="T92" fmla="*/ 187 w 401"/>
              <a:gd name="T93" fmla="*/ 254 h 357"/>
              <a:gd name="T94" fmla="*/ 157 w 401"/>
              <a:gd name="T95" fmla="*/ 220 h 357"/>
              <a:gd name="T96" fmla="*/ 55 w 401"/>
              <a:gd name="T97" fmla="*/ 319 h 3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01" h="357">
                <a:moveTo>
                  <a:pt x="62" y="116"/>
                </a:moveTo>
                <a:cubicBezTo>
                  <a:pt x="81" y="101"/>
                  <a:pt x="97" y="111"/>
                  <a:pt x="117" y="135"/>
                </a:cubicBezTo>
                <a:cubicBezTo>
                  <a:pt x="120" y="138"/>
                  <a:pt x="123" y="135"/>
                  <a:pt x="124" y="133"/>
                </a:cubicBezTo>
                <a:cubicBezTo>
                  <a:pt x="126" y="132"/>
                  <a:pt x="154" y="107"/>
                  <a:pt x="155" y="106"/>
                </a:cubicBezTo>
                <a:cubicBezTo>
                  <a:pt x="156" y="105"/>
                  <a:pt x="158" y="102"/>
                  <a:pt x="156" y="100"/>
                </a:cubicBezTo>
                <a:cubicBezTo>
                  <a:pt x="154" y="98"/>
                  <a:pt x="146" y="88"/>
                  <a:pt x="141" y="81"/>
                </a:cubicBezTo>
                <a:cubicBezTo>
                  <a:pt x="105" y="34"/>
                  <a:pt x="240" y="2"/>
                  <a:pt x="219" y="1"/>
                </a:cubicBezTo>
                <a:cubicBezTo>
                  <a:pt x="208" y="1"/>
                  <a:pt x="166" y="0"/>
                  <a:pt x="160" y="1"/>
                </a:cubicBezTo>
                <a:cubicBezTo>
                  <a:pt x="134" y="4"/>
                  <a:pt x="102" y="28"/>
                  <a:pt x="86" y="39"/>
                </a:cubicBezTo>
                <a:cubicBezTo>
                  <a:pt x="64" y="53"/>
                  <a:pt x="57" y="62"/>
                  <a:pt x="55" y="63"/>
                </a:cubicBezTo>
                <a:cubicBezTo>
                  <a:pt x="49" y="68"/>
                  <a:pt x="54" y="80"/>
                  <a:pt x="43" y="90"/>
                </a:cubicBezTo>
                <a:cubicBezTo>
                  <a:pt x="32" y="100"/>
                  <a:pt x="25" y="92"/>
                  <a:pt x="18" y="98"/>
                </a:cubicBezTo>
                <a:cubicBezTo>
                  <a:pt x="15" y="101"/>
                  <a:pt x="5" y="108"/>
                  <a:pt x="3" y="110"/>
                </a:cubicBezTo>
                <a:cubicBezTo>
                  <a:pt x="0" y="113"/>
                  <a:pt x="0" y="117"/>
                  <a:pt x="2" y="120"/>
                </a:cubicBezTo>
                <a:cubicBezTo>
                  <a:pt x="2" y="120"/>
                  <a:pt x="28" y="148"/>
                  <a:pt x="30" y="150"/>
                </a:cubicBezTo>
                <a:cubicBezTo>
                  <a:pt x="32" y="153"/>
                  <a:pt x="38" y="155"/>
                  <a:pt x="41" y="152"/>
                </a:cubicBezTo>
                <a:cubicBezTo>
                  <a:pt x="45" y="149"/>
                  <a:pt x="54" y="141"/>
                  <a:pt x="55" y="139"/>
                </a:cubicBezTo>
                <a:cubicBezTo>
                  <a:pt x="57" y="138"/>
                  <a:pt x="54" y="122"/>
                  <a:pt x="62" y="116"/>
                </a:cubicBezTo>
                <a:close/>
                <a:moveTo>
                  <a:pt x="177" y="126"/>
                </a:moveTo>
                <a:cubicBezTo>
                  <a:pt x="174" y="123"/>
                  <a:pt x="171" y="123"/>
                  <a:pt x="169" y="125"/>
                </a:cubicBezTo>
                <a:cubicBezTo>
                  <a:pt x="140" y="150"/>
                  <a:pt x="140" y="150"/>
                  <a:pt x="140" y="150"/>
                </a:cubicBezTo>
                <a:cubicBezTo>
                  <a:pt x="138" y="152"/>
                  <a:pt x="137" y="156"/>
                  <a:pt x="139" y="158"/>
                </a:cubicBezTo>
                <a:cubicBezTo>
                  <a:pt x="305" y="347"/>
                  <a:pt x="305" y="347"/>
                  <a:pt x="305" y="347"/>
                </a:cubicBezTo>
                <a:cubicBezTo>
                  <a:pt x="309" y="352"/>
                  <a:pt x="316" y="352"/>
                  <a:pt x="320" y="348"/>
                </a:cubicBezTo>
                <a:cubicBezTo>
                  <a:pt x="340" y="332"/>
                  <a:pt x="340" y="332"/>
                  <a:pt x="340" y="332"/>
                </a:cubicBezTo>
                <a:cubicBezTo>
                  <a:pt x="344" y="328"/>
                  <a:pt x="345" y="321"/>
                  <a:pt x="341" y="317"/>
                </a:cubicBezTo>
                <a:lnTo>
                  <a:pt x="177" y="126"/>
                </a:lnTo>
                <a:close/>
                <a:moveTo>
                  <a:pt x="398" y="46"/>
                </a:moveTo>
                <a:cubicBezTo>
                  <a:pt x="396" y="36"/>
                  <a:pt x="391" y="38"/>
                  <a:pt x="389" y="42"/>
                </a:cubicBezTo>
                <a:cubicBezTo>
                  <a:pt x="386" y="46"/>
                  <a:pt x="374" y="64"/>
                  <a:pt x="369" y="72"/>
                </a:cubicBezTo>
                <a:cubicBezTo>
                  <a:pt x="364" y="80"/>
                  <a:pt x="353" y="96"/>
                  <a:pt x="331" y="80"/>
                </a:cubicBezTo>
                <a:cubicBezTo>
                  <a:pt x="308" y="64"/>
                  <a:pt x="316" y="53"/>
                  <a:pt x="320" y="45"/>
                </a:cubicBezTo>
                <a:cubicBezTo>
                  <a:pt x="324" y="38"/>
                  <a:pt x="336" y="16"/>
                  <a:pt x="338" y="13"/>
                </a:cubicBezTo>
                <a:cubicBezTo>
                  <a:pt x="340" y="11"/>
                  <a:pt x="338" y="3"/>
                  <a:pt x="330" y="6"/>
                </a:cubicBezTo>
                <a:cubicBezTo>
                  <a:pt x="323" y="9"/>
                  <a:pt x="280" y="27"/>
                  <a:pt x="274" y="51"/>
                </a:cubicBezTo>
                <a:cubicBezTo>
                  <a:pt x="268" y="76"/>
                  <a:pt x="279" y="99"/>
                  <a:pt x="257" y="121"/>
                </a:cubicBezTo>
                <a:cubicBezTo>
                  <a:pt x="230" y="149"/>
                  <a:pt x="230" y="149"/>
                  <a:pt x="230" y="149"/>
                </a:cubicBezTo>
                <a:cubicBezTo>
                  <a:pt x="257" y="181"/>
                  <a:pt x="257" y="181"/>
                  <a:pt x="257" y="181"/>
                </a:cubicBezTo>
                <a:cubicBezTo>
                  <a:pt x="290" y="149"/>
                  <a:pt x="290" y="149"/>
                  <a:pt x="290" y="149"/>
                </a:cubicBezTo>
                <a:cubicBezTo>
                  <a:pt x="298" y="141"/>
                  <a:pt x="315" y="134"/>
                  <a:pt x="330" y="137"/>
                </a:cubicBezTo>
                <a:cubicBezTo>
                  <a:pt x="363" y="144"/>
                  <a:pt x="381" y="132"/>
                  <a:pt x="391" y="112"/>
                </a:cubicBezTo>
                <a:cubicBezTo>
                  <a:pt x="401" y="94"/>
                  <a:pt x="399" y="56"/>
                  <a:pt x="398" y="46"/>
                </a:cubicBezTo>
                <a:close/>
                <a:moveTo>
                  <a:pt x="55" y="319"/>
                </a:moveTo>
                <a:cubicBezTo>
                  <a:pt x="50" y="323"/>
                  <a:pt x="50" y="330"/>
                  <a:pt x="55" y="334"/>
                </a:cubicBezTo>
                <a:cubicBezTo>
                  <a:pt x="74" y="353"/>
                  <a:pt x="74" y="353"/>
                  <a:pt x="74" y="353"/>
                </a:cubicBezTo>
                <a:cubicBezTo>
                  <a:pt x="78" y="357"/>
                  <a:pt x="84" y="355"/>
                  <a:pt x="89" y="351"/>
                </a:cubicBezTo>
                <a:cubicBezTo>
                  <a:pt x="187" y="254"/>
                  <a:pt x="187" y="254"/>
                  <a:pt x="187" y="254"/>
                </a:cubicBezTo>
                <a:cubicBezTo>
                  <a:pt x="157" y="220"/>
                  <a:pt x="157" y="220"/>
                  <a:pt x="157" y="220"/>
                </a:cubicBezTo>
                <a:lnTo>
                  <a:pt x="55" y="31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en-US" sz="1010" dirty="0"/>
          </a:p>
        </p:txBody>
      </p:sp>
      <p:sp>
        <p:nvSpPr>
          <p:cNvPr id="124" name="Freeform 16"/>
          <p:cNvSpPr>
            <a:spLocks noEditPoints="1"/>
          </p:cNvSpPr>
          <p:nvPr/>
        </p:nvSpPr>
        <p:spPr bwMode="auto">
          <a:xfrm>
            <a:off x="6592996" y="2346289"/>
            <a:ext cx="244218" cy="244869"/>
          </a:xfrm>
          <a:custGeom>
            <a:avLst/>
            <a:gdLst>
              <a:gd name="T0" fmla="*/ 136 w 360"/>
              <a:gd name="T1" fmla="*/ 226 h 361"/>
              <a:gd name="T2" fmla="*/ 56 w 360"/>
              <a:gd name="T3" fmla="*/ 194 h 361"/>
              <a:gd name="T4" fmla="*/ 56 w 360"/>
              <a:gd name="T5" fmla="*/ 221 h 361"/>
              <a:gd name="T6" fmla="*/ 136 w 360"/>
              <a:gd name="T7" fmla="*/ 253 h 361"/>
              <a:gd name="T8" fmla="*/ 136 w 360"/>
              <a:gd name="T9" fmla="*/ 226 h 361"/>
              <a:gd name="T10" fmla="*/ 136 w 360"/>
              <a:gd name="T11" fmla="*/ 143 h 361"/>
              <a:gd name="T12" fmla="*/ 56 w 360"/>
              <a:gd name="T13" fmla="*/ 111 h 361"/>
              <a:gd name="T14" fmla="*/ 56 w 360"/>
              <a:gd name="T15" fmla="*/ 138 h 361"/>
              <a:gd name="T16" fmla="*/ 136 w 360"/>
              <a:gd name="T17" fmla="*/ 170 h 361"/>
              <a:gd name="T18" fmla="*/ 136 w 360"/>
              <a:gd name="T19" fmla="*/ 143 h 361"/>
              <a:gd name="T20" fmla="*/ 351 w 360"/>
              <a:gd name="T21" fmla="*/ 4 h 361"/>
              <a:gd name="T22" fmla="*/ 332 w 360"/>
              <a:gd name="T23" fmla="*/ 2 h 361"/>
              <a:gd name="T24" fmla="*/ 180 w 360"/>
              <a:gd name="T25" fmla="*/ 63 h 361"/>
              <a:gd name="T26" fmla="*/ 27 w 360"/>
              <a:gd name="T27" fmla="*/ 2 h 361"/>
              <a:gd name="T28" fmla="*/ 8 w 360"/>
              <a:gd name="T29" fmla="*/ 4 h 361"/>
              <a:gd name="T30" fmla="*/ 0 w 360"/>
              <a:gd name="T31" fmla="*/ 21 h 361"/>
              <a:gd name="T32" fmla="*/ 0 w 360"/>
              <a:gd name="T33" fmla="*/ 277 h 361"/>
              <a:gd name="T34" fmla="*/ 12 w 360"/>
              <a:gd name="T35" fmla="*/ 295 h 361"/>
              <a:gd name="T36" fmla="*/ 172 w 360"/>
              <a:gd name="T37" fmla="*/ 359 h 361"/>
              <a:gd name="T38" fmla="*/ 176 w 360"/>
              <a:gd name="T39" fmla="*/ 361 h 361"/>
              <a:gd name="T40" fmla="*/ 180 w 360"/>
              <a:gd name="T41" fmla="*/ 361 h 361"/>
              <a:gd name="T42" fmla="*/ 184 w 360"/>
              <a:gd name="T43" fmla="*/ 361 h 361"/>
              <a:gd name="T44" fmla="*/ 187 w 360"/>
              <a:gd name="T45" fmla="*/ 359 h 361"/>
              <a:gd name="T46" fmla="*/ 347 w 360"/>
              <a:gd name="T47" fmla="*/ 295 h 361"/>
              <a:gd name="T48" fmla="*/ 360 w 360"/>
              <a:gd name="T49" fmla="*/ 277 h 361"/>
              <a:gd name="T50" fmla="*/ 360 w 360"/>
              <a:gd name="T51" fmla="*/ 21 h 361"/>
              <a:gd name="T52" fmla="*/ 351 w 360"/>
              <a:gd name="T53" fmla="*/ 4 h 361"/>
              <a:gd name="T54" fmla="*/ 160 w 360"/>
              <a:gd name="T55" fmla="*/ 320 h 361"/>
              <a:gd name="T56" fmla="*/ 32 w 360"/>
              <a:gd name="T57" fmla="*/ 269 h 361"/>
              <a:gd name="T58" fmla="*/ 32 w 360"/>
              <a:gd name="T59" fmla="*/ 45 h 361"/>
              <a:gd name="T60" fmla="*/ 160 w 360"/>
              <a:gd name="T61" fmla="*/ 96 h 361"/>
              <a:gd name="T62" fmla="*/ 160 w 360"/>
              <a:gd name="T63" fmla="*/ 320 h 361"/>
              <a:gd name="T64" fmla="*/ 328 w 360"/>
              <a:gd name="T65" fmla="*/ 269 h 361"/>
              <a:gd name="T66" fmla="*/ 200 w 360"/>
              <a:gd name="T67" fmla="*/ 320 h 361"/>
              <a:gd name="T68" fmla="*/ 200 w 360"/>
              <a:gd name="T69" fmla="*/ 96 h 361"/>
              <a:gd name="T70" fmla="*/ 328 w 360"/>
              <a:gd name="T71" fmla="*/ 45 h 361"/>
              <a:gd name="T72" fmla="*/ 328 w 360"/>
              <a:gd name="T73" fmla="*/ 269 h 361"/>
              <a:gd name="T74" fmla="*/ 304 w 360"/>
              <a:gd name="T75" fmla="*/ 194 h 361"/>
              <a:gd name="T76" fmla="*/ 224 w 360"/>
              <a:gd name="T77" fmla="*/ 226 h 361"/>
              <a:gd name="T78" fmla="*/ 224 w 360"/>
              <a:gd name="T79" fmla="*/ 253 h 361"/>
              <a:gd name="T80" fmla="*/ 304 w 360"/>
              <a:gd name="T81" fmla="*/ 221 h 361"/>
              <a:gd name="T82" fmla="*/ 304 w 360"/>
              <a:gd name="T83" fmla="*/ 194 h 361"/>
              <a:gd name="T84" fmla="*/ 304 w 360"/>
              <a:gd name="T85" fmla="*/ 111 h 361"/>
              <a:gd name="T86" fmla="*/ 224 w 360"/>
              <a:gd name="T87" fmla="*/ 143 h 361"/>
              <a:gd name="T88" fmla="*/ 224 w 360"/>
              <a:gd name="T89" fmla="*/ 170 h 361"/>
              <a:gd name="T90" fmla="*/ 304 w 360"/>
              <a:gd name="T91" fmla="*/ 138 h 361"/>
              <a:gd name="T92" fmla="*/ 304 w 360"/>
              <a:gd name="T93" fmla="*/ 111 h 3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360" h="361">
                <a:moveTo>
                  <a:pt x="136" y="226"/>
                </a:moveTo>
                <a:cubicBezTo>
                  <a:pt x="56" y="194"/>
                  <a:pt x="56" y="194"/>
                  <a:pt x="56" y="194"/>
                </a:cubicBezTo>
                <a:cubicBezTo>
                  <a:pt x="56" y="221"/>
                  <a:pt x="56" y="221"/>
                  <a:pt x="56" y="221"/>
                </a:cubicBezTo>
                <a:cubicBezTo>
                  <a:pt x="136" y="253"/>
                  <a:pt x="136" y="253"/>
                  <a:pt x="136" y="253"/>
                </a:cubicBezTo>
                <a:lnTo>
                  <a:pt x="136" y="226"/>
                </a:lnTo>
                <a:close/>
                <a:moveTo>
                  <a:pt x="136" y="143"/>
                </a:moveTo>
                <a:cubicBezTo>
                  <a:pt x="56" y="111"/>
                  <a:pt x="56" y="111"/>
                  <a:pt x="56" y="111"/>
                </a:cubicBezTo>
                <a:cubicBezTo>
                  <a:pt x="56" y="138"/>
                  <a:pt x="56" y="138"/>
                  <a:pt x="56" y="138"/>
                </a:cubicBezTo>
                <a:cubicBezTo>
                  <a:pt x="136" y="170"/>
                  <a:pt x="136" y="170"/>
                  <a:pt x="136" y="170"/>
                </a:cubicBezTo>
                <a:lnTo>
                  <a:pt x="136" y="143"/>
                </a:lnTo>
                <a:close/>
                <a:moveTo>
                  <a:pt x="351" y="4"/>
                </a:moveTo>
                <a:cubicBezTo>
                  <a:pt x="345" y="1"/>
                  <a:pt x="338" y="0"/>
                  <a:pt x="332" y="2"/>
                </a:cubicBezTo>
                <a:cubicBezTo>
                  <a:pt x="180" y="63"/>
                  <a:pt x="180" y="63"/>
                  <a:pt x="180" y="63"/>
                </a:cubicBezTo>
                <a:cubicBezTo>
                  <a:pt x="27" y="2"/>
                  <a:pt x="27" y="2"/>
                  <a:pt x="27" y="2"/>
                </a:cubicBezTo>
                <a:cubicBezTo>
                  <a:pt x="21" y="0"/>
                  <a:pt x="14" y="1"/>
                  <a:pt x="8" y="4"/>
                </a:cubicBezTo>
                <a:cubicBezTo>
                  <a:pt x="3" y="8"/>
                  <a:pt x="0" y="14"/>
                  <a:pt x="0" y="21"/>
                </a:cubicBezTo>
                <a:cubicBezTo>
                  <a:pt x="0" y="277"/>
                  <a:pt x="0" y="277"/>
                  <a:pt x="0" y="277"/>
                </a:cubicBezTo>
                <a:cubicBezTo>
                  <a:pt x="0" y="285"/>
                  <a:pt x="5" y="292"/>
                  <a:pt x="12" y="295"/>
                </a:cubicBezTo>
                <a:cubicBezTo>
                  <a:pt x="172" y="359"/>
                  <a:pt x="172" y="359"/>
                  <a:pt x="172" y="359"/>
                </a:cubicBezTo>
                <a:cubicBezTo>
                  <a:pt x="172" y="359"/>
                  <a:pt x="175" y="360"/>
                  <a:pt x="176" y="361"/>
                </a:cubicBezTo>
                <a:cubicBezTo>
                  <a:pt x="177" y="361"/>
                  <a:pt x="178" y="361"/>
                  <a:pt x="180" y="361"/>
                </a:cubicBezTo>
                <a:cubicBezTo>
                  <a:pt x="181" y="361"/>
                  <a:pt x="182" y="361"/>
                  <a:pt x="184" y="361"/>
                </a:cubicBezTo>
                <a:cubicBezTo>
                  <a:pt x="184" y="360"/>
                  <a:pt x="187" y="359"/>
                  <a:pt x="187" y="359"/>
                </a:cubicBezTo>
                <a:cubicBezTo>
                  <a:pt x="347" y="295"/>
                  <a:pt x="347" y="295"/>
                  <a:pt x="347" y="295"/>
                </a:cubicBezTo>
                <a:cubicBezTo>
                  <a:pt x="355" y="292"/>
                  <a:pt x="360" y="285"/>
                  <a:pt x="360" y="277"/>
                </a:cubicBezTo>
                <a:cubicBezTo>
                  <a:pt x="360" y="21"/>
                  <a:pt x="360" y="21"/>
                  <a:pt x="360" y="21"/>
                </a:cubicBezTo>
                <a:cubicBezTo>
                  <a:pt x="360" y="14"/>
                  <a:pt x="356" y="8"/>
                  <a:pt x="351" y="4"/>
                </a:cubicBezTo>
                <a:close/>
                <a:moveTo>
                  <a:pt x="160" y="320"/>
                </a:moveTo>
                <a:cubicBezTo>
                  <a:pt x="32" y="269"/>
                  <a:pt x="32" y="269"/>
                  <a:pt x="32" y="269"/>
                </a:cubicBezTo>
                <a:cubicBezTo>
                  <a:pt x="32" y="45"/>
                  <a:pt x="32" y="45"/>
                  <a:pt x="32" y="45"/>
                </a:cubicBezTo>
                <a:cubicBezTo>
                  <a:pt x="160" y="96"/>
                  <a:pt x="160" y="96"/>
                  <a:pt x="160" y="96"/>
                </a:cubicBezTo>
                <a:lnTo>
                  <a:pt x="160" y="320"/>
                </a:lnTo>
                <a:close/>
                <a:moveTo>
                  <a:pt x="328" y="269"/>
                </a:moveTo>
                <a:cubicBezTo>
                  <a:pt x="200" y="320"/>
                  <a:pt x="200" y="320"/>
                  <a:pt x="200" y="320"/>
                </a:cubicBezTo>
                <a:cubicBezTo>
                  <a:pt x="200" y="96"/>
                  <a:pt x="200" y="96"/>
                  <a:pt x="200" y="96"/>
                </a:cubicBezTo>
                <a:cubicBezTo>
                  <a:pt x="328" y="45"/>
                  <a:pt x="328" y="45"/>
                  <a:pt x="328" y="45"/>
                </a:cubicBezTo>
                <a:lnTo>
                  <a:pt x="328" y="269"/>
                </a:lnTo>
                <a:close/>
                <a:moveTo>
                  <a:pt x="304" y="194"/>
                </a:moveTo>
                <a:cubicBezTo>
                  <a:pt x="224" y="226"/>
                  <a:pt x="224" y="226"/>
                  <a:pt x="224" y="226"/>
                </a:cubicBezTo>
                <a:cubicBezTo>
                  <a:pt x="224" y="253"/>
                  <a:pt x="224" y="253"/>
                  <a:pt x="224" y="253"/>
                </a:cubicBezTo>
                <a:cubicBezTo>
                  <a:pt x="304" y="221"/>
                  <a:pt x="304" y="221"/>
                  <a:pt x="304" y="221"/>
                </a:cubicBezTo>
                <a:lnTo>
                  <a:pt x="304" y="194"/>
                </a:lnTo>
                <a:close/>
                <a:moveTo>
                  <a:pt x="304" y="111"/>
                </a:moveTo>
                <a:cubicBezTo>
                  <a:pt x="224" y="143"/>
                  <a:pt x="224" y="143"/>
                  <a:pt x="224" y="143"/>
                </a:cubicBezTo>
                <a:cubicBezTo>
                  <a:pt x="224" y="170"/>
                  <a:pt x="224" y="170"/>
                  <a:pt x="224" y="170"/>
                </a:cubicBezTo>
                <a:cubicBezTo>
                  <a:pt x="304" y="138"/>
                  <a:pt x="304" y="138"/>
                  <a:pt x="304" y="138"/>
                </a:cubicBezTo>
                <a:lnTo>
                  <a:pt x="304" y="11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en-US" sz="1010" dirty="0"/>
          </a:p>
        </p:txBody>
      </p:sp>
      <p:sp>
        <p:nvSpPr>
          <p:cNvPr id="127" name="TextBox 126"/>
          <p:cNvSpPr txBox="1"/>
          <p:nvPr/>
        </p:nvSpPr>
        <p:spPr>
          <a:xfrm>
            <a:off x="1679329" y="4203757"/>
            <a:ext cx="612808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点击输入简要文字解说，解说文字尽量概括精炼，不用多余的文字修饰，简洁精准的 解说所提炼的核心概念。点击输入简要文字解说，解说文字尽量概括精炼，不用多余的文字修饰，简洁精准的 解说所提炼的核心概念。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3995648" y="3877529"/>
            <a:ext cx="154410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单击添加标题内容</a:t>
            </a:r>
          </a:p>
        </p:txBody>
      </p:sp>
      <p:sp>
        <p:nvSpPr>
          <p:cNvPr id="76" name="标题 4"/>
          <p:cNvSpPr txBox="1"/>
          <p:nvPr/>
        </p:nvSpPr>
        <p:spPr>
          <a:xfrm>
            <a:off x="36678" y="1904479"/>
            <a:ext cx="1295807" cy="249699"/>
          </a:xfrm>
          <a:prstGeom prst="rect">
            <a:avLst/>
          </a:prstGeom>
        </p:spPr>
        <p:txBody>
          <a:bodyPr vert="horz" lIns="68562" tIns="34281" rIns="68562" bIns="34281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财务与融资</a:t>
            </a:r>
            <a:endParaRPr lang="zh-CN" altLang="en-US" sz="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26786472"/>
      </p:ext>
    </p:extLst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0"/>
                            </p:stCondLst>
                            <p:childTnLst>
                              <p:par>
                                <p:cTn id="8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500"/>
                            </p:stCondLst>
                            <p:childTnLst>
                              <p:par>
                                <p:cTn id="8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6000"/>
                            </p:stCondLst>
                            <p:childTnLst>
                              <p:par>
                                <p:cTn id="9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6500"/>
                            </p:stCondLst>
                            <p:childTnLst>
                              <p:par>
                                <p:cTn id="9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7000"/>
                            </p:stCondLst>
                            <p:childTnLst>
                              <p:par>
                                <p:cTn id="10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500"/>
                            </p:stCondLst>
                            <p:childTnLst>
                              <p:par>
                                <p:cTn id="10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8000"/>
                            </p:stCondLst>
                            <p:childTnLst>
                              <p:par>
                                <p:cTn id="10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8500"/>
                            </p:stCondLst>
                            <p:childTnLst>
                              <p:par>
                                <p:cTn id="1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9000"/>
                            </p:stCondLst>
                            <p:childTnLst>
                              <p:par>
                                <p:cTn id="1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9500"/>
                            </p:stCondLst>
                            <p:childTnLst>
                              <p:par>
                                <p:cTn id="1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3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3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0500"/>
                            </p:stCondLst>
                            <p:childTnLst>
                              <p:par>
                                <p:cTn id="13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3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3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5" grpId="0" animBg="1"/>
      <p:bldP spid="121" grpId="0" animBg="1"/>
      <p:bldP spid="122" grpId="0" animBg="1"/>
      <p:bldP spid="123" grpId="0" animBg="1"/>
      <p:bldP spid="124" grpId="0" animBg="1"/>
      <p:bldP spid="127" grpId="0"/>
      <p:bldP spid="12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流程图: 准备 43"/>
          <p:cNvSpPr/>
          <p:nvPr/>
        </p:nvSpPr>
        <p:spPr>
          <a:xfrm>
            <a:off x="417488" y="1245612"/>
            <a:ext cx="2514141" cy="1941608"/>
          </a:xfrm>
          <a:prstGeom prst="flowChartPreparation">
            <a:avLst/>
          </a:prstGeom>
          <a:blipFill>
            <a:blip r:embed="rId3"/>
            <a:srcRect/>
            <a:stretch>
              <a:fillRect l="-48207" t="-18407" r="-157325" b="-81701"/>
            </a:stretch>
          </a:blipFill>
          <a:ln w="57150">
            <a:solidFill>
              <a:schemeClr val="accent1"/>
            </a:solidFill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0" tIns="34274" rIns="68550" bIns="34274" rtlCol="0" anchor="ctr"/>
          <a:lstStyle/>
          <a:p>
            <a:pPr algn="ctr"/>
            <a:endParaRPr lang="zh-CN" altLang="en-US" sz="1799"/>
          </a:p>
        </p:txBody>
      </p:sp>
      <p:sp>
        <p:nvSpPr>
          <p:cNvPr id="45" name="文本框 9"/>
          <p:cNvSpPr txBox="1"/>
          <p:nvPr/>
        </p:nvSpPr>
        <p:spPr>
          <a:xfrm>
            <a:off x="1079114" y="3293587"/>
            <a:ext cx="1025531" cy="236452"/>
          </a:xfrm>
          <a:prstGeom prst="rect">
            <a:avLst/>
          </a:prstGeom>
          <a:noFill/>
        </p:spPr>
        <p:txBody>
          <a:bodyPr wrap="square" lIns="51413" tIns="25706" rIns="51413" bIns="25706" rtlCol="0">
            <a:spAutoFit/>
          </a:bodyPr>
          <a:lstStyle/>
          <a:p>
            <a:pPr algn="ctr"/>
            <a:r>
              <a:rPr lang="zh-CN" altLang="en-US" sz="1199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</a:p>
        </p:txBody>
      </p:sp>
      <p:sp>
        <p:nvSpPr>
          <p:cNvPr id="47" name="文本框 9"/>
          <p:cNvSpPr txBox="1"/>
          <p:nvPr/>
        </p:nvSpPr>
        <p:spPr>
          <a:xfrm>
            <a:off x="766724" y="3650433"/>
            <a:ext cx="1662595" cy="550512"/>
          </a:xfrm>
          <a:prstGeom prst="rect">
            <a:avLst/>
          </a:prstGeom>
          <a:noFill/>
        </p:spPr>
        <p:txBody>
          <a:bodyPr wrap="square" lIns="51413" tIns="25706" rIns="51413" bIns="2570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48" name="流程图: 准备 47"/>
          <p:cNvSpPr/>
          <p:nvPr/>
        </p:nvSpPr>
        <p:spPr>
          <a:xfrm>
            <a:off x="3295159" y="1273607"/>
            <a:ext cx="2514141" cy="1913613"/>
          </a:xfrm>
          <a:prstGeom prst="flowChartPreparation">
            <a:avLst/>
          </a:prstGeom>
          <a:blipFill>
            <a:blip r:embed="rId4"/>
            <a:srcRect/>
            <a:stretch>
              <a:fillRect l="-62211" t="-16583" r="-26904" b="-12266"/>
            </a:stretch>
          </a:blipFill>
          <a:ln w="57150">
            <a:solidFill>
              <a:schemeClr val="accent1"/>
            </a:solidFill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0" tIns="34274" rIns="68550" bIns="34274" rtlCol="0" anchor="ctr"/>
          <a:lstStyle/>
          <a:p>
            <a:pPr algn="ctr"/>
            <a:endParaRPr lang="zh-CN" altLang="en-US" sz="1799"/>
          </a:p>
        </p:txBody>
      </p:sp>
      <p:sp>
        <p:nvSpPr>
          <p:cNvPr id="49" name="文本框 9"/>
          <p:cNvSpPr txBox="1"/>
          <p:nvPr/>
        </p:nvSpPr>
        <p:spPr>
          <a:xfrm>
            <a:off x="4075864" y="3293587"/>
            <a:ext cx="1025531" cy="236452"/>
          </a:xfrm>
          <a:prstGeom prst="rect">
            <a:avLst/>
          </a:prstGeom>
          <a:noFill/>
        </p:spPr>
        <p:txBody>
          <a:bodyPr wrap="square" lIns="51413" tIns="25706" rIns="51413" bIns="25706" rtlCol="0">
            <a:spAutoFit/>
          </a:bodyPr>
          <a:lstStyle/>
          <a:p>
            <a:pPr algn="ctr"/>
            <a:r>
              <a:rPr lang="zh-CN" altLang="en-US" sz="1199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</a:p>
        </p:txBody>
      </p:sp>
      <p:sp>
        <p:nvSpPr>
          <p:cNvPr id="51" name="文本框 9"/>
          <p:cNvSpPr txBox="1"/>
          <p:nvPr/>
        </p:nvSpPr>
        <p:spPr>
          <a:xfrm>
            <a:off x="3763474" y="3650433"/>
            <a:ext cx="1749821" cy="384313"/>
          </a:xfrm>
          <a:prstGeom prst="rect">
            <a:avLst/>
          </a:prstGeom>
          <a:noFill/>
        </p:spPr>
        <p:txBody>
          <a:bodyPr wrap="square" lIns="51413" tIns="25706" rIns="51413" bIns="2570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52" name="流程图: 准备 51"/>
          <p:cNvSpPr/>
          <p:nvPr/>
        </p:nvSpPr>
        <p:spPr>
          <a:xfrm>
            <a:off x="6185982" y="1273607"/>
            <a:ext cx="2514141" cy="1899617"/>
          </a:xfrm>
          <a:prstGeom prst="flowChartPreparation">
            <a:avLst/>
          </a:prstGeom>
          <a:blipFill>
            <a:blip r:embed="rId5"/>
            <a:srcRect/>
            <a:stretch>
              <a:fillRect l="-666" t="-22571" r="-176224" b="-48450"/>
            </a:stretch>
          </a:blipFill>
          <a:ln w="57150">
            <a:solidFill>
              <a:schemeClr val="accent1"/>
            </a:solidFill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0" tIns="34274" rIns="68550" bIns="34274" rtlCol="0" anchor="ctr"/>
          <a:lstStyle/>
          <a:p>
            <a:pPr algn="ctr"/>
            <a:endParaRPr lang="zh-CN" altLang="en-US" sz="1799"/>
          </a:p>
        </p:txBody>
      </p:sp>
      <p:sp>
        <p:nvSpPr>
          <p:cNvPr id="53" name="文本框 9"/>
          <p:cNvSpPr txBox="1"/>
          <p:nvPr/>
        </p:nvSpPr>
        <p:spPr>
          <a:xfrm>
            <a:off x="6901616" y="3293587"/>
            <a:ext cx="1025531" cy="236452"/>
          </a:xfrm>
          <a:prstGeom prst="rect">
            <a:avLst/>
          </a:prstGeom>
          <a:noFill/>
        </p:spPr>
        <p:txBody>
          <a:bodyPr wrap="square" lIns="51413" tIns="25706" rIns="51413" bIns="25706" rtlCol="0">
            <a:spAutoFit/>
          </a:bodyPr>
          <a:lstStyle/>
          <a:p>
            <a:pPr algn="ctr"/>
            <a:r>
              <a:rPr lang="zh-CN" altLang="en-US" sz="1199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</a:p>
        </p:txBody>
      </p:sp>
      <p:sp>
        <p:nvSpPr>
          <p:cNvPr id="55" name="文本框 9"/>
          <p:cNvSpPr txBox="1"/>
          <p:nvPr/>
        </p:nvSpPr>
        <p:spPr>
          <a:xfrm>
            <a:off x="6589226" y="3650433"/>
            <a:ext cx="1662595" cy="384313"/>
          </a:xfrm>
          <a:prstGeom prst="rect">
            <a:avLst/>
          </a:prstGeom>
          <a:noFill/>
        </p:spPr>
        <p:txBody>
          <a:bodyPr wrap="square" lIns="51413" tIns="25706" rIns="51413" bIns="2570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</p:spTree>
    <p:extLst>
      <p:ext uri="{BB962C8B-B14F-4D97-AF65-F5344CB8AC3E}">
        <p14:creationId xmlns:p14="http://schemas.microsoft.com/office/powerpoint/2010/main" val="858638288"/>
      </p:ext>
    </p:extLst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/>
      <p:bldP spid="47" grpId="0"/>
      <p:bldP spid="48" grpId="0" animBg="1"/>
      <p:bldP spid="49" grpId="0"/>
      <p:bldP spid="51" grpId="0"/>
      <p:bldP spid="52" grpId="0" animBg="1"/>
      <p:bldP spid="53" grpId="0"/>
      <p:bldP spid="5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48091-497F-4173-AD10-5ED3BBCC08A1}" type="slidenum">
              <a:rPr lang="zh-CN" altLang="en-US" smtClean="0"/>
              <a:pPr/>
              <a:t>16</a:t>
            </a:fld>
            <a:endParaRPr lang="zh-CN" altLang="en-US"/>
          </a:p>
        </p:txBody>
      </p:sp>
      <p:graphicFrame>
        <p:nvGraphicFramePr>
          <p:cNvPr id="4" name="Chart 1"/>
          <p:cNvGraphicFramePr/>
          <p:nvPr>
            <p:extLst/>
          </p:nvPr>
        </p:nvGraphicFramePr>
        <p:xfrm>
          <a:off x="710085" y="1148545"/>
          <a:ext cx="4334189" cy="26006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ctangle 48"/>
          <p:cNvSpPr/>
          <p:nvPr/>
        </p:nvSpPr>
        <p:spPr>
          <a:xfrm>
            <a:off x="0" y="4070838"/>
            <a:ext cx="9144000" cy="1074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defTabSz="914378" fontAlgn="base">
              <a:spcBef>
                <a:spcPct val="0"/>
              </a:spcBef>
              <a:spcAft>
                <a:spcPct val="0"/>
              </a:spcAft>
            </a:pPr>
            <a:endParaRPr lang="zh-HK" altLang="en-US" dirty="0">
              <a:solidFill>
                <a:prstClr val="white"/>
              </a:solidFill>
              <a:latin typeface="微软雅黑"/>
              <a:ea typeface="微软雅黑"/>
            </a:endParaRPr>
          </a:p>
        </p:txBody>
      </p:sp>
      <p:sp>
        <p:nvSpPr>
          <p:cNvPr id="6" name="TextBox 7"/>
          <p:cNvSpPr txBox="1"/>
          <p:nvPr/>
        </p:nvSpPr>
        <p:spPr>
          <a:xfrm>
            <a:off x="1010111" y="4271644"/>
            <a:ext cx="7306305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defTabSz="914378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900" b="1" dirty="0">
                <a:solidFill>
                  <a:schemeClr val="bg1"/>
                </a:solidFill>
                <a:latin typeface="微软雅黑"/>
                <a:ea typeface="微软雅黑"/>
              </a:rPr>
              <a:t>此处添加详细</a:t>
            </a:r>
            <a:r>
              <a:rPr lang="zh-CN" altLang="en-US" sz="900" dirty="0">
                <a:solidFill>
                  <a:schemeClr val="bg1"/>
                </a:solidFill>
                <a:latin typeface="微软雅黑"/>
                <a:ea typeface="微软雅黑"/>
              </a:rPr>
              <a:t>文本描述，建议与标题相关并符合整体语言风格，语言描述尽量简洁生动。尽量将每页幻灯片的字数控制在</a:t>
            </a:r>
            <a:r>
              <a:rPr lang="en-US" altLang="zh-CN" sz="900" dirty="0">
                <a:solidFill>
                  <a:schemeClr val="bg1"/>
                </a:solidFill>
                <a:latin typeface="微软雅黑"/>
                <a:ea typeface="微软雅黑"/>
              </a:rPr>
              <a:t>200</a:t>
            </a:r>
            <a:r>
              <a:rPr lang="zh-CN" altLang="en-US" sz="900" dirty="0">
                <a:solidFill>
                  <a:schemeClr val="bg1"/>
                </a:solidFill>
                <a:latin typeface="微软雅黑"/>
                <a:ea typeface="微软雅黑"/>
              </a:rPr>
              <a:t>字以内，据统计每页幻灯片的最好控制在</a:t>
            </a:r>
            <a:r>
              <a:rPr lang="en-US" altLang="zh-CN" sz="900" dirty="0">
                <a:solidFill>
                  <a:schemeClr val="bg1"/>
                </a:solidFill>
                <a:latin typeface="微软雅黑"/>
                <a:ea typeface="微软雅黑"/>
              </a:rPr>
              <a:t>5</a:t>
            </a:r>
            <a:r>
              <a:rPr lang="zh-CN" altLang="en-US" sz="900" dirty="0">
                <a:solidFill>
                  <a:schemeClr val="bg1"/>
                </a:solidFill>
                <a:latin typeface="微软雅黑"/>
                <a:ea typeface="微软雅黑"/>
              </a:rPr>
              <a:t>分钟之内。</a:t>
            </a:r>
            <a:endParaRPr lang="zh-HK" altLang="en-US" sz="900" dirty="0">
              <a:solidFill>
                <a:schemeClr val="bg1"/>
              </a:solidFill>
              <a:latin typeface="微软雅黑"/>
              <a:ea typeface="微软雅黑"/>
            </a:endParaRPr>
          </a:p>
        </p:txBody>
      </p:sp>
      <p:sp>
        <p:nvSpPr>
          <p:cNvPr id="7" name="TextBox 8"/>
          <p:cNvSpPr txBox="1"/>
          <p:nvPr/>
        </p:nvSpPr>
        <p:spPr>
          <a:xfrm>
            <a:off x="4200696" y="1030262"/>
            <a:ext cx="1919476" cy="74635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defTabSz="914378" fontAlgn="base">
              <a:spcBef>
                <a:spcPct val="0"/>
              </a:spcBef>
              <a:spcAft>
                <a:spcPct val="0"/>
              </a:spcAft>
            </a:pPr>
            <a:r>
              <a:rPr lang="en-US" altLang="zh-HK" sz="3200" dirty="0">
                <a:solidFill>
                  <a:schemeClr val="accent1"/>
                </a:solidFill>
                <a:latin typeface="Impact" panose="020B0806030902050204" pitchFamily="34" charset="0"/>
                <a:ea typeface="微软雅黑"/>
              </a:rPr>
              <a:t>+65%</a:t>
            </a:r>
          </a:p>
          <a:p>
            <a:pPr defTabSz="914378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100" b="1" dirty="0">
                <a:solidFill>
                  <a:schemeClr val="accent1"/>
                </a:solidFill>
                <a:latin typeface="微软雅黑"/>
                <a:ea typeface="微软雅黑"/>
              </a:rPr>
              <a:t>年度数据</a:t>
            </a:r>
            <a:endParaRPr lang="zh-HK" altLang="en-US" sz="1100" b="1" dirty="0">
              <a:solidFill>
                <a:schemeClr val="accent1"/>
              </a:solidFill>
              <a:latin typeface="微软雅黑"/>
              <a:ea typeface="微软雅黑"/>
            </a:endParaRPr>
          </a:p>
        </p:txBody>
      </p:sp>
      <p:grpSp>
        <p:nvGrpSpPr>
          <p:cNvPr id="8" name="Group 10"/>
          <p:cNvGrpSpPr/>
          <p:nvPr/>
        </p:nvGrpSpPr>
        <p:grpSpPr>
          <a:xfrm>
            <a:off x="6036292" y="1654078"/>
            <a:ext cx="2297582" cy="369332"/>
            <a:chOff x="5658595" y="2148789"/>
            <a:chExt cx="2297582" cy="369218"/>
          </a:xfrm>
        </p:grpSpPr>
        <p:sp>
          <p:nvSpPr>
            <p:cNvPr id="9" name="TextBox 10"/>
            <p:cNvSpPr txBox="1"/>
            <p:nvPr/>
          </p:nvSpPr>
          <p:spPr>
            <a:xfrm>
              <a:off x="5809279" y="2148789"/>
              <a:ext cx="2146898" cy="369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378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/>
                  <a:ea typeface="微软雅黑"/>
                </a:rPr>
                <a:t>此处添加详细文本描述，建议与标题相关并符合整体语言</a:t>
              </a:r>
            </a:p>
          </p:txBody>
        </p:sp>
        <p:sp>
          <p:nvSpPr>
            <p:cNvPr id="10" name="Isosceles Triangle 59"/>
            <p:cNvSpPr/>
            <p:nvPr/>
          </p:nvSpPr>
          <p:spPr>
            <a:xfrm rot="5400000">
              <a:off x="5648105" y="2233010"/>
              <a:ext cx="152102" cy="131122"/>
            </a:xfrm>
            <a:prstGeom prst="triangl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8" fontAlgn="base">
                <a:spcBef>
                  <a:spcPct val="0"/>
                </a:spcBef>
                <a:spcAft>
                  <a:spcPct val="0"/>
                </a:spcAft>
              </a:pPr>
              <a:endParaRPr lang="zh-HK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</a:endParaRPr>
            </a:p>
          </p:txBody>
        </p:sp>
      </p:grpSp>
      <p:grpSp>
        <p:nvGrpSpPr>
          <p:cNvPr id="11" name="Group 62"/>
          <p:cNvGrpSpPr/>
          <p:nvPr/>
        </p:nvGrpSpPr>
        <p:grpSpPr>
          <a:xfrm>
            <a:off x="6036292" y="2299464"/>
            <a:ext cx="2297582" cy="369332"/>
            <a:chOff x="5658595" y="2148789"/>
            <a:chExt cx="2297582" cy="369218"/>
          </a:xfrm>
        </p:grpSpPr>
        <p:sp>
          <p:nvSpPr>
            <p:cNvPr id="12" name="TextBox 13"/>
            <p:cNvSpPr txBox="1"/>
            <p:nvPr/>
          </p:nvSpPr>
          <p:spPr>
            <a:xfrm>
              <a:off x="5809279" y="2148789"/>
              <a:ext cx="2146898" cy="369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378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/>
                  <a:ea typeface="微软雅黑"/>
                </a:rPr>
                <a:t>此处添加详细文本描述，建议与标题相关并符合整体语言</a:t>
              </a:r>
            </a:p>
          </p:txBody>
        </p:sp>
        <p:sp>
          <p:nvSpPr>
            <p:cNvPr id="13" name="Isosceles Triangle 70"/>
            <p:cNvSpPr/>
            <p:nvPr/>
          </p:nvSpPr>
          <p:spPr>
            <a:xfrm rot="5400000">
              <a:off x="5648105" y="2233010"/>
              <a:ext cx="152102" cy="131122"/>
            </a:xfrm>
            <a:prstGeom prst="triangl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8" fontAlgn="base">
                <a:spcBef>
                  <a:spcPct val="0"/>
                </a:spcBef>
                <a:spcAft>
                  <a:spcPct val="0"/>
                </a:spcAft>
              </a:pPr>
              <a:endParaRPr lang="zh-HK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</a:endParaRPr>
            </a:p>
          </p:txBody>
        </p:sp>
      </p:grpSp>
      <p:grpSp>
        <p:nvGrpSpPr>
          <p:cNvPr id="14" name="Group 72"/>
          <p:cNvGrpSpPr/>
          <p:nvPr/>
        </p:nvGrpSpPr>
        <p:grpSpPr>
          <a:xfrm>
            <a:off x="6036292" y="3098787"/>
            <a:ext cx="2297582" cy="369332"/>
            <a:chOff x="5658595" y="2148789"/>
            <a:chExt cx="2297582" cy="369218"/>
          </a:xfrm>
        </p:grpSpPr>
        <p:sp>
          <p:nvSpPr>
            <p:cNvPr id="15" name="TextBox 16"/>
            <p:cNvSpPr txBox="1"/>
            <p:nvPr/>
          </p:nvSpPr>
          <p:spPr>
            <a:xfrm>
              <a:off x="5809279" y="2148789"/>
              <a:ext cx="2146898" cy="369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378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/>
                  <a:ea typeface="微软雅黑"/>
                </a:rPr>
                <a:t>此处添加详细文本描述，建议与标题相关并符合整体语言</a:t>
              </a:r>
            </a:p>
          </p:txBody>
        </p:sp>
        <p:sp>
          <p:nvSpPr>
            <p:cNvPr id="16" name="Isosceles Triangle 75"/>
            <p:cNvSpPr/>
            <p:nvPr/>
          </p:nvSpPr>
          <p:spPr>
            <a:xfrm rot="5400000">
              <a:off x="5648105" y="2233010"/>
              <a:ext cx="152102" cy="131122"/>
            </a:xfrm>
            <a:prstGeom prst="triangle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8" fontAlgn="base">
                <a:spcBef>
                  <a:spcPct val="0"/>
                </a:spcBef>
                <a:spcAft>
                  <a:spcPct val="0"/>
                </a:spcAft>
              </a:pPr>
              <a:endParaRPr lang="zh-HK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</a:endParaRPr>
            </a:p>
          </p:txBody>
        </p:sp>
      </p:grpSp>
      <p:grpSp>
        <p:nvGrpSpPr>
          <p:cNvPr id="17" name="Group 2"/>
          <p:cNvGrpSpPr/>
          <p:nvPr/>
        </p:nvGrpSpPr>
        <p:grpSpPr>
          <a:xfrm>
            <a:off x="2310930" y="1526794"/>
            <a:ext cx="663388" cy="309411"/>
            <a:chOff x="2310929" y="1526323"/>
            <a:chExt cx="663388" cy="309315"/>
          </a:xfrm>
        </p:grpSpPr>
        <p:sp>
          <p:nvSpPr>
            <p:cNvPr id="18" name="Rectangular Callout 11"/>
            <p:cNvSpPr/>
            <p:nvPr/>
          </p:nvSpPr>
          <p:spPr>
            <a:xfrm>
              <a:off x="2310929" y="1526323"/>
              <a:ext cx="663388" cy="273786"/>
            </a:xfrm>
            <a:prstGeom prst="wedgeRectCallout">
              <a:avLst>
                <a:gd name="adj1" fmla="val -20833"/>
                <a:gd name="adj2" fmla="val 77369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8" fontAlgn="base">
                <a:spcBef>
                  <a:spcPct val="0"/>
                </a:spcBef>
                <a:spcAft>
                  <a:spcPct val="0"/>
                </a:spcAft>
              </a:pPr>
              <a:endParaRPr lang="zh-HK" altLang="en-US" dirty="0">
                <a:solidFill>
                  <a:prstClr val="white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9" name="TextBox 22"/>
            <p:cNvSpPr txBox="1"/>
            <p:nvPr/>
          </p:nvSpPr>
          <p:spPr>
            <a:xfrm>
              <a:off x="2339751" y="1527956"/>
              <a:ext cx="543739" cy="3076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378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prstClr val="white"/>
                  </a:solidFill>
                  <a:latin typeface="微软雅黑"/>
                  <a:ea typeface="微软雅黑"/>
                </a:rPr>
                <a:t>标题</a:t>
              </a:r>
              <a:endParaRPr lang="zh-HK" altLang="en-US" sz="1400" dirty="0">
                <a:solidFill>
                  <a:prstClr val="white"/>
                </a:solidFill>
                <a:latin typeface="微软雅黑"/>
                <a:ea typeface="微软雅黑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80113838"/>
      </p:ext>
    </p:extLst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Chart bld="series"/>
        </p:bldSub>
      </p:bldGraphic>
      <p:bldP spid="5" grpId="0" animBg="1"/>
      <p:bldP spid="6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75"/>
          <p:cNvSpPr txBox="1"/>
          <p:nvPr/>
        </p:nvSpPr>
        <p:spPr>
          <a:xfrm>
            <a:off x="4597319" y="2706845"/>
            <a:ext cx="4149857" cy="1449388"/>
          </a:xfrm>
          <a:prstGeom prst="rect">
            <a:avLst/>
          </a:prstGeom>
          <a:noFill/>
        </p:spPr>
        <p:txBody>
          <a:bodyPr lIns="0" tIns="0" rIns="0" bIns="0" anchor="ctr"/>
          <a:lstStyle/>
          <a:p>
            <a:pPr algn="just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请在此处输入您的文本，或者复制您的文本粘贴到此处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请在此处输入您的文本，或者复制您的文本粘贴到此处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  <a:p>
            <a:pPr algn="just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  <a:p>
            <a:pPr algn="just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" name="组合 31"/>
          <p:cNvGrpSpPr/>
          <p:nvPr/>
        </p:nvGrpSpPr>
        <p:grpSpPr>
          <a:xfrm>
            <a:off x="756754" y="1040681"/>
            <a:ext cx="4926080" cy="3098131"/>
            <a:chOff x="755576" y="1773957"/>
            <a:chExt cx="4927600" cy="3433762"/>
          </a:xfrm>
        </p:grpSpPr>
        <p:sp>
          <p:nvSpPr>
            <p:cNvPr id="4" name="Freeform 7"/>
            <p:cNvSpPr>
              <a:spLocks/>
            </p:cNvSpPr>
            <p:nvPr/>
          </p:nvSpPr>
          <p:spPr bwMode="auto">
            <a:xfrm>
              <a:off x="755576" y="1773957"/>
              <a:ext cx="4927600" cy="3433762"/>
            </a:xfrm>
            <a:custGeom>
              <a:avLst/>
              <a:gdLst/>
              <a:ahLst/>
              <a:cxnLst>
                <a:cxn ang="0">
                  <a:pos x="0" y="455"/>
                </a:cxn>
                <a:cxn ang="0">
                  <a:pos x="117" y="455"/>
                </a:cxn>
                <a:cxn ang="0">
                  <a:pos x="117" y="378"/>
                </a:cxn>
                <a:cxn ang="0">
                  <a:pos x="117" y="337"/>
                </a:cxn>
                <a:cxn ang="0">
                  <a:pos x="158" y="337"/>
                </a:cxn>
                <a:cxn ang="0">
                  <a:pos x="235" y="337"/>
                </a:cxn>
                <a:cxn ang="0">
                  <a:pos x="235" y="260"/>
                </a:cxn>
                <a:cxn ang="0">
                  <a:pos x="235" y="219"/>
                </a:cxn>
                <a:cxn ang="0">
                  <a:pos x="276" y="219"/>
                </a:cxn>
                <a:cxn ang="0">
                  <a:pos x="353" y="219"/>
                </a:cxn>
                <a:cxn ang="0">
                  <a:pos x="353" y="142"/>
                </a:cxn>
                <a:cxn ang="0">
                  <a:pos x="353" y="101"/>
                </a:cxn>
                <a:cxn ang="0">
                  <a:pos x="394" y="101"/>
                </a:cxn>
                <a:cxn ang="0">
                  <a:pos x="495" y="101"/>
                </a:cxn>
                <a:cxn ang="0">
                  <a:pos x="568" y="29"/>
                </a:cxn>
                <a:cxn ang="0">
                  <a:pos x="560" y="21"/>
                </a:cxn>
                <a:cxn ang="0">
                  <a:pos x="593" y="10"/>
                </a:cxn>
                <a:cxn ang="0">
                  <a:pos x="625" y="0"/>
                </a:cxn>
                <a:cxn ang="0">
                  <a:pos x="615" y="32"/>
                </a:cxn>
                <a:cxn ang="0">
                  <a:pos x="604" y="65"/>
                </a:cxn>
                <a:cxn ang="0">
                  <a:pos x="596" y="57"/>
                </a:cxn>
                <a:cxn ang="0">
                  <a:pos x="512" y="142"/>
                </a:cxn>
                <a:cxn ang="0">
                  <a:pos x="512" y="142"/>
                </a:cxn>
                <a:cxn ang="0">
                  <a:pos x="394" y="142"/>
                </a:cxn>
                <a:cxn ang="0">
                  <a:pos x="394" y="219"/>
                </a:cxn>
                <a:cxn ang="0">
                  <a:pos x="394" y="260"/>
                </a:cxn>
                <a:cxn ang="0">
                  <a:pos x="353" y="260"/>
                </a:cxn>
                <a:cxn ang="0">
                  <a:pos x="276" y="260"/>
                </a:cxn>
                <a:cxn ang="0">
                  <a:pos x="276" y="337"/>
                </a:cxn>
                <a:cxn ang="0">
                  <a:pos x="276" y="378"/>
                </a:cxn>
                <a:cxn ang="0">
                  <a:pos x="235" y="378"/>
                </a:cxn>
                <a:cxn ang="0">
                  <a:pos x="158" y="378"/>
                </a:cxn>
                <a:cxn ang="0">
                  <a:pos x="158" y="455"/>
                </a:cxn>
                <a:cxn ang="0">
                  <a:pos x="158" y="495"/>
                </a:cxn>
                <a:cxn ang="0">
                  <a:pos x="117" y="495"/>
                </a:cxn>
                <a:cxn ang="0">
                  <a:pos x="0" y="495"/>
                </a:cxn>
                <a:cxn ang="0">
                  <a:pos x="0" y="455"/>
                </a:cxn>
              </a:cxnLst>
              <a:rect l="0" t="0" r="r" b="b"/>
              <a:pathLst>
                <a:path w="625" h="495">
                  <a:moveTo>
                    <a:pt x="0" y="455"/>
                  </a:moveTo>
                  <a:lnTo>
                    <a:pt x="117" y="455"/>
                  </a:lnTo>
                  <a:lnTo>
                    <a:pt x="117" y="378"/>
                  </a:lnTo>
                  <a:lnTo>
                    <a:pt x="117" y="337"/>
                  </a:lnTo>
                  <a:lnTo>
                    <a:pt x="158" y="337"/>
                  </a:lnTo>
                  <a:lnTo>
                    <a:pt x="235" y="337"/>
                  </a:lnTo>
                  <a:lnTo>
                    <a:pt x="235" y="260"/>
                  </a:lnTo>
                  <a:lnTo>
                    <a:pt x="235" y="219"/>
                  </a:lnTo>
                  <a:lnTo>
                    <a:pt x="276" y="219"/>
                  </a:lnTo>
                  <a:lnTo>
                    <a:pt x="353" y="219"/>
                  </a:lnTo>
                  <a:lnTo>
                    <a:pt x="353" y="142"/>
                  </a:lnTo>
                  <a:lnTo>
                    <a:pt x="353" y="101"/>
                  </a:lnTo>
                  <a:lnTo>
                    <a:pt x="394" y="101"/>
                  </a:lnTo>
                  <a:lnTo>
                    <a:pt x="495" y="101"/>
                  </a:lnTo>
                  <a:lnTo>
                    <a:pt x="568" y="29"/>
                  </a:lnTo>
                  <a:lnTo>
                    <a:pt x="560" y="21"/>
                  </a:lnTo>
                  <a:lnTo>
                    <a:pt x="593" y="10"/>
                  </a:lnTo>
                  <a:lnTo>
                    <a:pt x="625" y="0"/>
                  </a:lnTo>
                  <a:lnTo>
                    <a:pt x="615" y="32"/>
                  </a:lnTo>
                  <a:lnTo>
                    <a:pt x="604" y="65"/>
                  </a:lnTo>
                  <a:lnTo>
                    <a:pt x="596" y="57"/>
                  </a:lnTo>
                  <a:lnTo>
                    <a:pt x="512" y="142"/>
                  </a:lnTo>
                  <a:lnTo>
                    <a:pt x="512" y="142"/>
                  </a:lnTo>
                  <a:lnTo>
                    <a:pt x="394" y="142"/>
                  </a:lnTo>
                  <a:lnTo>
                    <a:pt x="394" y="219"/>
                  </a:lnTo>
                  <a:lnTo>
                    <a:pt x="394" y="260"/>
                  </a:lnTo>
                  <a:lnTo>
                    <a:pt x="353" y="260"/>
                  </a:lnTo>
                  <a:lnTo>
                    <a:pt x="276" y="260"/>
                  </a:lnTo>
                  <a:lnTo>
                    <a:pt x="276" y="337"/>
                  </a:lnTo>
                  <a:lnTo>
                    <a:pt x="276" y="378"/>
                  </a:lnTo>
                  <a:lnTo>
                    <a:pt x="235" y="378"/>
                  </a:lnTo>
                  <a:lnTo>
                    <a:pt x="158" y="378"/>
                  </a:lnTo>
                  <a:lnTo>
                    <a:pt x="158" y="455"/>
                  </a:lnTo>
                  <a:lnTo>
                    <a:pt x="158" y="495"/>
                  </a:lnTo>
                  <a:lnTo>
                    <a:pt x="117" y="495"/>
                  </a:lnTo>
                  <a:lnTo>
                    <a:pt x="0" y="495"/>
                  </a:lnTo>
                  <a:lnTo>
                    <a:pt x="0" y="455"/>
                  </a:lnTo>
                </a:path>
              </a:pathLst>
            </a:custGeom>
            <a:solidFill>
              <a:schemeClr val="accent1"/>
            </a:soli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799" dirty="0"/>
            </a:p>
          </p:txBody>
        </p:sp>
        <p:sp>
          <p:nvSpPr>
            <p:cNvPr id="5" name="文本框 67"/>
            <p:cNvSpPr txBox="1"/>
            <p:nvPr/>
          </p:nvSpPr>
          <p:spPr>
            <a:xfrm>
              <a:off x="755576" y="4420319"/>
              <a:ext cx="920750" cy="57976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zh-CN" sz="2799" spc="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10</a:t>
              </a:r>
              <a:r>
                <a:rPr lang="zh-CN" altLang="en-US" sz="1600" spc="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万</a:t>
              </a:r>
            </a:p>
          </p:txBody>
        </p:sp>
        <p:sp>
          <p:nvSpPr>
            <p:cNvPr id="6" name="文本框 71"/>
            <p:cNvSpPr txBox="1"/>
            <p:nvPr/>
          </p:nvSpPr>
          <p:spPr>
            <a:xfrm>
              <a:off x="1676326" y="3607519"/>
              <a:ext cx="920750" cy="57976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zh-CN" sz="2799" spc="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30</a:t>
              </a:r>
              <a:r>
                <a:rPr lang="zh-CN" altLang="en-US" sz="1600" spc="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万</a:t>
              </a:r>
            </a:p>
          </p:txBody>
        </p:sp>
        <p:sp>
          <p:nvSpPr>
            <p:cNvPr id="7" name="文本框 72"/>
            <p:cNvSpPr txBox="1"/>
            <p:nvPr/>
          </p:nvSpPr>
          <p:spPr>
            <a:xfrm>
              <a:off x="2609776" y="2782019"/>
              <a:ext cx="920750" cy="57976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zh-CN" sz="2799" spc="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50</a:t>
              </a:r>
              <a:r>
                <a:rPr lang="zh-CN" altLang="en-US" sz="1600" spc="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万</a:t>
              </a:r>
            </a:p>
          </p:txBody>
        </p:sp>
        <p:sp>
          <p:nvSpPr>
            <p:cNvPr id="8" name="文本框 73"/>
            <p:cNvSpPr txBox="1"/>
            <p:nvPr/>
          </p:nvSpPr>
          <p:spPr>
            <a:xfrm>
              <a:off x="3530526" y="1970807"/>
              <a:ext cx="920750" cy="57976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zh-CN" sz="2799" spc="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80</a:t>
              </a:r>
              <a:r>
                <a:rPr lang="zh-CN" altLang="en-US" sz="1600" spc="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万</a:t>
              </a:r>
            </a:p>
          </p:txBody>
        </p:sp>
      </p:grpSp>
      <p:sp>
        <p:nvSpPr>
          <p:cNvPr id="9" name="文本框 74"/>
          <p:cNvSpPr txBox="1"/>
          <p:nvPr/>
        </p:nvSpPr>
        <p:spPr>
          <a:xfrm>
            <a:off x="5738030" y="700336"/>
            <a:ext cx="1785387" cy="58464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600" b="1" spc="1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突破</a:t>
            </a:r>
            <a:r>
              <a:rPr lang="en-US" altLang="zh-CN" sz="3199" b="1" spc="1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1600" b="1" spc="1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</a:p>
        </p:txBody>
      </p:sp>
      <p:sp>
        <p:nvSpPr>
          <p:cNvPr id="10" name="矩形 9"/>
          <p:cNvSpPr/>
          <p:nvPr/>
        </p:nvSpPr>
        <p:spPr>
          <a:xfrm flipV="1">
            <a:off x="4597318" y="4156721"/>
            <a:ext cx="4545272" cy="73025"/>
          </a:xfrm>
          <a:prstGeom prst="rect">
            <a:avLst/>
          </a:prstGeom>
          <a:solidFill>
            <a:schemeClr val="accent1"/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4">
              <a:hueOff val="-509452"/>
              <a:satOff val="-3415"/>
              <a:lumOff val="-3530"/>
              <a:alphaOff val="0"/>
            </a:schemeClr>
          </a:fillRef>
          <a:effectRef idx="2">
            <a:schemeClr val="accent4">
              <a:hueOff val="-509452"/>
              <a:satOff val="-3415"/>
              <a:lumOff val="-353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799" dirty="0">
              <a:latin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13435825"/>
      </p:ext>
    </p:extLst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9" grpId="0"/>
      <p:bldP spid="9" grpId="1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任意多边形 287"/>
          <p:cNvSpPr/>
          <p:nvPr/>
        </p:nvSpPr>
        <p:spPr>
          <a:xfrm>
            <a:off x="519187" y="1436945"/>
            <a:ext cx="1431001" cy="2697761"/>
          </a:xfrm>
          <a:custGeom>
            <a:avLst/>
            <a:gdLst>
              <a:gd name="connsiteX0" fmla="*/ 874455 w 1908001"/>
              <a:gd name="connsiteY0" fmla="*/ 3336 h 3595904"/>
              <a:gd name="connsiteX1" fmla="*/ 1904556 w 1908001"/>
              <a:gd name="connsiteY1" fmla="*/ 884005 h 3595904"/>
              <a:gd name="connsiteX2" fmla="*/ 1907993 w 1908001"/>
              <a:gd name="connsiteY2" fmla="*/ 970363 h 3595904"/>
              <a:gd name="connsiteX3" fmla="*/ 1905258 w 1908001"/>
              <a:gd name="connsiteY3" fmla="*/ 1027661 h 3595904"/>
              <a:gd name="connsiteX4" fmla="*/ 1908000 w 1908001"/>
              <a:gd name="connsiteY4" fmla="*/ 1041245 h 3595904"/>
              <a:gd name="connsiteX5" fmla="*/ 1908000 w 1908001"/>
              <a:gd name="connsiteY5" fmla="*/ 3518993 h 3595904"/>
              <a:gd name="connsiteX6" fmla="*/ 1831089 w 1908001"/>
              <a:gd name="connsiteY6" fmla="*/ 3595904 h 3595904"/>
              <a:gd name="connsiteX7" fmla="*/ 76911 w 1908001"/>
              <a:gd name="connsiteY7" fmla="*/ 3595904 h 3595904"/>
              <a:gd name="connsiteX8" fmla="*/ 0 w 1908001"/>
              <a:gd name="connsiteY8" fmla="*/ 3518993 h 3595904"/>
              <a:gd name="connsiteX9" fmla="*/ 0 w 1908001"/>
              <a:gd name="connsiteY9" fmla="*/ 1041245 h 3595904"/>
              <a:gd name="connsiteX10" fmla="*/ 4262 w 1908001"/>
              <a:gd name="connsiteY10" fmla="*/ 1020133 h 3595904"/>
              <a:gd name="connsiteX11" fmla="*/ 1718 w 1908001"/>
              <a:gd name="connsiteY11" fmla="*/ 944364 h 3595904"/>
              <a:gd name="connsiteX12" fmla="*/ 874455 w 1908001"/>
              <a:gd name="connsiteY12" fmla="*/ 3336 h 3595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908001" h="3595904">
                <a:moveTo>
                  <a:pt x="874455" y="3336"/>
                </a:moveTo>
                <a:cubicBezTo>
                  <a:pt x="1398995" y="-40553"/>
                  <a:pt x="1860187" y="353736"/>
                  <a:pt x="1904556" y="884005"/>
                </a:cubicBezTo>
                <a:cubicBezTo>
                  <a:pt x="1906982" y="913004"/>
                  <a:pt x="1908112" y="941809"/>
                  <a:pt x="1907993" y="970363"/>
                </a:cubicBezTo>
                <a:lnTo>
                  <a:pt x="1905258" y="1027661"/>
                </a:lnTo>
                <a:lnTo>
                  <a:pt x="1908000" y="1041245"/>
                </a:lnTo>
                <a:lnTo>
                  <a:pt x="1908000" y="3518993"/>
                </a:lnTo>
                <a:cubicBezTo>
                  <a:pt x="1908000" y="3561470"/>
                  <a:pt x="1873566" y="3595904"/>
                  <a:pt x="1831089" y="3595904"/>
                </a:cubicBezTo>
                <a:lnTo>
                  <a:pt x="76911" y="3595904"/>
                </a:lnTo>
                <a:cubicBezTo>
                  <a:pt x="34434" y="3595904"/>
                  <a:pt x="0" y="3561470"/>
                  <a:pt x="0" y="3518993"/>
                </a:cubicBezTo>
                <a:lnTo>
                  <a:pt x="0" y="1041245"/>
                </a:lnTo>
                <a:lnTo>
                  <a:pt x="4262" y="1020133"/>
                </a:lnTo>
                <a:lnTo>
                  <a:pt x="1718" y="944364"/>
                </a:lnTo>
                <a:cubicBezTo>
                  <a:pt x="9845" y="456139"/>
                  <a:pt x="382699" y="44482"/>
                  <a:pt x="874455" y="3336"/>
                </a:cubicBezTo>
                <a:close/>
              </a:path>
            </a:pathLst>
          </a:custGeom>
          <a:solidFill>
            <a:schemeClr val="accent2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68580" tIns="34290" rIns="68580" bIns="34290" rtlCol="0" anchor="ctr">
            <a:noAutofit/>
          </a:bodyPr>
          <a:lstStyle/>
          <a:p>
            <a:pPr algn="ctr"/>
            <a:endParaRPr lang="zh-CN" altLang="en-US">
              <a:solidFill>
                <a:srgbClr val="66281D"/>
              </a:solidFill>
            </a:endParaRPr>
          </a:p>
        </p:txBody>
      </p:sp>
      <p:sp>
        <p:nvSpPr>
          <p:cNvPr id="293" name="任意多边形 292"/>
          <p:cNvSpPr/>
          <p:nvPr/>
        </p:nvSpPr>
        <p:spPr>
          <a:xfrm>
            <a:off x="2187843" y="1436945"/>
            <a:ext cx="1431001" cy="2697761"/>
          </a:xfrm>
          <a:custGeom>
            <a:avLst/>
            <a:gdLst>
              <a:gd name="connsiteX0" fmla="*/ 874455 w 1908001"/>
              <a:gd name="connsiteY0" fmla="*/ 3336 h 3595904"/>
              <a:gd name="connsiteX1" fmla="*/ 1904556 w 1908001"/>
              <a:gd name="connsiteY1" fmla="*/ 884005 h 3595904"/>
              <a:gd name="connsiteX2" fmla="*/ 1907993 w 1908001"/>
              <a:gd name="connsiteY2" fmla="*/ 970363 h 3595904"/>
              <a:gd name="connsiteX3" fmla="*/ 1905258 w 1908001"/>
              <a:gd name="connsiteY3" fmla="*/ 1027661 h 3595904"/>
              <a:gd name="connsiteX4" fmla="*/ 1908000 w 1908001"/>
              <a:gd name="connsiteY4" fmla="*/ 1041245 h 3595904"/>
              <a:gd name="connsiteX5" fmla="*/ 1908000 w 1908001"/>
              <a:gd name="connsiteY5" fmla="*/ 3518993 h 3595904"/>
              <a:gd name="connsiteX6" fmla="*/ 1831089 w 1908001"/>
              <a:gd name="connsiteY6" fmla="*/ 3595904 h 3595904"/>
              <a:gd name="connsiteX7" fmla="*/ 76911 w 1908001"/>
              <a:gd name="connsiteY7" fmla="*/ 3595904 h 3595904"/>
              <a:gd name="connsiteX8" fmla="*/ 0 w 1908001"/>
              <a:gd name="connsiteY8" fmla="*/ 3518993 h 3595904"/>
              <a:gd name="connsiteX9" fmla="*/ 0 w 1908001"/>
              <a:gd name="connsiteY9" fmla="*/ 1041245 h 3595904"/>
              <a:gd name="connsiteX10" fmla="*/ 4262 w 1908001"/>
              <a:gd name="connsiteY10" fmla="*/ 1020133 h 3595904"/>
              <a:gd name="connsiteX11" fmla="*/ 1718 w 1908001"/>
              <a:gd name="connsiteY11" fmla="*/ 944364 h 3595904"/>
              <a:gd name="connsiteX12" fmla="*/ 874455 w 1908001"/>
              <a:gd name="connsiteY12" fmla="*/ 3336 h 3595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908001" h="3595904">
                <a:moveTo>
                  <a:pt x="874455" y="3336"/>
                </a:moveTo>
                <a:cubicBezTo>
                  <a:pt x="1398995" y="-40553"/>
                  <a:pt x="1860187" y="353736"/>
                  <a:pt x="1904556" y="884005"/>
                </a:cubicBezTo>
                <a:cubicBezTo>
                  <a:pt x="1906982" y="913004"/>
                  <a:pt x="1908112" y="941809"/>
                  <a:pt x="1907993" y="970363"/>
                </a:cubicBezTo>
                <a:lnTo>
                  <a:pt x="1905258" y="1027661"/>
                </a:lnTo>
                <a:lnTo>
                  <a:pt x="1908000" y="1041245"/>
                </a:lnTo>
                <a:lnTo>
                  <a:pt x="1908000" y="3518993"/>
                </a:lnTo>
                <a:cubicBezTo>
                  <a:pt x="1908000" y="3561470"/>
                  <a:pt x="1873566" y="3595904"/>
                  <a:pt x="1831089" y="3595904"/>
                </a:cubicBezTo>
                <a:lnTo>
                  <a:pt x="76911" y="3595904"/>
                </a:lnTo>
                <a:cubicBezTo>
                  <a:pt x="34434" y="3595904"/>
                  <a:pt x="0" y="3561470"/>
                  <a:pt x="0" y="3518993"/>
                </a:cubicBezTo>
                <a:lnTo>
                  <a:pt x="0" y="1041245"/>
                </a:lnTo>
                <a:lnTo>
                  <a:pt x="4262" y="1020133"/>
                </a:lnTo>
                <a:lnTo>
                  <a:pt x="1718" y="944364"/>
                </a:lnTo>
                <a:cubicBezTo>
                  <a:pt x="9845" y="456139"/>
                  <a:pt x="382699" y="44482"/>
                  <a:pt x="874455" y="3336"/>
                </a:cubicBezTo>
                <a:close/>
              </a:path>
            </a:pathLst>
          </a:cu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68580" tIns="34290" rIns="68580" bIns="34290" rtlCol="0" anchor="ctr">
            <a:noAutofit/>
          </a:bodyPr>
          <a:lstStyle/>
          <a:p>
            <a:pPr algn="ctr"/>
            <a:endParaRPr lang="zh-CN" altLang="en-US">
              <a:solidFill>
                <a:srgbClr val="66281D"/>
              </a:solidFill>
            </a:endParaRPr>
          </a:p>
        </p:txBody>
      </p:sp>
      <p:sp>
        <p:nvSpPr>
          <p:cNvPr id="327" name="任意多边形 326"/>
          <p:cNvSpPr/>
          <p:nvPr/>
        </p:nvSpPr>
        <p:spPr>
          <a:xfrm>
            <a:off x="3856500" y="1436945"/>
            <a:ext cx="1431001" cy="2697761"/>
          </a:xfrm>
          <a:custGeom>
            <a:avLst/>
            <a:gdLst>
              <a:gd name="connsiteX0" fmla="*/ 874455 w 1908001"/>
              <a:gd name="connsiteY0" fmla="*/ 3336 h 3595904"/>
              <a:gd name="connsiteX1" fmla="*/ 1904556 w 1908001"/>
              <a:gd name="connsiteY1" fmla="*/ 884005 h 3595904"/>
              <a:gd name="connsiteX2" fmla="*/ 1907993 w 1908001"/>
              <a:gd name="connsiteY2" fmla="*/ 970363 h 3595904"/>
              <a:gd name="connsiteX3" fmla="*/ 1905258 w 1908001"/>
              <a:gd name="connsiteY3" fmla="*/ 1027661 h 3595904"/>
              <a:gd name="connsiteX4" fmla="*/ 1908000 w 1908001"/>
              <a:gd name="connsiteY4" fmla="*/ 1041245 h 3595904"/>
              <a:gd name="connsiteX5" fmla="*/ 1908000 w 1908001"/>
              <a:gd name="connsiteY5" fmla="*/ 3518993 h 3595904"/>
              <a:gd name="connsiteX6" fmla="*/ 1831089 w 1908001"/>
              <a:gd name="connsiteY6" fmla="*/ 3595904 h 3595904"/>
              <a:gd name="connsiteX7" fmla="*/ 76911 w 1908001"/>
              <a:gd name="connsiteY7" fmla="*/ 3595904 h 3595904"/>
              <a:gd name="connsiteX8" fmla="*/ 0 w 1908001"/>
              <a:gd name="connsiteY8" fmla="*/ 3518993 h 3595904"/>
              <a:gd name="connsiteX9" fmla="*/ 0 w 1908001"/>
              <a:gd name="connsiteY9" fmla="*/ 1041245 h 3595904"/>
              <a:gd name="connsiteX10" fmla="*/ 4262 w 1908001"/>
              <a:gd name="connsiteY10" fmla="*/ 1020133 h 3595904"/>
              <a:gd name="connsiteX11" fmla="*/ 1718 w 1908001"/>
              <a:gd name="connsiteY11" fmla="*/ 944364 h 3595904"/>
              <a:gd name="connsiteX12" fmla="*/ 874455 w 1908001"/>
              <a:gd name="connsiteY12" fmla="*/ 3336 h 3595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908001" h="3595904">
                <a:moveTo>
                  <a:pt x="874455" y="3336"/>
                </a:moveTo>
                <a:cubicBezTo>
                  <a:pt x="1398995" y="-40553"/>
                  <a:pt x="1860187" y="353736"/>
                  <a:pt x="1904556" y="884005"/>
                </a:cubicBezTo>
                <a:cubicBezTo>
                  <a:pt x="1906982" y="913004"/>
                  <a:pt x="1908112" y="941809"/>
                  <a:pt x="1907993" y="970363"/>
                </a:cubicBezTo>
                <a:lnTo>
                  <a:pt x="1905258" y="1027661"/>
                </a:lnTo>
                <a:lnTo>
                  <a:pt x="1908000" y="1041245"/>
                </a:lnTo>
                <a:lnTo>
                  <a:pt x="1908000" y="3518993"/>
                </a:lnTo>
                <a:cubicBezTo>
                  <a:pt x="1908000" y="3561470"/>
                  <a:pt x="1873566" y="3595904"/>
                  <a:pt x="1831089" y="3595904"/>
                </a:cubicBezTo>
                <a:lnTo>
                  <a:pt x="76911" y="3595904"/>
                </a:lnTo>
                <a:cubicBezTo>
                  <a:pt x="34434" y="3595904"/>
                  <a:pt x="0" y="3561470"/>
                  <a:pt x="0" y="3518993"/>
                </a:cubicBezTo>
                <a:lnTo>
                  <a:pt x="0" y="1041245"/>
                </a:lnTo>
                <a:lnTo>
                  <a:pt x="4262" y="1020133"/>
                </a:lnTo>
                <a:lnTo>
                  <a:pt x="1718" y="944364"/>
                </a:lnTo>
                <a:cubicBezTo>
                  <a:pt x="9845" y="456139"/>
                  <a:pt x="382699" y="44482"/>
                  <a:pt x="874455" y="3336"/>
                </a:cubicBezTo>
                <a:close/>
              </a:path>
            </a:pathLst>
          </a:custGeom>
          <a:solidFill>
            <a:schemeClr val="accent4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68580" tIns="34290" rIns="68580" bIns="34290" rtlCol="0" anchor="ctr">
            <a:noAutofit/>
          </a:bodyPr>
          <a:lstStyle/>
          <a:p>
            <a:pPr algn="ctr"/>
            <a:endParaRPr lang="zh-CN" altLang="en-US">
              <a:solidFill>
                <a:srgbClr val="66281D"/>
              </a:solidFill>
            </a:endParaRPr>
          </a:p>
        </p:txBody>
      </p:sp>
      <p:sp>
        <p:nvSpPr>
          <p:cNvPr id="361" name="任意多边形 360"/>
          <p:cNvSpPr/>
          <p:nvPr/>
        </p:nvSpPr>
        <p:spPr>
          <a:xfrm>
            <a:off x="5525156" y="1436945"/>
            <a:ext cx="1431001" cy="2697761"/>
          </a:xfrm>
          <a:custGeom>
            <a:avLst/>
            <a:gdLst>
              <a:gd name="connsiteX0" fmla="*/ 874455 w 1908001"/>
              <a:gd name="connsiteY0" fmla="*/ 3336 h 3595904"/>
              <a:gd name="connsiteX1" fmla="*/ 1904556 w 1908001"/>
              <a:gd name="connsiteY1" fmla="*/ 884005 h 3595904"/>
              <a:gd name="connsiteX2" fmla="*/ 1907993 w 1908001"/>
              <a:gd name="connsiteY2" fmla="*/ 970363 h 3595904"/>
              <a:gd name="connsiteX3" fmla="*/ 1905258 w 1908001"/>
              <a:gd name="connsiteY3" fmla="*/ 1027661 h 3595904"/>
              <a:gd name="connsiteX4" fmla="*/ 1908000 w 1908001"/>
              <a:gd name="connsiteY4" fmla="*/ 1041245 h 3595904"/>
              <a:gd name="connsiteX5" fmla="*/ 1908000 w 1908001"/>
              <a:gd name="connsiteY5" fmla="*/ 3518993 h 3595904"/>
              <a:gd name="connsiteX6" fmla="*/ 1831089 w 1908001"/>
              <a:gd name="connsiteY6" fmla="*/ 3595904 h 3595904"/>
              <a:gd name="connsiteX7" fmla="*/ 76911 w 1908001"/>
              <a:gd name="connsiteY7" fmla="*/ 3595904 h 3595904"/>
              <a:gd name="connsiteX8" fmla="*/ 0 w 1908001"/>
              <a:gd name="connsiteY8" fmla="*/ 3518993 h 3595904"/>
              <a:gd name="connsiteX9" fmla="*/ 0 w 1908001"/>
              <a:gd name="connsiteY9" fmla="*/ 1041245 h 3595904"/>
              <a:gd name="connsiteX10" fmla="*/ 4262 w 1908001"/>
              <a:gd name="connsiteY10" fmla="*/ 1020133 h 3595904"/>
              <a:gd name="connsiteX11" fmla="*/ 1718 w 1908001"/>
              <a:gd name="connsiteY11" fmla="*/ 944364 h 3595904"/>
              <a:gd name="connsiteX12" fmla="*/ 874455 w 1908001"/>
              <a:gd name="connsiteY12" fmla="*/ 3336 h 3595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908001" h="3595904">
                <a:moveTo>
                  <a:pt x="874455" y="3336"/>
                </a:moveTo>
                <a:cubicBezTo>
                  <a:pt x="1398995" y="-40553"/>
                  <a:pt x="1860187" y="353736"/>
                  <a:pt x="1904556" y="884005"/>
                </a:cubicBezTo>
                <a:cubicBezTo>
                  <a:pt x="1906982" y="913004"/>
                  <a:pt x="1908112" y="941809"/>
                  <a:pt x="1907993" y="970363"/>
                </a:cubicBezTo>
                <a:lnTo>
                  <a:pt x="1905258" y="1027661"/>
                </a:lnTo>
                <a:lnTo>
                  <a:pt x="1908000" y="1041245"/>
                </a:lnTo>
                <a:lnTo>
                  <a:pt x="1908000" y="3518993"/>
                </a:lnTo>
                <a:cubicBezTo>
                  <a:pt x="1908000" y="3561470"/>
                  <a:pt x="1873566" y="3595904"/>
                  <a:pt x="1831089" y="3595904"/>
                </a:cubicBezTo>
                <a:lnTo>
                  <a:pt x="76911" y="3595904"/>
                </a:lnTo>
                <a:cubicBezTo>
                  <a:pt x="34434" y="3595904"/>
                  <a:pt x="0" y="3561470"/>
                  <a:pt x="0" y="3518993"/>
                </a:cubicBezTo>
                <a:lnTo>
                  <a:pt x="0" y="1041245"/>
                </a:lnTo>
                <a:lnTo>
                  <a:pt x="4262" y="1020133"/>
                </a:lnTo>
                <a:lnTo>
                  <a:pt x="1718" y="944364"/>
                </a:lnTo>
                <a:cubicBezTo>
                  <a:pt x="9845" y="456139"/>
                  <a:pt x="382699" y="44482"/>
                  <a:pt x="874455" y="3336"/>
                </a:cubicBezTo>
                <a:close/>
              </a:path>
            </a:pathLst>
          </a:cu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68580" tIns="34290" rIns="68580" bIns="34290" rtlCol="0" anchor="ctr">
            <a:noAutofit/>
          </a:bodyPr>
          <a:lstStyle/>
          <a:p>
            <a:pPr algn="ctr"/>
            <a:endParaRPr lang="zh-CN" altLang="en-US">
              <a:solidFill>
                <a:srgbClr val="66281D"/>
              </a:solidFill>
            </a:endParaRPr>
          </a:p>
        </p:txBody>
      </p:sp>
      <p:sp>
        <p:nvSpPr>
          <p:cNvPr id="395" name="任意多边形 394"/>
          <p:cNvSpPr/>
          <p:nvPr/>
        </p:nvSpPr>
        <p:spPr>
          <a:xfrm>
            <a:off x="7193814" y="1436945"/>
            <a:ext cx="1431001" cy="2697761"/>
          </a:xfrm>
          <a:custGeom>
            <a:avLst/>
            <a:gdLst>
              <a:gd name="connsiteX0" fmla="*/ 874455 w 1908001"/>
              <a:gd name="connsiteY0" fmla="*/ 3336 h 3595904"/>
              <a:gd name="connsiteX1" fmla="*/ 1904556 w 1908001"/>
              <a:gd name="connsiteY1" fmla="*/ 884005 h 3595904"/>
              <a:gd name="connsiteX2" fmla="*/ 1907993 w 1908001"/>
              <a:gd name="connsiteY2" fmla="*/ 970363 h 3595904"/>
              <a:gd name="connsiteX3" fmla="*/ 1905258 w 1908001"/>
              <a:gd name="connsiteY3" fmla="*/ 1027661 h 3595904"/>
              <a:gd name="connsiteX4" fmla="*/ 1908000 w 1908001"/>
              <a:gd name="connsiteY4" fmla="*/ 1041245 h 3595904"/>
              <a:gd name="connsiteX5" fmla="*/ 1908000 w 1908001"/>
              <a:gd name="connsiteY5" fmla="*/ 3518993 h 3595904"/>
              <a:gd name="connsiteX6" fmla="*/ 1831089 w 1908001"/>
              <a:gd name="connsiteY6" fmla="*/ 3595904 h 3595904"/>
              <a:gd name="connsiteX7" fmla="*/ 76911 w 1908001"/>
              <a:gd name="connsiteY7" fmla="*/ 3595904 h 3595904"/>
              <a:gd name="connsiteX8" fmla="*/ 0 w 1908001"/>
              <a:gd name="connsiteY8" fmla="*/ 3518993 h 3595904"/>
              <a:gd name="connsiteX9" fmla="*/ 0 w 1908001"/>
              <a:gd name="connsiteY9" fmla="*/ 1041245 h 3595904"/>
              <a:gd name="connsiteX10" fmla="*/ 4262 w 1908001"/>
              <a:gd name="connsiteY10" fmla="*/ 1020133 h 3595904"/>
              <a:gd name="connsiteX11" fmla="*/ 1718 w 1908001"/>
              <a:gd name="connsiteY11" fmla="*/ 944364 h 3595904"/>
              <a:gd name="connsiteX12" fmla="*/ 874455 w 1908001"/>
              <a:gd name="connsiteY12" fmla="*/ 3336 h 3595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908001" h="3595904">
                <a:moveTo>
                  <a:pt x="874455" y="3336"/>
                </a:moveTo>
                <a:cubicBezTo>
                  <a:pt x="1398995" y="-40553"/>
                  <a:pt x="1860187" y="353736"/>
                  <a:pt x="1904556" y="884005"/>
                </a:cubicBezTo>
                <a:cubicBezTo>
                  <a:pt x="1906982" y="913004"/>
                  <a:pt x="1908112" y="941809"/>
                  <a:pt x="1907993" y="970363"/>
                </a:cubicBezTo>
                <a:lnTo>
                  <a:pt x="1905258" y="1027661"/>
                </a:lnTo>
                <a:lnTo>
                  <a:pt x="1908000" y="1041245"/>
                </a:lnTo>
                <a:lnTo>
                  <a:pt x="1908000" y="3518993"/>
                </a:lnTo>
                <a:cubicBezTo>
                  <a:pt x="1908000" y="3561470"/>
                  <a:pt x="1873566" y="3595904"/>
                  <a:pt x="1831089" y="3595904"/>
                </a:cubicBezTo>
                <a:lnTo>
                  <a:pt x="76911" y="3595904"/>
                </a:lnTo>
                <a:cubicBezTo>
                  <a:pt x="34434" y="3595904"/>
                  <a:pt x="0" y="3561470"/>
                  <a:pt x="0" y="3518993"/>
                </a:cubicBezTo>
                <a:lnTo>
                  <a:pt x="0" y="1041245"/>
                </a:lnTo>
                <a:lnTo>
                  <a:pt x="4262" y="1020133"/>
                </a:lnTo>
                <a:lnTo>
                  <a:pt x="1718" y="944364"/>
                </a:lnTo>
                <a:cubicBezTo>
                  <a:pt x="9845" y="456139"/>
                  <a:pt x="382699" y="44482"/>
                  <a:pt x="874455" y="3336"/>
                </a:cubicBezTo>
                <a:close/>
              </a:path>
            </a:pathLst>
          </a:custGeom>
          <a:solidFill>
            <a:schemeClr val="accent2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68580" tIns="34290" rIns="68580" bIns="34290" rtlCol="0" anchor="ctr">
            <a:noAutofit/>
          </a:bodyPr>
          <a:lstStyle/>
          <a:p>
            <a:pPr algn="ctr"/>
            <a:endParaRPr lang="zh-CN" altLang="en-US">
              <a:solidFill>
                <a:srgbClr val="66281D"/>
              </a:solidFill>
            </a:endParaRPr>
          </a:p>
        </p:txBody>
      </p:sp>
      <p:pic>
        <p:nvPicPr>
          <p:cNvPr id="433" name="图片 43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17" y="1528429"/>
            <a:ext cx="1168541" cy="1188130"/>
          </a:xfrm>
          <a:custGeom>
            <a:avLst/>
            <a:gdLst>
              <a:gd name="connsiteX0" fmla="*/ 779027 w 1558054"/>
              <a:gd name="connsiteY0" fmla="*/ 0 h 1558054"/>
              <a:gd name="connsiteX1" fmla="*/ 1558054 w 1558054"/>
              <a:gd name="connsiteY1" fmla="*/ 779027 h 1558054"/>
              <a:gd name="connsiteX2" fmla="*/ 779027 w 1558054"/>
              <a:gd name="connsiteY2" fmla="*/ 1558054 h 1558054"/>
              <a:gd name="connsiteX3" fmla="*/ 0 w 1558054"/>
              <a:gd name="connsiteY3" fmla="*/ 779027 h 1558054"/>
              <a:gd name="connsiteX4" fmla="*/ 779027 w 1558054"/>
              <a:gd name="connsiteY4" fmla="*/ 0 h 1558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8054" h="1558054">
                <a:moveTo>
                  <a:pt x="779027" y="0"/>
                </a:moveTo>
                <a:cubicBezTo>
                  <a:pt x="1209272" y="0"/>
                  <a:pt x="1558054" y="348782"/>
                  <a:pt x="1558054" y="779027"/>
                </a:cubicBezTo>
                <a:cubicBezTo>
                  <a:pt x="1558054" y="1209272"/>
                  <a:pt x="1209272" y="1558054"/>
                  <a:pt x="779027" y="1558054"/>
                </a:cubicBezTo>
                <a:cubicBezTo>
                  <a:pt x="348782" y="1558054"/>
                  <a:pt x="0" y="1209272"/>
                  <a:pt x="0" y="779027"/>
                </a:cubicBezTo>
                <a:cubicBezTo>
                  <a:pt x="0" y="348782"/>
                  <a:pt x="348782" y="0"/>
                  <a:pt x="779027" y="0"/>
                </a:cubicBezTo>
                <a:close/>
              </a:path>
            </a:pathLst>
          </a:custGeom>
          <a:solidFill>
            <a:schemeClr val="accent1"/>
          </a:solidFill>
          <a:ln w="19050">
            <a:solidFill>
              <a:schemeClr val="accent2"/>
            </a:solidFill>
          </a:ln>
          <a:effectLst/>
        </p:spPr>
      </p:pic>
      <p:pic>
        <p:nvPicPr>
          <p:cNvPr id="434" name="图片 4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9073" y="1528428"/>
            <a:ext cx="1168541" cy="1188131"/>
          </a:xfrm>
          <a:custGeom>
            <a:avLst/>
            <a:gdLst>
              <a:gd name="connsiteX0" fmla="*/ 779027 w 1558054"/>
              <a:gd name="connsiteY0" fmla="*/ 0 h 1558054"/>
              <a:gd name="connsiteX1" fmla="*/ 1558054 w 1558054"/>
              <a:gd name="connsiteY1" fmla="*/ 779027 h 1558054"/>
              <a:gd name="connsiteX2" fmla="*/ 779027 w 1558054"/>
              <a:gd name="connsiteY2" fmla="*/ 1558054 h 1558054"/>
              <a:gd name="connsiteX3" fmla="*/ 0 w 1558054"/>
              <a:gd name="connsiteY3" fmla="*/ 779027 h 1558054"/>
              <a:gd name="connsiteX4" fmla="*/ 779027 w 1558054"/>
              <a:gd name="connsiteY4" fmla="*/ 0 h 1558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8054" h="1558054">
                <a:moveTo>
                  <a:pt x="779027" y="0"/>
                </a:moveTo>
                <a:cubicBezTo>
                  <a:pt x="1209272" y="0"/>
                  <a:pt x="1558054" y="348782"/>
                  <a:pt x="1558054" y="779027"/>
                </a:cubicBezTo>
                <a:cubicBezTo>
                  <a:pt x="1558054" y="1209272"/>
                  <a:pt x="1209272" y="1558054"/>
                  <a:pt x="779027" y="1558054"/>
                </a:cubicBezTo>
                <a:cubicBezTo>
                  <a:pt x="348782" y="1558054"/>
                  <a:pt x="0" y="1209272"/>
                  <a:pt x="0" y="779027"/>
                </a:cubicBezTo>
                <a:cubicBezTo>
                  <a:pt x="0" y="348782"/>
                  <a:pt x="348782" y="0"/>
                  <a:pt x="779027" y="0"/>
                </a:cubicBezTo>
                <a:close/>
              </a:path>
            </a:pathLst>
          </a:custGeom>
          <a:solidFill>
            <a:schemeClr val="accent2"/>
          </a:solidFill>
          <a:ln w="19050">
            <a:noFill/>
          </a:ln>
          <a:effectLst/>
        </p:spPr>
      </p:pic>
      <p:pic>
        <p:nvPicPr>
          <p:cNvPr id="435" name="图片 43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7730" y="1528428"/>
            <a:ext cx="1168541" cy="1188131"/>
          </a:xfrm>
          <a:custGeom>
            <a:avLst/>
            <a:gdLst>
              <a:gd name="connsiteX0" fmla="*/ 779027 w 1558054"/>
              <a:gd name="connsiteY0" fmla="*/ 0 h 1558054"/>
              <a:gd name="connsiteX1" fmla="*/ 1558054 w 1558054"/>
              <a:gd name="connsiteY1" fmla="*/ 779027 h 1558054"/>
              <a:gd name="connsiteX2" fmla="*/ 779027 w 1558054"/>
              <a:gd name="connsiteY2" fmla="*/ 1558054 h 1558054"/>
              <a:gd name="connsiteX3" fmla="*/ 0 w 1558054"/>
              <a:gd name="connsiteY3" fmla="*/ 779027 h 1558054"/>
              <a:gd name="connsiteX4" fmla="*/ 779027 w 1558054"/>
              <a:gd name="connsiteY4" fmla="*/ 0 h 1558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8054" h="1558054">
                <a:moveTo>
                  <a:pt x="779027" y="0"/>
                </a:moveTo>
                <a:cubicBezTo>
                  <a:pt x="1209272" y="0"/>
                  <a:pt x="1558054" y="348782"/>
                  <a:pt x="1558054" y="779027"/>
                </a:cubicBezTo>
                <a:cubicBezTo>
                  <a:pt x="1558054" y="1209272"/>
                  <a:pt x="1209272" y="1558054"/>
                  <a:pt x="779027" y="1558054"/>
                </a:cubicBezTo>
                <a:cubicBezTo>
                  <a:pt x="348782" y="1558054"/>
                  <a:pt x="0" y="1209272"/>
                  <a:pt x="0" y="779027"/>
                </a:cubicBezTo>
                <a:cubicBezTo>
                  <a:pt x="0" y="348782"/>
                  <a:pt x="348782" y="0"/>
                  <a:pt x="779027" y="0"/>
                </a:cubicBezTo>
                <a:close/>
              </a:path>
            </a:pathLst>
          </a:custGeom>
          <a:solidFill>
            <a:schemeClr val="accent3"/>
          </a:solidFill>
          <a:ln w="19050">
            <a:solidFill>
              <a:schemeClr val="accent4"/>
            </a:solidFill>
          </a:ln>
          <a:effectLst/>
        </p:spPr>
      </p:pic>
      <p:pic>
        <p:nvPicPr>
          <p:cNvPr id="436" name="图片 4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6386" y="1528429"/>
            <a:ext cx="1168541" cy="1188130"/>
          </a:xfrm>
          <a:custGeom>
            <a:avLst/>
            <a:gdLst>
              <a:gd name="connsiteX0" fmla="*/ 779027 w 1558054"/>
              <a:gd name="connsiteY0" fmla="*/ 0 h 1558054"/>
              <a:gd name="connsiteX1" fmla="*/ 1558054 w 1558054"/>
              <a:gd name="connsiteY1" fmla="*/ 779027 h 1558054"/>
              <a:gd name="connsiteX2" fmla="*/ 779027 w 1558054"/>
              <a:gd name="connsiteY2" fmla="*/ 1558054 h 1558054"/>
              <a:gd name="connsiteX3" fmla="*/ 0 w 1558054"/>
              <a:gd name="connsiteY3" fmla="*/ 779027 h 1558054"/>
              <a:gd name="connsiteX4" fmla="*/ 779027 w 1558054"/>
              <a:gd name="connsiteY4" fmla="*/ 0 h 1558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8054" h="1558054">
                <a:moveTo>
                  <a:pt x="779027" y="0"/>
                </a:moveTo>
                <a:cubicBezTo>
                  <a:pt x="1209272" y="0"/>
                  <a:pt x="1558054" y="348782"/>
                  <a:pt x="1558054" y="779027"/>
                </a:cubicBezTo>
                <a:cubicBezTo>
                  <a:pt x="1558054" y="1209272"/>
                  <a:pt x="1209272" y="1558054"/>
                  <a:pt x="779027" y="1558054"/>
                </a:cubicBezTo>
                <a:cubicBezTo>
                  <a:pt x="348782" y="1558054"/>
                  <a:pt x="0" y="1209272"/>
                  <a:pt x="0" y="779027"/>
                </a:cubicBezTo>
                <a:cubicBezTo>
                  <a:pt x="0" y="348782"/>
                  <a:pt x="348782" y="0"/>
                  <a:pt x="779027" y="0"/>
                </a:cubicBezTo>
                <a:close/>
              </a:path>
            </a:pathLst>
          </a:custGeom>
          <a:solidFill>
            <a:schemeClr val="accent1"/>
          </a:solidFill>
          <a:ln w="19050">
            <a:noFill/>
          </a:ln>
          <a:effectLst/>
        </p:spPr>
      </p:pic>
      <p:pic>
        <p:nvPicPr>
          <p:cNvPr id="437" name="图片 43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5044" y="1528428"/>
            <a:ext cx="1168541" cy="1188131"/>
          </a:xfrm>
          <a:custGeom>
            <a:avLst/>
            <a:gdLst>
              <a:gd name="connsiteX0" fmla="*/ 779027 w 1558054"/>
              <a:gd name="connsiteY0" fmla="*/ 0 h 1558054"/>
              <a:gd name="connsiteX1" fmla="*/ 1558054 w 1558054"/>
              <a:gd name="connsiteY1" fmla="*/ 779027 h 1558054"/>
              <a:gd name="connsiteX2" fmla="*/ 779027 w 1558054"/>
              <a:gd name="connsiteY2" fmla="*/ 1558054 h 1558054"/>
              <a:gd name="connsiteX3" fmla="*/ 0 w 1558054"/>
              <a:gd name="connsiteY3" fmla="*/ 779027 h 1558054"/>
              <a:gd name="connsiteX4" fmla="*/ 779027 w 1558054"/>
              <a:gd name="connsiteY4" fmla="*/ 0 h 1558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8054" h="1558054">
                <a:moveTo>
                  <a:pt x="779027" y="0"/>
                </a:moveTo>
                <a:cubicBezTo>
                  <a:pt x="1209272" y="0"/>
                  <a:pt x="1558054" y="348782"/>
                  <a:pt x="1558054" y="779027"/>
                </a:cubicBezTo>
                <a:cubicBezTo>
                  <a:pt x="1558054" y="1209272"/>
                  <a:pt x="1209272" y="1558054"/>
                  <a:pt x="779027" y="1558054"/>
                </a:cubicBezTo>
                <a:cubicBezTo>
                  <a:pt x="348782" y="1558054"/>
                  <a:pt x="0" y="1209272"/>
                  <a:pt x="0" y="779027"/>
                </a:cubicBezTo>
                <a:cubicBezTo>
                  <a:pt x="0" y="348782"/>
                  <a:pt x="348782" y="0"/>
                  <a:pt x="779027" y="0"/>
                </a:cubicBezTo>
                <a:close/>
              </a:path>
            </a:pathLst>
          </a:custGeom>
          <a:solidFill>
            <a:schemeClr val="accent1"/>
          </a:solidFill>
          <a:ln w="19050">
            <a:solidFill>
              <a:schemeClr val="accent2"/>
            </a:solidFill>
          </a:ln>
          <a:effectLst/>
        </p:spPr>
      </p:pic>
      <p:grpSp>
        <p:nvGrpSpPr>
          <p:cNvPr id="77" name="组合 437"/>
          <p:cNvGrpSpPr/>
          <p:nvPr/>
        </p:nvGrpSpPr>
        <p:grpSpPr>
          <a:xfrm>
            <a:off x="431540" y="2859168"/>
            <a:ext cx="1451753" cy="775228"/>
            <a:chOff x="1180935" y="4489408"/>
            <a:chExt cx="2119342" cy="1033317"/>
          </a:xfrm>
        </p:grpSpPr>
        <p:sp>
          <p:nvSpPr>
            <p:cNvPr id="439" name="矩形 438"/>
            <p:cNvSpPr/>
            <p:nvPr/>
          </p:nvSpPr>
          <p:spPr>
            <a:xfrm>
              <a:off x="1452493" y="4845827"/>
              <a:ext cx="1800033" cy="6768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/>
              <a:r>
                <a:rPr lang="zh-CN" altLang="en-US" sz="9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华文黑体" pitchFamily="2" charset="-122"/>
                </a:rPr>
                <a:t>单击添加文本单击添加文本单击添加文本单击添加文本</a:t>
              </a:r>
            </a:p>
          </p:txBody>
        </p:sp>
        <p:sp>
          <p:nvSpPr>
            <p:cNvPr id="440" name="文本框 439"/>
            <p:cNvSpPr txBox="1"/>
            <p:nvPr/>
          </p:nvSpPr>
          <p:spPr>
            <a:xfrm>
              <a:off x="1180935" y="4489408"/>
              <a:ext cx="2119342" cy="369218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</a:p>
          </p:txBody>
        </p:sp>
      </p:grpSp>
      <p:grpSp>
        <p:nvGrpSpPr>
          <p:cNvPr id="78" name="组合 440"/>
          <p:cNvGrpSpPr/>
          <p:nvPr/>
        </p:nvGrpSpPr>
        <p:grpSpPr>
          <a:xfrm>
            <a:off x="2297208" y="2859168"/>
            <a:ext cx="1458293" cy="775228"/>
            <a:chOff x="1452493" y="4489408"/>
            <a:chExt cx="2128890" cy="1033317"/>
          </a:xfrm>
        </p:grpSpPr>
        <p:sp>
          <p:nvSpPr>
            <p:cNvPr id="442" name="矩形 441"/>
            <p:cNvSpPr/>
            <p:nvPr/>
          </p:nvSpPr>
          <p:spPr>
            <a:xfrm>
              <a:off x="1452493" y="4845827"/>
              <a:ext cx="1800033" cy="6768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/>
              <a:r>
                <a:rPr lang="zh-CN" alt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  <a:cs typeface="华文黑体" pitchFamily="2" charset="-122"/>
                </a:rPr>
                <a:t>单击添加文本单击添加文本单击添加文本单击添加文本</a:t>
              </a:r>
            </a:p>
          </p:txBody>
        </p:sp>
        <p:sp>
          <p:nvSpPr>
            <p:cNvPr id="443" name="文本框 442"/>
            <p:cNvSpPr txBox="1"/>
            <p:nvPr/>
          </p:nvSpPr>
          <p:spPr>
            <a:xfrm>
              <a:off x="1462040" y="4489408"/>
              <a:ext cx="2119343" cy="369218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just"/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</a:p>
          </p:txBody>
        </p:sp>
      </p:grpSp>
      <p:grpSp>
        <p:nvGrpSpPr>
          <p:cNvPr id="79" name="组合 443"/>
          <p:cNvGrpSpPr/>
          <p:nvPr/>
        </p:nvGrpSpPr>
        <p:grpSpPr>
          <a:xfrm>
            <a:off x="3923928" y="2859168"/>
            <a:ext cx="1451753" cy="775228"/>
            <a:chOff x="1410017" y="4489408"/>
            <a:chExt cx="2119342" cy="1033317"/>
          </a:xfrm>
        </p:grpSpPr>
        <p:sp>
          <p:nvSpPr>
            <p:cNvPr id="445" name="矩形 444"/>
            <p:cNvSpPr/>
            <p:nvPr/>
          </p:nvSpPr>
          <p:spPr>
            <a:xfrm>
              <a:off x="1452493" y="4845827"/>
              <a:ext cx="1800033" cy="6768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/>
              <a:r>
                <a:rPr lang="zh-CN" altLang="en-US" sz="9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华文黑体" pitchFamily="2" charset="-122"/>
                </a:rPr>
                <a:t>单击添加文本单击添加文本单击添加文本单击添加文本</a:t>
              </a:r>
            </a:p>
          </p:txBody>
        </p:sp>
        <p:sp>
          <p:nvSpPr>
            <p:cNvPr id="446" name="文本框 445"/>
            <p:cNvSpPr txBox="1"/>
            <p:nvPr/>
          </p:nvSpPr>
          <p:spPr>
            <a:xfrm>
              <a:off x="1410017" y="4489408"/>
              <a:ext cx="2119342" cy="369218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just"/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</a:p>
          </p:txBody>
        </p:sp>
      </p:grpSp>
      <p:grpSp>
        <p:nvGrpSpPr>
          <p:cNvPr id="80" name="组合 446"/>
          <p:cNvGrpSpPr/>
          <p:nvPr/>
        </p:nvGrpSpPr>
        <p:grpSpPr>
          <a:xfrm>
            <a:off x="5616116" y="2859168"/>
            <a:ext cx="1451753" cy="775228"/>
            <a:chOff x="1428321" y="4489408"/>
            <a:chExt cx="2119342" cy="1033317"/>
          </a:xfrm>
        </p:grpSpPr>
        <p:sp>
          <p:nvSpPr>
            <p:cNvPr id="448" name="矩形 447"/>
            <p:cNvSpPr/>
            <p:nvPr/>
          </p:nvSpPr>
          <p:spPr>
            <a:xfrm>
              <a:off x="1452493" y="4845827"/>
              <a:ext cx="1800033" cy="6768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/>
              <a:r>
                <a:rPr lang="zh-CN" alt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  <a:cs typeface="华文黑体" pitchFamily="2" charset="-122"/>
                </a:rPr>
                <a:t>单击添加文本单击添加文本单击添加文本单击添加文本</a:t>
              </a:r>
            </a:p>
          </p:txBody>
        </p:sp>
        <p:sp>
          <p:nvSpPr>
            <p:cNvPr id="449" name="文本框 448"/>
            <p:cNvSpPr txBox="1"/>
            <p:nvPr/>
          </p:nvSpPr>
          <p:spPr>
            <a:xfrm>
              <a:off x="1428321" y="4489408"/>
              <a:ext cx="2119342" cy="369218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just"/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</a:p>
          </p:txBody>
        </p:sp>
      </p:grpSp>
      <p:grpSp>
        <p:nvGrpSpPr>
          <p:cNvPr id="81" name="组合 449"/>
          <p:cNvGrpSpPr/>
          <p:nvPr/>
        </p:nvGrpSpPr>
        <p:grpSpPr>
          <a:xfrm>
            <a:off x="7296711" y="2859168"/>
            <a:ext cx="1451753" cy="775228"/>
            <a:chOff x="1452317" y="4489408"/>
            <a:chExt cx="2119342" cy="1033317"/>
          </a:xfrm>
        </p:grpSpPr>
        <p:sp>
          <p:nvSpPr>
            <p:cNvPr id="451" name="矩形 450"/>
            <p:cNvSpPr/>
            <p:nvPr/>
          </p:nvSpPr>
          <p:spPr>
            <a:xfrm>
              <a:off x="1452493" y="4845827"/>
              <a:ext cx="1800033" cy="6768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/>
              <a:r>
                <a:rPr lang="zh-CN" altLang="en-US" sz="9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华文黑体" pitchFamily="2" charset="-122"/>
                </a:rPr>
                <a:t>单击添加文本单击添加文本单击添加文本单击添加文本</a:t>
              </a:r>
            </a:p>
          </p:txBody>
        </p:sp>
        <p:sp>
          <p:nvSpPr>
            <p:cNvPr id="452" name="文本框 451"/>
            <p:cNvSpPr txBox="1"/>
            <p:nvPr/>
          </p:nvSpPr>
          <p:spPr>
            <a:xfrm>
              <a:off x="1452317" y="4489408"/>
              <a:ext cx="2119342" cy="369218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just"/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888407"/>
      </p:ext>
    </p:extLst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1" presetClass="entr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1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1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nodeType="withEffect">
                                  <p:stCondLst>
                                    <p:cond delay="67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71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1" presetClass="entr" presetSubtype="0" fill="hold" nodeType="withEffect">
                                  <p:stCondLst>
                                    <p:cond delay="74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nodeType="withEffect">
                                  <p:stCondLst>
                                    <p:cond delay="81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8" grpId="0" animBg="1"/>
      <p:bldP spid="293" grpId="0" animBg="1"/>
      <p:bldP spid="327" grpId="0" animBg="1"/>
      <p:bldP spid="361" grpId="0" animBg="1"/>
      <p:bldP spid="39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>
            <a:extLst>
              <a:ext uri="{FF2B5EF4-FFF2-40B4-BE49-F238E27FC236}">
                <a16:creationId xmlns:a16="http://schemas.microsoft.com/office/drawing/2014/main" id="{CB357C70-E6CA-4493-AF07-79567CFD707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90" r="10794" b="11496"/>
          <a:stretch/>
        </p:blipFill>
        <p:spPr>
          <a:xfrm>
            <a:off x="-1" y="0"/>
            <a:ext cx="9144001" cy="5145088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868647" y="2320516"/>
            <a:ext cx="1028521" cy="245786"/>
          </a:xfrm>
          <a:prstGeom prst="rect">
            <a:avLst/>
          </a:prstGeom>
          <a:noFill/>
        </p:spPr>
        <p:txBody>
          <a:bodyPr lIns="60453" tIns="30227" rIns="60453" bIns="30227">
            <a:spAutoFit/>
          </a:bodyPr>
          <a:lstStyle/>
          <a:p>
            <a:pPr>
              <a:defRPr/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※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添加内容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3920976" y="2320516"/>
            <a:ext cx="985667" cy="245786"/>
          </a:xfrm>
          <a:prstGeom prst="rect">
            <a:avLst/>
          </a:prstGeom>
          <a:noFill/>
        </p:spPr>
        <p:txBody>
          <a:bodyPr lIns="60453" tIns="30227" rIns="60453" bIns="30227">
            <a:spAutoFit/>
          </a:bodyPr>
          <a:lstStyle/>
          <a:p>
            <a:pPr>
              <a:defRPr/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※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添加内容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4932040" y="2320516"/>
            <a:ext cx="1026933" cy="245786"/>
          </a:xfrm>
          <a:prstGeom prst="rect">
            <a:avLst/>
          </a:prstGeom>
          <a:noFill/>
        </p:spPr>
        <p:txBody>
          <a:bodyPr lIns="60453" tIns="30227" rIns="60453" bIns="30227">
            <a:spAutoFit/>
          </a:bodyPr>
          <a:lstStyle/>
          <a:p>
            <a:pPr>
              <a:defRPr/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※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添加内容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2868645" y="2668180"/>
            <a:ext cx="985666" cy="245786"/>
          </a:xfrm>
          <a:prstGeom prst="rect">
            <a:avLst/>
          </a:prstGeom>
          <a:noFill/>
        </p:spPr>
        <p:txBody>
          <a:bodyPr lIns="60453" tIns="30227" rIns="60453" bIns="30227">
            <a:spAutoFit/>
          </a:bodyPr>
          <a:lstStyle/>
          <a:p>
            <a:pPr>
              <a:defRPr/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※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添加内容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3920976" y="2668180"/>
            <a:ext cx="985667" cy="245786"/>
          </a:xfrm>
          <a:prstGeom prst="rect">
            <a:avLst/>
          </a:prstGeom>
          <a:noFill/>
        </p:spPr>
        <p:txBody>
          <a:bodyPr lIns="60453" tIns="30227" rIns="60453" bIns="30227">
            <a:spAutoFit/>
          </a:bodyPr>
          <a:lstStyle/>
          <a:p>
            <a:pPr>
              <a:defRPr/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※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添加内容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930451" y="2668180"/>
            <a:ext cx="985667" cy="245786"/>
          </a:xfrm>
          <a:prstGeom prst="rect">
            <a:avLst/>
          </a:prstGeom>
          <a:noFill/>
        </p:spPr>
        <p:txBody>
          <a:bodyPr lIns="60453" tIns="30227" rIns="60453" bIns="30227">
            <a:spAutoFit/>
          </a:bodyPr>
          <a:lstStyle/>
          <a:p>
            <a:pPr>
              <a:defRPr/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※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添加内容</a:t>
            </a:r>
          </a:p>
        </p:txBody>
      </p:sp>
      <p:sp>
        <p:nvSpPr>
          <p:cNvPr id="14" name="Freeform 9"/>
          <p:cNvSpPr>
            <a:spLocks/>
          </p:cNvSpPr>
          <p:nvPr/>
        </p:nvSpPr>
        <p:spPr bwMode="auto">
          <a:xfrm>
            <a:off x="3507643" y="1708448"/>
            <a:ext cx="1588864" cy="382309"/>
          </a:xfrm>
          <a:custGeom>
            <a:avLst/>
            <a:gdLst>
              <a:gd name="T0" fmla="*/ 0 w 2601"/>
              <a:gd name="T1" fmla="*/ 2147483646 h 627"/>
              <a:gd name="T2" fmla="*/ 2147483646 w 2601"/>
              <a:gd name="T3" fmla="*/ 0 h 627"/>
              <a:gd name="T4" fmla="*/ 2147483646 w 2601"/>
              <a:gd name="T5" fmla="*/ 2147483646 h 627"/>
              <a:gd name="T6" fmla="*/ 2147483646 w 2601"/>
              <a:gd name="T7" fmla="*/ 2147483646 h 627"/>
              <a:gd name="T8" fmla="*/ 0 w 2601"/>
              <a:gd name="T9" fmla="*/ 2147483646 h 62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601" h="627">
                <a:moveTo>
                  <a:pt x="0" y="118"/>
                </a:moveTo>
                <a:lnTo>
                  <a:pt x="2601" y="0"/>
                </a:lnTo>
                <a:lnTo>
                  <a:pt x="2601" y="517"/>
                </a:lnTo>
                <a:lnTo>
                  <a:pt x="189" y="627"/>
                </a:lnTo>
                <a:lnTo>
                  <a:pt x="0" y="118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</p:spPr>
        <p:txBody>
          <a:bodyPr lIns="68562" tIns="34281" rIns="68562" bIns="34281"/>
          <a:lstStyle/>
          <a:p>
            <a:endParaRPr lang="zh-CN" altLang="en-US"/>
          </a:p>
        </p:txBody>
      </p:sp>
      <p:sp>
        <p:nvSpPr>
          <p:cNvPr id="15" name="Freeform 10"/>
          <p:cNvSpPr>
            <a:spLocks/>
          </p:cNvSpPr>
          <p:nvPr/>
        </p:nvSpPr>
        <p:spPr bwMode="auto">
          <a:xfrm>
            <a:off x="3383868" y="1708448"/>
            <a:ext cx="1712641" cy="315613"/>
          </a:xfrm>
          <a:custGeom>
            <a:avLst/>
            <a:gdLst>
              <a:gd name="T0" fmla="*/ 0 w 2805"/>
              <a:gd name="T1" fmla="*/ 0 h 517"/>
              <a:gd name="T2" fmla="*/ 2147483646 w 2805"/>
              <a:gd name="T3" fmla="*/ 0 h 517"/>
              <a:gd name="T4" fmla="*/ 2147483646 w 2805"/>
              <a:gd name="T5" fmla="*/ 2147483646 h 517"/>
              <a:gd name="T6" fmla="*/ 2147483646 w 2805"/>
              <a:gd name="T7" fmla="*/ 2147483646 h 517"/>
              <a:gd name="T8" fmla="*/ 0 w 2805"/>
              <a:gd name="T9" fmla="*/ 0 h 51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805" h="517">
                <a:moveTo>
                  <a:pt x="0" y="0"/>
                </a:moveTo>
                <a:lnTo>
                  <a:pt x="2805" y="0"/>
                </a:lnTo>
                <a:lnTo>
                  <a:pt x="2805" y="517"/>
                </a:lnTo>
                <a:lnTo>
                  <a:pt x="204" y="51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lIns="68562" tIns="34281" rIns="68562" bIns="34281"/>
          <a:lstStyle/>
          <a:p>
            <a:endParaRPr lang="zh-CN" altLang="en-US"/>
          </a:p>
        </p:txBody>
      </p:sp>
      <p:sp>
        <p:nvSpPr>
          <p:cNvPr id="16" name="TextBox 17"/>
          <p:cNvSpPr txBox="1">
            <a:spLocks noChangeArrowheads="1"/>
          </p:cNvSpPr>
          <p:nvPr/>
        </p:nvSpPr>
        <p:spPr bwMode="auto">
          <a:xfrm>
            <a:off x="3796032" y="1680432"/>
            <a:ext cx="959201" cy="315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62" tIns="34281" rIns="68562" bIns="34281">
            <a:spAutoFit/>
          </a:bodyPr>
          <a:lstStyle/>
          <a:p>
            <a:pPr>
              <a:spcAft>
                <a:spcPts val="900"/>
              </a:spcAft>
            </a:pPr>
            <a:r>
              <a:rPr lang="zh-CN" altLang="en-US" sz="1600" b="1" dirty="0">
                <a:ln w="9525" cmpd="sng">
                  <a:noFill/>
                  <a:prstDash val="solid"/>
                </a:ln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投资回报</a:t>
            </a:r>
          </a:p>
        </p:txBody>
      </p:sp>
      <p:sp>
        <p:nvSpPr>
          <p:cNvPr id="17" name="内容占位符 2"/>
          <p:cNvSpPr txBox="1">
            <a:spLocks/>
          </p:cNvSpPr>
          <p:nvPr/>
        </p:nvSpPr>
        <p:spPr>
          <a:xfrm>
            <a:off x="3635896" y="1024372"/>
            <a:ext cx="1404156" cy="540060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endParaRPr lang="en-US" altLang="zh-CN" sz="600" b="1" dirty="0">
              <a:ln w="9525" cmpd="sng">
                <a:noFill/>
                <a:prstDash val="solid"/>
              </a:ln>
              <a:solidFill>
                <a:schemeClr val="accent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  <a:p>
            <a:pPr marL="0" indent="0">
              <a:lnSpc>
                <a:spcPct val="100000"/>
              </a:lnSpc>
              <a:spcAft>
                <a:spcPts val="900"/>
              </a:spcAft>
              <a:buNone/>
            </a:pPr>
            <a:r>
              <a:rPr lang="en-US" altLang="zh-CN" sz="1600" b="1" dirty="0">
                <a:ln w="9525" cmpd="sng">
                  <a:noFill/>
                  <a:prstDash val="solid"/>
                </a:ln>
                <a:solidFill>
                  <a:schemeClr val="accent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PART   </a:t>
            </a:r>
            <a:r>
              <a:rPr lang="en-US" altLang="zh-CN" sz="2000" b="1" dirty="0">
                <a:ln w="9525" cmpd="sng">
                  <a:noFill/>
                  <a:prstDash val="solid"/>
                </a:ln>
                <a:solidFill>
                  <a:schemeClr val="accent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04</a:t>
            </a:r>
            <a:endParaRPr lang="en-US" altLang="zh-CN" sz="600" b="1" dirty="0">
              <a:ln w="9525" cmpd="sng">
                <a:noFill/>
                <a:prstDash val="solid"/>
              </a:ln>
              <a:solidFill>
                <a:schemeClr val="accent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630656976"/>
      </p:ext>
    </p:extLst>
  </p:cSld>
  <p:clrMapOvr>
    <a:masterClrMapping/>
  </p:clrMapOvr>
  <p:transition spd="slow" advClick="0" advTm="0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3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00"/>
                            </p:stCondLst>
                            <p:childTnLst>
                              <p:par>
                                <p:cTn id="2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1" grpId="0"/>
      <p:bldP spid="52" grpId="0"/>
      <p:bldP spid="53" grpId="0"/>
      <p:bldP spid="54" grpId="0"/>
      <p:bldP spid="55" grpId="0"/>
      <p:bldP spid="14" grpId="0" animBg="1"/>
      <p:bldP spid="15" grpId="0" animBg="1"/>
      <p:bldP spid="16" grpId="0" autoUpdateAnimBg="0"/>
      <p:bldP spid="1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A_文本框 6"/>
          <p:cNvSpPr txBox="1"/>
          <p:nvPr>
            <p:custDataLst>
              <p:tags r:id="rId1"/>
            </p:custDataLst>
          </p:nvPr>
        </p:nvSpPr>
        <p:spPr>
          <a:xfrm>
            <a:off x="4914471" y="1282582"/>
            <a:ext cx="329698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cs typeface="+mn-ea"/>
                <a:sym typeface="+mn-lt"/>
              </a:rPr>
              <a:t>    在此输入你的内容，或将复制的内容粘贴于此。在此输入你的内容，或将复制的内容粘贴于此。在此输入你的内容，或将复制的内容粘贴于此。</a:t>
            </a:r>
          </a:p>
        </p:txBody>
      </p:sp>
      <p:sp>
        <p:nvSpPr>
          <p:cNvPr id="9" name="PA_文本框 6"/>
          <p:cNvSpPr txBox="1"/>
          <p:nvPr>
            <p:custDataLst>
              <p:tags r:id="rId2"/>
            </p:custDataLst>
          </p:nvPr>
        </p:nvSpPr>
        <p:spPr>
          <a:xfrm>
            <a:off x="4947420" y="2507644"/>
            <a:ext cx="329698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cs typeface="+mn-ea"/>
                <a:sym typeface="+mn-lt"/>
              </a:rPr>
              <a:t>    在此输入你的内容，或将复制的内容粘贴于此。在此输入你的内容，或将复制的内容粘贴于此。在此输入你的内容，或将复制的内容粘贴于此。</a:t>
            </a:r>
          </a:p>
        </p:txBody>
      </p:sp>
      <p:sp>
        <p:nvSpPr>
          <p:cNvPr id="10" name="PA_文本框 6"/>
          <p:cNvSpPr txBox="1"/>
          <p:nvPr>
            <p:custDataLst>
              <p:tags r:id="rId3"/>
            </p:custDataLst>
          </p:nvPr>
        </p:nvSpPr>
        <p:spPr>
          <a:xfrm>
            <a:off x="3986605" y="3612885"/>
            <a:ext cx="329698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cs typeface="+mn-ea"/>
                <a:sym typeface="+mn-lt"/>
              </a:rPr>
              <a:t>    在此输入你的内容，或将复制的内容粘贴于此。在此输入你的内容，或将复制的内容粘贴于此。在此输入你的内容，或将复制的内容粘贴于此。</a:t>
            </a:r>
          </a:p>
        </p:txBody>
      </p:sp>
      <p:grpSp>
        <p:nvGrpSpPr>
          <p:cNvPr id="5" name="PA_组合 6"/>
          <p:cNvGrpSpPr/>
          <p:nvPr>
            <p:custDataLst>
              <p:tags r:id="rId4"/>
            </p:custDataLst>
          </p:nvPr>
        </p:nvGrpSpPr>
        <p:grpSpPr>
          <a:xfrm>
            <a:off x="4102984" y="1346039"/>
            <a:ext cx="938032" cy="938322"/>
            <a:chOff x="4202439" y="1314688"/>
            <a:chExt cx="938032" cy="938032"/>
          </a:xfrm>
        </p:grpSpPr>
        <p:sp>
          <p:nvSpPr>
            <p:cNvPr id="12" name="饼形 11"/>
            <p:cNvSpPr/>
            <p:nvPr/>
          </p:nvSpPr>
          <p:spPr>
            <a:xfrm rot="18000000">
              <a:off x="4202439" y="1314688"/>
              <a:ext cx="938032" cy="938032"/>
            </a:xfrm>
            <a:prstGeom prst="pie">
              <a:avLst>
                <a:gd name="adj1" fmla="val 16200000"/>
                <a:gd name="adj2" fmla="val 1800000"/>
              </a:avLst>
            </a:prstGeom>
            <a:solidFill>
              <a:schemeClr val="accent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文本框 4506"/>
            <p:cNvSpPr txBox="1"/>
            <p:nvPr/>
          </p:nvSpPr>
          <p:spPr>
            <a:xfrm>
              <a:off x="4428440" y="1364266"/>
              <a:ext cx="396262" cy="3076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01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" name="PA_组合 9"/>
          <p:cNvGrpSpPr/>
          <p:nvPr>
            <p:custDataLst>
              <p:tags r:id="rId5"/>
            </p:custDataLst>
          </p:nvPr>
        </p:nvGrpSpPr>
        <p:grpSpPr>
          <a:xfrm>
            <a:off x="1007238" y="1115072"/>
            <a:ext cx="2268618" cy="2269318"/>
            <a:chOff x="1007238" y="1114728"/>
            <a:chExt cx="2268618" cy="2268618"/>
          </a:xfrm>
        </p:grpSpPr>
        <p:sp>
          <p:nvSpPr>
            <p:cNvPr id="15" name="饼形 14"/>
            <p:cNvSpPr/>
            <p:nvPr/>
          </p:nvSpPr>
          <p:spPr>
            <a:xfrm rot="18000000">
              <a:off x="1007238" y="1114728"/>
              <a:ext cx="2268618" cy="2268618"/>
            </a:xfrm>
            <a:prstGeom prst="pie">
              <a:avLst>
                <a:gd name="adj1" fmla="val 16200000"/>
                <a:gd name="adj2" fmla="val 1800000"/>
              </a:avLst>
            </a:prstGeom>
            <a:solidFill>
              <a:schemeClr val="accent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文本框 62"/>
            <p:cNvSpPr txBox="1"/>
            <p:nvPr/>
          </p:nvSpPr>
          <p:spPr>
            <a:xfrm>
              <a:off x="1741437" y="1174095"/>
              <a:ext cx="800219" cy="5538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</a:p>
            <a:p>
              <a:pPr algn="ctr"/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添加内容</a:t>
              </a:r>
            </a:p>
          </p:txBody>
        </p:sp>
      </p:grpSp>
      <p:grpSp>
        <p:nvGrpSpPr>
          <p:cNvPr id="7" name="PA_组合 10"/>
          <p:cNvGrpSpPr/>
          <p:nvPr>
            <p:custDataLst>
              <p:tags r:id="rId6"/>
            </p:custDataLst>
          </p:nvPr>
        </p:nvGrpSpPr>
        <p:grpSpPr>
          <a:xfrm>
            <a:off x="971601" y="1150788"/>
            <a:ext cx="2268618" cy="2269318"/>
            <a:chOff x="971601" y="1150433"/>
            <a:chExt cx="2268618" cy="2268618"/>
          </a:xfrm>
        </p:grpSpPr>
        <p:sp>
          <p:nvSpPr>
            <p:cNvPr id="18" name="饼形 17"/>
            <p:cNvSpPr/>
            <p:nvPr/>
          </p:nvSpPr>
          <p:spPr>
            <a:xfrm rot="10800000">
              <a:off x="971601" y="1150433"/>
              <a:ext cx="2268618" cy="2268618"/>
            </a:xfrm>
            <a:prstGeom prst="pie">
              <a:avLst>
                <a:gd name="adj1" fmla="val 16200000"/>
                <a:gd name="adj2" fmla="val 1800000"/>
              </a:avLst>
            </a:prstGeom>
            <a:solidFill>
              <a:schemeClr val="accent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文本框 62"/>
            <p:cNvSpPr txBox="1"/>
            <p:nvPr/>
          </p:nvSpPr>
          <p:spPr>
            <a:xfrm>
              <a:off x="1254394" y="2211710"/>
              <a:ext cx="800219" cy="5538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</a:p>
            <a:p>
              <a:pPr algn="ctr"/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添加内容</a:t>
              </a:r>
            </a:p>
          </p:txBody>
        </p:sp>
      </p:grpSp>
      <p:grpSp>
        <p:nvGrpSpPr>
          <p:cNvPr id="11" name="PA_组合 11"/>
          <p:cNvGrpSpPr/>
          <p:nvPr>
            <p:custDataLst>
              <p:tags r:id="rId7"/>
            </p:custDataLst>
          </p:nvPr>
        </p:nvGrpSpPr>
        <p:grpSpPr>
          <a:xfrm>
            <a:off x="1024100" y="1150788"/>
            <a:ext cx="2268618" cy="2269318"/>
            <a:chOff x="1024100" y="1150433"/>
            <a:chExt cx="2268618" cy="2268618"/>
          </a:xfrm>
        </p:grpSpPr>
        <p:sp>
          <p:nvSpPr>
            <p:cNvPr id="21" name="饼形 20"/>
            <p:cNvSpPr/>
            <p:nvPr/>
          </p:nvSpPr>
          <p:spPr>
            <a:xfrm rot="3600000">
              <a:off x="1024100" y="1150433"/>
              <a:ext cx="2268618" cy="2268618"/>
            </a:xfrm>
            <a:prstGeom prst="pie">
              <a:avLst>
                <a:gd name="adj1" fmla="val 16200000"/>
                <a:gd name="adj2" fmla="val 1800000"/>
              </a:avLst>
            </a:prstGeom>
            <a:solidFill>
              <a:schemeClr val="accent3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文本框 62"/>
            <p:cNvSpPr txBox="1"/>
            <p:nvPr/>
          </p:nvSpPr>
          <p:spPr>
            <a:xfrm>
              <a:off x="2213058" y="2211710"/>
              <a:ext cx="800219" cy="5538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</a:p>
            <a:p>
              <a:pPr algn="ctr"/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添加内容</a:t>
              </a:r>
            </a:p>
          </p:txBody>
        </p:sp>
      </p:grpSp>
      <p:grpSp>
        <p:nvGrpSpPr>
          <p:cNvPr id="14" name="PA_组合 7"/>
          <p:cNvGrpSpPr/>
          <p:nvPr>
            <p:custDataLst>
              <p:tags r:id="rId8"/>
            </p:custDataLst>
          </p:nvPr>
        </p:nvGrpSpPr>
        <p:grpSpPr>
          <a:xfrm>
            <a:off x="4102984" y="2572544"/>
            <a:ext cx="938032" cy="938322"/>
            <a:chOff x="4102984" y="2467893"/>
            <a:chExt cx="938032" cy="938032"/>
          </a:xfrm>
        </p:grpSpPr>
        <p:sp>
          <p:nvSpPr>
            <p:cNvPr id="24" name="饼形 23"/>
            <p:cNvSpPr/>
            <p:nvPr/>
          </p:nvSpPr>
          <p:spPr>
            <a:xfrm rot="18000000">
              <a:off x="4102984" y="2467893"/>
              <a:ext cx="938032" cy="938032"/>
            </a:xfrm>
            <a:prstGeom prst="pie">
              <a:avLst>
                <a:gd name="adj1" fmla="val 16200000"/>
                <a:gd name="adj2" fmla="val 1800000"/>
              </a:avLst>
            </a:prstGeom>
            <a:solidFill>
              <a:schemeClr val="accent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5" name="文本框 4506"/>
            <p:cNvSpPr txBox="1"/>
            <p:nvPr/>
          </p:nvSpPr>
          <p:spPr>
            <a:xfrm>
              <a:off x="4328985" y="2517471"/>
              <a:ext cx="396262" cy="3076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02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7" name="PA_组合 8"/>
          <p:cNvGrpSpPr/>
          <p:nvPr>
            <p:custDataLst>
              <p:tags r:id="rId9"/>
            </p:custDataLst>
          </p:nvPr>
        </p:nvGrpSpPr>
        <p:grpSpPr>
          <a:xfrm>
            <a:off x="3131840" y="3682590"/>
            <a:ext cx="938032" cy="938322"/>
            <a:chOff x="3184797" y="3705507"/>
            <a:chExt cx="938032" cy="938032"/>
          </a:xfrm>
        </p:grpSpPr>
        <p:sp>
          <p:nvSpPr>
            <p:cNvPr id="27" name="饼形 26"/>
            <p:cNvSpPr/>
            <p:nvPr/>
          </p:nvSpPr>
          <p:spPr>
            <a:xfrm rot="18000000">
              <a:off x="3184797" y="3705507"/>
              <a:ext cx="938032" cy="938032"/>
            </a:xfrm>
            <a:prstGeom prst="pie">
              <a:avLst>
                <a:gd name="adj1" fmla="val 16200000"/>
                <a:gd name="adj2" fmla="val 1800000"/>
              </a:avLst>
            </a:prstGeom>
            <a:solidFill>
              <a:schemeClr val="accent3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8" name="文本框 4506"/>
            <p:cNvSpPr txBox="1"/>
            <p:nvPr/>
          </p:nvSpPr>
          <p:spPr>
            <a:xfrm>
              <a:off x="3410798" y="3755085"/>
              <a:ext cx="396262" cy="3076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03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89211010"/>
      </p:ext>
    </p:extLst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" presetClass="entr" presetSubtype="6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0"/>
          <p:cNvGrpSpPr/>
          <p:nvPr/>
        </p:nvGrpSpPr>
        <p:grpSpPr>
          <a:xfrm>
            <a:off x="2415539" y="2347685"/>
            <a:ext cx="4259581" cy="2797403"/>
            <a:chOff x="2494956" y="1977519"/>
            <a:chExt cx="3763312" cy="3172332"/>
          </a:xfrm>
        </p:grpSpPr>
        <p:sp>
          <p:nvSpPr>
            <p:cNvPr id="34" name="Freeform 5"/>
            <p:cNvSpPr>
              <a:spLocks/>
            </p:cNvSpPr>
            <p:nvPr/>
          </p:nvSpPr>
          <p:spPr bwMode="auto">
            <a:xfrm>
              <a:off x="2494956" y="2660392"/>
              <a:ext cx="1657913" cy="2489459"/>
            </a:xfrm>
            <a:custGeom>
              <a:avLst/>
              <a:gdLst>
                <a:gd name="T0" fmla="*/ 417 w 492"/>
                <a:gd name="T1" fmla="*/ 473 h 789"/>
                <a:gd name="T2" fmla="*/ 273 w 492"/>
                <a:gd name="T3" fmla="*/ 181 h 789"/>
                <a:gd name="T4" fmla="*/ 22 w 492"/>
                <a:gd name="T5" fmla="*/ 2 h 789"/>
                <a:gd name="T6" fmla="*/ 2 w 492"/>
                <a:gd name="T7" fmla="*/ 14 h 789"/>
                <a:gd name="T8" fmla="*/ 14 w 492"/>
                <a:gd name="T9" fmla="*/ 34 h 789"/>
                <a:gd name="T10" fmla="*/ 29 w 492"/>
                <a:gd name="T11" fmla="*/ 37 h 789"/>
                <a:gd name="T12" fmla="*/ 387 w 492"/>
                <a:gd name="T13" fmla="*/ 483 h 789"/>
                <a:gd name="T14" fmla="*/ 460 w 492"/>
                <a:gd name="T15" fmla="*/ 789 h 789"/>
                <a:gd name="T16" fmla="*/ 476 w 492"/>
                <a:gd name="T17" fmla="*/ 789 h 789"/>
                <a:gd name="T18" fmla="*/ 492 w 492"/>
                <a:gd name="T19" fmla="*/ 789 h 789"/>
                <a:gd name="T20" fmla="*/ 417 w 492"/>
                <a:gd name="T21" fmla="*/ 473 h 7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2" h="789">
                  <a:moveTo>
                    <a:pt x="417" y="473"/>
                  </a:moveTo>
                  <a:cubicBezTo>
                    <a:pt x="378" y="355"/>
                    <a:pt x="329" y="257"/>
                    <a:pt x="273" y="181"/>
                  </a:cubicBezTo>
                  <a:cubicBezTo>
                    <a:pt x="201" y="85"/>
                    <a:pt x="117" y="25"/>
                    <a:pt x="22" y="2"/>
                  </a:cubicBezTo>
                  <a:cubicBezTo>
                    <a:pt x="13" y="0"/>
                    <a:pt x="5" y="6"/>
                    <a:pt x="2" y="14"/>
                  </a:cubicBezTo>
                  <a:cubicBezTo>
                    <a:pt x="0" y="23"/>
                    <a:pt x="6" y="31"/>
                    <a:pt x="14" y="34"/>
                  </a:cubicBezTo>
                  <a:cubicBezTo>
                    <a:pt x="19" y="35"/>
                    <a:pt x="24" y="36"/>
                    <a:pt x="29" y="37"/>
                  </a:cubicBezTo>
                  <a:cubicBezTo>
                    <a:pt x="219" y="92"/>
                    <a:pt x="328" y="308"/>
                    <a:pt x="387" y="483"/>
                  </a:cubicBezTo>
                  <a:cubicBezTo>
                    <a:pt x="426" y="601"/>
                    <a:pt x="448" y="716"/>
                    <a:pt x="460" y="789"/>
                  </a:cubicBezTo>
                  <a:cubicBezTo>
                    <a:pt x="476" y="789"/>
                    <a:pt x="476" y="789"/>
                    <a:pt x="476" y="789"/>
                  </a:cubicBezTo>
                  <a:cubicBezTo>
                    <a:pt x="492" y="789"/>
                    <a:pt x="492" y="789"/>
                    <a:pt x="492" y="789"/>
                  </a:cubicBezTo>
                  <a:cubicBezTo>
                    <a:pt x="481" y="715"/>
                    <a:pt x="458" y="596"/>
                    <a:pt x="417" y="47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35" name="Freeform 6"/>
            <p:cNvSpPr>
              <a:spLocks/>
            </p:cNvSpPr>
            <p:nvPr/>
          </p:nvSpPr>
          <p:spPr bwMode="auto">
            <a:xfrm>
              <a:off x="4618123" y="2651748"/>
              <a:ext cx="1640145" cy="2498103"/>
            </a:xfrm>
            <a:custGeom>
              <a:avLst/>
              <a:gdLst>
                <a:gd name="T0" fmla="*/ 489 w 491"/>
                <a:gd name="T1" fmla="*/ 14 h 789"/>
                <a:gd name="T2" fmla="*/ 470 w 491"/>
                <a:gd name="T3" fmla="*/ 2 h 789"/>
                <a:gd name="T4" fmla="*/ 219 w 491"/>
                <a:gd name="T5" fmla="*/ 181 h 789"/>
                <a:gd name="T6" fmla="*/ 74 w 491"/>
                <a:gd name="T7" fmla="*/ 473 h 789"/>
                <a:gd name="T8" fmla="*/ 0 w 491"/>
                <a:gd name="T9" fmla="*/ 789 h 789"/>
                <a:gd name="T10" fmla="*/ 16 w 491"/>
                <a:gd name="T11" fmla="*/ 789 h 789"/>
                <a:gd name="T12" fmla="*/ 32 w 491"/>
                <a:gd name="T13" fmla="*/ 789 h 789"/>
                <a:gd name="T14" fmla="*/ 105 w 491"/>
                <a:gd name="T15" fmla="*/ 483 h 789"/>
                <a:gd name="T16" fmla="*/ 463 w 491"/>
                <a:gd name="T17" fmla="*/ 37 h 789"/>
                <a:gd name="T18" fmla="*/ 477 w 491"/>
                <a:gd name="T19" fmla="*/ 34 h 789"/>
                <a:gd name="T20" fmla="*/ 489 w 491"/>
                <a:gd name="T21" fmla="*/ 14 h 7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1" h="789">
                  <a:moveTo>
                    <a:pt x="489" y="14"/>
                  </a:moveTo>
                  <a:cubicBezTo>
                    <a:pt x="487" y="6"/>
                    <a:pt x="479" y="0"/>
                    <a:pt x="470" y="2"/>
                  </a:cubicBezTo>
                  <a:cubicBezTo>
                    <a:pt x="375" y="25"/>
                    <a:pt x="291" y="85"/>
                    <a:pt x="219" y="181"/>
                  </a:cubicBezTo>
                  <a:cubicBezTo>
                    <a:pt x="163" y="257"/>
                    <a:pt x="114" y="355"/>
                    <a:pt x="74" y="473"/>
                  </a:cubicBezTo>
                  <a:cubicBezTo>
                    <a:pt x="33" y="596"/>
                    <a:pt x="11" y="715"/>
                    <a:pt x="0" y="789"/>
                  </a:cubicBezTo>
                  <a:cubicBezTo>
                    <a:pt x="16" y="789"/>
                    <a:pt x="16" y="789"/>
                    <a:pt x="16" y="789"/>
                  </a:cubicBezTo>
                  <a:cubicBezTo>
                    <a:pt x="32" y="789"/>
                    <a:pt x="32" y="789"/>
                    <a:pt x="32" y="789"/>
                  </a:cubicBezTo>
                  <a:cubicBezTo>
                    <a:pt x="43" y="716"/>
                    <a:pt x="65" y="601"/>
                    <a:pt x="105" y="483"/>
                  </a:cubicBezTo>
                  <a:cubicBezTo>
                    <a:pt x="163" y="309"/>
                    <a:pt x="272" y="92"/>
                    <a:pt x="463" y="37"/>
                  </a:cubicBezTo>
                  <a:cubicBezTo>
                    <a:pt x="468" y="36"/>
                    <a:pt x="473" y="35"/>
                    <a:pt x="477" y="34"/>
                  </a:cubicBezTo>
                  <a:cubicBezTo>
                    <a:pt x="486" y="31"/>
                    <a:pt x="491" y="23"/>
                    <a:pt x="489" y="14"/>
                  </a:cubicBezTo>
                  <a:close/>
                </a:path>
              </a:pathLst>
            </a:cu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36" name="Freeform 7"/>
            <p:cNvSpPr>
              <a:spLocks/>
            </p:cNvSpPr>
            <p:nvPr/>
          </p:nvSpPr>
          <p:spPr bwMode="auto">
            <a:xfrm>
              <a:off x="3829050" y="1977519"/>
              <a:ext cx="427038" cy="3172332"/>
            </a:xfrm>
            <a:custGeom>
              <a:avLst/>
              <a:gdLst>
                <a:gd name="T0" fmla="*/ 33 w 110"/>
                <a:gd name="T1" fmla="*/ 13 h 869"/>
                <a:gd name="T2" fmla="*/ 13 w 110"/>
                <a:gd name="T3" fmla="*/ 3 h 869"/>
                <a:gd name="T4" fmla="*/ 2 w 110"/>
                <a:gd name="T5" fmla="*/ 23 h 869"/>
                <a:gd name="T6" fmla="*/ 25 w 110"/>
                <a:gd name="T7" fmla="*/ 107 h 869"/>
                <a:gd name="T8" fmla="*/ 76 w 110"/>
                <a:gd name="T9" fmla="*/ 760 h 869"/>
                <a:gd name="T10" fmla="*/ 75 w 110"/>
                <a:gd name="T11" fmla="*/ 869 h 869"/>
                <a:gd name="T12" fmla="*/ 84 w 110"/>
                <a:gd name="T13" fmla="*/ 869 h 869"/>
                <a:gd name="T14" fmla="*/ 91 w 110"/>
                <a:gd name="T15" fmla="*/ 869 h 869"/>
                <a:gd name="T16" fmla="*/ 107 w 110"/>
                <a:gd name="T17" fmla="*/ 869 h 869"/>
                <a:gd name="T18" fmla="*/ 33 w 110"/>
                <a:gd name="T19" fmla="*/ 13 h 8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0" h="869">
                  <a:moveTo>
                    <a:pt x="33" y="13"/>
                  </a:moveTo>
                  <a:cubicBezTo>
                    <a:pt x="30" y="5"/>
                    <a:pt x="21" y="0"/>
                    <a:pt x="13" y="3"/>
                  </a:cubicBezTo>
                  <a:cubicBezTo>
                    <a:pt x="4" y="6"/>
                    <a:pt x="0" y="15"/>
                    <a:pt x="2" y="23"/>
                  </a:cubicBezTo>
                  <a:cubicBezTo>
                    <a:pt x="11" y="48"/>
                    <a:pt x="18" y="77"/>
                    <a:pt x="25" y="107"/>
                  </a:cubicBezTo>
                  <a:cubicBezTo>
                    <a:pt x="66" y="301"/>
                    <a:pt x="75" y="580"/>
                    <a:pt x="76" y="760"/>
                  </a:cubicBezTo>
                  <a:cubicBezTo>
                    <a:pt x="76" y="803"/>
                    <a:pt x="76" y="840"/>
                    <a:pt x="75" y="869"/>
                  </a:cubicBezTo>
                  <a:cubicBezTo>
                    <a:pt x="84" y="869"/>
                    <a:pt x="84" y="869"/>
                    <a:pt x="84" y="869"/>
                  </a:cubicBezTo>
                  <a:cubicBezTo>
                    <a:pt x="91" y="869"/>
                    <a:pt x="91" y="869"/>
                    <a:pt x="91" y="869"/>
                  </a:cubicBezTo>
                  <a:cubicBezTo>
                    <a:pt x="107" y="869"/>
                    <a:pt x="107" y="869"/>
                    <a:pt x="107" y="869"/>
                  </a:cubicBezTo>
                  <a:cubicBezTo>
                    <a:pt x="110" y="693"/>
                    <a:pt x="108" y="246"/>
                    <a:pt x="33" y="13"/>
                  </a:cubicBezTo>
                  <a:close/>
                </a:path>
              </a:pathLst>
            </a:custGeom>
            <a:solidFill>
              <a:schemeClr val="accent2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38" name="Freeform 8"/>
            <p:cNvSpPr>
              <a:spLocks/>
            </p:cNvSpPr>
            <p:nvPr/>
          </p:nvSpPr>
          <p:spPr bwMode="auto">
            <a:xfrm>
              <a:off x="4502150" y="1977519"/>
              <a:ext cx="427038" cy="3172332"/>
            </a:xfrm>
            <a:custGeom>
              <a:avLst/>
              <a:gdLst>
                <a:gd name="T0" fmla="*/ 97 w 110"/>
                <a:gd name="T1" fmla="*/ 3 h 869"/>
                <a:gd name="T2" fmla="*/ 77 w 110"/>
                <a:gd name="T3" fmla="*/ 13 h 869"/>
                <a:gd name="T4" fmla="*/ 2 w 110"/>
                <a:gd name="T5" fmla="*/ 869 h 869"/>
                <a:gd name="T6" fmla="*/ 19 w 110"/>
                <a:gd name="T7" fmla="*/ 869 h 869"/>
                <a:gd name="T8" fmla="*/ 26 w 110"/>
                <a:gd name="T9" fmla="*/ 869 h 869"/>
                <a:gd name="T10" fmla="*/ 35 w 110"/>
                <a:gd name="T11" fmla="*/ 869 h 869"/>
                <a:gd name="T12" fmla="*/ 34 w 110"/>
                <a:gd name="T13" fmla="*/ 760 h 869"/>
                <a:gd name="T14" fmla="*/ 85 w 110"/>
                <a:gd name="T15" fmla="*/ 107 h 869"/>
                <a:gd name="T16" fmla="*/ 107 w 110"/>
                <a:gd name="T17" fmla="*/ 23 h 869"/>
                <a:gd name="T18" fmla="*/ 97 w 110"/>
                <a:gd name="T19" fmla="*/ 3 h 8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0" h="869">
                  <a:moveTo>
                    <a:pt x="97" y="3"/>
                  </a:moveTo>
                  <a:cubicBezTo>
                    <a:pt x="89" y="0"/>
                    <a:pt x="80" y="5"/>
                    <a:pt x="77" y="13"/>
                  </a:cubicBezTo>
                  <a:cubicBezTo>
                    <a:pt x="1" y="246"/>
                    <a:pt x="0" y="693"/>
                    <a:pt x="2" y="869"/>
                  </a:cubicBezTo>
                  <a:cubicBezTo>
                    <a:pt x="19" y="869"/>
                    <a:pt x="19" y="869"/>
                    <a:pt x="19" y="869"/>
                  </a:cubicBezTo>
                  <a:cubicBezTo>
                    <a:pt x="26" y="869"/>
                    <a:pt x="26" y="869"/>
                    <a:pt x="26" y="869"/>
                  </a:cubicBezTo>
                  <a:cubicBezTo>
                    <a:pt x="35" y="869"/>
                    <a:pt x="35" y="869"/>
                    <a:pt x="35" y="869"/>
                  </a:cubicBezTo>
                  <a:cubicBezTo>
                    <a:pt x="34" y="840"/>
                    <a:pt x="34" y="803"/>
                    <a:pt x="34" y="760"/>
                  </a:cubicBezTo>
                  <a:cubicBezTo>
                    <a:pt x="35" y="580"/>
                    <a:pt x="44" y="301"/>
                    <a:pt x="85" y="107"/>
                  </a:cubicBezTo>
                  <a:cubicBezTo>
                    <a:pt x="92" y="77"/>
                    <a:pt x="99" y="48"/>
                    <a:pt x="107" y="23"/>
                  </a:cubicBezTo>
                  <a:cubicBezTo>
                    <a:pt x="110" y="15"/>
                    <a:pt x="105" y="6"/>
                    <a:pt x="97" y="3"/>
                  </a:cubicBezTo>
                  <a:close/>
                </a:path>
              </a:pathLst>
            </a:cu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3" name="组合 38"/>
          <p:cNvGrpSpPr/>
          <p:nvPr/>
        </p:nvGrpSpPr>
        <p:grpSpPr>
          <a:xfrm>
            <a:off x="1501140" y="2667824"/>
            <a:ext cx="609600" cy="609788"/>
            <a:chOff x="1661160" y="2430780"/>
            <a:chExt cx="609600" cy="609600"/>
          </a:xfrm>
          <a:solidFill>
            <a:schemeClr val="accent1"/>
          </a:solidFill>
        </p:grpSpPr>
        <p:sp>
          <p:nvSpPr>
            <p:cNvPr id="42" name="椭圆 41"/>
            <p:cNvSpPr/>
            <p:nvPr/>
          </p:nvSpPr>
          <p:spPr>
            <a:xfrm>
              <a:off x="1661160" y="2430780"/>
              <a:ext cx="609600" cy="609600"/>
            </a:xfrm>
            <a:prstGeom prst="ellipse">
              <a:avLst/>
            </a:prstGeom>
            <a:grp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3" name="Freeform 5"/>
            <p:cNvSpPr>
              <a:spLocks noEditPoints="1"/>
            </p:cNvSpPr>
            <p:nvPr/>
          </p:nvSpPr>
          <p:spPr bwMode="auto">
            <a:xfrm>
              <a:off x="1825625" y="2574925"/>
              <a:ext cx="282575" cy="320675"/>
            </a:xfrm>
            <a:custGeom>
              <a:avLst/>
              <a:gdLst>
                <a:gd name="T0" fmla="*/ 1451 w 2904"/>
                <a:gd name="T1" fmla="*/ 0 h 3295"/>
                <a:gd name="T2" fmla="*/ 0 w 2904"/>
                <a:gd name="T3" fmla="*/ 425 h 3295"/>
                <a:gd name="T4" fmla="*/ 1451 w 2904"/>
                <a:gd name="T5" fmla="*/ 3295 h 3295"/>
                <a:gd name="T6" fmla="*/ 2904 w 2904"/>
                <a:gd name="T7" fmla="*/ 425 h 3295"/>
                <a:gd name="T8" fmla="*/ 2694 w 2904"/>
                <a:gd name="T9" fmla="*/ 1967 h 3295"/>
                <a:gd name="T10" fmla="*/ 208 w 2904"/>
                <a:gd name="T11" fmla="*/ 1967 h 3295"/>
                <a:gd name="T12" fmla="*/ 798 w 2904"/>
                <a:gd name="T13" fmla="*/ 571 h 3295"/>
                <a:gd name="T14" fmla="*/ 2104 w 2904"/>
                <a:gd name="T15" fmla="*/ 571 h 3295"/>
                <a:gd name="T16" fmla="*/ 2694 w 2904"/>
                <a:gd name="T17" fmla="*/ 1967 h 3295"/>
                <a:gd name="T18" fmla="*/ 885 w 2904"/>
                <a:gd name="T19" fmla="*/ 943 h 3295"/>
                <a:gd name="T20" fmla="*/ 695 w 2904"/>
                <a:gd name="T21" fmla="*/ 1307 h 3295"/>
                <a:gd name="T22" fmla="*/ 597 w 2904"/>
                <a:gd name="T23" fmla="*/ 1562 h 3295"/>
                <a:gd name="T24" fmla="*/ 662 w 2904"/>
                <a:gd name="T25" fmla="*/ 1613 h 3295"/>
                <a:gd name="T26" fmla="*/ 720 w 2904"/>
                <a:gd name="T27" fmla="*/ 1564 h 3295"/>
                <a:gd name="T28" fmla="*/ 973 w 2904"/>
                <a:gd name="T29" fmla="*/ 2236 h 3295"/>
                <a:gd name="T30" fmla="*/ 1053 w 2904"/>
                <a:gd name="T31" fmla="*/ 1198 h 3295"/>
                <a:gd name="T32" fmla="*/ 1146 w 2904"/>
                <a:gd name="T33" fmla="*/ 1035 h 3295"/>
                <a:gd name="T34" fmla="*/ 1923 w 2904"/>
                <a:gd name="T35" fmla="*/ 1727 h 3295"/>
                <a:gd name="T36" fmla="*/ 2268 w 2904"/>
                <a:gd name="T37" fmla="*/ 1611 h 3295"/>
                <a:gd name="T38" fmla="*/ 1811 w 2904"/>
                <a:gd name="T39" fmla="*/ 1455 h 3295"/>
                <a:gd name="T40" fmla="*/ 2148 w 2904"/>
                <a:gd name="T41" fmla="*/ 1408 h 3295"/>
                <a:gd name="T42" fmla="*/ 2182 w 2904"/>
                <a:gd name="T43" fmla="*/ 1158 h 3295"/>
                <a:gd name="T44" fmla="*/ 2051 w 2904"/>
                <a:gd name="T45" fmla="*/ 989 h 3295"/>
                <a:gd name="T46" fmla="*/ 1414 w 2904"/>
                <a:gd name="T47" fmla="*/ 1024 h 3295"/>
                <a:gd name="T48" fmla="*/ 1163 w 2904"/>
                <a:gd name="T49" fmla="*/ 993 h 3295"/>
                <a:gd name="T50" fmla="*/ 1414 w 2904"/>
                <a:gd name="T51" fmla="*/ 1479 h 3295"/>
                <a:gd name="T52" fmla="*/ 1547 w 2904"/>
                <a:gd name="T53" fmla="*/ 1455 h 3295"/>
                <a:gd name="T54" fmla="*/ 1076 w 2904"/>
                <a:gd name="T55" fmla="*/ 1611 h 3295"/>
                <a:gd name="T56" fmla="*/ 1318 w 2904"/>
                <a:gd name="T57" fmla="*/ 1727 h 3295"/>
                <a:gd name="T58" fmla="*/ 1254 w 2904"/>
                <a:gd name="T59" fmla="*/ 1909 h 3295"/>
                <a:gd name="T60" fmla="*/ 1076 w 2904"/>
                <a:gd name="T61" fmla="*/ 2126 h 3295"/>
                <a:gd name="T62" fmla="*/ 1327 w 2904"/>
                <a:gd name="T63" fmla="*/ 2094 h 3295"/>
                <a:gd name="T64" fmla="*/ 1505 w 2904"/>
                <a:gd name="T65" fmla="*/ 1875 h 3295"/>
                <a:gd name="T66" fmla="*/ 1547 w 2904"/>
                <a:gd name="T67" fmla="*/ 2234 h 3295"/>
                <a:gd name="T68" fmla="*/ 1811 w 2904"/>
                <a:gd name="T69" fmla="*/ 1787 h 3295"/>
                <a:gd name="T70" fmla="*/ 1928 w 2904"/>
                <a:gd name="T71" fmla="*/ 1976 h 3295"/>
                <a:gd name="T72" fmla="*/ 2161 w 2904"/>
                <a:gd name="T73" fmla="*/ 2200 h 3295"/>
                <a:gd name="T74" fmla="*/ 2163 w 2904"/>
                <a:gd name="T75" fmla="*/ 1943 h 3295"/>
                <a:gd name="T76" fmla="*/ 1414 w 2904"/>
                <a:gd name="T77" fmla="*/ 1343 h 3295"/>
                <a:gd name="T78" fmla="*/ 1541 w 2904"/>
                <a:gd name="T79" fmla="*/ 1111 h 3295"/>
                <a:gd name="T80" fmla="*/ 1811 w 2904"/>
                <a:gd name="T81" fmla="*/ 1091 h 3295"/>
                <a:gd name="T82" fmla="*/ 1931 w 2904"/>
                <a:gd name="T83" fmla="*/ 1182 h 3295"/>
                <a:gd name="T84" fmla="*/ 1918 w 2904"/>
                <a:gd name="T85" fmla="*/ 1299 h 3295"/>
                <a:gd name="T86" fmla="*/ 1811 w 2904"/>
                <a:gd name="T87" fmla="*/ 1343 h 3295"/>
                <a:gd name="T88" fmla="*/ 1414 w 2904"/>
                <a:gd name="T89" fmla="*/ 1343 h 3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904" h="3295">
                  <a:moveTo>
                    <a:pt x="2196" y="390"/>
                  </a:moveTo>
                  <a:cubicBezTo>
                    <a:pt x="1571" y="264"/>
                    <a:pt x="1451" y="0"/>
                    <a:pt x="1451" y="0"/>
                  </a:cubicBezTo>
                  <a:cubicBezTo>
                    <a:pt x="1451" y="0"/>
                    <a:pt x="1062" y="319"/>
                    <a:pt x="708" y="390"/>
                  </a:cubicBezTo>
                  <a:cubicBezTo>
                    <a:pt x="354" y="461"/>
                    <a:pt x="0" y="425"/>
                    <a:pt x="0" y="425"/>
                  </a:cubicBezTo>
                  <a:cubicBezTo>
                    <a:pt x="0" y="425"/>
                    <a:pt x="35" y="1311"/>
                    <a:pt x="35" y="2020"/>
                  </a:cubicBezTo>
                  <a:cubicBezTo>
                    <a:pt x="35" y="2728"/>
                    <a:pt x="1451" y="3295"/>
                    <a:pt x="1451" y="3295"/>
                  </a:cubicBezTo>
                  <a:cubicBezTo>
                    <a:pt x="1451" y="3295"/>
                    <a:pt x="2869" y="2709"/>
                    <a:pt x="2869" y="2020"/>
                  </a:cubicBezTo>
                  <a:cubicBezTo>
                    <a:pt x="2869" y="1311"/>
                    <a:pt x="2904" y="425"/>
                    <a:pt x="2904" y="425"/>
                  </a:cubicBezTo>
                  <a:cubicBezTo>
                    <a:pt x="2904" y="425"/>
                    <a:pt x="2550" y="461"/>
                    <a:pt x="2196" y="390"/>
                  </a:cubicBezTo>
                  <a:close/>
                  <a:moveTo>
                    <a:pt x="2694" y="1967"/>
                  </a:moveTo>
                  <a:cubicBezTo>
                    <a:pt x="2694" y="2558"/>
                    <a:pt x="1450" y="3060"/>
                    <a:pt x="1450" y="3060"/>
                  </a:cubicBezTo>
                  <a:cubicBezTo>
                    <a:pt x="1450" y="3060"/>
                    <a:pt x="208" y="2575"/>
                    <a:pt x="208" y="1967"/>
                  </a:cubicBezTo>
                  <a:cubicBezTo>
                    <a:pt x="208" y="1360"/>
                    <a:pt x="177" y="601"/>
                    <a:pt x="177" y="601"/>
                  </a:cubicBezTo>
                  <a:cubicBezTo>
                    <a:pt x="177" y="601"/>
                    <a:pt x="488" y="632"/>
                    <a:pt x="798" y="571"/>
                  </a:cubicBezTo>
                  <a:cubicBezTo>
                    <a:pt x="1109" y="510"/>
                    <a:pt x="1450" y="237"/>
                    <a:pt x="1450" y="237"/>
                  </a:cubicBezTo>
                  <a:cubicBezTo>
                    <a:pt x="1450" y="237"/>
                    <a:pt x="1555" y="464"/>
                    <a:pt x="2104" y="571"/>
                  </a:cubicBezTo>
                  <a:cubicBezTo>
                    <a:pt x="2414" y="632"/>
                    <a:pt x="2725" y="601"/>
                    <a:pt x="2725" y="601"/>
                  </a:cubicBezTo>
                  <a:cubicBezTo>
                    <a:pt x="2725" y="601"/>
                    <a:pt x="2694" y="1360"/>
                    <a:pt x="2694" y="1967"/>
                  </a:cubicBezTo>
                  <a:close/>
                  <a:moveTo>
                    <a:pt x="1146" y="1035"/>
                  </a:moveTo>
                  <a:cubicBezTo>
                    <a:pt x="885" y="943"/>
                    <a:pt x="885" y="943"/>
                    <a:pt x="885" y="943"/>
                  </a:cubicBezTo>
                  <a:cubicBezTo>
                    <a:pt x="864" y="1001"/>
                    <a:pt x="837" y="1061"/>
                    <a:pt x="805" y="1124"/>
                  </a:cubicBezTo>
                  <a:cubicBezTo>
                    <a:pt x="776" y="1178"/>
                    <a:pt x="739" y="1239"/>
                    <a:pt x="695" y="1307"/>
                  </a:cubicBezTo>
                  <a:cubicBezTo>
                    <a:pt x="651" y="1374"/>
                    <a:pt x="597" y="1443"/>
                    <a:pt x="533" y="1511"/>
                  </a:cubicBezTo>
                  <a:cubicBezTo>
                    <a:pt x="597" y="1562"/>
                    <a:pt x="597" y="1562"/>
                    <a:pt x="597" y="1562"/>
                  </a:cubicBezTo>
                  <a:cubicBezTo>
                    <a:pt x="613" y="1575"/>
                    <a:pt x="628" y="1588"/>
                    <a:pt x="641" y="1598"/>
                  </a:cubicBezTo>
                  <a:cubicBezTo>
                    <a:pt x="654" y="1609"/>
                    <a:pt x="661" y="1614"/>
                    <a:pt x="662" y="1613"/>
                  </a:cubicBezTo>
                  <a:cubicBezTo>
                    <a:pt x="672" y="1604"/>
                    <a:pt x="682" y="1596"/>
                    <a:pt x="691" y="1588"/>
                  </a:cubicBezTo>
                  <a:cubicBezTo>
                    <a:pt x="701" y="1581"/>
                    <a:pt x="710" y="1572"/>
                    <a:pt x="720" y="1564"/>
                  </a:cubicBezTo>
                  <a:cubicBezTo>
                    <a:pt x="720" y="2236"/>
                    <a:pt x="720" y="2236"/>
                    <a:pt x="720" y="2236"/>
                  </a:cubicBezTo>
                  <a:cubicBezTo>
                    <a:pt x="973" y="2236"/>
                    <a:pt x="973" y="2236"/>
                    <a:pt x="973" y="2236"/>
                  </a:cubicBezTo>
                  <a:cubicBezTo>
                    <a:pt x="973" y="1305"/>
                    <a:pt x="973" y="1305"/>
                    <a:pt x="973" y="1305"/>
                  </a:cubicBezTo>
                  <a:cubicBezTo>
                    <a:pt x="1004" y="1266"/>
                    <a:pt x="1031" y="1231"/>
                    <a:pt x="1053" y="1198"/>
                  </a:cubicBezTo>
                  <a:cubicBezTo>
                    <a:pt x="1075" y="1165"/>
                    <a:pt x="1093" y="1137"/>
                    <a:pt x="1106" y="1113"/>
                  </a:cubicBezTo>
                  <a:cubicBezTo>
                    <a:pt x="1123" y="1084"/>
                    <a:pt x="1136" y="1058"/>
                    <a:pt x="1146" y="1035"/>
                  </a:cubicBezTo>
                  <a:close/>
                  <a:moveTo>
                    <a:pt x="2035" y="1848"/>
                  </a:moveTo>
                  <a:cubicBezTo>
                    <a:pt x="1990" y="1811"/>
                    <a:pt x="1953" y="1771"/>
                    <a:pt x="1923" y="1727"/>
                  </a:cubicBezTo>
                  <a:cubicBezTo>
                    <a:pt x="2268" y="1727"/>
                    <a:pt x="2268" y="1727"/>
                    <a:pt x="2268" y="1727"/>
                  </a:cubicBezTo>
                  <a:cubicBezTo>
                    <a:pt x="2268" y="1611"/>
                    <a:pt x="2268" y="1611"/>
                    <a:pt x="2268" y="1611"/>
                  </a:cubicBezTo>
                  <a:cubicBezTo>
                    <a:pt x="1811" y="1611"/>
                    <a:pt x="1811" y="1611"/>
                    <a:pt x="1811" y="1611"/>
                  </a:cubicBezTo>
                  <a:cubicBezTo>
                    <a:pt x="1811" y="1455"/>
                    <a:pt x="1811" y="1455"/>
                    <a:pt x="1811" y="1455"/>
                  </a:cubicBezTo>
                  <a:cubicBezTo>
                    <a:pt x="2011" y="1455"/>
                    <a:pt x="2011" y="1455"/>
                    <a:pt x="2011" y="1455"/>
                  </a:cubicBezTo>
                  <a:cubicBezTo>
                    <a:pt x="2080" y="1455"/>
                    <a:pt x="2125" y="1440"/>
                    <a:pt x="2148" y="1408"/>
                  </a:cubicBezTo>
                  <a:cubicBezTo>
                    <a:pt x="2170" y="1377"/>
                    <a:pt x="2182" y="1334"/>
                    <a:pt x="2182" y="1280"/>
                  </a:cubicBezTo>
                  <a:cubicBezTo>
                    <a:pt x="2182" y="1158"/>
                    <a:pt x="2182" y="1158"/>
                    <a:pt x="2182" y="1158"/>
                  </a:cubicBezTo>
                  <a:cubicBezTo>
                    <a:pt x="2182" y="1111"/>
                    <a:pt x="2173" y="1074"/>
                    <a:pt x="2156" y="1046"/>
                  </a:cubicBezTo>
                  <a:cubicBezTo>
                    <a:pt x="2140" y="1018"/>
                    <a:pt x="2104" y="999"/>
                    <a:pt x="2051" y="989"/>
                  </a:cubicBezTo>
                  <a:cubicBezTo>
                    <a:pt x="1997" y="978"/>
                    <a:pt x="1919" y="977"/>
                    <a:pt x="1818" y="983"/>
                  </a:cubicBezTo>
                  <a:cubicBezTo>
                    <a:pt x="1717" y="990"/>
                    <a:pt x="1582" y="1004"/>
                    <a:pt x="1414" y="1024"/>
                  </a:cubicBezTo>
                  <a:cubicBezTo>
                    <a:pt x="1414" y="993"/>
                    <a:pt x="1414" y="993"/>
                    <a:pt x="1414" y="993"/>
                  </a:cubicBezTo>
                  <a:cubicBezTo>
                    <a:pt x="1163" y="993"/>
                    <a:pt x="1163" y="993"/>
                    <a:pt x="1163" y="993"/>
                  </a:cubicBezTo>
                  <a:cubicBezTo>
                    <a:pt x="1163" y="1479"/>
                    <a:pt x="1163" y="1479"/>
                    <a:pt x="1163" y="1479"/>
                  </a:cubicBezTo>
                  <a:cubicBezTo>
                    <a:pt x="1414" y="1479"/>
                    <a:pt x="1414" y="1479"/>
                    <a:pt x="1414" y="1479"/>
                  </a:cubicBezTo>
                  <a:cubicBezTo>
                    <a:pt x="1414" y="1455"/>
                    <a:pt x="1414" y="1455"/>
                    <a:pt x="1414" y="1455"/>
                  </a:cubicBezTo>
                  <a:cubicBezTo>
                    <a:pt x="1547" y="1455"/>
                    <a:pt x="1547" y="1455"/>
                    <a:pt x="1547" y="1455"/>
                  </a:cubicBezTo>
                  <a:cubicBezTo>
                    <a:pt x="1547" y="1611"/>
                    <a:pt x="1547" y="1611"/>
                    <a:pt x="1547" y="1611"/>
                  </a:cubicBezTo>
                  <a:cubicBezTo>
                    <a:pt x="1076" y="1611"/>
                    <a:pt x="1076" y="1611"/>
                    <a:pt x="1076" y="1611"/>
                  </a:cubicBezTo>
                  <a:cubicBezTo>
                    <a:pt x="1076" y="1727"/>
                    <a:pt x="1076" y="1727"/>
                    <a:pt x="1076" y="1727"/>
                  </a:cubicBezTo>
                  <a:cubicBezTo>
                    <a:pt x="1318" y="1727"/>
                    <a:pt x="1318" y="1727"/>
                    <a:pt x="1318" y="1727"/>
                  </a:cubicBezTo>
                  <a:cubicBezTo>
                    <a:pt x="1313" y="1749"/>
                    <a:pt x="1306" y="1776"/>
                    <a:pt x="1296" y="1808"/>
                  </a:cubicBezTo>
                  <a:cubicBezTo>
                    <a:pt x="1287" y="1840"/>
                    <a:pt x="1273" y="1873"/>
                    <a:pt x="1254" y="1909"/>
                  </a:cubicBezTo>
                  <a:cubicBezTo>
                    <a:pt x="1236" y="1945"/>
                    <a:pt x="1212" y="1981"/>
                    <a:pt x="1183" y="2019"/>
                  </a:cubicBezTo>
                  <a:cubicBezTo>
                    <a:pt x="1154" y="2056"/>
                    <a:pt x="1119" y="2092"/>
                    <a:pt x="1076" y="2126"/>
                  </a:cubicBezTo>
                  <a:cubicBezTo>
                    <a:pt x="1176" y="2220"/>
                    <a:pt x="1176" y="2220"/>
                    <a:pt x="1176" y="2220"/>
                  </a:cubicBezTo>
                  <a:cubicBezTo>
                    <a:pt x="1234" y="2176"/>
                    <a:pt x="1285" y="2134"/>
                    <a:pt x="1327" y="2094"/>
                  </a:cubicBezTo>
                  <a:cubicBezTo>
                    <a:pt x="1370" y="2053"/>
                    <a:pt x="1406" y="2015"/>
                    <a:pt x="1435" y="1978"/>
                  </a:cubicBezTo>
                  <a:cubicBezTo>
                    <a:pt x="1464" y="1941"/>
                    <a:pt x="1488" y="1907"/>
                    <a:pt x="1505" y="1875"/>
                  </a:cubicBezTo>
                  <a:cubicBezTo>
                    <a:pt x="1523" y="1843"/>
                    <a:pt x="1537" y="1814"/>
                    <a:pt x="1547" y="1789"/>
                  </a:cubicBezTo>
                  <a:cubicBezTo>
                    <a:pt x="1547" y="2234"/>
                    <a:pt x="1547" y="2234"/>
                    <a:pt x="1547" y="2234"/>
                  </a:cubicBezTo>
                  <a:cubicBezTo>
                    <a:pt x="1811" y="2234"/>
                    <a:pt x="1811" y="2234"/>
                    <a:pt x="1811" y="2234"/>
                  </a:cubicBezTo>
                  <a:cubicBezTo>
                    <a:pt x="1811" y="1787"/>
                    <a:pt x="1811" y="1787"/>
                    <a:pt x="1811" y="1787"/>
                  </a:cubicBezTo>
                  <a:cubicBezTo>
                    <a:pt x="1823" y="1812"/>
                    <a:pt x="1839" y="1841"/>
                    <a:pt x="1858" y="1874"/>
                  </a:cubicBezTo>
                  <a:cubicBezTo>
                    <a:pt x="1876" y="1906"/>
                    <a:pt x="1900" y="1941"/>
                    <a:pt x="1928" y="1976"/>
                  </a:cubicBezTo>
                  <a:cubicBezTo>
                    <a:pt x="1956" y="2012"/>
                    <a:pt x="1989" y="2049"/>
                    <a:pt x="2027" y="2087"/>
                  </a:cubicBezTo>
                  <a:cubicBezTo>
                    <a:pt x="2065" y="2125"/>
                    <a:pt x="2110" y="2162"/>
                    <a:pt x="2161" y="2200"/>
                  </a:cubicBezTo>
                  <a:cubicBezTo>
                    <a:pt x="2311" y="2026"/>
                    <a:pt x="2311" y="2026"/>
                    <a:pt x="2311" y="2026"/>
                  </a:cubicBezTo>
                  <a:cubicBezTo>
                    <a:pt x="2261" y="2002"/>
                    <a:pt x="2212" y="1974"/>
                    <a:pt x="2163" y="1943"/>
                  </a:cubicBezTo>
                  <a:cubicBezTo>
                    <a:pt x="2122" y="1916"/>
                    <a:pt x="2079" y="1884"/>
                    <a:pt x="2035" y="1848"/>
                  </a:cubicBezTo>
                  <a:close/>
                  <a:moveTo>
                    <a:pt x="1414" y="1343"/>
                  </a:moveTo>
                  <a:cubicBezTo>
                    <a:pt x="1414" y="1129"/>
                    <a:pt x="1414" y="1129"/>
                    <a:pt x="1414" y="1129"/>
                  </a:cubicBezTo>
                  <a:cubicBezTo>
                    <a:pt x="1455" y="1122"/>
                    <a:pt x="1497" y="1116"/>
                    <a:pt x="1541" y="1111"/>
                  </a:cubicBezTo>
                  <a:cubicBezTo>
                    <a:pt x="1578" y="1106"/>
                    <a:pt x="1621" y="1102"/>
                    <a:pt x="1668" y="1097"/>
                  </a:cubicBezTo>
                  <a:cubicBezTo>
                    <a:pt x="1716" y="1093"/>
                    <a:pt x="1763" y="1091"/>
                    <a:pt x="1811" y="1091"/>
                  </a:cubicBezTo>
                  <a:cubicBezTo>
                    <a:pt x="1863" y="1091"/>
                    <a:pt x="1896" y="1100"/>
                    <a:pt x="1910" y="1116"/>
                  </a:cubicBezTo>
                  <a:cubicBezTo>
                    <a:pt x="1924" y="1133"/>
                    <a:pt x="1931" y="1155"/>
                    <a:pt x="1931" y="1182"/>
                  </a:cubicBezTo>
                  <a:cubicBezTo>
                    <a:pt x="1931" y="1254"/>
                    <a:pt x="1931" y="1254"/>
                    <a:pt x="1931" y="1254"/>
                  </a:cubicBezTo>
                  <a:cubicBezTo>
                    <a:pt x="1929" y="1271"/>
                    <a:pt x="1925" y="1286"/>
                    <a:pt x="1918" y="1299"/>
                  </a:cubicBezTo>
                  <a:cubicBezTo>
                    <a:pt x="1910" y="1310"/>
                    <a:pt x="1899" y="1320"/>
                    <a:pt x="1883" y="1329"/>
                  </a:cubicBezTo>
                  <a:cubicBezTo>
                    <a:pt x="1867" y="1338"/>
                    <a:pt x="1843" y="1343"/>
                    <a:pt x="1811" y="1343"/>
                  </a:cubicBezTo>
                  <a:cubicBezTo>
                    <a:pt x="1414" y="1343"/>
                    <a:pt x="1414" y="1343"/>
                    <a:pt x="1414" y="1343"/>
                  </a:cubicBezTo>
                  <a:close/>
                  <a:moveTo>
                    <a:pt x="1414" y="1343"/>
                  </a:moveTo>
                  <a:cubicBezTo>
                    <a:pt x="1414" y="1343"/>
                    <a:pt x="1414" y="1343"/>
                    <a:pt x="1414" y="1343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4" name="组合 43"/>
          <p:cNvGrpSpPr/>
          <p:nvPr/>
        </p:nvGrpSpPr>
        <p:grpSpPr>
          <a:xfrm>
            <a:off x="4884662" y="1547338"/>
            <a:ext cx="609600" cy="609788"/>
            <a:chOff x="5128260" y="2514600"/>
            <a:chExt cx="609600" cy="609600"/>
          </a:xfrm>
          <a:solidFill>
            <a:schemeClr val="accent3"/>
          </a:solidFill>
        </p:grpSpPr>
        <p:sp>
          <p:nvSpPr>
            <p:cNvPr id="46" name="椭圆 45"/>
            <p:cNvSpPr/>
            <p:nvPr/>
          </p:nvSpPr>
          <p:spPr>
            <a:xfrm>
              <a:off x="5128260" y="2514600"/>
              <a:ext cx="609600" cy="609600"/>
            </a:xfrm>
            <a:prstGeom prst="ellipse">
              <a:avLst/>
            </a:prstGeom>
            <a:grp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7" name="Freeform 9"/>
            <p:cNvSpPr>
              <a:spLocks noEditPoints="1"/>
            </p:cNvSpPr>
            <p:nvPr/>
          </p:nvSpPr>
          <p:spPr bwMode="auto">
            <a:xfrm>
              <a:off x="5238147" y="2683944"/>
              <a:ext cx="367316" cy="287855"/>
            </a:xfrm>
            <a:custGeom>
              <a:avLst/>
              <a:gdLst>
                <a:gd name="T0" fmla="*/ 2734 w 2822"/>
                <a:gd name="T1" fmla="*/ 134 h 2210"/>
                <a:gd name="T2" fmla="*/ 2612 w 2822"/>
                <a:gd name="T3" fmla="*/ 209 h 2210"/>
                <a:gd name="T4" fmla="*/ 2583 w 2822"/>
                <a:gd name="T5" fmla="*/ 333 h 2210"/>
                <a:gd name="T6" fmla="*/ 720 w 2822"/>
                <a:gd name="T7" fmla="*/ 333 h 2210"/>
                <a:gd name="T8" fmla="*/ 666 w 2822"/>
                <a:gd name="T9" fmla="*/ 80 h 2210"/>
                <a:gd name="T10" fmla="*/ 567 w 2822"/>
                <a:gd name="T11" fmla="*/ 0 h 2210"/>
                <a:gd name="T12" fmla="*/ 101 w 2822"/>
                <a:gd name="T13" fmla="*/ 0 h 2210"/>
                <a:gd name="T14" fmla="*/ 0 w 2822"/>
                <a:gd name="T15" fmla="*/ 101 h 2210"/>
                <a:gd name="T16" fmla="*/ 101 w 2822"/>
                <a:gd name="T17" fmla="*/ 203 h 2210"/>
                <a:gd name="T18" fmla="*/ 485 w 2822"/>
                <a:gd name="T19" fmla="*/ 203 h 2210"/>
                <a:gd name="T20" fmla="*/ 746 w 2822"/>
                <a:gd name="T21" fmla="*/ 1432 h 2210"/>
                <a:gd name="T22" fmla="*/ 846 w 2822"/>
                <a:gd name="T23" fmla="*/ 1512 h 2210"/>
                <a:gd name="T24" fmla="*/ 2435 w 2822"/>
                <a:gd name="T25" fmla="*/ 1512 h 2210"/>
                <a:gd name="T26" fmla="*/ 2534 w 2822"/>
                <a:gd name="T27" fmla="*/ 1433 h 2210"/>
                <a:gd name="T28" fmla="*/ 2809 w 2822"/>
                <a:gd name="T29" fmla="*/ 255 h 2210"/>
                <a:gd name="T30" fmla="*/ 2734 w 2822"/>
                <a:gd name="T31" fmla="*/ 134 h 2210"/>
                <a:gd name="T32" fmla="*/ 1404 w 2822"/>
                <a:gd name="T33" fmla="*/ 842 h 2210"/>
                <a:gd name="T34" fmla="*/ 1404 w 2822"/>
                <a:gd name="T35" fmla="*/ 536 h 2210"/>
                <a:gd name="T36" fmla="*/ 1895 w 2822"/>
                <a:gd name="T37" fmla="*/ 536 h 2210"/>
                <a:gd name="T38" fmla="*/ 1895 w 2822"/>
                <a:gd name="T39" fmla="*/ 842 h 2210"/>
                <a:gd name="T40" fmla="*/ 1404 w 2822"/>
                <a:gd name="T41" fmla="*/ 842 h 2210"/>
                <a:gd name="T42" fmla="*/ 1895 w 2822"/>
                <a:gd name="T43" fmla="*/ 963 h 2210"/>
                <a:gd name="T44" fmla="*/ 1895 w 2822"/>
                <a:gd name="T45" fmla="*/ 1309 h 2210"/>
                <a:gd name="T46" fmla="*/ 1404 w 2822"/>
                <a:gd name="T47" fmla="*/ 1309 h 2210"/>
                <a:gd name="T48" fmla="*/ 1404 w 2822"/>
                <a:gd name="T49" fmla="*/ 963 h 2210"/>
                <a:gd name="T50" fmla="*/ 1895 w 2822"/>
                <a:gd name="T51" fmla="*/ 963 h 2210"/>
                <a:gd name="T52" fmla="*/ 2016 w 2822"/>
                <a:gd name="T53" fmla="*/ 536 h 2210"/>
                <a:gd name="T54" fmla="*/ 2536 w 2822"/>
                <a:gd name="T55" fmla="*/ 536 h 2210"/>
                <a:gd name="T56" fmla="*/ 2464 w 2822"/>
                <a:gd name="T57" fmla="*/ 842 h 2210"/>
                <a:gd name="T58" fmla="*/ 2016 w 2822"/>
                <a:gd name="T59" fmla="*/ 842 h 2210"/>
                <a:gd name="T60" fmla="*/ 2016 w 2822"/>
                <a:gd name="T61" fmla="*/ 536 h 2210"/>
                <a:gd name="T62" fmla="*/ 1282 w 2822"/>
                <a:gd name="T63" fmla="*/ 536 h 2210"/>
                <a:gd name="T64" fmla="*/ 1282 w 2822"/>
                <a:gd name="T65" fmla="*/ 842 h 2210"/>
                <a:gd name="T66" fmla="*/ 828 w 2822"/>
                <a:gd name="T67" fmla="*/ 842 h 2210"/>
                <a:gd name="T68" fmla="*/ 763 w 2822"/>
                <a:gd name="T69" fmla="*/ 536 h 2210"/>
                <a:gd name="T70" fmla="*/ 1282 w 2822"/>
                <a:gd name="T71" fmla="*/ 536 h 2210"/>
                <a:gd name="T72" fmla="*/ 854 w 2822"/>
                <a:gd name="T73" fmla="*/ 963 h 2210"/>
                <a:gd name="T74" fmla="*/ 1282 w 2822"/>
                <a:gd name="T75" fmla="*/ 963 h 2210"/>
                <a:gd name="T76" fmla="*/ 1282 w 2822"/>
                <a:gd name="T77" fmla="*/ 1309 h 2210"/>
                <a:gd name="T78" fmla="*/ 928 w 2822"/>
                <a:gd name="T79" fmla="*/ 1309 h 2210"/>
                <a:gd name="T80" fmla="*/ 854 w 2822"/>
                <a:gd name="T81" fmla="*/ 963 h 2210"/>
                <a:gd name="T82" fmla="*/ 2355 w 2822"/>
                <a:gd name="T83" fmla="*/ 1309 h 2210"/>
                <a:gd name="T84" fmla="*/ 2016 w 2822"/>
                <a:gd name="T85" fmla="*/ 1309 h 2210"/>
                <a:gd name="T86" fmla="*/ 2016 w 2822"/>
                <a:gd name="T87" fmla="*/ 963 h 2210"/>
                <a:gd name="T88" fmla="*/ 2436 w 2822"/>
                <a:gd name="T89" fmla="*/ 963 h 2210"/>
                <a:gd name="T90" fmla="*/ 2355 w 2822"/>
                <a:gd name="T91" fmla="*/ 1309 h 2210"/>
                <a:gd name="T92" fmla="*/ 1153 w 2822"/>
                <a:gd name="T93" fmla="*/ 1757 h 2210"/>
                <a:gd name="T94" fmla="*/ 927 w 2822"/>
                <a:gd name="T95" fmla="*/ 1984 h 2210"/>
                <a:gd name="T96" fmla="*/ 1153 w 2822"/>
                <a:gd name="T97" fmla="*/ 2210 h 2210"/>
                <a:gd name="T98" fmla="*/ 1379 w 2822"/>
                <a:gd name="T99" fmla="*/ 1984 h 2210"/>
                <a:gd name="T100" fmla="*/ 1153 w 2822"/>
                <a:gd name="T101" fmla="*/ 1757 h 2210"/>
                <a:gd name="T102" fmla="*/ 2126 w 2822"/>
                <a:gd name="T103" fmla="*/ 1757 h 2210"/>
                <a:gd name="T104" fmla="*/ 1900 w 2822"/>
                <a:gd name="T105" fmla="*/ 1984 h 2210"/>
                <a:gd name="T106" fmla="*/ 2126 w 2822"/>
                <a:gd name="T107" fmla="*/ 2210 h 2210"/>
                <a:gd name="T108" fmla="*/ 2353 w 2822"/>
                <a:gd name="T109" fmla="*/ 1984 h 2210"/>
                <a:gd name="T110" fmla="*/ 2126 w 2822"/>
                <a:gd name="T111" fmla="*/ 1757 h 2210"/>
                <a:gd name="T112" fmla="*/ 2126 w 2822"/>
                <a:gd name="T113" fmla="*/ 1757 h 2210"/>
                <a:gd name="T114" fmla="*/ 2126 w 2822"/>
                <a:gd name="T115" fmla="*/ 1757 h 2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22" h="2210">
                  <a:moveTo>
                    <a:pt x="2734" y="134"/>
                  </a:moveTo>
                  <a:cubicBezTo>
                    <a:pt x="2679" y="121"/>
                    <a:pt x="2625" y="155"/>
                    <a:pt x="2612" y="209"/>
                  </a:cubicBezTo>
                  <a:cubicBezTo>
                    <a:pt x="2583" y="333"/>
                    <a:pt x="2583" y="333"/>
                    <a:pt x="2583" y="333"/>
                  </a:cubicBezTo>
                  <a:cubicBezTo>
                    <a:pt x="720" y="333"/>
                    <a:pt x="720" y="333"/>
                    <a:pt x="720" y="333"/>
                  </a:cubicBezTo>
                  <a:cubicBezTo>
                    <a:pt x="666" y="80"/>
                    <a:pt x="666" y="80"/>
                    <a:pt x="666" y="80"/>
                  </a:cubicBezTo>
                  <a:cubicBezTo>
                    <a:pt x="656" y="33"/>
                    <a:pt x="615" y="0"/>
                    <a:pt x="567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45" y="0"/>
                    <a:pt x="0" y="45"/>
                    <a:pt x="0" y="101"/>
                  </a:cubicBezTo>
                  <a:cubicBezTo>
                    <a:pt x="0" y="157"/>
                    <a:pt x="45" y="203"/>
                    <a:pt x="101" y="203"/>
                  </a:cubicBezTo>
                  <a:cubicBezTo>
                    <a:pt x="485" y="203"/>
                    <a:pt x="485" y="203"/>
                    <a:pt x="485" y="203"/>
                  </a:cubicBezTo>
                  <a:cubicBezTo>
                    <a:pt x="746" y="1432"/>
                    <a:pt x="746" y="1432"/>
                    <a:pt x="746" y="1432"/>
                  </a:cubicBezTo>
                  <a:cubicBezTo>
                    <a:pt x="756" y="1478"/>
                    <a:pt x="798" y="1512"/>
                    <a:pt x="846" y="1512"/>
                  </a:cubicBezTo>
                  <a:cubicBezTo>
                    <a:pt x="2435" y="1512"/>
                    <a:pt x="2435" y="1512"/>
                    <a:pt x="2435" y="1512"/>
                  </a:cubicBezTo>
                  <a:cubicBezTo>
                    <a:pt x="2482" y="1512"/>
                    <a:pt x="2523" y="1479"/>
                    <a:pt x="2534" y="1433"/>
                  </a:cubicBezTo>
                  <a:cubicBezTo>
                    <a:pt x="2809" y="255"/>
                    <a:pt x="2809" y="255"/>
                    <a:pt x="2809" y="255"/>
                  </a:cubicBezTo>
                  <a:cubicBezTo>
                    <a:pt x="2822" y="201"/>
                    <a:pt x="2788" y="146"/>
                    <a:pt x="2734" y="134"/>
                  </a:cubicBezTo>
                  <a:close/>
                  <a:moveTo>
                    <a:pt x="1404" y="842"/>
                  </a:moveTo>
                  <a:cubicBezTo>
                    <a:pt x="1404" y="536"/>
                    <a:pt x="1404" y="536"/>
                    <a:pt x="1404" y="536"/>
                  </a:cubicBezTo>
                  <a:cubicBezTo>
                    <a:pt x="1895" y="536"/>
                    <a:pt x="1895" y="536"/>
                    <a:pt x="1895" y="536"/>
                  </a:cubicBezTo>
                  <a:cubicBezTo>
                    <a:pt x="1895" y="842"/>
                    <a:pt x="1895" y="842"/>
                    <a:pt x="1895" y="842"/>
                  </a:cubicBezTo>
                  <a:cubicBezTo>
                    <a:pt x="1404" y="842"/>
                    <a:pt x="1404" y="842"/>
                    <a:pt x="1404" y="842"/>
                  </a:cubicBezTo>
                  <a:close/>
                  <a:moveTo>
                    <a:pt x="1895" y="963"/>
                  </a:moveTo>
                  <a:cubicBezTo>
                    <a:pt x="1895" y="1309"/>
                    <a:pt x="1895" y="1309"/>
                    <a:pt x="1895" y="1309"/>
                  </a:cubicBezTo>
                  <a:cubicBezTo>
                    <a:pt x="1404" y="1309"/>
                    <a:pt x="1404" y="1309"/>
                    <a:pt x="1404" y="1309"/>
                  </a:cubicBezTo>
                  <a:cubicBezTo>
                    <a:pt x="1404" y="963"/>
                    <a:pt x="1404" y="963"/>
                    <a:pt x="1404" y="963"/>
                  </a:cubicBezTo>
                  <a:cubicBezTo>
                    <a:pt x="1895" y="963"/>
                    <a:pt x="1895" y="963"/>
                    <a:pt x="1895" y="963"/>
                  </a:cubicBezTo>
                  <a:close/>
                  <a:moveTo>
                    <a:pt x="2016" y="536"/>
                  </a:moveTo>
                  <a:cubicBezTo>
                    <a:pt x="2536" y="536"/>
                    <a:pt x="2536" y="536"/>
                    <a:pt x="2536" y="536"/>
                  </a:cubicBezTo>
                  <a:cubicBezTo>
                    <a:pt x="2464" y="842"/>
                    <a:pt x="2464" y="842"/>
                    <a:pt x="2464" y="842"/>
                  </a:cubicBezTo>
                  <a:cubicBezTo>
                    <a:pt x="2016" y="842"/>
                    <a:pt x="2016" y="842"/>
                    <a:pt x="2016" y="842"/>
                  </a:cubicBezTo>
                  <a:cubicBezTo>
                    <a:pt x="2016" y="536"/>
                    <a:pt x="2016" y="536"/>
                    <a:pt x="2016" y="536"/>
                  </a:cubicBezTo>
                  <a:close/>
                  <a:moveTo>
                    <a:pt x="1282" y="536"/>
                  </a:moveTo>
                  <a:cubicBezTo>
                    <a:pt x="1282" y="842"/>
                    <a:pt x="1282" y="842"/>
                    <a:pt x="1282" y="842"/>
                  </a:cubicBezTo>
                  <a:cubicBezTo>
                    <a:pt x="828" y="842"/>
                    <a:pt x="828" y="842"/>
                    <a:pt x="828" y="842"/>
                  </a:cubicBezTo>
                  <a:cubicBezTo>
                    <a:pt x="763" y="536"/>
                    <a:pt x="763" y="536"/>
                    <a:pt x="763" y="536"/>
                  </a:cubicBezTo>
                  <a:cubicBezTo>
                    <a:pt x="1282" y="536"/>
                    <a:pt x="1282" y="536"/>
                    <a:pt x="1282" y="536"/>
                  </a:cubicBezTo>
                  <a:close/>
                  <a:moveTo>
                    <a:pt x="854" y="963"/>
                  </a:moveTo>
                  <a:cubicBezTo>
                    <a:pt x="1282" y="963"/>
                    <a:pt x="1282" y="963"/>
                    <a:pt x="1282" y="963"/>
                  </a:cubicBezTo>
                  <a:cubicBezTo>
                    <a:pt x="1282" y="1309"/>
                    <a:pt x="1282" y="1309"/>
                    <a:pt x="1282" y="1309"/>
                  </a:cubicBezTo>
                  <a:cubicBezTo>
                    <a:pt x="928" y="1309"/>
                    <a:pt x="928" y="1309"/>
                    <a:pt x="928" y="1309"/>
                  </a:cubicBezTo>
                  <a:cubicBezTo>
                    <a:pt x="854" y="963"/>
                    <a:pt x="854" y="963"/>
                    <a:pt x="854" y="963"/>
                  </a:cubicBezTo>
                  <a:close/>
                  <a:moveTo>
                    <a:pt x="2355" y="1309"/>
                  </a:moveTo>
                  <a:cubicBezTo>
                    <a:pt x="2016" y="1309"/>
                    <a:pt x="2016" y="1309"/>
                    <a:pt x="2016" y="1309"/>
                  </a:cubicBezTo>
                  <a:cubicBezTo>
                    <a:pt x="2016" y="963"/>
                    <a:pt x="2016" y="963"/>
                    <a:pt x="2016" y="963"/>
                  </a:cubicBezTo>
                  <a:cubicBezTo>
                    <a:pt x="2436" y="963"/>
                    <a:pt x="2436" y="963"/>
                    <a:pt x="2436" y="963"/>
                  </a:cubicBezTo>
                  <a:cubicBezTo>
                    <a:pt x="2355" y="1309"/>
                    <a:pt x="2355" y="1309"/>
                    <a:pt x="2355" y="1309"/>
                  </a:cubicBezTo>
                  <a:close/>
                  <a:moveTo>
                    <a:pt x="1153" y="1757"/>
                  </a:moveTo>
                  <a:cubicBezTo>
                    <a:pt x="1028" y="1757"/>
                    <a:pt x="927" y="1859"/>
                    <a:pt x="927" y="1984"/>
                  </a:cubicBezTo>
                  <a:cubicBezTo>
                    <a:pt x="927" y="2109"/>
                    <a:pt x="1028" y="2210"/>
                    <a:pt x="1153" y="2210"/>
                  </a:cubicBezTo>
                  <a:cubicBezTo>
                    <a:pt x="1278" y="2210"/>
                    <a:pt x="1379" y="2109"/>
                    <a:pt x="1379" y="1984"/>
                  </a:cubicBezTo>
                  <a:cubicBezTo>
                    <a:pt x="1379" y="1859"/>
                    <a:pt x="1278" y="1757"/>
                    <a:pt x="1153" y="1757"/>
                  </a:cubicBezTo>
                  <a:close/>
                  <a:moveTo>
                    <a:pt x="2126" y="1757"/>
                  </a:moveTo>
                  <a:cubicBezTo>
                    <a:pt x="2001" y="1757"/>
                    <a:pt x="1900" y="1859"/>
                    <a:pt x="1900" y="1984"/>
                  </a:cubicBezTo>
                  <a:cubicBezTo>
                    <a:pt x="1900" y="2109"/>
                    <a:pt x="2001" y="2210"/>
                    <a:pt x="2126" y="2210"/>
                  </a:cubicBezTo>
                  <a:cubicBezTo>
                    <a:pt x="2251" y="2210"/>
                    <a:pt x="2353" y="2109"/>
                    <a:pt x="2353" y="1984"/>
                  </a:cubicBezTo>
                  <a:cubicBezTo>
                    <a:pt x="2353" y="1859"/>
                    <a:pt x="2251" y="1757"/>
                    <a:pt x="2126" y="1757"/>
                  </a:cubicBezTo>
                  <a:close/>
                  <a:moveTo>
                    <a:pt x="2126" y="1757"/>
                  </a:moveTo>
                  <a:cubicBezTo>
                    <a:pt x="2126" y="1757"/>
                    <a:pt x="2126" y="1757"/>
                    <a:pt x="2126" y="1757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5" name="组合 47"/>
          <p:cNvGrpSpPr/>
          <p:nvPr/>
        </p:nvGrpSpPr>
        <p:grpSpPr>
          <a:xfrm>
            <a:off x="3598055" y="1555811"/>
            <a:ext cx="609600" cy="609788"/>
            <a:chOff x="3383280" y="1615440"/>
            <a:chExt cx="609600" cy="609600"/>
          </a:xfrm>
          <a:solidFill>
            <a:schemeClr val="accent2"/>
          </a:solidFill>
        </p:grpSpPr>
        <p:sp>
          <p:nvSpPr>
            <p:cNvPr id="50" name="椭圆 49"/>
            <p:cNvSpPr/>
            <p:nvPr/>
          </p:nvSpPr>
          <p:spPr>
            <a:xfrm>
              <a:off x="3383280" y="1615440"/>
              <a:ext cx="609600" cy="609600"/>
            </a:xfrm>
            <a:prstGeom prst="ellipse">
              <a:avLst/>
            </a:prstGeom>
            <a:grp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52" name="Freeform 13"/>
            <p:cNvSpPr>
              <a:spLocks noEditPoints="1"/>
            </p:cNvSpPr>
            <p:nvPr/>
          </p:nvSpPr>
          <p:spPr bwMode="auto">
            <a:xfrm>
              <a:off x="3519488" y="1751013"/>
              <a:ext cx="338137" cy="338137"/>
            </a:xfrm>
            <a:custGeom>
              <a:avLst/>
              <a:gdLst>
                <a:gd name="T0" fmla="*/ 2767 w 3278"/>
                <a:gd name="T1" fmla="*/ 1785 h 3276"/>
                <a:gd name="T2" fmla="*/ 2897 w 3278"/>
                <a:gd name="T3" fmla="*/ 1239 h 3276"/>
                <a:gd name="T4" fmla="*/ 1639 w 3278"/>
                <a:gd name="T5" fmla="*/ 0 h 3276"/>
                <a:gd name="T6" fmla="*/ 381 w 3278"/>
                <a:gd name="T7" fmla="*/ 1239 h 3276"/>
                <a:gd name="T8" fmla="*/ 511 w 3278"/>
                <a:gd name="T9" fmla="*/ 1785 h 3276"/>
                <a:gd name="T10" fmla="*/ 0 w 3278"/>
                <a:gd name="T11" fmla="*/ 2657 h 3276"/>
                <a:gd name="T12" fmla="*/ 653 w 3278"/>
                <a:gd name="T13" fmla="*/ 2789 h 3276"/>
                <a:gd name="T14" fmla="*/ 1090 w 3278"/>
                <a:gd name="T15" fmla="*/ 3276 h 3276"/>
                <a:gd name="T16" fmla="*/ 1559 w 3278"/>
                <a:gd name="T17" fmla="*/ 2475 h 3276"/>
                <a:gd name="T18" fmla="*/ 1639 w 3278"/>
                <a:gd name="T19" fmla="*/ 2479 h 3276"/>
                <a:gd name="T20" fmla="*/ 1719 w 3278"/>
                <a:gd name="T21" fmla="*/ 2475 h 3276"/>
                <a:gd name="T22" fmla="*/ 2189 w 3278"/>
                <a:gd name="T23" fmla="*/ 3276 h 3276"/>
                <a:gd name="T24" fmla="*/ 2626 w 3278"/>
                <a:gd name="T25" fmla="*/ 2789 h 3276"/>
                <a:gd name="T26" fmla="*/ 3278 w 3278"/>
                <a:gd name="T27" fmla="*/ 2657 h 3276"/>
                <a:gd name="T28" fmla="*/ 2767 w 3278"/>
                <a:gd name="T29" fmla="*/ 1785 h 3276"/>
                <a:gd name="T30" fmla="*/ 1065 w 3278"/>
                <a:gd name="T31" fmla="*/ 2905 h 3276"/>
                <a:gd name="T32" fmla="*/ 760 w 3278"/>
                <a:gd name="T33" fmla="*/ 2612 h 3276"/>
                <a:gd name="T34" fmla="*/ 339 w 3278"/>
                <a:gd name="T35" fmla="*/ 2491 h 3276"/>
                <a:gd name="T36" fmla="*/ 636 w 3278"/>
                <a:gd name="T37" fmla="*/ 1985 h 3276"/>
                <a:gd name="T38" fmla="*/ 1337 w 3278"/>
                <a:gd name="T39" fmla="*/ 2441 h 3276"/>
                <a:gd name="T40" fmla="*/ 1065 w 3278"/>
                <a:gd name="T41" fmla="*/ 2905 h 3276"/>
                <a:gd name="T42" fmla="*/ 1639 w 3278"/>
                <a:gd name="T43" fmla="*/ 2253 h 3276"/>
                <a:gd name="T44" fmla="*/ 616 w 3278"/>
                <a:gd name="T45" fmla="*/ 1228 h 3276"/>
                <a:gd name="T46" fmla="*/ 1639 w 3278"/>
                <a:gd name="T47" fmla="*/ 203 h 3276"/>
                <a:gd name="T48" fmla="*/ 2662 w 3278"/>
                <a:gd name="T49" fmla="*/ 1228 h 3276"/>
                <a:gd name="T50" fmla="*/ 1639 w 3278"/>
                <a:gd name="T51" fmla="*/ 2253 h 3276"/>
                <a:gd name="T52" fmla="*/ 2518 w 3278"/>
                <a:gd name="T53" fmla="*/ 2612 h 3276"/>
                <a:gd name="T54" fmla="*/ 2213 w 3278"/>
                <a:gd name="T55" fmla="*/ 2905 h 3276"/>
                <a:gd name="T56" fmla="*/ 1941 w 3278"/>
                <a:gd name="T57" fmla="*/ 2442 h 3276"/>
                <a:gd name="T58" fmla="*/ 2642 w 3278"/>
                <a:gd name="T59" fmla="*/ 1985 h 3276"/>
                <a:gd name="T60" fmla="*/ 2939 w 3278"/>
                <a:gd name="T61" fmla="*/ 2492 h 3276"/>
                <a:gd name="T62" fmla="*/ 2518 w 3278"/>
                <a:gd name="T63" fmla="*/ 2612 h 3276"/>
                <a:gd name="T64" fmla="*/ 1639 w 3278"/>
                <a:gd name="T65" fmla="*/ 512 h 3276"/>
                <a:gd name="T66" fmla="*/ 922 w 3278"/>
                <a:gd name="T67" fmla="*/ 1229 h 3276"/>
                <a:gd name="T68" fmla="*/ 1639 w 3278"/>
                <a:gd name="T69" fmla="*/ 1945 h 3276"/>
                <a:gd name="T70" fmla="*/ 2356 w 3278"/>
                <a:gd name="T71" fmla="*/ 1229 h 3276"/>
                <a:gd name="T72" fmla="*/ 1639 w 3278"/>
                <a:gd name="T73" fmla="*/ 512 h 3276"/>
                <a:gd name="T74" fmla="*/ 1639 w 3278"/>
                <a:gd name="T75" fmla="*/ 1741 h 3276"/>
                <a:gd name="T76" fmla="*/ 1127 w 3278"/>
                <a:gd name="T77" fmla="*/ 1229 h 3276"/>
                <a:gd name="T78" fmla="*/ 1639 w 3278"/>
                <a:gd name="T79" fmla="*/ 717 h 3276"/>
                <a:gd name="T80" fmla="*/ 2151 w 3278"/>
                <a:gd name="T81" fmla="*/ 1229 h 3276"/>
                <a:gd name="T82" fmla="*/ 1639 w 3278"/>
                <a:gd name="T83" fmla="*/ 1741 h 3276"/>
                <a:gd name="T84" fmla="*/ 1639 w 3278"/>
                <a:gd name="T85" fmla="*/ 1741 h 3276"/>
                <a:gd name="T86" fmla="*/ 1639 w 3278"/>
                <a:gd name="T87" fmla="*/ 1741 h 3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278" h="3276">
                  <a:moveTo>
                    <a:pt x="2767" y="1785"/>
                  </a:moveTo>
                  <a:cubicBezTo>
                    <a:pt x="2850" y="1620"/>
                    <a:pt x="2897" y="1436"/>
                    <a:pt x="2897" y="1239"/>
                  </a:cubicBezTo>
                  <a:cubicBezTo>
                    <a:pt x="2897" y="555"/>
                    <a:pt x="2334" y="0"/>
                    <a:pt x="1639" y="0"/>
                  </a:cubicBezTo>
                  <a:cubicBezTo>
                    <a:pt x="944" y="0"/>
                    <a:pt x="381" y="555"/>
                    <a:pt x="381" y="1239"/>
                  </a:cubicBezTo>
                  <a:cubicBezTo>
                    <a:pt x="381" y="1436"/>
                    <a:pt x="428" y="1620"/>
                    <a:pt x="511" y="1785"/>
                  </a:cubicBezTo>
                  <a:cubicBezTo>
                    <a:pt x="0" y="2657"/>
                    <a:pt x="0" y="2657"/>
                    <a:pt x="0" y="2657"/>
                  </a:cubicBezTo>
                  <a:cubicBezTo>
                    <a:pt x="0" y="2657"/>
                    <a:pt x="324" y="2721"/>
                    <a:pt x="653" y="2789"/>
                  </a:cubicBezTo>
                  <a:cubicBezTo>
                    <a:pt x="872" y="3033"/>
                    <a:pt x="1090" y="3276"/>
                    <a:pt x="1090" y="3276"/>
                  </a:cubicBezTo>
                  <a:cubicBezTo>
                    <a:pt x="1559" y="2475"/>
                    <a:pt x="1559" y="2475"/>
                    <a:pt x="1559" y="2475"/>
                  </a:cubicBezTo>
                  <a:cubicBezTo>
                    <a:pt x="1586" y="2477"/>
                    <a:pt x="1612" y="2479"/>
                    <a:pt x="1639" y="2479"/>
                  </a:cubicBezTo>
                  <a:cubicBezTo>
                    <a:pt x="1666" y="2479"/>
                    <a:pt x="1692" y="2477"/>
                    <a:pt x="1719" y="2475"/>
                  </a:cubicBezTo>
                  <a:cubicBezTo>
                    <a:pt x="2189" y="3276"/>
                    <a:pt x="2189" y="3276"/>
                    <a:pt x="2189" y="3276"/>
                  </a:cubicBezTo>
                  <a:cubicBezTo>
                    <a:pt x="2189" y="3276"/>
                    <a:pt x="2407" y="3033"/>
                    <a:pt x="2626" y="2789"/>
                  </a:cubicBezTo>
                  <a:cubicBezTo>
                    <a:pt x="2954" y="2722"/>
                    <a:pt x="3278" y="2657"/>
                    <a:pt x="3278" y="2657"/>
                  </a:cubicBezTo>
                  <a:cubicBezTo>
                    <a:pt x="2767" y="1785"/>
                    <a:pt x="2767" y="1785"/>
                    <a:pt x="2767" y="1785"/>
                  </a:cubicBezTo>
                  <a:close/>
                  <a:moveTo>
                    <a:pt x="1065" y="2905"/>
                  </a:moveTo>
                  <a:cubicBezTo>
                    <a:pt x="1065" y="2905"/>
                    <a:pt x="908" y="2756"/>
                    <a:pt x="760" y="2612"/>
                  </a:cubicBezTo>
                  <a:cubicBezTo>
                    <a:pt x="550" y="2552"/>
                    <a:pt x="339" y="2491"/>
                    <a:pt x="339" y="2491"/>
                  </a:cubicBezTo>
                  <a:cubicBezTo>
                    <a:pt x="636" y="1985"/>
                    <a:pt x="636" y="1985"/>
                    <a:pt x="636" y="1985"/>
                  </a:cubicBezTo>
                  <a:cubicBezTo>
                    <a:pt x="807" y="2208"/>
                    <a:pt x="1052" y="2372"/>
                    <a:pt x="1337" y="2441"/>
                  </a:cubicBezTo>
                  <a:cubicBezTo>
                    <a:pt x="1065" y="2905"/>
                    <a:pt x="1065" y="2905"/>
                    <a:pt x="1065" y="2905"/>
                  </a:cubicBezTo>
                  <a:close/>
                  <a:moveTo>
                    <a:pt x="1639" y="2253"/>
                  </a:moveTo>
                  <a:cubicBezTo>
                    <a:pt x="1074" y="2253"/>
                    <a:pt x="616" y="1794"/>
                    <a:pt x="616" y="1228"/>
                  </a:cubicBezTo>
                  <a:cubicBezTo>
                    <a:pt x="616" y="662"/>
                    <a:pt x="1074" y="203"/>
                    <a:pt x="1639" y="203"/>
                  </a:cubicBezTo>
                  <a:cubicBezTo>
                    <a:pt x="2204" y="203"/>
                    <a:pt x="2662" y="662"/>
                    <a:pt x="2662" y="1228"/>
                  </a:cubicBezTo>
                  <a:cubicBezTo>
                    <a:pt x="2662" y="1794"/>
                    <a:pt x="2204" y="2253"/>
                    <a:pt x="1639" y="2253"/>
                  </a:cubicBezTo>
                  <a:close/>
                  <a:moveTo>
                    <a:pt x="2518" y="2612"/>
                  </a:moveTo>
                  <a:cubicBezTo>
                    <a:pt x="2370" y="2756"/>
                    <a:pt x="2213" y="2905"/>
                    <a:pt x="2213" y="2905"/>
                  </a:cubicBezTo>
                  <a:cubicBezTo>
                    <a:pt x="1941" y="2442"/>
                    <a:pt x="1941" y="2442"/>
                    <a:pt x="1941" y="2442"/>
                  </a:cubicBezTo>
                  <a:cubicBezTo>
                    <a:pt x="2226" y="2372"/>
                    <a:pt x="2471" y="2208"/>
                    <a:pt x="2642" y="1985"/>
                  </a:cubicBezTo>
                  <a:cubicBezTo>
                    <a:pt x="2939" y="2492"/>
                    <a:pt x="2939" y="2492"/>
                    <a:pt x="2939" y="2492"/>
                  </a:cubicBezTo>
                  <a:cubicBezTo>
                    <a:pt x="2939" y="2492"/>
                    <a:pt x="2728" y="2552"/>
                    <a:pt x="2518" y="2612"/>
                  </a:cubicBezTo>
                  <a:close/>
                  <a:moveTo>
                    <a:pt x="1639" y="512"/>
                  </a:moveTo>
                  <a:cubicBezTo>
                    <a:pt x="1243" y="512"/>
                    <a:pt x="922" y="833"/>
                    <a:pt x="922" y="1229"/>
                  </a:cubicBezTo>
                  <a:cubicBezTo>
                    <a:pt x="922" y="1624"/>
                    <a:pt x="1243" y="1945"/>
                    <a:pt x="1639" y="1945"/>
                  </a:cubicBezTo>
                  <a:cubicBezTo>
                    <a:pt x="2035" y="1945"/>
                    <a:pt x="2356" y="1624"/>
                    <a:pt x="2356" y="1229"/>
                  </a:cubicBezTo>
                  <a:cubicBezTo>
                    <a:pt x="2356" y="833"/>
                    <a:pt x="2035" y="512"/>
                    <a:pt x="1639" y="512"/>
                  </a:cubicBezTo>
                  <a:close/>
                  <a:moveTo>
                    <a:pt x="1639" y="1741"/>
                  </a:moveTo>
                  <a:cubicBezTo>
                    <a:pt x="1356" y="1741"/>
                    <a:pt x="1127" y="1511"/>
                    <a:pt x="1127" y="1229"/>
                  </a:cubicBezTo>
                  <a:cubicBezTo>
                    <a:pt x="1127" y="946"/>
                    <a:pt x="1356" y="717"/>
                    <a:pt x="1639" y="717"/>
                  </a:cubicBezTo>
                  <a:cubicBezTo>
                    <a:pt x="1922" y="717"/>
                    <a:pt x="2151" y="946"/>
                    <a:pt x="2151" y="1229"/>
                  </a:cubicBezTo>
                  <a:cubicBezTo>
                    <a:pt x="2151" y="1511"/>
                    <a:pt x="1922" y="1741"/>
                    <a:pt x="1639" y="1741"/>
                  </a:cubicBezTo>
                  <a:close/>
                  <a:moveTo>
                    <a:pt x="1639" y="1741"/>
                  </a:moveTo>
                  <a:cubicBezTo>
                    <a:pt x="1639" y="1741"/>
                    <a:pt x="1639" y="1741"/>
                    <a:pt x="1639" y="1741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6" name="组合 52"/>
          <p:cNvGrpSpPr/>
          <p:nvPr/>
        </p:nvGrpSpPr>
        <p:grpSpPr>
          <a:xfrm>
            <a:off x="6949440" y="2576355"/>
            <a:ext cx="609600" cy="609788"/>
            <a:chOff x="6865620" y="1615440"/>
            <a:chExt cx="609600" cy="609600"/>
          </a:xfrm>
          <a:solidFill>
            <a:schemeClr val="accent4"/>
          </a:solidFill>
        </p:grpSpPr>
        <p:sp>
          <p:nvSpPr>
            <p:cNvPr id="54" name="椭圆 53"/>
            <p:cNvSpPr/>
            <p:nvPr/>
          </p:nvSpPr>
          <p:spPr>
            <a:xfrm>
              <a:off x="6865620" y="1615440"/>
              <a:ext cx="609600" cy="609600"/>
            </a:xfrm>
            <a:prstGeom prst="ellipse">
              <a:avLst/>
            </a:prstGeom>
            <a:grp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55" name="Freeform 17"/>
            <p:cNvSpPr>
              <a:spLocks noEditPoints="1"/>
            </p:cNvSpPr>
            <p:nvPr/>
          </p:nvSpPr>
          <p:spPr bwMode="auto">
            <a:xfrm>
              <a:off x="7026431" y="1780381"/>
              <a:ext cx="279400" cy="279400"/>
            </a:xfrm>
            <a:custGeom>
              <a:avLst/>
              <a:gdLst>
                <a:gd name="T0" fmla="*/ 1434 w 2867"/>
                <a:gd name="T1" fmla="*/ 205 h 2867"/>
                <a:gd name="T2" fmla="*/ 2662 w 2867"/>
                <a:gd name="T3" fmla="*/ 1434 h 2867"/>
                <a:gd name="T4" fmla="*/ 1434 w 2867"/>
                <a:gd name="T5" fmla="*/ 2662 h 2867"/>
                <a:gd name="T6" fmla="*/ 205 w 2867"/>
                <a:gd name="T7" fmla="*/ 1434 h 2867"/>
                <a:gd name="T8" fmla="*/ 1434 w 2867"/>
                <a:gd name="T9" fmla="*/ 205 h 2867"/>
                <a:gd name="T10" fmla="*/ 1434 w 2867"/>
                <a:gd name="T11" fmla="*/ 0 h 2867"/>
                <a:gd name="T12" fmla="*/ 0 w 2867"/>
                <a:gd name="T13" fmla="*/ 1434 h 2867"/>
                <a:gd name="T14" fmla="*/ 1434 w 2867"/>
                <a:gd name="T15" fmla="*/ 2867 h 2867"/>
                <a:gd name="T16" fmla="*/ 2867 w 2867"/>
                <a:gd name="T17" fmla="*/ 1434 h 2867"/>
                <a:gd name="T18" fmla="*/ 1434 w 2867"/>
                <a:gd name="T19" fmla="*/ 0 h 2867"/>
                <a:gd name="T20" fmla="*/ 1434 w 2867"/>
                <a:gd name="T21" fmla="*/ 0 h 2867"/>
                <a:gd name="T22" fmla="*/ 901 w 2867"/>
                <a:gd name="T23" fmla="*/ 573 h 2867"/>
                <a:gd name="T24" fmla="*/ 1341 w 2867"/>
                <a:gd name="T25" fmla="*/ 393 h 2867"/>
                <a:gd name="T26" fmla="*/ 2232 w 2867"/>
                <a:gd name="T27" fmla="*/ 737 h 2867"/>
                <a:gd name="T28" fmla="*/ 2212 w 2867"/>
                <a:gd name="T29" fmla="*/ 860 h 2867"/>
                <a:gd name="T30" fmla="*/ 2089 w 2867"/>
                <a:gd name="T31" fmla="*/ 840 h 2867"/>
                <a:gd name="T32" fmla="*/ 1399 w 2867"/>
                <a:gd name="T33" fmla="*/ 573 h 2867"/>
                <a:gd name="T34" fmla="*/ 1004 w 2867"/>
                <a:gd name="T35" fmla="*/ 717 h 2867"/>
                <a:gd name="T36" fmla="*/ 895 w 2867"/>
                <a:gd name="T37" fmla="*/ 702 h 2867"/>
                <a:gd name="T38" fmla="*/ 901 w 2867"/>
                <a:gd name="T39" fmla="*/ 573 h 2867"/>
                <a:gd name="T40" fmla="*/ 2253 w 2867"/>
                <a:gd name="T41" fmla="*/ 1106 h 2867"/>
                <a:gd name="T42" fmla="*/ 2314 w 2867"/>
                <a:gd name="T43" fmla="*/ 998 h 2867"/>
                <a:gd name="T44" fmla="*/ 2437 w 2867"/>
                <a:gd name="T45" fmla="*/ 1044 h 2867"/>
                <a:gd name="T46" fmla="*/ 2478 w 2867"/>
                <a:gd name="T47" fmla="*/ 1208 h 2867"/>
                <a:gd name="T48" fmla="*/ 2416 w 2867"/>
                <a:gd name="T49" fmla="*/ 1316 h 2867"/>
                <a:gd name="T50" fmla="*/ 2314 w 2867"/>
                <a:gd name="T51" fmla="*/ 1290 h 2867"/>
                <a:gd name="T52" fmla="*/ 2253 w 2867"/>
                <a:gd name="T53" fmla="*/ 1106 h 2867"/>
                <a:gd name="T54" fmla="*/ 942 w 2867"/>
                <a:gd name="T55" fmla="*/ 1925 h 2867"/>
                <a:gd name="T56" fmla="*/ 1434 w 2867"/>
                <a:gd name="T57" fmla="*/ 1843 h 2867"/>
                <a:gd name="T58" fmla="*/ 1925 w 2867"/>
                <a:gd name="T59" fmla="*/ 1925 h 2867"/>
                <a:gd name="T60" fmla="*/ 1843 w 2867"/>
                <a:gd name="T61" fmla="*/ 1434 h 2867"/>
                <a:gd name="T62" fmla="*/ 1925 w 2867"/>
                <a:gd name="T63" fmla="*/ 942 h 2867"/>
                <a:gd name="T64" fmla="*/ 1434 w 2867"/>
                <a:gd name="T65" fmla="*/ 1024 h 2867"/>
                <a:gd name="T66" fmla="*/ 942 w 2867"/>
                <a:gd name="T67" fmla="*/ 942 h 2867"/>
                <a:gd name="T68" fmla="*/ 1024 w 2867"/>
                <a:gd name="T69" fmla="*/ 1434 h 2867"/>
                <a:gd name="T70" fmla="*/ 942 w 2867"/>
                <a:gd name="T71" fmla="*/ 1925 h 2867"/>
                <a:gd name="T72" fmla="*/ 819 w 2867"/>
                <a:gd name="T73" fmla="*/ 2048 h 2867"/>
                <a:gd name="T74" fmla="*/ 819 w 2867"/>
                <a:gd name="T75" fmla="*/ 2048 h 2867"/>
                <a:gd name="T76" fmla="*/ 819 w 2867"/>
                <a:gd name="T77" fmla="*/ 2048 h 2867"/>
                <a:gd name="T78" fmla="*/ 819 w 2867"/>
                <a:gd name="T79" fmla="*/ 2048 h 2867"/>
                <a:gd name="T80" fmla="*/ 819 w 2867"/>
                <a:gd name="T81" fmla="*/ 819 h 2867"/>
                <a:gd name="T82" fmla="*/ 819 w 2867"/>
                <a:gd name="T83" fmla="*/ 819 h 2867"/>
                <a:gd name="T84" fmla="*/ 819 w 2867"/>
                <a:gd name="T85" fmla="*/ 819 h 2867"/>
                <a:gd name="T86" fmla="*/ 819 w 2867"/>
                <a:gd name="T87" fmla="*/ 819 h 2867"/>
                <a:gd name="T88" fmla="*/ 819 w 2867"/>
                <a:gd name="T89" fmla="*/ 819 h 2867"/>
                <a:gd name="T90" fmla="*/ 819 w 2867"/>
                <a:gd name="T91" fmla="*/ 819 h 28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867" h="2867">
                  <a:moveTo>
                    <a:pt x="1434" y="205"/>
                  </a:moveTo>
                  <a:cubicBezTo>
                    <a:pt x="2109" y="205"/>
                    <a:pt x="2662" y="758"/>
                    <a:pt x="2662" y="1434"/>
                  </a:cubicBezTo>
                  <a:cubicBezTo>
                    <a:pt x="2662" y="2109"/>
                    <a:pt x="2109" y="2662"/>
                    <a:pt x="1434" y="2662"/>
                  </a:cubicBezTo>
                  <a:cubicBezTo>
                    <a:pt x="758" y="2662"/>
                    <a:pt x="205" y="2109"/>
                    <a:pt x="205" y="1434"/>
                  </a:cubicBezTo>
                  <a:cubicBezTo>
                    <a:pt x="205" y="758"/>
                    <a:pt x="758" y="205"/>
                    <a:pt x="1434" y="205"/>
                  </a:cubicBezTo>
                  <a:moveTo>
                    <a:pt x="1434" y="0"/>
                  </a:moveTo>
                  <a:cubicBezTo>
                    <a:pt x="655" y="0"/>
                    <a:pt x="0" y="655"/>
                    <a:pt x="0" y="1434"/>
                  </a:cubicBezTo>
                  <a:cubicBezTo>
                    <a:pt x="0" y="2212"/>
                    <a:pt x="655" y="2867"/>
                    <a:pt x="1434" y="2867"/>
                  </a:cubicBezTo>
                  <a:cubicBezTo>
                    <a:pt x="2212" y="2867"/>
                    <a:pt x="2867" y="2232"/>
                    <a:pt x="2867" y="1434"/>
                  </a:cubicBezTo>
                  <a:cubicBezTo>
                    <a:pt x="2867" y="635"/>
                    <a:pt x="2232" y="0"/>
                    <a:pt x="1434" y="0"/>
                  </a:cubicBezTo>
                  <a:cubicBezTo>
                    <a:pt x="1434" y="0"/>
                    <a:pt x="1434" y="0"/>
                    <a:pt x="1434" y="0"/>
                  </a:cubicBezTo>
                  <a:close/>
                  <a:moveTo>
                    <a:pt x="901" y="573"/>
                  </a:moveTo>
                  <a:cubicBezTo>
                    <a:pt x="1030" y="479"/>
                    <a:pt x="1147" y="420"/>
                    <a:pt x="1341" y="393"/>
                  </a:cubicBezTo>
                  <a:cubicBezTo>
                    <a:pt x="1646" y="350"/>
                    <a:pt x="2037" y="463"/>
                    <a:pt x="2232" y="737"/>
                  </a:cubicBezTo>
                  <a:cubicBezTo>
                    <a:pt x="2266" y="784"/>
                    <a:pt x="2257" y="831"/>
                    <a:pt x="2212" y="860"/>
                  </a:cubicBezTo>
                  <a:cubicBezTo>
                    <a:pt x="2161" y="893"/>
                    <a:pt x="2118" y="881"/>
                    <a:pt x="2089" y="840"/>
                  </a:cubicBezTo>
                  <a:cubicBezTo>
                    <a:pt x="1938" y="625"/>
                    <a:pt x="1599" y="539"/>
                    <a:pt x="1399" y="573"/>
                  </a:cubicBezTo>
                  <a:cubicBezTo>
                    <a:pt x="1200" y="607"/>
                    <a:pt x="1116" y="650"/>
                    <a:pt x="1004" y="717"/>
                  </a:cubicBezTo>
                  <a:cubicBezTo>
                    <a:pt x="978" y="732"/>
                    <a:pt x="924" y="739"/>
                    <a:pt x="895" y="702"/>
                  </a:cubicBezTo>
                  <a:cubicBezTo>
                    <a:pt x="864" y="664"/>
                    <a:pt x="861" y="603"/>
                    <a:pt x="901" y="573"/>
                  </a:cubicBezTo>
                  <a:close/>
                  <a:moveTo>
                    <a:pt x="2253" y="1106"/>
                  </a:moveTo>
                  <a:cubicBezTo>
                    <a:pt x="2248" y="1050"/>
                    <a:pt x="2271" y="1012"/>
                    <a:pt x="2314" y="998"/>
                  </a:cubicBezTo>
                  <a:cubicBezTo>
                    <a:pt x="2362" y="982"/>
                    <a:pt x="2417" y="1004"/>
                    <a:pt x="2437" y="1044"/>
                  </a:cubicBezTo>
                  <a:cubicBezTo>
                    <a:pt x="2456" y="1082"/>
                    <a:pt x="2466" y="1140"/>
                    <a:pt x="2478" y="1208"/>
                  </a:cubicBezTo>
                  <a:cubicBezTo>
                    <a:pt x="2485" y="1249"/>
                    <a:pt x="2472" y="1310"/>
                    <a:pt x="2416" y="1316"/>
                  </a:cubicBezTo>
                  <a:cubicBezTo>
                    <a:pt x="2375" y="1320"/>
                    <a:pt x="2348" y="1324"/>
                    <a:pt x="2314" y="1290"/>
                  </a:cubicBezTo>
                  <a:cubicBezTo>
                    <a:pt x="2280" y="1256"/>
                    <a:pt x="2256" y="1147"/>
                    <a:pt x="2253" y="1106"/>
                  </a:cubicBezTo>
                  <a:close/>
                  <a:moveTo>
                    <a:pt x="942" y="1925"/>
                  </a:moveTo>
                  <a:cubicBezTo>
                    <a:pt x="1044" y="1884"/>
                    <a:pt x="1229" y="1843"/>
                    <a:pt x="1434" y="1843"/>
                  </a:cubicBezTo>
                  <a:cubicBezTo>
                    <a:pt x="1638" y="1843"/>
                    <a:pt x="1823" y="1884"/>
                    <a:pt x="1925" y="1925"/>
                  </a:cubicBezTo>
                  <a:cubicBezTo>
                    <a:pt x="1884" y="1823"/>
                    <a:pt x="1843" y="1638"/>
                    <a:pt x="1843" y="1434"/>
                  </a:cubicBezTo>
                  <a:cubicBezTo>
                    <a:pt x="1843" y="1229"/>
                    <a:pt x="1884" y="1044"/>
                    <a:pt x="1925" y="942"/>
                  </a:cubicBezTo>
                  <a:cubicBezTo>
                    <a:pt x="1823" y="983"/>
                    <a:pt x="1638" y="1024"/>
                    <a:pt x="1434" y="1024"/>
                  </a:cubicBezTo>
                  <a:cubicBezTo>
                    <a:pt x="1229" y="1024"/>
                    <a:pt x="1044" y="983"/>
                    <a:pt x="942" y="942"/>
                  </a:cubicBezTo>
                  <a:cubicBezTo>
                    <a:pt x="983" y="1044"/>
                    <a:pt x="1024" y="1229"/>
                    <a:pt x="1024" y="1434"/>
                  </a:cubicBezTo>
                  <a:cubicBezTo>
                    <a:pt x="1024" y="1638"/>
                    <a:pt x="983" y="1823"/>
                    <a:pt x="942" y="1925"/>
                  </a:cubicBezTo>
                  <a:close/>
                  <a:moveTo>
                    <a:pt x="819" y="2048"/>
                  </a:moveTo>
                  <a:cubicBezTo>
                    <a:pt x="819" y="2048"/>
                    <a:pt x="819" y="2048"/>
                    <a:pt x="819" y="2048"/>
                  </a:cubicBezTo>
                  <a:cubicBezTo>
                    <a:pt x="819" y="2048"/>
                    <a:pt x="819" y="2048"/>
                    <a:pt x="819" y="2048"/>
                  </a:cubicBezTo>
                  <a:cubicBezTo>
                    <a:pt x="819" y="2048"/>
                    <a:pt x="819" y="2048"/>
                    <a:pt x="819" y="2048"/>
                  </a:cubicBezTo>
                  <a:close/>
                  <a:moveTo>
                    <a:pt x="819" y="819"/>
                  </a:moveTo>
                  <a:cubicBezTo>
                    <a:pt x="819" y="819"/>
                    <a:pt x="819" y="819"/>
                    <a:pt x="819" y="819"/>
                  </a:cubicBezTo>
                  <a:cubicBezTo>
                    <a:pt x="819" y="819"/>
                    <a:pt x="819" y="819"/>
                    <a:pt x="819" y="819"/>
                  </a:cubicBezTo>
                  <a:cubicBezTo>
                    <a:pt x="819" y="819"/>
                    <a:pt x="819" y="819"/>
                    <a:pt x="819" y="819"/>
                  </a:cubicBezTo>
                  <a:close/>
                  <a:moveTo>
                    <a:pt x="819" y="819"/>
                  </a:moveTo>
                  <a:cubicBezTo>
                    <a:pt x="819" y="819"/>
                    <a:pt x="819" y="819"/>
                    <a:pt x="819" y="819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7" name="组合 55"/>
          <p:cNvGrpSpPr/>
          <p:nvPr/>
        </p:nvGrpSpPr>
        <p:grpSpPr>
          <a:xfrm>
            <a:off x="755575" y="3345548"/>
            <a:ext cx="2238743" cy="874035"/>
            <a:chOff x="8055160" y="1622396"/>
            <a:chExt cx="1796360" cy="873765"/>
          </a:xfrm>
        </p:grpSpPr>
        <p:sp>
          <p:nvSpPr>
            <p:cNvPr id="57" name="矩形 56"/>
            <p:cNvSpPr/>
            <p:nvPr/>
          </p:nvSpPr>
          <p:spPr>
            <a:xfrm>
              <a:off x="8084049" y="1622396"/>
              <a:ext cx="436294" cy="276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2014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8" name="文本框 57"/>
            <p:cNvSpPr txBox="1"/>
            <p:nvPr/>
          </p:nvSpPr>
          <p:spPr bwMode="auto">
            <a:xfrm>
              <a:off x="8055160" y="2057714"/>
              <a:ext cx="1796360" cy="4384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 eaLnBrk="1" hangingPunct="1">
                <a:lnSpc>
                  <a:spcPts val="900"/>
                </a:lnSpc>
                <a:defRPr sz="6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algn="l"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59" name="文本框 24"/>
            <p:cNvSpPr txBox="1">
              <a:spLocks noChangeArrowheads="1"/>
            </p:cNvSpPr>
            <p:nvPr/>
          </p:nvSpPr>
          <p:spPr bwMode="auto">
            <a:xfrm>
              <a:off x="8055161" y="1866984"/>
              <a:ext cx="1165041" cy="221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1200"/>
                </a:lnSpc>
                <a:defRPr sz="8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zh-CN" altLang="en-US" sz="1200" dirty="0">
                  <a:latin typeface="微软雅黑"/>
                  <a:ea typeface="微软雅黑"/>
                  <a:cs typeface="Bebas Neue" charset="0"/>
                  <a:sym typeface="Bebas Neue" charset="0"/>
                </a:rPr>
                <a:t>单击此处添加标题</a:t>
              </a:r>
              <a:endParaRPr lang="en-US" altLang="zh-CN" sz="1200" dirty="0"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8" name="组合 59"/>
          <p:cNvGrpSpPr/>
          <p:nvPr/>
        </p:nvGrpSpPr>
        <p:grpSpPr>
          <a:xfrm>
            <a:off x="6336196" y="3315059"/>
            <a:ext cx="2305219" cy="874035"/>
            <a:chOff x="8126153" y="1622396"/>
            <a:chExt cx="1849700" cy="873765"/>
          </a:xfrm>
        </p:grpSpPr>
        <p:sp>
          <p:nvSpPr>
            <p:cNvPr id="61" name="矩形 60"/>
            <p:cNvSpPr/>
            <p:nvPr/>
          </p:nvSpPr>
          <p:spPr>
            <a:xfrm>
              <a:off x="8164361" y="1622396"/>
              <a:ext cx="436294" cy="276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2017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2" name="文本框 61"/>
            <p:cNvSpPr txBox="1"/>
            <p:nvPr/>
          </p:nvSpPr>
          <p:spPr bwMode="auto">
            <a:xfrm>
              <a:off x="8126153" y="2057714"/>
              <a:ext cx="1849700" cy="4384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 eaLnBrk="1" hangingPunct="1">
                <a:lnSpc>
                  <a:spcPts val="900"/>
                </a:lnSpc>
                <a:defRPr sz="6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algn="l"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63" name="文本框 24"/>
            <p:cNvSpPr txBox="1">
              <a:spLocks noChangeArrowheads="1"/>
            </p:cNvSpPr>
            <p:nvPr/>
          </p:nvSpPr>
          <p:spPr bwMode="auto">
            <a:xfrm>
              <a:off x="8155042" y="1866984"/>
              <a:ext cx="1271138" cy="221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1200"/>
                </a:lnSpc>
                <a:defRPr sz="8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zh-CN" altLang="en-US" sz="1200" dirty="0">
                  <a:latin typeface="微软雅黑"/>
                  <a:ea typeface="微软雅黑"/>
                  <a:cs typeface="Bebas Neue" charset="0"/>
                  <a:sym typeface="Bebas Neue" charset="0"/>
                </a:rPr>
                <a:t>单击此处添加标题</a:t>
              </a:r>
              <a:endParaRPr lang="en-US" altLang="zh-CN" sz="1200" dirty="0"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9" name="组合 63"/>
          <p:cNvGrpSpPr/>
          <p:nvPr/>
        </p:nvGrpSpPr>
        <p:grpSpPr>
          <a:xfrm>
            <a:off x="1331638" y="1415188"/>
            <a:ext cx="2232249" cy="1062403"/>
            <a:chOff x="7352985" y="1607155"/>
            <a:chExt cx="1791150" cy="1062074"/>
          </a:xfrm>
        </p:grpSpPr>
        <p:sp>
          <p:nvSpPr>
            <p:cNvPr id="65" name="矩形 64"/>
            <p:cNvSpPr/>
            <p:nvPr/>
          </p:nvSpPr>
          <p:spPr>
            <a:xfrm>
              <a:off x="8604553" y="1607155"/>
              <a:ext cx="436295" cy="276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2015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6" name="文本框 65"/>
            <p:cNvSpPr txBox="1"/>
            <p:nvPr/>
          </p:nvSpPr>
          <p:spPr bwMode="auto">
            <a:xfrm>
              <a:off x="7352985" y="2057712"/>
              <a:ext cx="1662633" cy="611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 eaLnBrk="1" hangingPunct="1">
                <a:lnSpc>
                  <a:spcPts val="900"/>
                </a:lnSpc>
                <a:defRPr sz="6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algn="r"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67" name="文本框 24"/>
            <p:cNvSpPr txBox="1">
              <a:spLocks noChangeArrowheads="1"/>
            </p:cNvSpPr>
            <p:nvPr/>
          </p:nvSpPr>
          <p:spPr bwMode="auto">
            <a:xfrm>
              <a:off x="7890538" y="1866983"/>
              <a:ext cx="1253597" cy="2215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1200"/>
                </a:lnSpc>
                <a:defRPr sz="8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zh-CN" altLang="en-US" sz="1200" dirty="0">
                  <a:latin typeface="微软雅黑"/>
                  <a:ea typeface="微软雅黑"/>
                  <a:cs typeface="Bebas Neue" charset="0"/>
                  <a:sym typeface="Bebas Neue" charset="0"/>
                </a:rPr>
                <a:t>单击此处添加标题</a:t>
              </a:r>
              <a:endParaRPr lang="en-US" altLang="zh-CN" sz="1200" dirty="0"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10" name="组合 67"/>
          <p:cNvGrpSpPr/>
          <p:nvPr/>
        </p:nvGrpSpPr>
        <p:grpSpPr>
          <a:xfrm>
            <a:off x="5580112" y="1430433"/>
            <a:ext cx="2064334" cy="858196"/>
            <a:chOff x="6695105" y="1622395"/>
            <a:chExt cx="1656415" cy="857930"/>
          </a:xfrm>
        </p:grpSpPr>
        <p:sp>
          <p:nvSpPr>
            <p:cNvPr id="69" name="矩形 68"/>
            <p:cNvSpPr/>
            <p:nvPr/>
          </p:nvSpPr>
          <p:spPr>
            <a:xfrm>
              <a:off x="6695105" y="1622395"/>
              <a:ext cx="436294" cy="276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2016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0" name="文本框 69"/>
            <p:cNvSpPr txBox="1"/>
            <p:nvPr/>
          </p:nvSpPr>
          <p:spPr bwMode="auto">
            <a:xfrm>
              <a:off x="6700868" y="2057712"/>
              <a:ext cx="1650652" cy="422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 eaLnBrk="1" hangingPunct="1">
                <a:lnSpc>
                  <a:spcPts val="900"/>
                </a:lnSpc>
                <a:defRPr sz="6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algn="l"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71" name="文本框 24"/>
            <p:cNvSpPr txBox="1">
              <a:spLocks noChangeArrowheads="1"/>
            </p:cNvSpPr>
            <p:nvPr/>
          </p:nvSpPr>
          <p:spPr bwMode="auto">
            <a:xfrm>
              <a:off x="6712703" y="1866982"/>
              <a:ext cx="1282428" cy="2215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1200"/>
                </a:lnSpc>
                <a:defRPr sz="8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zh-CN" altLang="en-US" sz="1200" dirty="0">
                  <a:latin typeface="微软雅黑"/>
                  <a:ea typeface="微软雅黑"/>
                  <a:cs typeface="Bebas Neue" charset="0"/>
                  <a:sym typeface="Bebas Neue" charset="0"/>
                </a:rPr>
                <a:t>单击此处添加标题</a:t>
              </a:r>
              <a:endParaRPr lang="en-US" altLang="zh-CN" sz="1200" dirty="0"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sp>
        <p:nvSpPr>
          <p:cNvPr id="73" name="椭圆 72"/>
          <p:cNvSpPr/>
          <p:nvPr/>
        </p:nvSpPr>
        <p:spPr>
          <a:xfrm>
            <a:off x="3345180" y="3881683"/>
            <a:ext cx="407670" cy="407796"/>
          </a:xfrm>
          <a:prstGeom prst="ellips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4" name="椭圆 73"/>
          <p:cNvSpPr/>
          <p:nvPr/>
        </p:nvSpPr>
        <p:spPr>
          <a:xfrm>
            <a:off x="4973955" y="3243311"/>
            <a:ext cx="179070" cy="17912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5" name="椭圆 74"/>
          <p:cNvSpPr/>
          <p:nvPr/>
        </p:nvSpPr>
        <p:spPr>
          <a:xfrm>
            <a:off x="4378432" y="2858064"/>
            <a:ext cx="335280" cy="335384"/>
          </a:xfrm>
          <a:prstGeom prst="ellipse">
            <a:avLst/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6" name="椭圆 75"/>
          <p:cNvSpPr/>
          <p:nvPr/>
        </p:nvSpPr>
        <p:spPr>
          <a:xfrm>
            <a:off x="5364480" y="3834043"/>
            <a:ext cx="293370" cy="293461"/>
          </a:xfrm>
          <a:prstGeom prst="ellipse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7" name="椭圆 76"/>
          <p:cNvSpPr/>
          <p:nvPr/>
        </p:nvSpPr>
        <p:spPr>
          <a:xfrm>
            <a:off x="5897880" y="2623995"/>
            <a:ext cx="179070" cy="179125"/>
          </a:xfrm>
          <a:prstGeom prst="ellipse">
            <a:avLst/>
          </a:prstGeom>
          <a:solidFill>
            <a:schemeClr val="accent3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8" name="椭圆 77"/>
          <p:cNvSpPr/>
          <p:nvPr/>
        </p:nvSpPr>
        <p:spPr>
          <a:xfrm>
            <a:off x="3532294" y="2987326"/>
            <a:ext cx="229236" cy="229307"/>
          </a:xfrm>
          <a:prstGeom prst="ellips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3314763"/>
      </p:ext>
    </p:extLst>
  </p:cSld>
  <p:clrMapOvr>
    <a:masterClrMapping/>
  </p:clrMapOvr>
  <p:transition spd="med" advClick="0" advTm="0">
    <p:pull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19"/>
          <p:cNvGrpSpPr/>
          <p:nvPr/>
        </p:nvGrpSpPr>
        <p:grpSpPr>
          <a:xfrm>
            <a:off x="2740155" y="1329170"/>
            <a:ext cx="2157841" cy="295557"/>
            <a:chOff x="3249264" y="1751685"/>
            <a:chExt cx="2994025" cy="394057"/>
          </a:xfrm>
        </p:grpSpPr>
        <p:grpSp>
          <p:nvGrpSpPr>
            <p:cNvPr id="4" name="组合 20"/>
            <p:cNvGrpSpPr/>
            <p:nvPr/>
          </p:nvGrpSpPr>
          <p:grpSpPr>
            <a:xfrm>
              <a:off x="3249264" y="1776444"/>
              <a:ext cx="2994025" cy="314202"/>
              <a:chOff x="2940050" y="2132898"/>
              <a:chExt cx="2994025" cy="314202"/>
            </a:xfrm>
          </p:grpSpPr>
          <p:sp>
            <p:nvSpPr>
              <p:cNvPr id="23" name="圆角矩形 22"/>
              <p:cNvSpPr/>
              <p:nvPr/>
            </p:nvSpPr>
            <p:spPr>
              <a:xfrm>
                <a:off x="2940050" y="2132898"/>
                <a:ext cx="2994025" cy="314202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65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4" name="圆角矩形 23"/>
              <p:cNvSpPr/>
              <p:nvPr/>
            </p:nvSpPr>
            <p:spPr>
              <a:xfrm>
                <a:off x="2940050" y="2132898"/>
                <a:ext cx="2108200" cy="314202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65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2" name="文本框 4"/>
            <p:cNvSpPr txBox="1"/>
            <p:nvPr/>
          </p:nvSpPr>
          <p:spPr>
            <a:xfrm>
              <a:off x="5335260" y="1751685"/>
              <a:ext cx="673754" cy="3940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70%</a:t>
              </a:r>
              <a:endParaRPr lang="zh-CN" altLang="en-US" sz="1100" baseline="-3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" name="组合 24"/>
          <p:cNvGrpSpPr/>
          <p:nvPr/>
        </p:nvGrpSpPr>
        <p:grpSpPr>
          <a:xfrm>
            <a:off x="2736410" y="1637486"/>
            <a:ext cx="2157841" cy="295557"/>
            <a:chOff x="3249264" y="2162753"/>
            <a:chExt cx="2994025" cy="394058"/>
          </a:xfrm>
        </p:grpSpPr>
        <p:grpSp>
          <p:nvGrpSpPr>
            <p:cNvPr id="6" name="组合 25"/>
            <p:cNvGrpSpPr/>
            <p:nvPr/>
          </p:nvGrpSpPr>
          <p:grpSpPr>
            <a:xfrm>
              <a:off x="3249264" y="2178703"/>
              <a:ext cx="2994025" cy="314618"/>
              <a:chOff x="2940050" y="2519659"/>
              <a:chExt cx="2994025" cy="314618"/>
            </a:xfrm>
          </p:grpSpPr>
          <p:sp>
            <p:nvSpPr>
              <p:cNvPr id="28" name="圆角矩形 27"/>
              <p:cNvSpPr/>
              <p:nvPr/>
            </p:nvSpPr>
            <p:spPr>
              <a:xfrm>
                <a:off x="2940050" y="2520075"/>
                <a:ext cx="2994025" cy="314202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65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9" name="圆角矩形 28"/>
              <p:cNvSpPr/>
              <p:nvPr/>
            </p:nvSpPr>
            <p:spPr>
              <a:xfrm>
                <a:off x="2940051" y="2519659"/>
                <a:ext cx="889000" cy="314202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65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7" name="文本框 9"/>
            <p:cNvSpPr txBox="1"/>
            <p:nvPr/>
          </p:nvSpPr>
          <p:spPr>
            <a:xfrm>
              <a:off x="4118870" y="2162753"/>
              <a:ext cx="673754" cy="3940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30%</a:t>
              </a:r>
              <a:endParaRPr lang="zh-CN" altLang="en-US" sz="1100" baseline="-3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7" name="组合 39"/>
          <p:cNvGrpSpPr/>
          <p:nvPr/>
        </p:nvGrpSpPr>
        <p:grpSpPr>
          <a:xfrm>
            <a:off x="2736409" y="2965187"/>
            <a:ext cx="2170479" cy="295557"/>
            <a:chOff x="3244272" y="3932941"/>
            <a:chExt cx="3011560" cy="394056"/>
          </a:xfrm>
        </p:grpSpPr>
        <p:sp>
          <p:nvSpPr>
            <p:cNvPr id="41" name="圆角矩形 40"/>
            <p:cNvSpPr/>
            <p:nvPr/>
          </p:nvSpPr>
          <p:spPr>
            <a:xfrm>
              <a:off x="3261807" y="3971332"/>
              <a:ext cx="2994025" cy="31420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4" name="圆角矩形 43"/>
            <p:cNvSpPr/>
            <p:nvPr/>
          </p:nvSpPr>
          <p:spPr>
            <a:xfrm>
              <a:off x="3244272" y="3971332"/>
              <a:ext cx="1201953" cy="314202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5" name="文本框 15"/>
            <p:cNvSpPr txBox="1"/>
            <p:nvPr/>
          </p:nvSpPr>
          <p:spPr>
            <a:xfrm>
              <a:off x="4418924" y="3932941"/>
              <a:ext cx="907693" cy="3940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40%</a:t>
              </a:r>
              <a:endParaRPr lang="zh-CN" altLang="en-US" sz="1100" baseline="-3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8" name="组合 45"/>
          <p:cNvGrpSpPr/>
          <p:nvPr/>
        </p:nvGrpSpPr>
        <p:grpSpPr>
          <a:xfrm>
            <a:off x="2736412" y="3259232"/>
            <a:ext cx="2168304" cy="295557"/>
            <a:chOff x="3244272" y="4324968"/>
            <a:chExt cx="3008542" cy="394054"/>
          </a:xfrm>
        </p:grpSpPr>
        <p:sp>
          <p:nvSpPr>
            <p:cNvPr id="47" name="圆角矩形 46"/>
            <p:cNvSpPr/>
            <p:nvPr/>
          </p:nvSpPr>
          <p:spPr>
            <a:xfrm>
              <a:off x="3258789" y="4362615"/>
              <a:ext cx="2994025" cy="31420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8" name="圆角矩形 47"/>
            <p:cNvSpPr/>
            <p:nvPr/>
          </p:nvSpPr>
          <p:spPr>
            <a:xfrm>
              <a:off x="3244272" y="4362651"/>
              <a:ext cx="2108200" cy="314202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9" name="文本框 19"/>
            <p:cNvSpPr txBox="1"/>
            <p:nvPr/>
          </p:nvSpPr>
          <p:spPr>
            <a:xfrm>
              <a:off x="5326614" y="4324968"/>
              <a:ext cx="673754" cy="394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60%</a:t>
              </a:r>
              <a:endParaRPr lang="zh-CN" altLang="en-US" sz="1100" baseline="-3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9" name="组合 49"/>
          <p:cNvGrpSpPr/>
          <p:nvPr/>
        </p:nvGrpSpPr>
        <p:grpSpPr>
          <a:xfrm>
            <a:off x="1266538" y="1101154"/>
            <a:ext cx="1618420" cy="1647079"/>
            <a:chOff x="471707" y="1675770"/>
            <a:chExt cx="2158455" cy="2196000"/>
          </a:xfrm>
          <a:solidFill>
            <a:schemeClr val="accent1"/>
          </a:solidFill>
        </p:grpSpPr>
        <p:grpSp>
          <p:nvGrpSpPr>
            <p:cNvPr id="10" name="组合 50"/>
            <p:cNvGrpSpPr>
              <a:grpSpLocks noChangeAspect="1"/>
            </p:cNvGrpSpPr>
            <p:nvPr/>
          </p:nvGrpSpPr>
          <p:grpSpPr>
            <a:xfrm>
              <a:off x="471707" y="1675770"/>
              <a:ext cx="2158455" cy="2196000"/>
              <a:chOff x="5397500" y="5734050"/>
              <a:chExt cx="365125" cy="371476"/>
            </a:xfrm>
            <a:grpFill/>
          </p:grpSpPr>
          <p:sp>
            <p:nvSpPr>
              <p:cNvPr id="55" name="Freeform 288"/>
              <p:cNvSpPr/>
              <p:nvPr/>
            </p:nvSpPr>
            <p:spPr bwMode="auto">
              <a:xfrm>
                <a:off x="5532438" y="5907088"/>
                <a:ext cx="71438" cy="68263"/>
              </a:xfrm>
              <a:custGeom>
                <a:avLst/>
                <a:gdLst>
                  <a:gd name="T0" fmla="*/ 45 w 45"/>
                  <a:gd name="T1" fmla="*/ 17 h 43"/>
                  <a:gd name="T2" fmla="*/ 17 w 45"/>
                  <a:gd name="T3" fmla="*/ 43 h 43"/>
                  <a:gd name="T4" fmla="*/ 0 w 45"/>
                  <a:gd name="T5" fmla="*/ 26 h 43"/>
                  <a:gd name="T6" fmla="*/ 29 w 45"/>
                  <a:gd name="T7" fmla="*/ 0 h 43"/>
                  <a:gd name="T8" fmla="*/ 45 w 45"/>
                  <a:gd name="T9" fmla="*/ 1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3">
                    <a:moveTo>
                      <a:pt x="45" y="17"/>
                    </a:moveTo>
                    <a:lnTo>
                      <a:pt x="17" y="43"/>
                    </a:lnTo>
                    <a:lnTo>
                      <a:pt x="0" y="26"/>
                    </a:lnTo>
                    <a:lnTo>
                      <a:pt x="29" y="0"/>
                    </a:lnTo>
                    <a:lnTo>
                      <a:pt x="45" y="1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65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6" name="Freeform 289"/>
              <p:cNvSpPr>
                <a:spLocks noEditPoints="1"/>
              </p:cNvSpPr>
              <p:nvPr/>
            </p:nvSpPr>
            <p:spPr bwMode="auto">
              <a:xfrm>
                <a:off x="5537200" y="5734050"/>
                <a:ext cx="225425" cy="225425"/>
              </a:xfrm>
              <a:custGeom>
                <a:avLst/>
                <a:gdLst>
                  <a:gd name="T0" fmla="*/ 30 w 60"/>
                  <a:gd name="T1" fmla="*/ 0 h 60"/>
                  <a:gd name="T2" fmla="*/ 0 w 60"/>
                  <a:gd name="T3" fmla="*/ 30 h 60"/>
                  <a:gd name="T4" fmla="*/ 30 w 60"/>
                  <a:gd name="T5" fmla="*/ 60 h 60"/>
                  <a:gd name="T6" fmla="*/ 60 w 60"/>
                  <a:gd name="T7" fmla="*/ 30 h 60"/>
                  <a:gd name="T8" fmla="*/ 30 w 60"/>
                  <a:gd name="T9" fmla="*/ 0 h 60"/>
                  <a:gd name="T10" fmla="*/ 30 w 60"/>
                  <a:gd name="T11" fmla="*/ 51 h 60"/>
                  <a:gd name="T12" fmla="*/ 8 w 60"/>
                  <a:gd name="T13" fmla="*/ 30 h 60"/>
                  <a:gd name="T14" fmla="*/ 30 w 60"/>
                  <a:gd name="T15" fmla="*/ 8 h 60"/>
                  <a:gd name="T16" fmla="*/ 52 w 60"/>
                  <a:gd name="T17" fmla="*/ 30 h 60"/>
                  <a:gd name="T18" fmla="*/ 30 w 60"/>
                  <a:gd name="T1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0" h="60">
                    <a:moveTo>
                      <a:pt x="30" y="0"/>
                    </a:moveTo>
                    <a:cubicBezTo>
                      <a:pt x="13" y="0"/>
                      <a:pt x="0" y="13"/>
                      <a:pt x="0" y="30"/>
                    </a:cubicBezTo>
                    <a:cubicBezTo>
                      <a:pt x="0" y="47"/>
                      <a:pt x="13" y="60"/>
                      <a:pt x="30" y="60"/>
                    </a:cubicBezTo>
                    <a:cubicBezTo>
                      <a:pt x="47" y="60"/>
                      <a:pt x="60" y="47"/>
                      <a:pt x="60" y="30"/>
                    </a:cubicBezTo>
                    <a:cubicBezTo>
                      <a:pt x="60" y="13"/>
                      <a:pt x="47" y="0"/>
                      <a:pt x="30" y="0"/>
                    </a:cubicBezTo>
                    <a:close/>
                    <a:moveTo>
                      <a:pt x="30" y="51"/>
                    </a:moveTo>
                    <a:cubicBezTo>
                      <a:pt x="18" y="51"/>
                      <a:pt x="8" y="42"/>
                      <a:pt x="8" y="30"/>
                    </a:cubicBezTo>
                    <a:cubicBezTo>
                      <a:pt x="8" y="18"/>
                      <a:pt x="18" y="8"/>
                      <a:pt x="30" y="8"/>
                    </a:cubicBezTo>
                    <a:cubicBezTo>
                      <a:pt x="42" y="8"/>
                      <a:pt x="52" y="18"/>
                      <a:pt x="52" y="30"/>
                    </a:cubicBezTo>
                    <a:cubicBezTo>
                      <a:pt x="52" y="42"/>
                      <a:pt x="42" y="51"/>
                      <a:pt x="30" y="5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65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7" name="Freeform 291"/>
              <p:cNvSpPr/>
              <p:nvPr/>
            </p:nvSpPr>
            <p:spPr bwMode="auto">
              <a:xfrm>
                <a:off x="5397500" y="5951538"/>
                <a:ext cx="158750" cy="153988"/>
              </a:xfrm>
              <a:custGeom>
                <a:avLst/>
                <a:gdLst>
                  <a:gd name="T0" fmla="*/ 30 w 42"/>
                  <a:gd name="T1" fmla="*/ 0 h 41"/>
                  <a:gd name="T2" fmla="*/ 3 w 42"/>
                  <a:gd name="T3" fmla="*/ 26 h 41"/>
                  <a:gd name="T4" fmla="*/ 3 w 42"/>
                  <a:gd name="T5" fmla="*/ 38 h 41"/>
                  <a:gd name="T6" fmla="*/ 15 w 42"/>
                  <a:gd name="T7" fmla="*/ 38 h 41"/>
                  <a:gd name="T8" fmla="*/ 42 w 42"/>
                  <a:gd name="T9" fmla="*/ 12 h 41"/>
                  <a:gd name="T10" fmla="*/ 30 w 42"/>
                  <a:gd name="T11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41">
                    <a:moveTo>
                      <a:pt x="30" y="0"/>
                    </a:moveTo>
                    <a:cubicBezTo>
                      <a:pt x="3" y="26"/>
                      <a:pt x="3" y="26"/>
                      <a:pt x="3" y="26"/>
                    </a:cubicBezTo>
                    <a:cubicBezTo>
                      <a:pt x="0" y="29"/>
                      <a:pt x="0" y="34"/>
                      <a:pt x="3" y="38"/>
                    </a:cubicBezTo>
                    <a:cubicBezTo>
                      <a:pt x="6" y="41"/>
                      <a:pt x="12" y="41"/>
                      <a:pt x="15" y="38"/>
                    </a:cubicBezTo>
                    <a:cubicBezTo>
                      <a:pt x="42" y="12"/>
                      <a:pt x="42" y="12"/>
                      <a:pt x="42" y="12"/>
                    </a:cubicBezTo>
                    <a:lnTo>
                      <a:pt x="3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65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1" name="组合 51"/>
            <p:cNvGrpSpPr>
              <a:grpSpLocks noChangeAspect="1"/>
            </p:cNvGrpSpPr>
            <p:nvPr/>
          </p:nvGrpSpPr>
          <p:grpSpPr>
            <a:xfrm>
              <a:off x="1735995" y="2108076"/>
              <a:ext cx="462003" cy="468000"/>
              <a:chOff x="2665061" y="4979202"/>
              <a:chExt cx="284308" cy="288000"/>
            </a:xfrm>
            <a:grpFill/>
          </p:grpSpPr>
          <p:sp>
            <p:nvSpPr>
              <p:cNvPr id="53" name="Freeform 932"/>
              <p:cNvSpPr>
                <a:spLocks noEditPoints="1"/>
              </p:cNvSpPr>
              <p:nvPr/>
            </p:nvSpPr>
            <p:spPr bwMode="auto">
              <a:xfrm>
                <a:off x="2665061" y="4979202"/>
                <a:ext cx="284308" cy="288000"/>
              </a:xfrm>
              <a:custGeom>
                <a:avLst/>
                <a:gdLst>
                  <a:gd name="T0" fmla="*/ 70 w 98"/>
                  <a:gd name="T1" fmla="*/ 42 h 99"/>
                  <a:gd name="T2" fmla="*/ 66 w 98"/>
                  <a:gd name="T3" fmla="*/ 42 h 99"/>
                  <a:gd name="T4" fmla="*/ 41 w 98"/>
                  <a:gd name="T5" fmla="*/ 67 h 99"/>
                  <a:gd name="T6" fmla="*/ 41 w 98"/>
                  <a:gd name="T7" fmla="*/ 70 h 99"/>
                  <a:gd name="T8" fmla="*/ 70 w 98"/>
                  <a:gd name="T9" fmla="*/ 99 h 99"/>
                  <a:gd name="T10" fmla="*/ 98 w 98"/>
                  <a:gd name="T11" fmla="*/ 70 h 99"/>
                  <a:gd name="T12" fmla="*/ 70 w 98"/>
                  <a:gd name="T13" fmla="*/ 42 h 99"/>
                  <a:gd name="T14" fmla="*/ 70 w 98"/>
                  <a:gd name="T15" fmla="*/ 90 h 99"/>
                  <a:gd name="T16" fmla="*/ 50 w 98"/>
                  <a:gd name="T17" fmla="*/ 70 h 99"/>
                  <a:gd name="T18" fmla="*/ 70 w 98"/>
                  <a:gd name="T19" fmla="*/ 51 h 99"/>
                  <a:gd name="T20" fmla="*/ 89 w 98"/>
                  <a:gd name="T21" fmla="*/ 70 h 99"/>
                  <a:gd name="T22" fmla="*/ 70 w 98"/>
                  <a:gd name="T23" fmla="*/ 90 h 99"/>
                  <a:gd name="T24" fmla="*/ 57 w 98"/>
                  <a:gd name="T25" fmla="*/ 29 h 99"/>
                  <a:gd name="T26" fmla="*/ 28 w 98"/>
                  <a:gd name="T27" fmla="*/ 0 h 99"/>
                  <a:gd name="T28" fmla="*/ 0 w 98"/>
                  <a:gd name="T29" fmla="*/ 29 h 99"/>
                  <a:gd name="T30" fmla="*/ 28 w 98"/>
                  <a:gd name="T31" fmla="*/ 57 h 99"/>
                  <a:gd name="T32" fmla="*/ 32 w 98"/>
                  <a:gd name="T33" fmla="*/ 57 h 99"/>
                  <a:gd name="T34" fmla="*/ 56 w 98"/>
                  <a:gd name="T35" fmla="*/ 32 h 99"/>
                  <a:gd name="T36" fmla="*/ 57 w 98"/>
                  <a:gd name="T37" fmla="*/ 29 h 99"/>
                  <a:gd name="T38" fmla="*/ 28 w 98"/>
                  <a:gd name="T39" fmla="*/ 48 h 99"/>
                  <a:gd name="T40" fmla="*/ 8 w 98"/>
                  <a:gd name="T41" fmla="*/ 29 h 99"/>
                  <a:gd name="T42" fmla="*/ 28 w 98"/>
                  <a:gd name="T43" fmla="*/ 9 h 99"/>
                  <a:gd name="T44" fmla="*/ 48 w 98"/>
                  <a:gd name="T45" fmla="*/ 29 h 99"/>
                  <a:gd name="T46" fmla="*/ 28 w 98"/>
                  <a:gd name="T47" fmla="*/ 48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8" h="99">
                    <a:moveTo>
                      <a:pt x="70" y="42"/>
                    </a:moveTo>
                    <a:cubicBezTo>
                      <a:pt x="68" y="42"/>
                      <a:pt x="67" y="42"/>
                      <a:pt x="66" y="42"/>
                    </a:cubicBezTo>
                    <a:cubicBezTo>
                      <a:pt x="41" y="67"/>
                      <a:pt x="41" y="67"/>
                      <a:pt x="41" y="67"/>
                    </a:cubicBezTo>
                    <a:cubicBezTo>
                      <a:pt x="41" y="68"/>
                      <a:pt x="41" y="69"/>
                      <a:pt x="41" y="70"/>
                    </a:cubicBezTo>
                    <a:cubicBezTo>
                      <a:pt x="41" y="86"/>
                      <a:pt x="54" y="99"/>
                      <a:pt x="70" y="99"/>
                    </a:cubicBezTo>
                    <a:cubicBezTo>
                      <a:pt x="85" y="99"/>
                      <a:pt x="98" y="86"/>
                      <a:pt x="98" y="70"/>
                    </a:cubicBezTo>
                    <a:cubicBezTo>
                      <a:pt x="98" y="55"/>
                      <a:pt x="85" y="42"/>
                      <a:pt x="70" y="42"/>
                    </a:cubicBezTo>
                    <a:close/>
                    <a:moveTo>
                      <a:pt x="70" y="90"/>
                    </a:moveTo>
                    <a:cubicBezTo>
                      <a:pt x="59" y="90"/>
                      <a:pt x="50" y="81"/>
                      <a:pt x="50" y="70"/>
                    </a:cubicBezTo>
                    <a:cubicBezTo>
                      <a:pt x="50" y="59"/>
                      <a:pt x="59" y="51"/>
                      <a:pt x="70" y="51"/>
                    </a:cubicBezTo>
                    <a:cubicBezTo>
                      <a:pt x="81" y="51"/>
                      <a:pt x="89" y="59"/>
                      <a:pt x="89" y="70"/>
                    </a:cubicBezTo>
                    <a:cubicBezTo>
                      <a:pt x="89" y="81"/>
                      <a:pt x="81" y="90"/>
                      <a:pt x="70" y="90"/>
                    </a:cubicBezTo>
                    <a:close/>
                    <a:moveTo>
                      <a:pt x="57" y="29"/>
                    </a:moveTo>
                    <a:cubicBezTo>
                      <a:pt x="57" y="13"/>
                      <a:pt x="44" y="0"/>
                      <a:pt x="28" y="0"/>
                    </a:cubicBezTo>
                    <a:cubicBezTo>
                      <a:pt x="12" y="0"/>
                      <a:pt x="0" y="13"/>
                      <a:pt x="0" y="29"/>
                    </a:cubicBezTo>
                    <a:cubicBezTo>
                      <a:pt x="0" y="44"/>
                      <a:pt x="12" y="57"/>
                      <a:pt x="28" y="57"/>
                    </a:cubicBezTo>
                    <a:cubicBezTo>
                      <a:pt x="29" y="57"/>
                      <a:pt x="31" y="57"/>
                      <a:pt x="32" y="57"/>
                    </a:cubicBezTo>
                    <a:cubicBezTo>
                      <a:pt x="56" y="32"/>
                      <a:pt x="56" y="32"/>
                      <a:pt x="56" y="32"/>
                    </a:cubicBezTo>
                    <a:cubicBezTo>
                      <a:pt x="56" y="31"/>
                      <a:pt x="57" y="30"/>
                      <a:pt x="57" y="29"/>
                    </a:cubicBezTo>
                    <a:close/>
                    <a:moveTo>
                      <a:pt x="28" y="48"/>
                    </a:moveTo>
                    <a:cubicBezTo>
                      <a:pt x="17" y="48"/>
                      <a:pt x="8" y="40"/>
                      <a:pt x="8" y="29"/>
                    </a:cubicBezTo>
                    <a:cubicBezTo>
                      <a:pt x="8" y="18"/>
                      <a:pt x="17" y="9"/>
                      <a:pt x="28" y="9"/>
                    </a:cubicBezTo>
                    <a:cubicBezTo>
                      <a:pt x="39" y="9"/>
                      <a:pt x="48" y="18"/>
                      <a:pt x="48" y="29"/>
                    </a:cubicBezTo>
                    <a:cubicBezTo>
                      <a:pt x="48" y="40"/>
                      <a:pt x="39" y="48"/>
                      <a:pt x="28" y="4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65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4" name="Freeform 933"/>
              <p:cNvSpPr/>
              <p:nvPr/>
            </p:nvSpPr>
            <p:spPr bwMode="auto">
              <a:xfrm>
                <a:off x="2697060" y="5013664"/>
                <a:ext cx="220308" cy="219077"/>
              </a:xfrm>
              <a:custGeom>
                <a:avLst/>
                <a:gdLst>
                  <a:gd name="T0" fmla="*/ 179 w 179"/>
                  <a:gd name="T1" fmla="*/ 12 h 178"/>
                  <a:gd name="T2" fmla="*/ 14 w 179"/>
                  <a:gd name="T3" fmla="*/ 178 h 178"/>
                  <a:gd name="T4" fmla="*/ 0 w 179"/>
                  <a:gd name="T5" fmla="*/ 166 h 178"/>
                  <a:gd name="T6" fmla="*/ 165 w 179"/>
                  <a:gd name="T7" fmla="*/ 0 h 178"/>
                  <a:gd name="T8" fmla="*/ 179 w 179"/>
                  <a:gd name="T9" fmla="*/ 12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9" h="178">
                    <a:moveTo>
                      <a:pt x="179" y="12"/>
                    </a:moveTo>
                    <a:lnTo>
                      <a:pt x="14" y="178"/>
                    </a:lnTo>
                    <a:lnTo>
                      <a:pt x="0" y="166"/>
                    </a:lnTo>
                    <a:lnTo>
                      <a:pt x="165" y="0"/>
                    </a:lnTo>
                    <a:lnTo>
                      <a:pt x="179" y="1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65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2" name="组合 57"/>
          <p:cNvGrpSpPr/>
          <p:nvPr/>
        </p:nvGrpSpPr>
        <p:grpSpPr>
          <a:xfrm>
            <a:off x="1274092" y="2761758"/>
            <a:ext cx="1618420" cy="1647079"/>
            <a:chOff x="478903" y="4355475"/>
            <a:chExt cx="2158455" cy="2196000"/>
          </a:xfrm>
          <a:solidFill>
            <a:schemeClr val="accent3"/>
          </a:solidFill>
        </p:grpSpPr>
        <p:grpSp>
          <p:nvGrpSpPr>
            <p:cNvPr id="13" name="组合 58"/>
            <p:cNvGrpSpPr>
              <a:grpSpLocks noChangeAspect="1"/>
            </p:cNvGrpSpPr>
            <p:nvPr/>
          </p:nvGrpSpPr>
          <p:grpSpPr>
            <a:xfrm>
              <a:off x="1795203" y="4733013"/>
              <a:ext cx="366333" cy="576000"/>
              <a:chOff x="2257888" y="5547128"/>
              <a:chExt cx="137373" cy="216000"/>
            </a:xfrm>
            <a:grpFill/>
          </p:grpSpPr>
          <p:sp>
            <p:nvSpPr>
              <p:cNvPr id="64" name="Freeform 69"/>
              <p:cNvSpPr/>
              <p:nvPr/>
            </p:nvSpPr>
            <p:spPr bwMode="auto">
              <a:xfrm>
                <a:off x="2257888" y="5547128"/>
                <a:ext cx="137373" cy="140987"/>
              </a:xfrm>
              <a:custGeom>
                <a:avLst/>
                <a:gdLst>
                  <a:gd name="T0" fmla="*/ 57 w 64"/>
                  <a:gd name="T1" fmla="*/ 37 h 66"/>
                  <a:gd name="T2" fmla="*/ 43 w 64"/>
                  <a:gd name="T3" fmla="*/ 12 h 66"/>
                  <a:gd name="T4" fmla="*/ 39 w 64"/>
                  <a:gd name="T5" fmla="*/ 6 h 66"/>
                  <a:gd name="T6" fmla="*/ 25 w 64"/>
                  <a:gd name="T7" fmla="*/ 6 h 66"/>
                  <a:gd name="T8" fmla="*/ 22 w 64"/>
                  <a:gd name="T9" fmla="*/ 12 h 66"/>
                  <a:gd name="T10" fmla="*/ 8 w 64"/>
                  <a:gd name="T11" fmla="*/ 37 h 66"/>
                  <a:gd name="T12" fmla="*/ 4 w 64"/>
                  <a:gd name="T13" fmla="*/ 43 h 66"/>
                  <a:gd name="T14" fmla="*/ 11 w 64"/>
                  <a:gd name="T15" fmla="*/ 55 h 66"/>
                  <a:gd name="T16" fmla="*/ 18 w 64"/>
                  <a:gd name="T17" fmla="*/ 55 h 66"/>
                  <a:gd name="T18" fmla="*/ 19 w 64"/>
                  <a:gd name="T19" fmla="*/ 55 h 66"/>
                  <a:gd name="T20" fmla="*/ 19 w 64"/>
                  <a:gd name="T21" fmla="*/ 66 h 66"/>
                  <a:gd name="T22" fmla="*/ 32 w 64"/>
                  <a:gd name="T23" fmla="*/ 62 h 66"/>
                  <a:gd name="T24" fmla="*/ 32 w 64"/>
                  <a:gd name="T25" fmla="*/ 62 h 66"/>
                  <a:gd name="T26" fmla="*/ 46 w 64"/>
                  <a:gd name="T27" fmla="*/ 66 h 66"/>
                  <a:gd name="T28" fmla="*/ 46 w 64"/>
                  <a:gd name="T29" fmla="*/ 55 h 66"/>
                  <a:gd name="T30" fmla="*/ 46 w 64"/>
                  <a:gd name="T31" fmla="*/ 55 h 66"/>
                  <a:gd name="T32" fmla="*/ 53 w 64"/>
                  <a:gd name="T33" fmla="*/ 55 h 66"/>
                  <a:gd name="T34" fmla="*/ 60 w 64"/>
                  <a:gd name="T35" fmla="*/ 43 h 66"/>
                  <a:gd name="T36" fmla="*/ 57 w 64"/>
                  <a:gd name="T37" fmla="*/ 37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4" h="66">
                    <a:moveTo>
                      <a:pt x="57" y="37"/>
                    </a:moveTo>
                    <a:cubicBezTo>
                      <a:pt x="53" y="30"/>
                      <a:pt x="47" y="19"/>
                      <a:pt x="43" y="12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5" y="0"/>
                      <a:pt x="29" y="0"/>
                      <a:pt x="25" y="6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18" y="19"/>
                      <a:pt x="11" y="30"/>
                      <a:pt x="8" y="37"/>
                    </a:cubicBezTo>
                    <a:cubicBezTo>
                      <a:pt x="4" y="43"/>
                      <a:pt x="4" y="43"/>
                      <a:pt x="4" y="43"/>
                    </a:cubicBezTo>
                    <a:cubicBezTo>
                      <a:pt x="0" y="50"/>
                      <a:pt x="3" y="55"/>
                      <a:pt x="11" y="55"/>
                    </a:cubicBezTo>
                    <a:cubicBezTo>
                      <a:pt x="18" y="55"/>
                      <a:pt x="18" y="55"/>
                      <a:pt x="18" y="55"/>
                    </a:cubicBezTo>
                    <a:cubicBezTo>
                      <a:pt x="19" y="55"/>
                      <a:pt x="19" y="55"/>
                      <a:pt x="19" y="55"/>
                    </a:cubicBezTo>
                    <a:cubicBezTo>
                      <a:pt x="19" y="66"/>
                      <a:pt x="19" y="66"/>
                      <a:pt x="19" y="66"/>
                    </a:cubicBezTo>
                    <a:cubicBezTo>
                      <a:pt x="23" y="63"/>
                      <a:pt x="27" y="62"/>
                      <a:pt x="32" y="62"/>
                    </a:cubicBezTo>
                    <a:cubicBezTo>
                      <a:pt x="32" y="62"/>
                      <a:pt x="32" y="62"/>
                      <a:pt x="32" y="62"/>
                    </a:cubicBezTo>
                    <a:cubicBezTo>
                      <a:pt x="37" y="62"/>
                      <a:pt x="42" y="63"/>
                      <a:pt x="46" y="66"/>
                    </a:cubicBezTo>
                    <a:cubicBezTo>
                      <a:pt x="46" y="55"/>
                      <a:pt x="46" y="55"/>
                      <a:pt x="46" y="55"/>
                    </a:cubicBezTo>
                    <a:cubicBezTo>
                      <a:pt x="46" y="55"/>
                      <a:pt x="46" y="55"/>
                      <a:pt x="46" y="55"/>
                    </a:cubicBezTo>
                    <a:cubicBezTo>
                      <a:pt x="53" y="55"/>
                      <a:pt x="53" y="55"/>
                      <a:pt x="53" y="55"/>
                    </a:cubicBezTo>
                    <a:cubicBezTo>
                      <a:pt x="61" y="55"/>
                      <a:pt x="64" y="49"/>
                      <a:pt x="60" y="43"/>
                    </a:cubicBezTo>
                    <a:lnTo>
                      <a:pt x="57" y="3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6" tIns="45708" rIns="91416" bIns="45708" numCol="1" anchor="t" anchorCtr="0" compatLnSpc="1"/>
              <a:lstStyle/>
              <a:p>
                <a:endParaRPr lang="zh-CN" altLang="en-US" sz="1865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5" name="Freeform 70"/>
              <p:cNvSpPr/>
              <p:nvPr/>
            </p:nvSpPr>
            <p:spPr bwMode="auto">
              <a:xfrm>
                <a:off x="2290424" y="5688115"/>
                <a:ext cx="75013" cy="75013"/>
              </a:xfrm>
              <a:custGeom>
                <a:avLst/>
                <a:gdLst>
                  <a:gd name="T0" fmla="*/ 17 w 35"/>
                  <a:gd name="T1" fmla="*/ 0 h 35"/>
                  <a:gd name="T2" fmla="*/ 17 w 35"/>
                  <a:gd name="T3" fmla="*/ 0 h 35"/>
                  <a:gd name="T4" fmla="*/ 17 w 35"/>
                  <a:gd name="T5" fmla="*/ 0 h 35"/>
                  <a:gd name="T6" fmla="*/ 17 w 35"/>
                  <a:gd name="T7" fmla="*/ 0 h 35"/>
                  <a:gd name="T8" fmla="*/ 17 w 35"/>
                  <a:gd name="T9" fmla="*/ 0 h 35"/>
                  <a:gd name="T10" fmla="*/ 4 w 35"/>
                  <a:gd name="T11" fmla="*/ 6 h 35"/>
                  <a:gd name="T12" fmla="*/ 0 w 35"/>
                  <a:gd name="T13" fmla="*/ 17 h 35"/>
                  <a:gd name="T14" fmla="*/ 0 w 35"/>
                  <a:gd name="T15" fmla="*/ 17 h 35"/>
                  <a:gd name="T16" fmla="*/ 17 w 35"/>
                  <a:gd name="T17" fmla="*/ 35 h 35"/>
                  <a:gd name="T18" fmla="*/ 17 w 35"/>
                  <a:gd name="T19" fmla="*/ 35 h 35"/>
                  <a:gd name="T20" fmla="*/ 35 w 35"/>
                  <a:gd name="T21" fmla="*/ 17 h 35"/>
                  <a:gd name="T22" fmla="*/ 35 w 35"/>
                  <a:gd name="T23" fmla="*/ 17 h 35"/>
                  <a:gd name="T24" fmla="*/ 31 w 35"/>
                  <a:gd name="T25" fmla="*/ 6 h 35"/>
                  <a:gd name="T26" fmla="*/ 17 w 35"/>
                  <a:gd name="T27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5" h="35">
                    <a:moveTo>
                      <a:pt x="17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2" y="0"/>
                      <a:pt x="7" y="2"/>
                      <a:pt x="4" y="6"/>
                    </a:cubicBezTo>
                    <a:cubicBezTo>
                      <a:pt x="1" y="9"/>
                      <a:pt x="0" y="13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27"/>
                      <a:pt x="8" y="35"/>
                      <a:pt x="17" y="35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27" y="35"/>
                      <a:pt x="35" y="2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3"/>
                      <a:pt x="33" y="9"/>
                      <a:pt x="31" y="6"/>
                    </a:cubicBezTo>
                    <a:cubicBezTo>
                      <a:pt x="27" y="2"/>
                      <a:pt x="23" y="0"/>
                      <a:pt x="1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6" tIns="45708" rIns="91416" bIns="45708" numCol="1" anchor="t" anchorCtr="0" compatLnSpc="1"/>
              <a:lstStyle/>
              <a:p>
                <a:endParaRPr lang="zh-CN" altLang="en-US" sz="1865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4" name="组合 59"/>
            <p:cNvGrpSpPr>
              <a:grpSpLocks noChangeAspect="1"/>
            </p:cNvGrpSpPr>
            <p:nvPr/>
          </p:nvGrpSpPr>
          <p:grpSpPr>
            <a:xfrm>
              <a:off x="478903" y="4355475"/>
              <a:ext cx="2158455" cy="2196000"/>
              <a:chOff x="5397500" y="5734050"/>
              <a:chExt cx="365125" cy="371476"/>
            </a:xfrm>
            <a:grpFill/>
          </p:grpSpPr>
          <p:sp>
            <p:nvSpPr>
              <p:cNvPr id="61" name="Freeform 288"/>
              <p:cNvSpPr/>
              <p:nvPr/>
            </p:nvSpPr>
            <p:spPr bwMode="auto">
              <a:xfrm>
                <a:off x="5532438" y="5907088"/>
                <a:ext cx="71438" cy="68263"/>
              </a:xfrm>
              <a:custGeom>
                <a:avLst/>
                <a:gdLst>
                  <a:gd name="T0" fmla="*/ 45 w 45"/>
                  <a:gd name="T1" fmla="*/ 17 h 43"/>
                  <a:gd name="T2" fmla="*/ 17 w 45"/>
                  <a:gd name="T3" fmla="*/ 43 h 43"/>
                  <a:gd name="T4" fmla="*/ 0 w 45"/>
                  <a:gd name="T5" fmla="*/ 26 h 43"/>
                  <a:gd name="T6" fmla="*/ 29 w 45"/>
                  <a:gd name="T7" fmla="*/ 0 h 43"/>
                  <a:gd name="T8" fmla="*/ 45 w 45"/>
                  <a:gd name="T9" fmla="*/ 1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3">
                    <a:moveTo>
                      <a:pt x="45" y="17"/>
                    </a:moveTo>
                    <a:lnTo>
                      <a:pt x="17" y="43"/>
                    </a:lnTo>
                    <a:lnTo>
                      <a:pt x="0" y="26"/>
                    </a:lnTo>
                    <a:lnTo>
                      <a:pt x="29" y="0"/>
                    </a:lnTo>
                    <a:lnTo>
                      <a:pt x="45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6" tIns="45708" rIns="91416" bIns="45708" numCol="1" anchor="t" anchorCtr="0" compatLnSpc="1"/>
              <a:lstStyle/>
              <a:p>
                <a:endParaRPr lang="zh-CN" altLang="en-US" sz="1865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2" name="Freeform 289"/>
              <p:cNvSpPr>
                <a:spLocks noEditPoints="1"/>
              </p:cNvSpPr>
              <p:nvPr/>
            </p:nvSpPr>
            <p:spPr bwMode="auto">
              <a:xfrm>
                <a:off x="5537200" y="5734050"/>
                <a:ext cx="225425" cy="225425"/>
              </a:xfrm>
              <a:custGeom>
                <a:avLst/>
                <a:gdLst>
                  <a:gd name="T0" fmla="*/ 30 w 60"/>
                  <a:gd name="T1" fmla="*/ 0 h 60"/>
                  <a:gd name="T2" fmla="*/ 0 w 60"/>
                  <a:gd name="T3" fmla="*/ 30 h 60"/>
                  <a:gd name="T4" fmla="*/ 30 w 60"/>
                  <a:gd name="T5" fmla="*/ 60 h 60"/>
                  <a:gd name="T6" fmla="*/ 60 w 60"/>
                  <a:gd name="T7" fmla="*/ 30 h 60"/>
                  <a:gd name="T8" fmla="*/ 30 w 60"/>
                  <a:gd name="T9" fmla="*/ 0 h 60"/>
                  <a:gd name="T10" fmla="*/ 30 w 60"/>
                  <a:gd name="T11" fmla="*/ 51 h 60"/>
                  <a:gd name="T12" fmla="*/ 8 w 60"/>
                  <a:gd name="T13" fmla="*/ 30 h 60"/>
                  <a:gd name="T14" fmla="*/ 30 w 60"/>
                  <a:gd name="T15" fmla="*/ 8 h 60"/>
                  <a:gd name="T16" fmla="*/ 52 w 60"/>
                  <a:gd name="T17" fmla="*/ 30 h 60"/>
                  <a:gd name="T18" fmla="*/ 30 w 60"/>
                  <a:gd name="T1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0" h="60">
                    <a:moveTo>
                      <a:pt x="30" y="0"/>
                    </a:moveTo>
                    <a:cubicBezTo>
                      <a:pt x="13" y="0"/>
                      <a:pt x="0" y="13"/>
                      <a:pt x="0" y="30"/>
                    </a:cubicBezTo>
                    <a:cubicBezTo>
                      <a:pt x="0" y="47"/>
                      <a:pt x="13" y="60"/>
                      <a:pt x="30" y="60"/>
                    </a:cubicBezTo>
                    <a:cubicBezTo>
                      <a:pt x="47" y="60"/>
                      <a:pt x="60" y="47"/>
                      <a:pt x="60" y="30"/>
                    </a:cubicBezTo>
                    <a:cubicBezTo>
                      <a:pt x="60" y="13"/>
                      <a:pt x="47" y="0"/>
                      <a:pt x="30" y="0"/>
                    </a:cubicBezTo>
                    <a:close/>
                    <a:moveTo>
                      <a:pt x="30" y="51"/>
                    </a:moveTo>
                    <a:cubicBezTo>
                      <a:pt x="18" y="51"/>
                      <a:pt x="8" y="42"/>
                      <a:pt x="8" y="30"/>
                    </a:cubicBezTo>
                    <a:cubicBezTo>
                      <a:pt x="8" y="18"/>
                      <a:pt x="18" y="8"/>
                      <a:pt x="30" y="8"/>
                    </a:cubicBezTo>
                    <a:cubicBezTo>
                      <a:pt x="42" y="8"/>
                      <a:pt x="52" y="18"/>
                      <a:pt x="52" y="30"/>
                    </a:cubicBezTo>
                    <a:cubicBezTo>
                      <a:pt x="52" y="42"/>
                      <a:pt x="42" y="51"/>
                      <a:pt x="30" y="5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6" tIns="45708" rIns="91416" bIns="45708" numCol="1" anchor="t" anchorCtr="0" compatLnSpc="1"/>
              <a:lstStyle/>
              <a:p>
                <a:endParaRPr lang="zh-CN" altLang="en-US" sz="1865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3" name="Freeform 291"/>
              <p:cNvSpPr/>
              <p:nvPr/>
            </p:nvSpPr>
            <p:spPr bwMode="auto">
              <a:xfrm>
                <a:off x="5397500" y="5951538"/>
                <a:ext cx="158750" cy="153988"/>
              </a:xfrm>
              <a:custGeom>
                <a:avLst/>
                <a:gdLst>
                  <a:gd name="T0" fmla="*/ 30 w 42"/>
                  <a:gd name="T1" fmla="*/ 0 h 41"/>
                  <a:gd name="T2" fmla="*/ 3 w 42"/>
                  <a:gd name="T3" fmla="*/ 26 h 41"/>
                  <a:gd name="T4" fmla="*/ 3 w 42"/>
                  <a:gd name="T5" fmla="*/ 38 h 41"/>
                  <a:gd name="T6" fmla="*/ 15 w 42"/>
                  <a:gd name="T7" fmla="*/ 38 h 41"/>
                  <a:gd name="T8" fmla="*/ 42 w 42"/>
                  <a:gd name="T9" fmla="*/ 12 h 41"/>
                  <a:gd name="T10" fmla="*/ 30 w 42"/>
                  <a:gd name="T11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41">
                    <a:moveTo>
                      <a:pt x="30" y="0"/>
                    </a:moveTo>
                    <a:cubicBezTo>
                      <a:pt x="3" y="26"/>
                      <a:pt x="3" y="26"/>
                      <a:pt x="3" y="26"/>
                    </a:cubicBezTo>
                    <a:cubicBezTo>
                      <a:pt x="0" y="29"/>
                      <a:pt x="0" y="34"/>
                      <a:pt x="3" y="38"/>
                    </a:cubicBezTo>
                    <a:cubicBezTo>
                      <a:pt x="6" y="41"/>
                      <a:pt x="12" y="41"/>
                      <a:pt x="15" y="38"/>
                    </a:cubicBezTo>
                    <a:cubicBezTo>
                      <a:pt x="42" y="12"/>
                      <a:pt x="42" y="12"/>
                      <a:pt x="42" y="12"/>
                    </a:cubicBezTo>
                    <a:lnTo>
                      <a:pt x="3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6" tIns="45708" rIns="91416" bIns="45708" numCol="1" anchor="t" anchorCtr="0" compatLnSpc="1"/>
              <a:lstStyle/>
              <a:p>
                <a:endParaRPr lang="zh-CN" altLang="en-US" sz="1865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66" name="矩形 65"/>
          <p:cNvSpPr/>
          <p:nvPr/>
        </p:nvSpPr>
        <p:spPr>
          <a:xfrm>
            <a:off x="2809761" y="1058513"/>
            <a:ext cx="754002" cy="253891"/>
          </a:xfrm>
          <a:prstGeom prst="rect">
            <a:avLst/>
          </a:prstGeom>
        </p:spPr>
        <p:txBody>
          <a:bodyPr wrap="none" lIns="68555" tIns="34278" rIns="68555" bIns="34278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矩形 47"/>
          <p:cNvSpPr>
            <a:spLocks noChangeArrowheads="1"/>
          </p:cNvSpPr>
          <p:nvPr/>
        </p:nvSpPr>
        <p:spPr bwMode="auto">
          <a:xfrm>
            <a:off x="2797941" y="1914499"/>
            <a:ext cx="2108948" cy="387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68" name="矩形 67"/>
          <p:cNvSpPr/>
          <p:nvPr/>
        </p:nvSpPr>
        <p:spPr>
          <a:xfrm>
            <a:off x="2809761" y="2682018"/>
            <a:ext cx="754002" cy="253891"/>
          </a:xfrm>
          <a:prstGeom prst="rect">
            <a:avLst/>
          </a:prstGeom>
        </p:spPr>
        <p:txBody>
          <a:bodyPr wrap="none" lIns="68555" tIns="34278" rIns="68555" bIns="34278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矩形 47"/>
          <p:cNvSpPr>
            <a:spLocks noChangeArrowheads="1"/>
          </p:cNvSpPr>
          <p:nvPr/>
        </p:nvSpPr>
        <p:spPr bwMode="auto">
          <a:xfrm>
            <a:off x="2797941" y="3556792"/>
            <a:ext cx="2108948" cy="387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70" name="矩形 69"/>
          <p:cNvSpPr/>
          <p:nvPr/>
        </p:nvSpPr>
        <p:spPr>
          <a:xfrm>
            <a:off x="5315933" y="1042925"/>
            <a:ext cx="161976" cy="162026"/>
          </a:xfrm>
          <a:prstGeom prst="rect">
            <a:avLst/>
          </a:prstGeom>
          <a:solidFill>
            <a:schemeClr val="accent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0">
              <a:solidFill>
                <a:srgbClr val="2C363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5597848" y="973892"/>
            <a:ext cx="754002" cy="253891"/>
          </a:xfrm>
          <a:prstGeom prst="rect">
            <a:avLst/>
          </a:prstGeom>
        </p:spPr>
        <p:txBody>
          <a:bodyPr wrap="none" lIns="68555" tIns="34278" rIns="68555" bIns="34278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矩形 47"/>
          <p:cNvSpPr>
            <a:spLocks noChangeArrowheads="1"/>
          </p:cNvSpPr>
          <p:nvPr/>
        </p:nvSpPr>
        <p:spPr bwMode="auto">
          <a:xfrm>
            <a:off x="5597848" y="1247616"/>
            <a:ext cx="2591613" cy="387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cxnSp>
        <p:nvCxnSpPr>
          <p:cNvPr id="73" name="直接连接符 72"/>
          <p:cNvCxnSpPr/>
          <p:nvPr/>
        </p:nvCxnSpPr>
        <p:spPr>
          <a:xfrm>
            <a:off x="5396921" y="1204950"/>
            <a:ext cx="0" cy="741098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矩形 73"/>
          <p:cNvSpPr/>
          <p:nvPr/>
        </p:nvSpPr>
        <p:spPr>
          <a:xfrm>
            <a:off x="5315933" y="1946048"/>
            <a:ext cx="161976" cy="162026"/>
          </a:xfrm>
          <a:prstGeom prst="rect">
            <a:avLst/>
          </a:prstGeom>
          <a:solidFill>
            <a:schemeClr val="accent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0">
              <a:solidFill>
                <a:srgbClr val="2C363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5597848" y="1863364"/>
            <a:ext cx="754002" cy="253891"/>
          </a:xfrm>
          <a:prstGeom prst="rect">
            <a:avLst/>
          </a:prstGeom>
        </p:spPr>
        <p:txBody>
          <a:bodyPr wrap="none" lIns="68555" tIns="34278" rIns="68555" bIns="34278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矩形 47"/>
          <p:cNvSpPr>
            <a:spLocks noChangeArrowheads="1"/>
          </p:cNvSpPr>
          <p:nvPr/>
        </p:nvSpPr>
        <p:spPr bwMode="auto">
          <a:xfrm>
            <a:off x="5597848" y="2137087"/>
            <a:ext cx="2591613" cy="387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cxnSp>
        <p:nvCxnSpPr>
          <p:cNvPr id="77" name="直接连接符 76"/>
          <p:cNvCxnSpPr/>
          <p:nvPr/>
        </p:nvCxnSpPr>
        <p:spPr>
          <a:xfrm>
            <a:off x="5396921" y="2108074"/>
            <a:ext cx="0" cy="741098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矩形 77"/>
          <p:cNvSpPr/>
          <p:nvPr/>
        </p:nvSpPr>
        <p:spPr>
          <a:xfrm>
            <a:off x="5315933" y="2849170"/>
            <a:ext cx="161976" cy="162026"/>
          </a:xfrm>
          <a:prstGeom prst="rect">
            <a:avLst/>
          </a:prstGeom>
          <a:solidFill>
            <a:schemeClr val="accent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0">
              <a:solidFill>
                <a:srgbClr val="2C363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5597848" y="2781510"/>
            <a:ext cx="754002" cy="253891"/>
          </a:xfrm>
          <a:prstGeom prst="rect">
            <a:avLst/>
          </a:prstGeom>
        </p:spPr>
        <p:txBody>
          <a:bodyPr wrap="none" lIns="68555" tIns="34278" rIns="68555" bIns="34278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矩形 83"/>
          <p:cNvSpPr>
            <a:spLocks noChangeArrowheads="1"/>
          </p:cNvSpPr>
          <p:nvPr/>
        </p:nvSpPr>
        <p:spPr bwMode="auto">
          <a:xfrm>
            <a:off x="5597848" y="3055233"/>
            <a:ext cx="2591613" cy="387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cxnSp>
        <p:nvCxnSpPr>
          <p:cNvPr id="85" name="直接连接符 84"/>
          <p:cNvCxnSpPr/>
          <p:nvPr/>
        </p:nvCxnSpPr>
        <p:spPr>
          <a:xfrm>
            <a:off x="5396921" y="2987234"/>
            <a:ext cx="0" cy="741098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矩形 85"/>
          <p:cNvSpPr/>
          <p:nvPr/>
        </p:nvSpPr>
        <p:spPr>
          <a:xfrm>
            <a:off x="5315933" y="3682249"/>
            <a:ext cx="161976" cy="162026"/>
          </a:xfrm>
          <a:prstGeom prst="rect">
            <a:avLst/>
          </a:prstGeom>
          <a:solidFill>
            <a:schemeClr val="accent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0">
              <a:solidFill>
                <a:srgbClr val="2C363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5597848" y="3591639"/>
            <a:ext cx="754002" cy="253891"/>
          </a:xfrm>
          <a:prstGeom prst="rect">
            <a:avLst/>
          </a:prstGeom>
        </p:spPr>
        <p:txBody>
          <a:bodyPr wrap="none" lIns="68555" tIns="34278" rIns="68555" bIns="34278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矩形 87"/>
          <p:cNvSpPr>
            <a:spLocks noChangeArrowheads="1"/>
          </p:cNvSpPr>
          <p:nvPr/>
        </p:nvSpPr>
        <p:spPr bwMode="auto">
          <a:xfrm>
            <a:off x="5597848" y="3865362"/>
            <a:ext cx="2591613" cy="387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101" name="标题 4"/>
          <p:cNvSpPr txBox="1"/>
          <p:nvPr/>
        </p:nvSpPr>
        <p:spPr>
          <a:xfrm>
            <a:off x="36678" y="1904479"/>
            <a:ext cx="1295807" cy="249699"/>
          </a:xfrm>
          <a:prstGeom prst="rect">
            <a:avLst/>
          </a:prstGeom>
        </p:spPr>
        <p:txBody>
          <a:bodyPr vert="horz" lIns="68562" tIns="34281" rIns="68562" bIns="34281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财务与融资</a:t>
            </a:r>
            <a:endParaRPr lang="zh-CN" altLang="en-US" sz="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88313637"/>
      </p:ext>
    </p:extLst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3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50"/>
                            </p:stCondLst>
                            <p:childTnLst>
                              <p:par>
                                <p:cTn id="4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25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4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75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4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25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750"/>
                            </p:stCondLst>
                            <p:childTnLst>
                              <p:par>
                                <p:cTn id="57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25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4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75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4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250"/>
                            </p:stCondLst>
                            <p:childTnLst>
                              <p:par>
                                <p:cTn id="7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750"/>
                            </p:stCondLst>
                            <p:childTnLst>
                              <p:par>
                                <p:cTn id="7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25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4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75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4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250"/>
                            </p:stCondLst>
                            <p:childTnLst>
                              <p:par>
                                <p:cTn id="8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6750"/>
                            </p:stCondLst>
                            <p:childTnLst>
                              <p:par>
                                <p:cTn id="9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725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4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7750"/>
                            </p:stCondLst>
                            <p:childTnLst>
                              <p:par>
                                <p:cTn id="10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4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  <p:bldP spid="67" grpId="0"/>
      <p:bldP spid="68" grpId="0"/>
      <p:bldP spid="69" grpId="0"/>
      <p:bldP spid="70" grpId="0" animBg="1"/>
      <p:bldP spid="71" grpId="0"/>
      <p:bldP spid="72" grpId="0"/>
      <p:bldP spid="74" grpId="0" animBg="1"/>
      <p:bldP spid="75" grpId="0"/>
      <p:bldP spid="76" grpId="0"/>
      <p:bldP spid="78" grpId="0" animBg="1"/>
      <p:bldP spid="79" grpId="0"/>
      <p:bldP spid="84" grpId="0"/>
      <p:bldP spid="86" grpId="0" animBg="1"/>
      <p:bldP spid="87" grpId="0"/>
      <p:bldP spid="8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458430" y="1010973"/>
            <a:ext cx="6274378" cy="2263784"/>
            <a:chOff x="1154468" y="1197585"/>
            <a:chExt cx="6274378" cy="2263085"/>
          </a:xfrm>
        </p:grpSpPr>
        <p:sp>
          <p:nvSpPr>
            <p:cNvPr id="3" name="矩形 150"/>
            <p:cNvSpPr/>
            <p:nvPr/>
          </p:nvSpPr>
          <p:spPr bwMode="auto">
            <a:xfrm rot="21015878">
              <a:off x="6650268" y="1395461"/>
              <a:ext cx="450837" cy="2053706"/>
            </a:xfrm>
            <a:custGeom>
              <a:avLst/>
              <a:gdLst>
                <a:gd name="connsiteX0" fmla="*/ 0 w 857250"/>
                <a:gd name="connsiteY0" fmla="*/ 0 h 3619453"/>
                <a:gd name="connsiteX1" fmla="*/ 857250 w 857250"/>
                <a:gd name="connsiteY1" fmla="*/ 0 h 3619453"/>
                <a:gd name="connsiteX2" fmla="*/ 857250 w 857250"/>
                <a:gd name="connsiteY2" fmla="*/ 3619453 h 3619453"/>
                <a:gd name="connsiteX3" fmla="*/ 0 w 857250"/>
                <a:gd name="connsiteY3" fmla="*/ 3619453 h 3619453"/>
                <a:gd name="connsiteX4" fmla="*/ 0 w 857250"/>
                <a:gd name="connsiteY4" fmla="*/ 0 h 3619453"/>
                <a:gd name="connsiteX0-1" fmla="*/ 0 w 857250"/>
                <a:gd name="connsiteY0-2" fmla="*/ 285585 h 3905038"/>
                <a:gd name="connsiteX1-3" fmla="*/ 847566 w 857250"/>
                <a:gd name="connsiteY1-4" fmla="*/ 0 h 3905038"/>
                <a:gd name="connsiteX2-5" fmla="*/ 857250 w 857250"/>
                <a:gd name="connsiteY2-6" fmla="*/ 3905038 h 3905038"/>
                <a:gd name="connsiteX3-7" fmla="*/ 0 w 857250"/>
                <a:gd name="connsiteY3-8" fmla="*/ 3905038 h 3905038"/>
                <a:gd name="connsiteX4-9" fmla="*/ 0 w 857250"/>
                <a:gd name="connsiteY4-10" fmla="*/ 285585 h 39050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857250" h="3905038">
                  <a:moveTo>
                    <a:pt x="0" y="285585"/>
                  </a:moveTo>
                  <a:lnTo>
                    <a:pt x="847566" y="0"/>
                  </a:lnTo>
                  <a:lnTo>
                    <a:pt x="857250" y="3905038"/>
                  </a:lnTo>
                  <a:lnTo>
                    <a:pt x="0" y="3905038"/>
                  </a:lnTo>
                  <a:lnTo>
                    <a:pt x="0" y="28558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100"/>
            </a:p>
          </p:txBody>
        </p:sp>
        <p:sp>
          <p:nvSpPr>
            <p:cNvPr id="4" name="矩形 292"/>
            <p:cNvSpPr/>
            <p:nvPr/>
          </p:nvSpPr>
          <p:spPr bwMode="auto">
            <a:xfrm rot="3830661">
              <a:off x="5841399" y="996465"/>
              <a:ext cx="476802" cy="2104759"/>
            </a:xfrm>
            <a:custGeom>
              <a:avLst/>
              <a:gdLst>
                <a:gd name="connsiteX0" fmla="*/ 0 w 857250"/>
                <a:gd name="connsiteY0" fmla="*/ 0 h 3710847"/>
                <a:gd name="connsiteX1" fmla="*/ 857250 w 857250"/>
                <a:gd name="connsiteY1" fmla="*/ 0 h 3710847"/>
                <a:gd name="connsiteX2" fmla="*/ 857250 w 857250"/>
                <a:gd name="connsiteY2" fmla="*/ 3710847 h 3710847"/>
                <a:gd name="connsiteX3" fmla="*/ 0 w 857250"/>
                <a:gd name="connsiteY3" fmla="*/ 3710847 h 3710847"/>
                <a:gd name="connsiteX4" fmla="*/ 0 w 857250"/>
                <a:gd name="connsiteY4" fmla="*/ 0 h 3710847"/>
                <a:gd name="connsiteX0-1" fmla="*/ 0 w 906299"/>
                <a:gd name="connsiteY0-2" fmla="*/ 0 h 4000927"/>
                <a:gd name="connsiteX1-3" fmla="*/ 906299 w 906299"/>
                <a:gd name="connsiteY1-4" fmla="*/ 290080 h 4000927"/>
                <a:gd name="connsiteX2-5" fmla="*/ 906299 w 906299"/>
                <a:gd name="connsiteY2-6" fmla="*/ 4000927 h 4000927"/>
                <a:gd name="connsiteX3-7" fmla="*/ 49049 w 906299"/>
                <a:gd name="connsiteY3-8" fmla="*/ 4000927 h 4000927"/>
                <a:gd name="connsiteX4-9" fmla="*/ 0 w 906299"/>
                <a:gd name="connsiteY4-10" fmla="*/ 0 h 400092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906299" h="4000927">
                  <a:moveTo>
                    <a:pt x="0" y="0"/>
                  </a:moveTo>
                  <a:lnTo>
                    <a:pt x="906299" y="290080"/>
                  </a:lnTo>
                  <a:lnTo>
                    <a:pt x="906299" y="4000927"/>
                  </a:lnTo>
                  <a:lnTo>
                    <a:pt x="49049" y="40009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100"/>
            </a:p>
          </p:txBody>
        </p:sp>
        <p:sp>
          <p:nvSpPr>
            <p:cNvPr id="5" name="矩形 150"/>
            <p:cNvSpPr/>
            <p:nvPr/>
          </p:nvSpPr>
          <p:spPr bwMode="auto">
            <a:xfrm rot="21015878">
              <a:off x="5279154" y="1399007"/>
              <a:ext cx="450837" cy="2053706"/>
            </a:xfrm>
            <a:custGeom>
              <a:avLst/>
              <a:gdLst>
                <a:gd name="connsiteX0" fmla="*/ 0 w 857250"/>
                <a:gd name="connsiteY0" fmla="*/ 0 h 3619453"/>
                <a:gd name="connsiteX1" fmla="*/ 857250 w 857250"/>
                <a:gd name="connsiteY1" fmla="*/ 0 h 3619453"/>
                <a:gd name="connsiteX2" fmla="*/ 857250 w 857250"/>
                <a:gd name="connsiteY2" fmla="*/ 3619453 h 3619453"/>
                <a:gd name="connsiteX3" fmla="*/ 0 w 857250"/>
                <a:gd name="connsiteY3" fmla="*/ 3619453 h 3619453"/>
                <a:gd name="connsiteX4" fmla="*/ 0 w 857250"/>
                <a:gd name="connsiteY4" fmla="*/ 0 h 3619453"/>
                <a:gd name="connsiteX0-1" fmla="*/ 0 w 857250"/>
                <a:gd name="connsiteY0-2" fmla="*/ 285585 h 3905038"/>
                <a:gd name="connsiteX1-3" fmla="*/ 847566 w 857250"/>
                <a:gd name="connsiteY1-4" fmla="*/ 0 h 3905038"/>
                <a:gd name="connsiteX2-5" fmla="*/ 857250 w 857250"/>
                <a:gd name="connsiteY2-6" fmla="*/ 3905038 h 3905038"/>
                <a:gd name="connsiteX3-7" fmla="*/ 0 w 857250"/>
                <a:gd name="connsiteY3-8" fmla="*/ 3905038 h 3905038"/>
                <a:gd name="connsiteX4-9" fmla="*/ 0 w 857250"/>
                <a:gd name="connsiteY4-10" fmla="*/ 285585 h 39050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857250" h="3905038">
                  <a:moveTo>
                    <a:pt x="0" y="285585"/>
                  </a:moveTo>
                  <a:lnTo>
                    <a:pt x="847566" y="0"/>
                  </a:lnTo>
                  <a:lnTo>
                    <a:pt x="857250" y="3905038"/>
                  </a:lnTo>
                  <a:lnTo>
                    <a:pt x="0" y="3905038"/>
                  </a:lnTo>
                  <a:lnTo>
                    <a:pt x="0" y="28558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100"/>
            </a:p>
          </p:txBody>
        </p:sp>
        <p:sp>
          <p:nvSpPr>
            <p:cNvPr id="6" name="矩形 292"/>
            <p:cNvSpPr/>
            <p:nvPr/>
          </p:nvSpPr>
          <p:spPr bwMode="auto">
            <a:xfrm rot="3830661">
              <a:off x="4470744" y="1000124"/>
              <a:ext cx="476803" cy="2104759"/>
            </a:xfrm>
            <a:custGeom>
              <a:avLst/>
              <a:gdLst>
                <a:gd name="connsiteX0" fmla="*/ 0 w 857250"/>
                <a:gd name="connsiteY0" fmla="*/ 0 h 3710847"/>
                <a:gd name="connsiteX1" fmla="*/ 857250 w 857250"/>
                <a:gd name="connsiteY1" fmla="*/ 0 h 3710847"/>
                <a:gd name="connsiteX2" fmla="*/ 857250 w 857250"/>
                <a:gd name="connsiteY2" fmla="*/ 3710847 h 3710847"/>
                <a:gd name="connsiteX3" fmla="*/ 0 w 857250"/>
                <a:gd name="connsiteY3" fmla="*/ 3710847 h 3710847"/>
                <a:gd name="connsiteX4" fmla="*/ 0 w 857250"/>
                <a:gd name="connsiteY4" fmla="*/ 0 h 3710847"/>
                <a:gd name="connsiteX0-1" fmla="*/ 0 w 906299"/>
                <a:gd name="connsiteY0-2" fmla="*/ 0 h 4000927"/>
                <a:gd name="connsiteX1-3" fmla="*/ 906299 w 906299"/>
                <a:gd name="connsiteY1-4" fmla="*/ 290080 h 4000927"/>
                <a:gd name="connsiteX2-5" fmla="*/ 906299 w 906299"/>
                <a:gd name="connsiteY2-6" fmla="*/ 4000927 h 4000927"/>
                <a:gd name="connsiteX3-7" fmla="*/ 49049 w 906299"/>
                <a:gd name="connsiteY3-8" fmla="*/ 4000927 h 4000927"/>
                <a:gd name="connsiteX4-9" fmla="*/ 0 w 906299"/>
                <a:gd name="connsiteY4-10" fmla="*/ 0 h 400092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906299" h="4000927">
                  <a:moveTo>
                    <a:pt x="0" y="0"/>
                  </a:moveTo>
                  <a:lnTo>
                    <a:pt x="906299" y="290080"/>
                  </a:lnTo>
                  <a:lnTo>
                    <a:pt x="906299" y="4000927"/>
                  </a:lnTo>
                  <a:lnTo>
                    <a:pt x="49049" y="40009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100"/>
            </a:p>
          </p:txBody>
        </p:sp>
        <p:sp>
          <p:nvSpPr>
            <p:cNvPr id="7" name="矩形 150"/>
            <p:cNvSpPr/>
            <p:nvPr/>
          </p:nvSpPr>
          <p:spPr bwMode="auto">
            <a:xfrm rot="21015878">
              <a:off x="3906449" y="1406964"/>
              <a:ext cx="450837" cy="2053706"/>
            </a:xfrm>
            <a:custGeom>
              <a:avLst/>
              <a:gdLst>
                <a:gd name="connsiteX0" fmla="*/ 0 w 857250"/>
                <a:gd name="connsiteY0" fmla="*/ 0 h 3619453"/>
                <a:gd name="connsiteX1" fmla="*/ 857250 w 857250"/>
                <a:gd name="connsiteY1" fmla="*/ 0 h 3619453"/>
                <a:gd name="connsiteX2" fmla="*/ 857250 w 857250"/>
                <a:gd name="connsiteY2" fmla="*/ 3619453 h 3619453"/>
                <a:gd name="connsiteX3" fmla="*/ 0 w 857250"/>
                <a:gd name="connsiteY3" fmla="*/ 3619453 h 3619453"/>
                <a:gd name="connsiteX4" fmla="*/ 0 w 857250"/>
                <a:gd name="connsiteY4" fmla="*/ 0 h 3619453"/>
                <a:gd name="connsiteX0-1" fmla="*/ 0 w 857250"/>
                <a:gd name="connsiteY0-2" fmla="*/ 285585 h 3905038"/>
                <a:gd name="connsiteX1-3" fmla="*/ 847566 w 857250"/>
                <a:gd name="connsiteY1-4" fmla="*/ 0 h 3905038"/>
                <a:gd name="connsiteX2-5" fmla="*/ 857250 w 857250"/>
                <a:gd name="connsiteY2-6" fmla="*/ 3905038 h 3905038"/>
                <a:gd name="connsiteX3-7" fmla="*/ 0 w 857250"/>
                <a:gd name="connsiteY3-8" fmla="*/ 3905038 h 3905038"/>
                <a:gd name="connsiteX4-9" fmla="*/ 0 w 857250"/>
                <a:gd name="connsiteY4-10" fmla="*/ 285585 h 39050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857250" h="3905038">
                  <a:moveTo>
                    <a:pt x="0" y="285585"/>
                  </a:moveTo>
                  <a:lnTo>
                    <a:pt x="847566" y="0"/>
                  </a:lnTo>
                  <a:lnTo>
                    <a:pt x="857250" y="3905038"/>
                  </a:lnTo>
                  <a:lnTo>
                    <a:pt x="0" y="3905038"/>
                  </a:lnTo>
                  <a:lnTo>
                    <a:pt x="0" y="28558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100"/>
            </a:p>
          </p:txBody>
        </p:sp>
        <p:sp>
          <p:nvSpPr>
            <p:cNvPr id="8" name="矩形 292"/>
            <p:cNvSpPr/>
            <p:nvPr/>
          </p:nvSpPr>
          <p:spPr bwMode="auto">
            <a:xfrm rot="3830661">
              <a:off x="3097651" y="1007441"/>
              <a:ext cx="476803" cy="2104759"/>
            </a:xfrm>
            <a:custGeom>
              <a:avLst/>
              <a:gdLst>
                <a:gd name="connsiteX0" fmla="*/ 0 w 857250"/>
                <a:gd name="connsiteY0" fmla="*/ 0 h 3710847"/>
                <a:gd name="connsiteX1" fmla="*/ 857250 w 857250"/>
                <a:gd name="connsiteY1" fmla="*/ 0 h 3710847"/>
                <a:gd name="connsiteX2" fmla="*/ 857250 w 857250"/>
                <a:gd name="connsiteY2" fmla="*/ 3710847 h 3710847"/>
                <a:gd name="connsiteX3" fmla="*/ 0 w 857250"/>
                <a:gd name="connsiteY3" fmla="*/ 3710847 h 3710847"/>
                <a:gd name="connsiteX4" fmla="*/ 0 w 857250"/>
                <a:gd name="connsiteY4" fmla="*/ 0 h 3710847"/>
                <a:gd name="connsiteX0-1" fmla="*/ 0 w 906299"/>
                <a:gd name="connsiteY0-2" fmla="*/ 0 h 4000927"/>
                <a:gd name="connsiteX1-3" fmla="*/ 906299 w 906299"/>
                <a:gd name="connsiteY1-4" fmla="*/ 290080 h 4000927"/>
                <a:gd name="connsiteX2-5" fmla="*/ 906299 w 906299"/>
                <a:gd name="connsiteY2-6" fmla="*/ 4000927 h 4000927"/>
                <a:gd name="connsiteX3-7" fmla="*/ 49049 w 906299"/>
                <a:gd name="connsiteY3-8" fmla="*/ 4000927 h 4000927"/>
                <a:gd name="connsiteX4-9" fmla="*/ 0 w 906299"/>
                <a:gd name="connsiteY4-10" fmla="*/ 0 h 400092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906299" h="4000927">
                  <a:moveTo>
                    <a:pt x="0" y="0"/>
                  </a:moveTo>
                  <a:lnTo>
                    <a:pt x="906299" y="290080"/>
                  </a:lnTo>
                  <a:lnTo>
                    <a:pt x="906299" y="4000927"/>
                  </a:lnTo>
                  <a:lnTo>
                    <a:pt x="49049" y="40009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100"/>
            </a:p>
          </p:txBody>
        </p:sp>
        <p:grpSp>
          <p:nvGrpSpPr>
            <p:cNvPr id="9" name="组合 293"/>
            <p:cNvGrpSpPr/>
            <p:nvPr/>
          </p:nvGrpSpPr>
          <p:grpSpPr bwMode="auto">
            <a:xfrm rot="1511544">
              <a:off x="1218728" y="1197585"/>
              <a:ext cx="2471812" cy="2103540"/>
              <a:chOff x="613018" y="1311904"/>
              <a:chExt cx="4700122" cy="4000927"/>
            </a:xfrm>
          </p:grpSpPr>
          <p:sp>
            <p:nvSpPr>
              <p:cNvPr id="21" name="矩形 150"/>
              <p:cNvSpPr/>
              <p:nvPr/>
            </p:nvSpPr>
            <p:spPr>
              <a:xfrm rot="19504334">
                <a:off x="3389542" y="1358927"/>
                <a:ext cx="857250" cy="3905038"/>
              </a:xfrm>
              <a:custGeom>
                <a:avLst/>
                <a:gdLst>
                  <a:gd name="connsiteX0" fmla="*/ 0 w 857250"/>
                  <a:gd name="connsiteY0" fmla="*/ 0 h 3619453"/>
                  <a:gd name="connsiteX1" fmla="*/ 857250 w 857250"/>
                  <a:gd name="connsiteY1" fmla="*/ 0 h 3619453"/>
                  <a:gd name="connsiteX2" fmla="*/ 857250 w 857250"/>
                  <a:gd name="connsiteY2" fmla="*/ 3619453 h 3619453"/>
                  <a:gd name="connsiteX3" fmla="*/ 0 w 857250"/>
                  <a:gd name="connsiteY3" fmla="*/ 3619453 h 3619453"/>
                  <a:gd name="connsiteX4" fmla="*/ 0 w 857250"/>
                  <a:gd name="connsiteY4" fmla="*/ 0 h 3619453"/>
                  <a:gd name="connsiteX0-1" fmla="*/ 0 w 857250"/>
                  <a:gd name="connsiteY0-2" fmla="*/ 285585 h 3905038"/>
                  <a:gd name="connsiteX1-3" fmla="*/ 847566 w 857250"/>
                  <a:gd name="connsiteY1-4" fmla="*/ 0 h 3905038"/>
                  <a:gd name="connsiteX2-5" fmla="*/ 857250 w 857250"/>
                  <a:gd name="connsiteY2-6" fmla="*/ 3905038 h 3905038"/>
                  <a:gd name="connsiteX3-7" fmla="*/ 0 w 857250"/>
                  <a:gd name="connsiteY3-8" fmla="*/ 3905038 h 3905038"/>
                  <a:gd name="connsiteX4-9" fmla="*/ 0 w 857250"/>
                  <a:gd name="connsiteY4-10" fmla="*/ 285585 h 390503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857250" h="3905038">
                    <a:moveTo>
                      <a:pt x="0" y="285585"/>
                    </a:moveTo>
                    <a:lnTo>
                      <a:pt x="847566" y="0"/>
                    </a:lnTo>
                    <a:lnTo>
                      <a:pt x="857250" y="3905038"/>
                    </a:lnTo>
                    <a:lnTo>
                      <a:pt x="0" y="3905038"/>
                    </a:lnTo>
                    <a:lnTo>
                      <a:pt x="0" y="285585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100"/>
              </a:p>
            </p:txBody>
          </p:sp>
          <p:sp>
            <p:nvSpPr>
              <p:cNvPr id="22" name="矩形 292"/>
              <p:cNvSpPr/>
              <p:nvPr/>
            </p:nvSpPr>
            <p:spPr>
              <a:xfrm rot="2319117">
                <a:off x="1687201" y="1311903"/>
                <a:ext cx="906635" cy="4000928"/>
              </a:xfrm>
              <a:custGeom>
                <a:avLst/>
                <a:gdLst>
                  <a:gd name="connsiteX0" fmla="*/ 0 w 857250"/>
                  <a:gd name="connsiteY0" fmla="*/ 0 h 3710847"/>
                  <a:gd name="connsiteX1" fmla="*/ 857250 w 857250"/>
                  <a:gd name="connsiteY1" fmla="*/ 0 h 3710847"/>
                  <a:gd name="connsiteX2" fmla="*/ 857250 w 857250"/>
                  <a:gd name="connsiteY2" fmla="*/ 3710847 h 3710847"/>
                  <a:gd name="connsiteX3" fmla="*/ 0 w 857250"/>
                  <a:gd name="connsiteY3" fmla="*/ 3710847 h 3710847"/>
                  <a:gd name="connsiteX4" fmla="*/ 0 w 857250"/>
                  <a:gd name="connsiteY4" fmla="*/ 0 h 3710847"/>
                  <a:gd name="connsiteX0-1" fmla="*/ 0 w 906299"/>
                  <a:gd name="connsiteY0-2" fmla="*/ 0 h 4000927"/>
                  <a:gd name="connsiteX1-3" fmla="*/ 906299 w 906299"/>
                  <a:gd name="connsiteY1-4" fmla="*/ 290080 h 4000927"/>
                  <a:gd name="connsiteX2-5" fmla="*/ 906299 w 906299"/>
                  <a:gd name="connsiteY2-6" fmla="*/ 4000927 h 4000927"/>
                  <a:gd name="connsiteX3-7" fmla="*/ 49049 w 906299"/>
                  <a:gd name="connsiteY3-8" fmla="*/ 4000927 h 4000927"/>
                  <a:gd name="connsiteX4-9" fmla="*/ 0 w 906299"/>
                  <a:gd name="connsiteY4-10" fmla="*/ 0 h 4000927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906299" h="4000927">
                    <a:moveTo>
                      <a:pt x="0" y="0"/>
                    </a:moveTo>
                    <a:lnTo>
                      <a:pt x="906299" y="290080"/>
                    </a:lnTo>
                    <a:lnTo>
                      <a:pt x="906299" y="4000927"/>
                    </a:lnTo>
                    <a:lnTo>
                      <a:pt x="49049" y="400092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100"/>
              </a:p>
            </p:txBody>
          </p:sp>
          <p:sp>
            <p:nvSpPr>
              <p:cNvPr id="23" name="矩形 151"/>
              <p:cNvSpPr/>
              <p:nvPr/>
            </p:nvSpPr>
            <p:spPr>
              <a:xfrm rot="5400000">
                <a:off x="2358578" y="2193571"/>
                <a:ext cx="1209001" cy="4700122"/>
              </a:xfrm>
              <a:custGeom>
                <a:avLst/>
                <a:gdLst>
                  <a:gd name="connsiteX0" fmla="*/ 0 w 857250"/>
                  <a:gd name="connsiteY0" fmla="*/ 0 h 3414247"/>
                  <a:gd name="connsiteX1" fmla="*/ 857250 w 857250"/>
                  <a:gd name="connsiteY1" fmla="*/ 0 h 3414247"/>
                  <a:gd name="connsiteX2" fmla="*/ 857250 w 857250"/>
                  <a:gd name="connsiteY2" fmla="*/ 3414247 h 3414247"/>
                  <a:gd name="connsiteX3" fmla="*/ 0 w 857250"/>
                  <a:gd name="connsiteY3" fmla="*/ 3414247 h 3414247"/>
                  <a:gd name="connsiteX4" fmla="*/ 0 w 857250"/>
                  <a:gd name="connsiteY4" fmla="*/ 0 h 3414247"/>
                  <a:gd name="connsiteX0-1" fmla="*/ 0 w 857250"/>
                  <a:gd name="connsiteY0-2" fmla="*/ 0 h 4085759"/>
                  <a:gd name="connsiteX1-3" fmla="*/ 857250 w 857250"/>
                  <a:gd name="connsiteY1-4" fmla="*/ 0 h 4085759"/>
                  <a:gd name="connsiteX2-5" fmla="*/ 857250 w 857250"/>
                  <a:gd name="connsiteY2-6" fmla="*/ 3414247 h 4085759"/>
                  <a:gd name="connsiteX3-7" fmla="*/ 314328 w 857250"/>
                  <a:gd name="connsiteY3-8" fmla="*/ 4085759 h 4085759"/>
                  <a:gd name="connsiteX4-9" fmla="*/ 0 w 857250"/>
                  <a:gd name="connsiteY4-10" fmla="*/ 0 h 4085759"/>
                  <a:gd name="connsiteX0-11" fmla="*/ 0 w 857250"/>
                  <a:gd name="connsiteY0-12" fmla="*/ 0 h 4000034"/>
                  <a:gd name="connsiteX1-13" fmla="*/ 857250 w 857250"/>
                  <a:gd name="connsiteY1-14" fmla="*/ 0 h 4000034"/>
                  <a:gd name="connsiteX2-15" fmla="*/ 857250 w 857250"/>
                  <a:gd name="connsiteY2-16" fmla="*/ 3414247 h 4000034"/>
                  <a:gd name="connsiteX3-17" fmla="*/ 328619 w 857250"/>
                  <a:gd name="connsiteY3-18" fmla="*/ 4000034 h 4000034"/>
                  <a:gd name="connsiteX4-19" fmla="*/ 0 w 857250"/>
                  <a:gd name="connsiteY4-20" fmla="*/ 0 h 4000034"/>
                  <a:gd name="connsiteX0-21" fmla="*/ 0 w 857250"/>
                  <a:gd name="connsiteY0-22" fmla="*/ 0 h 4028609"/>
                  <a:gd name="connsiteX1-23" fmla="*/ 857250 w 857250"/>
                  <a:gd name="connsiteY1-24" fmla="*/ 0 h 4028609"/>
                  <a:gd name="connsiteX2-25" fmla="*/ 857250 w 857250"/>
                  <a:gd name="connsiteY2-26" fmla="*/ 3414247 h 4028609"/>
                  <a:gd name="connsiteX3-27" fmla="*/ 357194 w 857250"/>
                  <a:gd name="connsiteY3-28" fmla="*/ 4028609 h 4028609"/>
                  <a:gd name="connsiteX4-29" fmla="*/ 0 w 857250"/>
                  <a:gd name="connsiteY4-30" fmla="*/ 0 h 4028609"/>
                  <a:gd name="connsiteX0-31" fmla="*/ 0 w 514347"/>
                  <a:gd name="connsiteY0-32" fmla="*/ 0 h 4700122"/>
                  <a:gd name="connsiteX1-33" fmla="*/ 514347 w 514347"/>
                  <a:gd name="connsiteY1-34" fmla="*/ 671513 h 4700122"/>
                  <a:gd name="connsiteX2-35" fmla="*/ 514347 w 514347"/>
                  <a:gd name="connsiteY2-36" fmla="*/ 4085760 h 4700122"/>
                  <a:gd name="connsiteX3-37" fmla="*/ 14291 w 514347"/>
                  <a:gd name="connsiteY3-38" fmla="*/ 4700122 h 4700122"/>
                  <a:gd name="connsiteX4-39" fmla="*/ 0 w 514347"/>
                  <a:gd name="connsiteY4-40" fmla="*/ 0 h 4700122"/>
                  <a:gd name="connsiteX0-41" fmla="*/ 694660 w 1209007"/>
                  <a:gd name="connsiteY0-42" fmla="*/ 17573 h 4717695"/>
                  <a:gd name="connsiteX1-43" fmla="*/ 1209007 w 1209007"/>
                  <a:gd name="connsiteY1-44" fmla="*/ 689086 h 4717695"/>
                  <a:gd name="connsiteX2-45" fmla="*/ 1209007 w 1209007"/>
                  <a:gd name="connsiteY2-46" fmla="*/ 4103333 h 4717695"/>
                  <a:gd name="connsiteX3-47" fmla="*/ 708951 w 1209007"/>
                  <a:gd name="connsiteY3-48" fmla="*/ 4717695 h 4717695"/>
                  <a:gd name="connsiteX4-49" fmla="*/ 6 w 1209007"/>
                  <a:gd name="connsiteY4-50" fmla="*/ 580671 h 4717695"/>
                  <a:gd name="connsiteX5" fmla="*/ 694660 w 1209007"/>
                  <a:gd name="connsiteY5" fmla="*/ 17573 h 4717695"/>
                  <a:gd name="connsiteX0-51" fmla="*/ 694654 w 1209001"/>
                  <a:gd name="connsiteY0-52" fmla="*/ 0 h 4700122"/>
                  <a:gd name="connsiteX1-53" fmla="*/ 1209001 w 1209001"/>
                  <a:gd name="connsiteY1-54" fmla="*/ 671513 h 4700122"/>
                  <a:gd name="connsiteX2-55" fmla="*/ 1209001 w 1209001"/>
                  <a:gd name="connsiteY2-56" fmla="*/ 4085760 h 4700122"/>
                  <a:gd name="connsiteX3-57" fmla="*/ 708945 w 1209001"/>
                  <a:gd name="connsiteY3-58" fmla="*/ 4700122 h 4700122"/>
                  <a:gd name="connsiteX4-59" fmla="*/ 0 w 1209001"/>
                  <a:gd name="connsiteY4-60" fmla="*/ 563098 h 4700122"/>
                  <a:gd name="connsiteX5-61" fmla="*/ 694654 w 1209001"/>
                  <a:gd name="connsiteY5-62" fmla="*/ 0 h 4700122"/>
                  <a:gd name="connsiteX0-63" fmla="*/ 694654 w 1209001"/>
                  <a:gd name="connsiteY0-64" fmla="*/ 0 h 4700122"/>
                  <a:gd name="connsiteX1-65" fmla="*/ 1209001 w 1209001"/>
                  <a:gd name="connsiteY1-66" fmla="*/ 671513 h 4700122"/>
                  <a:gd name="connsiteX2-67" fmla="*/ 1209001 w 1209001"/>
                  <a:gd name="connsiteY2-68" fmla="*/ 4085760 h 4700122"/>
                  <a:gd name="connsiteX3-69" fmla="*/ 708945 w 1209001"/>
                  <a:gd name="connsiteY3-70" fmla="*/ 4700122 h 4700122"/>
                  <a:gd name="connsiteX4-71" fmla="*/ 0 w 1209001"/>
                  <a:gd name="connsiteY4-72" fmla="*/ 563098 h 4700122"/>
                  <a:gd name="connsiteX5-73" fmla="*/ 694654 w 1209001"/>
                  <a:gd name="connsiteY5-74" fmla="*/ 0 h 4700122"/>
                  <a:gd name="connsiteX0-75" fmla="*/ 694654 w 1209001"/>
                  <a:gd name="connsiteY0-76" fmla="*/ 0 h 4700122"/>
                  <a:gd name="connsiteX1-77" fmla="*/ 1209001 w 1209001"/>
                  <a:gd name="connsiteY1-78" fmla="*/ 671513 h 4700122"/>
                  <a:gd name="connsiteX2-79" fmla="*/ 1209001 w 1209001"/>
                  <a:gd name="connsiteY2-80" fmla="*/ 4085760 h 4700122"/>
                  <a:gd name="connsiteX3-81" fmla="*/ 708945 w 1209001"/>
                  <a:gd name="connsiteY3-82" fmla="*/ 4700122 h 4700122"/>
                  <a:gd name="connsiteX4-83" fmla="*/ 0 w 1209001"/>
                  <a:gd name="connsiteY4-84" fmla="*/ 563098 h 4700122"/>
                  <a:gd name="connsiteX5-85" fmla="*/ 694654 w 1209001"/>
                  <a:gd name="connsiteY5-86" fmla="*/ 0 h 4700122"/>
                  <a:gd name="connsiteX0-87" fmla="*/ 694654 w 1209001"/>
                  <a:gd name="connsiteY0-88" fmla="*/ 0 h 4700122"/>
                  <a:gd name="connsiteX1-89" fmla="*/ 1209001 w 1209001"/>
                  <a:gd name="connsiteY1-90" fmla="*/ 671513 h 4700122"/>
                  <a:gd name="connsiteX2-91" fmla="*/ 1209001 w 1209001"/>
                  <a:gd name="connsiteY2-92" fmla="*/ 4085760 h 4700122"/>
                  <a:gd name="connsiteX3-93" fmla="*/ 708945 w 1209001"/>
                  <a:gd name="connsiteY3-94" fmla="*/ 4700122 h 4700122"/>
                  <a:gd name="connsiteX4-95" fmla="*/ 0 w 1209001"/>
                  <a:gd name="connsiteY4-96" fmla="*/ 563098 h 4700122"/>
                  <a:gd name="connsiteX5-97" fmla="*/ 694654 w 1209001"/>
                  <a:gd name="connsiteY5-98" fmla="*/ 0 h 470012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61" y="connsiteY5-62"/>
                  </a:cxn>
                </a:cxnLst>
                <a:rect l="l" t="t" r="r" b="b"/>
                <a:pathLst>
                  <a:path w="1209001" h="4700122">
                    <a:moveTo>
                      <a:pt x="694654" y="0"/>
                    </a:moveTo>
                    <a:lnTo>
                      <a:pt x="1209001" y="671513"/>
                    </a:lnTo>
                    <a:lnTo>
                      <a:pt x="1209001" y="4085760"/>
                    </a:lnTo>
                    <a:lnTo>
                      <a:pt x="708945" y="4700122"/>
                    </a:lnTo>
                    <a:cubicBezTo>
                      <a:pt x="621744" y="4155874"/>
                      <a:pt x="354472" y="2631610"/>
                      <a:pt x="0" y="563098"/>
                    </a:cubicBezTo>
                    <a:cubicBezTo>
                      <a:pt x="654843" y="51206"/>
                      <a:pt x="607453" y="24793"/>
                      <a:pt x="69465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100"/>
              </a:p>
            </p:txBody>
          </p:sp>
        </p:grpSp>
        <p:sp>
          <p:nvSpPr>
            <p:cNvPr id="10" name="矩形 151"/>
            <p:cNvSpPr/>
            <p:nvPr/>
          </p:nvSpPr>
          <p:spPr bwMode="auto">
            <a:xfrm rot="6911544">
              <a:off x="3131190" y="1592858"/>
              <a:ext cx="635828" cy="2471847"/>
            </a:xfrm>
            <a:custGeom>
              <a:avLst/>
              <a:gdLst>
                <a:gd name="connsiteX0" fmla="*/ 0 w 857250"/>
                <a:gd name="connsiteY0" fmla="*/ 0 h 3414247"/>
                <a:gd name="connsiteX1" fmla="*/ 857250 w 857250"/>
                <a:gd name="connsiteY1" fmla="*/ 0 h 3414247"/>
                <a:gd name="connsiteX2" fmla="*/ 857250 w 857250"/>
                <a:gd name="connsiteY2" fmla="*/ 3414247 h 3414247"/>
                <a:gd name="connsiteX3" fmla="*/ 0 w 857250"/>
                <a:gd name="connsiteY3" fmla="*/ 3414247 h 3414247"/>
                <a:gd name="connsiteX4" fmla="*/ 0 w 857250"/>
                <a:gd name="connsiteY4" fmla="*/ 0 h 3414247"/>
                <a:gd name="connsiteX0-1" fmla="*/ 0 w 857250"/>
                <a:gd name="connsiteY0-2" fmla="*/ 0 h 4085759"/>
                <a:gd name="connsiteX1-3" fmla="*/ 857250 w 857250"/>
                <a:gd name="connsiteY1-4" fmla="*/ 0 h 4085759"/>
                <a:gd name="connsiteX2-5" fmla="*/ 857250 w 857250"/>
                <a:gd name="connsiteY2-6" fmla="*/ 3414247 h 4085759"/>
                <a:gd name="connsiteX3-7" fmla="*/ 314328 w 857250"/>
                <a:gd name="connsiteY3-8" fmla="*/ 4085759 h 4085759"/>
                <a:gd name="connsiteX4-9" fmla="*/ 0 w 857250"/>
                <a:gd name="connsiteY4-10" fmla="*/ 0 h 4085759"/>
                <a:gd name="connsiteX0-11" fmla="*/ 0 w 857250"/>
                <a:gd name="connsiteY0-12" fmla="*/ 0 h 4000034"/>
                <a:gd name="connsiteX1-13" fmla="*/ 857250 w 857250"/>
                <a:gd name="connsiteY1-14" fmla="*/ 0 h 4000034"/>
                <a:gd name="connsiteX2-15" fmla="*/ 857250 w 857250"/>
                <a:gd name="connsiteY2-16" fmla="*/ 3414247 h 4000034"/>
                <a:gd name="connsiteX3-17" fmla="*/ 328619 w 857250"/>
                <a:gd name="connsiteY3-18" fmla="*/ 4000034 h 4000034"/>
                <a:gd name="connsiteX4-19" fmla="*/ 0 w 857250"/>
                <a:gd name="connsiteY4-20" fmla="*/ 0 h 4000034"/>
                <a:gd name="connsiteX0-21" fmla="*/ 0 w 857250"/>
                <a:gd name="connsiteY0-22" fmla="*/ 0 h 4028609"/>
                <a:gd name="connsiteX1-23" fmla="*/ 857250 w 857250"/>
                <a:gd name="connsiteY1-24" fmla="*/ 0 h 4028609"/>
                <a:gd name="connsiteX2-25" fmla="*/ 857250 w 857250"/>
                <a:gd name="connsiteY2-26" fmla="*/ 3414247 h 4028609"/>
                <a:gd name="connsiteX3-27" fmla="*/ 357194 w 857250"/>
                <a:gd name="connsiteY3-28" fmla="*/ 4028609 h 4028609"/>
                <a:gd name="connsiteX4-29" fmla="*/ 0 w 857250"/>
                <a:gd name="connsiteY4-30" fmla="*/ 0 h 4028609"/>
                <a:gd name="connsiteX0-31" fmla="*/ 0 w 514347"/>
                <a:gd name="connsiteY0-32" fmla="*/ 0 h 4700122"/>
                <a:gd name="connsiteX1-33" fmla="*/ 514347 w 514347"/>
                <a:gd name="connsiteY1-34" fmla="*/ 671513 h 4700122"/>
                <a:gd name="connsiteX2-35" fmla="*/ 514347 w 514347"/>
                <a:gd name="connsiteY2-36" fmla="*/ 4085760 h 4700122"/>
                <a:gd name="connsiteX3-37" fmla="*/ 14291 w 514347"/>
                <a:gd name="connsiteY3-38" fmla="*/ 4700122 h 4700122"/>
                <a:gd name="connsiteX4-39" fmla="*/ 0 w 514347"/>
                <a:gd name="connsiteY4-40" fmla="*/ 0 h 4700122"/>
                <a:gd name="connsiteX0-41" fmla="*/ 694660 w 1209007"/>
                <a:gd name="connsiteY0-42" fmla="*/ 17573 h 4717695"/>
                <a:gd name="connsiteX1-43" fmla="*/ 1209007 w 1209007"/>
                <a:gd name="connsiteY1-44" fmla="*/ 689086 h 4717695"/>
                <a:gd name="connsiteX2-45" fmla="*/ 1209007 w 1209007"/>
                <a:gd name="connsiteY2-46" fmla="*/ 4103333 h 4717695"/>
                <a:gd name="connsiteX3-47" fmla="*/ 708951 w 1209007"/>
                <a:gd name="connsiteY3-48" fmla="*/ 4717695 h 4717695"/>
                <a:gd name="connsiteX4-49" fmla="*/ 6 w 1209007"/>
                <a:gd name="connsiteY4-50" fmla="*/ 580671 h 4717695"/>
                <a:gd name="connsiteX5" fmla="*/ 694660 w 1209007"/>
                <a:gd name="connsiteY5" fmla="*/ 17573 h 4717695"/>
                <a:gd name="connsiteX0-51" fmla="*/ 694654 w 1209001"/>
                <a:gd name="connsiteY0-52" fmla="*/ 0 h 4700122"/>
                <a:gd name="connsiteX1-53" fmla="*/ 1209001 w 1209001"/>
                <a:gd name="connsiteY1-54" fmla="*/ 671513 h 4700122"/>
                <a:gd name="connsiteX2-55" fmla="*/ 1209001 w 1209001"/>
                <a:gd name="connsiteY2-56" fmla="*/ 4085760 h 4700122"/>
                <a:gd name="connsiteX3-57" fmla="*/ 708945 w 1209001"/>
                <a:gd name="connsiteY3-58" fmla="*/ 4700122 h 4700122"/>
                <a:gd name="connsiteX4-59" fmla="*/ 0 w 1209001"/>
                <a:gd name="connsiteY4-60" fmla="*/ 563098 h 4700122"/>
                <a:gd name="connsiteX5-61" fmla="*/ 694654 w 1209001"/>
                <a:gd name="connsiteY5-62" fmla="*/ 0 h 4700122"/>
                <a:gd name="connsiteX0-63" fmla="*/ 694654 w 1209001"/>
                <a:gd name="connsiteY0-64" fmla="*/ 0 h 4700122"/>
                <a:gd name="connsiteX1-65" fmla="*/ 1209001 w 1209001"/>
                <a:gd name="connsiteY1-66" fmla="*/ 671513 h 4700122"/>
                <a:gd name="connsiteX2-67" fmla="*/ 1209001 w 1209001"/>
                <a:gd name="connsiteY2-68" fmla="*/ 4085760 h 4700122"/>
                <a:gd name="connsiteX3-69" fmla="*/ 708945 w 1209001"/>
                <a:gd name="connsiteY3-70" fmla="*/ 4700122 h 4700122"/>
                <a:gd name="connsiteX4-71" fmla="*/ 0 w 1209001"/>
                <a:gd name="connsiteY4-72" fmla="*/ 563098 h 4700122"/>
                <a:gd name="connsiteX5-73" fmla="*/ 694654 w 1209001"/>
                <a:gd name="connsiteY5-74" fmla="*/ 0 h 4700122"/>
                <a:gd name="connsiteX0-75" fmla="*/ 694654 w 1209001"/>
                <a:gd name="connsiteY0-76" fmla="*/ 0 h 4700122"/>
                <a:gd name="connsiteX1-77" fmla="*/ 1209001 w 1209001"/>
                <a:gd name="connsiteY1-78" fmla="*/ 671513 h 4700122"/>
                <a:gd name="connsiteX2-79" fmla="*/ 1209001 w 1209001"/>
                <a:gd name="connsiteY2-80" fmla="*/ 4085760 h 4700122"/>
                <a:gd name="connsiteX3-81" fmla="*/ 708945 w 1209001"/>
                <a:gd name="connsiteY3-82" fmla="*/ 4700122 h 4700122"/>
                <a:gd name="connsiteX4-83" fmla="*/ 0 w 1209001"/>
                <a:gd name="connsiteY4-84" fmla="*/ 563098 h 4700122"/>
                <a:gd name="connsiteX5-85" fmla="*/ 694654 w 1209001"/>
                <a:gd name="connsiteY5-86" fmla="*/ 0 h 4700122"/>
                <a:gd name="connsiteX0-87" fmla="*/ 694654 w 1209001"/>
                <a:gd name="connsiteY0-88" fmla="*/ 0 h 4700122"/>
                <a:gd name="connsiteX1-89" fmla="*/ 1209001 w 1209001"/>
                <a:gd name="connsiteY1-90" fmla="*/ 671513 h 4700122"/>
                <a:gd name="connsiteX2-91" fmla="*/ 1209001 w 1209001"/>
                <a:gd name="connsiteY2-92" fmla="*/ 4085760 h 4700122"/>
                <a:gd name="connsiteX3-93" fmla="*/ 708945 w 1209001"/>
                <a:gd name="connsiteY3-94" fmla="*/ 4700122 h 4700122"/>
                <a:gd name="connsiteX4-95" fmla="*/ 0 w 1209001"/>
                <a:gd name="connsiteY4-96" fmla="*/ 563098 h 4700122"/>
                <a:gd name="connsiteX5-97" fmla="*/ 694654 w 1209001"/>
                <a:gd name="connsiteY5-98" fmla="*/ 0 h 470012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61" y="connsiteY5-62"/>
                </a:cxn>
              </a:cxnLst>
              <a:rect l="l" t="t" r="r" b="b"/>
              <a:pathLst>
                <a:path w="1209001" h="4700122">
                  <a:moveTo>
                    <a:pt x="694654" y="0"/>
                  </a:moveTo>
                  <a:lnTo>
                    <a:pt x="1209001" y="671513"/>
                  </a:lnTo>
                  <a:lnTo>
                    <a:pt x="1209001" y="4085760"/>
                  </a:lnTo>
                  <a:lnTo>
                    <a:pt x="708945" y="4700122"/>
                  </a:lnTo>
                  <a:cubicBezTo>
                    <a:pt x="621744" y="4155874"/>
                    <a:pt x="354472" y="2631610"/>
                    <a:pt x="0" y="563098"/>
                  </a:cubicBezTo>
                  <a:cubicBezTo>
                    <a:pt x="654843" y="51206"/>
                    <a:pt x="607453" y="24793"/>
                    <a:pt x="69465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100"/>
            </a:p>
          </p:txBody>
        </p:sp>
        <p:sp>
          <p:nvSpPr>
            <p:cNvPr id="11" name="矩形 151"/>
            <p:cNvSpPr/>
            <p:nvPr/>
          </p:nvSpPr>
          <p:spPr bwMode="auto">
            <a:xfrm rot="6911544">
              <a:off x="4503895" y="1584901"/>
              <a:ext cx="635828" cy="2471847"/>
            </a:xfrm>
            <a:custGeom>
              <a:avLst/>
              <a:gdLst>
                <a:gd name="connsiteX0" fmla="*/ 0 w 857250"/>
                <a:gd name="connsiteY0" fmla="*/ 0 h 3414247"/>
                <a:gd name="connsiteX1" fmla="*/ 857250 w 857250"/>
                <a:gd name="connsiteY1" fmla="*/ 0 h 3414247"/>
                <a:gd name="connsiteX2" fmla="*/ 857250 w 857250"/>
                <a:gd name="connsiteY2" fmla="*/ 3414247 h 3414247"/>
                <a:gd name="connsiteX3" fmla="*/ 0 w 857250"/>
                <a:gd name="connsiteY3" fmla="*/ 3414247 h 3414247"/>
                <a:gd name="connsiteX4" fmla="*/ 0 w 857250"/>
                <a:gd name="connsiteY4" fmla="*/ 0 h 3414247"/>
                <a:gd name="connsiteX0-1" fmla="*/ 0 w 857250"/>
                <a:gd name="connsiteY0-2" fmla="*/ 0 h 4085759"/>
                <a:gd name="connsiteX1-3" fmla="*/ 857250 w 857250"/>
                <a:gd name="connsiteY1-4" fmla="*/ 0 h 4085759"/>
                <a:gd name="connsiteX2-5" fmla="*/ 857250 w 857250"/>
                <a:gd name="connsiteY2-6" fmla="*/ 3414247 h 4085759"/>
                <a:gd name="connsiteX3-7" fmla="*/ 314328 w 857250"/>
                <a:gd name="connsiteY3-8" fmla="*/ 4085759 h 4085759"/>
                <a:gd name="connsiteX4-9" fmla="*/ 0 w 857250"/>
                <a:gd name="connsiteY4-10" fmla="*/ 0 h 4085759"/>
                <a:gd name="connsiteX0-11" fmla="*/ 0 w 857250"/>
                <a:gd name="connsiteY0-12" fmla="*/ 0 h 4000034"/>
                <a:gd name="connsiteX1-13" fmla="*/ 857250 w 857250"/>
                <a:gd name="connsiteY1-14" fmla="*/ 0 h 4000034"/>
                <a:gd name="connsiteX2-15" fmla="*/ 857250 w 857250"/>
                <a:gd name="connsiteY2-16" fmla="*/ 3414247 h 4000034"/>
                <a:gd name="connsiteX3-17" fmla="*/ 328619 w 857250"/>
                <a:gd name="connsiteY3-18" fmla="*/ 4000034 h 4000034"/>
                <a:gd name="connsiteX4-19" fmla="*/ 0 w 857250"/>
                <a:gd name="connsiteY4-20" fmla="*/ 0 h 4000034"/>
                <a:gd name="connsiteX0-21" fmla="*/ 0 w 857250"/>
                <a:gd name="connsiteY0-22" fmla="*/ 0 h 4028609"/>
                <a:gd name="connsiteX1-23" fmla="*/ 857250 w 857250"/>
                <a:gd name="connsiteY1-24" fmla="*/ 0 h 4028609"/>
                <a:gd name="connsiteX2-25" fmla="*/ 857250 w 857250"/>
                <a:gd name="connsiteY2-26" fmla="*/ 3414247 h 4028609"/>
                <a:gd name="connsiteX3-27" fmla="*/ 357194 w 857250"/>
                <a:gd name="connsiteY3-28" fmla="*/ 4028609 h 4028609"/>
                <a:gd name="connsiteX4-29" fmla="*/ 0 w 857250"/>
                <a:gd name="connsiteY4-30" fmla="*/ 0 h 4028609"/>
                <a:gd name="connsiteX0-31" fmla="*/ 0 w 514347"/>
                <a:gd name="connsiteY0-32" fmla="*/ 0 h 4700122"/>
                <a:gd name="connsiteX1-33" fmla="*/ 514347 w 514347"/>
                <a:gd name="connsiteY1-34" fmla="*/ 671513 h 4700122"/>
                <a:gd name="connsiteX2-35" fmla="*/ 514347 w 514347"/>
                <a:gd name="connsiteY2-36" fmla="*/ 4085760 h 4700122"/>
                <a:gd name="connsiteX3-37" fmla="*/ 14291 w 514347"/>
                <a:gd name="connsiteY3-38" fmla="*/ 4700122 h 4700122"/>
                <a:gd name="connsiteX4-39" fmla="*/ 0 w 514347"/>
                <a:gd name="connsiteY4-40" fmla="*/ 0 h 4700122"/>
                <a:gd name="connsiteX0-41" fmla="*/ 694660 w 1209007"/>
                <a:gd name="connsiteY0-42" fmla="*/ 17573 h 4717695"/>
                <a:gd name="connsiteX1-43" fmla="*/ 1209007 w 1209007"/>
                <a:gd name="connsiteY1-44" fmla="*/ 689086 h 4717695"/>
                <a:gd name="connsiteX2-45" fmla="*/ 1209007 w 1209007"/>
                <a:gd name="connsiteY2-46" fmla="*/ 4103333 h 4717695"/>
                <a:gd name="connsiteX3-47" fmla="*/ 708951 w 1209007"/>
                <a:gd name="connsiteY3-48" fmla="*/ 4717695 h 4717695"/>
                <a:gd name="connsiteX4-49" fmla="*/ 6 w 1209007"/>
                <a:gd name="connsiteY4-50" fmla="*/ 580671 h 4717695"/>
                <a:gd name="connsiteX5" fmla="*/ 694660 w 1209007"/>
                <a:gd name="connsiteY5" fmla="*/ 17573 h 4717695"/>
                <a:gd name="connsiteX0-51" fmla="*/ 694654 w 1209001"/>
                <a:gd name="connsiteY0-52" fmla="*/ 0 h 4700122"/>
                <a:gd name="connsiteX1-53" fmla="*/ 1209001 w 1209001"/>
                <a:gd name="connsiteY1-54" fmla="*/ 671513 h 4700122"/>
                <a:gd name="connsiteX2-55" fmla="*/ 1209001 w 1209001"/>
                <a:gd name="connsiteY2-56" fmla="*/ 4085760 h 4700122"/>
                <a:gd name="connsiteX3-57" fmla="*/ 708945 w 1209001"/>
                <a:gd name="connsiteY3-58" fmla="*/ 4700122 h 4700122"/>
                <a:gd name="connsiteX4-59" fmla="*/ 0 w 1209001"/>
                <a:gd name="connsiteY4-60" fmla="*/ 563098 h 4700122"/>
                <a:gd name="connsiteX5-61" fmla="*/ 694654 w 1209001"/>
                <a:gd name="connsiteY5-62" fmla="*/ 0 h 4700122"/>
                <a:gd name="connsiteX0-63" fmla="*/ 694654 w 1209001"/>
                <a:gd name="connsiteY0-64" fmla="*/ 0 h 4700122"/>
                <a:gd name="connsiteX1-65" fmla="*/ 1209001 w 1209001"/>
                <a:gd name="connsiteY1-66" fmla="*/ 671513 h 4700122"/>
                <a:gd name="connsiteX2-67" fmla="*/ 1209001 w 1209001"/>
                <a:gd name="connsiteY2-68" fmla="*/ 4085760 h 4700122"/>
                <a:gd name="connsiteX3-69" fmla="*/ 708945 w 1209001"/>
                <a:gd name="connsiteY3-70" fmla="*/ 4700122 h 4700122"/>
                <a:gd name="connsiteX4-71" fmla="*/ 0 w 1209001"/>
                <a:gd name="connsiteY4-72" fmla="*/ 563098 h 4700122"/>
                <a:gd name="connsiteX5-73" fmla="*/ 694654 w 1209001"/>
                <a:gd name="connsiteY5-74" fmla="*/ 0 h 4700122"/>
                <a:gd name="connsiteX0-75" fmla="*/ 694654 w 1209001"/>
                <a:gd name="connsiteY0-76" fmla="*/ 0 h 4700122"/>
                <a:gd name="connsiteX1-77" fmla="*/ 1209001 w 1209001"/>
                <a:gd name="connsiteY1-78" fmla="*/ 671513 h 4700122"/>
                <a:gd name="connsiteX2-79" fmla="*/ 1209001 w 1209001"/>
                <a:gd name="connsiteY2-80" fmla="*/ 4085760 h 4700122"/>
                <a:gd name="connsiteX3-81" fmla="*/ 708945 w 1209001"/>
                <a:gd name="connsiteY3-82" fmla="*/ 4700122 h 4700122"/>
                <a:gd name="connsiteX4-83" fmla="*/ 0 w 1209001"/>
                <a:gd name="connsiteY4-84" fmla="*/ 563098 h 4700122"/>
                <a:gd name="connsiteX5-85" fmla="*/ 694654 w 1209001"/>
                <a:gd name="connsiteY5-86" fmla="*/ 0 h 4700122"/>
                <a:gd name="connsiteX0-87" fmla="*/ 694654 w 1209001"/>
                <a:gd name="connsiteY0-88" fmla="*/ 0 h 4700122"/>
                <a:gd name="connsiteX1-89" fmla="*/ 1209001 w 1209001"/>
                <a:gd name="connsiteY1-90" fmla="*/ 671513 h 4700122"/>
                <a:gd name="connsiteX2-91" fmla="*/ 1209001 w 1209001"/>
                <a:gd name="connsiteY2-92" fmla="*/ 4085760 h 4700122"/>
                <a:gd name="connsiteX3-93" fmla="*/ 708945 w 1209001"/>
                <a:gd name="connsiteY3-94" fmla="*/ 4700122 h 4700122"/>
                <a:gd name="connsiteX4-95" fmla="*/ 0 w 1209001"/>
                <a:gd name="connsiteY4-96" fmla="*/ 563098 h 4700122"/>
                <a:gd name="connsiteX5-97" fmla="*/ 694654 w 1209001"/>
                <a:gd name="connsiteY5-98" fmla="*/ 0 h 470012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61" y="connsiteY5-62"/>
                </a:cxn>
              </a:cxnLst>
              <a:rect l="l" t="t" r="r" b="b"/>
              <a:pathLst>
                <a:path w="1209001" h="4700122">
                  <a:moveTo>
                    <a:pt x="694654" y="0"/>
                  </a:moveTo>
                  <a:lnTo>
                    <a:pt x="1209001" y="671513"/>
                  </a:lnTo>
                  <a:lnTo>
                    <a:pt x="1209001" y="4085760"/>
                  </a:lnTo>
                  <a:lnTo>
                    <a:pt x="708945" y="4700122"/>
                  </a:lnTo>
                  <a:cubicBezTo>
                    <a:pt x="621744" y="4155874"/>
                    <a:pt x="354472" y="2631610"/>
                    <a:pt x="0" y="563098"/>
                  </a:cubicBezTo>
                  <a:cubicBezTo>
                    <a:pt x="654843" y="51206"/>
                    <a:pt x="607453" y="24793"/>
                    <a:pt x="69465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100"/>
            </a:p>
          </p:txBody>
        </p:sp>
        <p:sp>
          <p:nvSpPr>
            <p:cNvPr id="12" name="矩形 151"/>
            <p:cNvSpPr/>
            <p:nvPr/>
          </p:nvSpPr>
          <p:spPr bwMode="auto">
            <a:xfrm rot="6911544">
              <a:off x="5875009" y="1581354"/>
              <a:ext cx="635828" cy="2471847"/>
            </a:xfrm>
            <a:custGeom>
              <a:avLst/>
              <a:gdLst>
                <a:gd name="connsiteX0" fmla="*/ 0 w 857250"/>
                <a:gd name="connsiteY0" fmla="*/ 0 h 3414247"/>
                <a:gd name="connsiteX1" fmla="*/ 857250 w 857250"/>
                <a:gd name="connsiteY1" fmla="*/ 0 h 3414247"/>
                <a:gd name="connsiteX2" fmla="*/ 857250 w 857250"/>
                <a:gd name="connsiteY2" fmla="*/ 3414247 h 3414247"/>
                <a:gd name="connsiteX3" fmla="*/ 0 w 857250"/>
                <a:gd name="connsiteY3" fmla="*/ 3414247 h 3414247"/>
                <a:gd name="connsiteX4" fmla="*/ 0 w 857250"/>
                <a:gd name="connsiteY4" fmla="*/ 0 h 3414247"/>
                <a:gd name="connsiteX0-1" fmla="*/ 0 w 857250"/>
                <a:gd name="connsiteY0-2" fmla="*/ 0 h 4085759"/>
                <a:gd name="connsiteX1-3" fmla="*/ 857250 w 857250"/>
                <a:gd name="connsiteY1-4" fmla="*/ 0 h 4085759"/>
                <a:gd name="connsiteX2-5" fmla="*/ 857250 w 857250"/>
                <a:gd name="connsiteY2-6" fmla="*/ 3414247 h 4085759"/>
                <a:gd name="connsiteX3-7" fmla="*/ 314328 w 857250"/>
                <a:gd name="connsiteY3-8" fmla="*/ 4085759 h 4085759"/>
                <a:gd name="connsiteX4-9" fmla="*/ 0 w 857250"/>
                <a:gd name="connsiteY4-10" fmla="*/ 0 h 4085759"/>
                <a:gd name="connsiteX0-11" fmla="*/ 0 w 857250"/>
                <a:gd name="connsiteY0-12" fmla="*/ 0 h 4000034"/>
                <a:gd name="connsiteX1-13" fmla="*/ 857250 w 857250"/>
                <a:gd name="connsiteY1-14" fmla="*/ 0 h 4000034"/>
                <a:gd name="connsiteX2-15" fmla="*/ 857250 w 857250"/>
                <a:gd name="connsiteY2-16" fmla="*/ 3414247 h 4000034"/>
                <a:gd name="connsiteX3-17" fmla="*/ 328619 w 857250"/>
                <a:gd name="connsiteY3-18" fmla="*/ 4000034 h 4000034"/>
                <a:gd name="connsiteX4-19" fmla="*/ 0 w 857250"/>
                <a:gd name="connsiteY4-20" fmla="*/ 0 h 4000034"/>
                <a:gd name="connsiteX0-21" fmla="*/ 0 w 857250"/>
                <a:gd name="connsiteY0-22" fmla="*/ 0 h 4028609"/>
                <a:gd name="connsiteX1-23" fmla="*/ 857250 w 857250"/>
                <a:gd name="connsiteY1-24" fmla="*/ 0 h 4028609"/>
                <a:gd name="connsiteX2-25" fmla="*/ 857250 w 857250"/>
                <a:gd name="connsiteY2-26" fmla="*/ 3414247 h 4028609"/>
                <a:gd name="connsiteX3-27" fmla="*/ 357194 w 857250"/>
                <a:gd name="connsiteY3-28" fmla="*/ 4028609 h 4028609"/>
                <a:gd name="connsiteX4-29" fmla="*/ 0 w 857250"/>
                <a:gd name="connsiteY4-30" fmla="*/ 0 h 4028609"/>
                <a:gd name="connsiteX0-31" fmla="*/ 0 w 514347"/>
                <a:gd name="connsiteY0-32" fmla="*/ 0 h 4700122"/>
                <a:gd name="connsiteX1-33" fmla="*/ 514347 w 514347"/>
                <a:gd name="connsiteY1-34" fmla="*/ 671513 h 4700122"/>
                <a:gd name="connsiteX2-35" fmla="*/ 514347 w 514347"/>
                <a:gd name="connsiteY2-36" fmla="*/ 4085760 h 4700122"/>
                <a:gd name="connsiteX3-37" fmla="*/ 14291 w 514347"/>
                <a:gd name="connsiteY3-38" fmla="*/ 4700122 h 4700122"/>
                <a:gd name="connsiteX4-39" fmla="*/ 0 w 514347"/>
                <a:gd name="connsiteY4-40" fmla="*/ 0 h 4700122"/>
                <a:gd name="connsiteX0-41" fmla="*/ 694660 w 1209007"/>
                <a:gd name="connsiteY0-42" fmla="*/ 17573 h 4717695"/>
                <a:gd name="connsiteX1-43" fmla="*/ 1209007 w 1209007"/>
                <a:gd name="connsiteY1-44" fmla="*/ 689086 h 4717695"/>
                <a:gd name="connsiteX2-45" fmla="*/ 1209007 w 1209007"/>
                <a:gd name="connsiteY2-46" fmla="*/ 4103333 h 4717695"/>
                <a:gd name="connsiteX3-47" fmla="*/ 708951 w 1209007"/>
                <a:gd name="connsiteY3-48" fmla="*/ 4717695 h 4717695"/>
                <a:gd name="connsiteX4-49" fmla="*/ 6 w 1209007"/>
                <a:gd name="connsiteY4-50" fmla="*/ 580671 h 4717695"/>
                <a:gd name="connsiteX5" fmla="*/ 694660 w 1209007"/>
                <a:gd name="connsiteY5" fmla="*/ 17573 h 4717695"/>
                <a:gd name="connsiteX0-51" fmla="*/ 694654 w 1209001"/>
                <a:gd name="connsiteY0-52" fmla="*/ 0 h 4700122"/>
                <a:gd name="connsiteX1-53" fmla="*/ 1209001 w 1209001"/>
                <a:gd name="connsiteY1-54" fmla="*/ 671513 h 4700122"/>
                <a:gd name="connsiteX2-55" fmla="*/ 1209001 w 1209001"/>
                <a:gd name="connsiteY2-56" fmla="*/ 4085760 h 4700122"/>
                <a:gd name="connsiteX3-57" fmla="*/ 708945 w 1209001"/>
                <a:gd name="connsiteY3-58" fmla="*/ 4700122 h 4700122"/>
                <a:gd name="connsiteX4-59" fmla="*/ 0 w 1209001"/>
                <a:gd name="connsiteY4-60" fmla="*/ 563098 h 4700122"/>
                <a:gd name="connsiteX5-61" fmla="*/ 694654 w 1209001"/>
                <a:gd name="connsiteY5-62" fmla="*/ 0 h 4700122"/>
                <a:gd name="connsiteX0-63" fmla="*/ 694654 w 1209001"/>
                <a:gd name="connsiteY0-64" fmla="*/ 0 h 4700122"/>
                <a:gd name="connsiteX1-65" fmla="*/ 1209001 w 1209001"/>
                <a:gd name="connsiteY1-66" fmla="*/ 671513 h 4700122"/>
                <a:gd name="connsiteX2-67" fmla="*/ 1209001 w 1209001"/>
                <a:gd name="connsiteY2-68" fmla="*/ 4085760 h 4700122"/>
                <a:gd name="connsiteX3-69" fmla="*/ 708945 w 1209001"/>
                <a:gd name="connsiteY3-70" fmla="*/ 4700122 h 4700122"/>
                <a:gd name="connsiteX4-71" fmla="*/ 0 w 1209001"/>
                <a:gd name="connsiteY4-72" fmla="*/ 563098 h 4700122"/>
                <a:gd name="connsiteX5-73" fmla="*/ 694654 w 1209001"/>
                <a:gd name="connsiteY5-74" fmla="*/ 0 h 4700122"/>
                <a:gd name="connsiteX0-75" fmla="*/ 694654 w 1209001"/>
                <a:gd name="connsiteY0-76" fmla="*/ 0 h 4700122"/>
                <a:gd name="connsiteX1-77" fmla="*/ 1209001 w 1209001"/>
                <a:gd name="connsiteY1-78" fmla="*/ 671513 h 4700122"/>
                <a:gd name="connsiteX2-79" fmla="*/ 1209001 w 1209001"/>
                <a:gd name="connsiteY2-80" fmla="*/ 4085760 h 4700122"/>
                <a:gd name="connsiteX3-81" fmla="*/ 708945 w 1209001"/>
                <a:gd name="connsiteY3-82" fmla="*/ 4700122 h 4700122"/>
                <a:gd name="connsiteX4-83" fmla="*/ 0 w 1209001"/>
                <a:gd name="connsiteY4-84" fmla="*/ 563098 h 4700122"/>
                <a:gd name="connsiteX5-85" fmla="*/ 694654 w 1209001"/>
                <a:gd name="connsiteY5-86" fmla="*/ 0 h 4700122"/>
                <a:gd name="connsiteX0-87" fmla="*/ 694654 w 1209001"/>
                <a:gd name="connsiteY0-88" fmla="*/ 0 h 4700122"/>
                <a:gd name="connsiteX1-89" fmla="*/ 1209001 w 1209001"/>
                <a:gd name="connsiteY1-90" fmla="*/ 671513 h 4700122"/>
                <a:gd name="connsiteX2-91" fmla="*/ 1209001 w 1209001"/>
                <a:gd name="connsiteY2-92" fmla="*/ 4085760 h 4700122"/>
                <a:gd name="connsiteX3-93" fmla="*/ 708945 w 1209001"/>
                <a:gd name="connsiteY3-94" fmla="*/ 4700122 h 4700122"/>
                <a:gd name="connsiteX4-95" fmla="*/ 0 w 1209001"/>
                <a:gd name="connsiteY4-96" fmla="*/ 563098 h 4700122"/>
                <a:gd name="connsiteX5-97" fmla="*/ 694654 w 1209001"/>
                <a:gd name="connsiteY5-98" fmla="*/ 0 h 470012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61" y="connsiteY5-62"/>
                </a:cxn>
              </a:cxnLst>
              <a:rect l="l" t="t" r="r" b="b"/>
              <a:pathLst>
                <a:path w="1209001" h="4700122">
                  <a:moveTo>
                    <a:pt x="694654" y="0"/>
                  </a:moveTo>
                  <a:lnTo>
                    <a:pt x="1209001" y="671513"/>
                  </a:lnTo>
                  <a:lnTo>
                    <a:pt x="1209001" y="4085760"/>
                  </a:lnTo>
                  <a:lnTo>
                    <a:pt x="708945" y="4700122"/>
                  </a:lnTo>
                  <a:cubicBezTo>
                    <a:pt x="621744" y="4155874"/>
                    <a:pt x="354472" y="2631610"/>
                    <a:pt x="0" y="563098"/>
                  </a:cubicBezTo>
                  <a:cubicBezTo>
                    <a:pt x="654843" y="51206"/>
                    <a:pt x="607453" y="24793"/>
                    <a:pt x="69465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100"/>
            </a:p>
          </p:txBody>
        </p:sp>
        <p:sp>
          <p:nvSpPr>
            <p:cNvPr id="13" name="矩形 104"/>
            <p:cNvSpPr>
              <a:spLocks noChangeArrowheads="1"/>
            </p:cNvSpPr>
            <p:nvPr/>
          </p:nvSpPr>
          <p:spPr bwMode="auto">
            <a:xfrm rot="1126831">
              <a:off x="1651869" y="2817654"/>
              <a:ext cx="800219" cy="276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项目键入</a:t>
              </a:r>
            </a:p>
          </p:txBody>
        </p:sp>
        <p:sp>
          <p:nvSpPr>
            <p:cNvPr id="14" name="文本框 295"/>
            <p:cNvSpPr txBox="1">
              <a:spLocks noChangeArrowheads="1"/>
            </p:cNvSpPr>
            <p:nvPr/>
          </p:nvSpPr>
          <p:spPr bwMode="auto">
            <a:xfrm rot="885813">
              <a:off x="1154468" y="2541919"/>
              <a:ext cx="460950" cy="3076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1400">
                  <a:solidFill>
                    <a:schemeClr val="bg1"/>
                  </a:solidFill>
                  <a:latin typeface="Impact" panose="020B0806030902050204" pitchFamily="34" charset="0"/>
                </a:rPr>
                <a:t>01</a:t>
              </a:r>
              <a:endParaRPr lang="zh-CN" altLang="en-US" sz="14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5" name="文本框 205"/>
            <p:cNvSpPr txBox="1">
              <a:spLocks noChangeArrowheads="1"/>
            </p:cNvSpPr>
            <p:nvPr/>
          </p:nvSpPr>
          <p:spPr bwMode="auto">
            <a:xfrm rot="885813">
              <a:off x="2517806" y="2487654"/>
              <a:ext cx="460950" cy="3076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1400">
                  <a:solidFill>
                    <a:schemeClr val="bg1"/>
                  </a:solidFill>
                  <a:latin typeface="Impact" panose="020B0806030902050204" pitchFamily="34" charset="0"/>
                </a:rPr>
                <a:t>02</a:t>
              </a:r>
              <a:endParaRPr lang="zh-CN" altLang="en-US" sz="14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6" name="文本框 206"/>
            <p:cNvSpPr txBox="1">
              <a:spLocks noChangeArrowheads="1"/>
            </p:cNvSpPr>
            <p:nvPr/>
          </p:nvSpPr>
          <p:spPr bwMode="auto">
            <a:xfrm rot="885813">
              <a:off x="3836024" y="2474850"/>
              <a:ext cx="460950" cy="3076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1400">
                  <a:solidFill>
                    <a:schemeClr val="bg1"/>
                  </a:solidFill>
                  <a:latin typeface="Impact" panose="020B0806030902050204" pitchFamily="34" charset="0"/>
                </a:rPr>
                <a:t>03</a:t>
              </a:r>
              <a:endParaRPr lang="zh-CN" altLang="en-US" sz="14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7" name="文本框 207"/>
            <p:cNvSpPr txBox="1">
              <a:spLocks noChangeArrowheads="1"/>
            </p:cNvSpPr>
            <p:nvPr/>
          </p:nvSpPr>
          <p:spPr bwMode="auto">
            <a:xfrm rot="885813">
              <a:off x="5266431" y="2474850"/>
              <a:ext cx="460950" cy="3076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1400">
                  <a:solidFill>
                    <a:schemeClr val="bg1"/>
                  </a:solidFill>
                  <a:latin typeface="Impact" panose="020B0806030902050204" pitchFamily="34" charset="0"/>
                </a:rPr>
                <a:t>04</a:t>
              </a:r>
              <a:endParaRPr lang="zh-CN" altLang="en-US" sz="14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8" name="矩形 104"/>
            <p:cNvSpPr>
              <a:spLocks noChangeArrowheads="1"/>
            </p:cNvSpPr>
            <p:nvPr/>
          </p:nvSpPr>
          <p:spPr bwMode="auto">
            <a:xfrm rot="1126831">
              <a:off x="3067642" y="2751803"/>
              <a:ext cx="800219" cy="276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项目键入</a:t>
              </a:r>
            </a:p>
          </p:txBody>
        </p:sp>
        <p:sp>
          <p:nvSpPr>
            <p:cNvPr id="19" name="矩形 104"/>
            <p:cNvSpPr>
              <a:spLocks noChangeArrowheads="1"/>
            </p:cNvSpPr>
            <p:nvPr/>
          </p:nvSpPr>
          <p:spPr bwMode="auto">
            <a:xfrm rot="1126831">
              <a:off x="4461466" y="2762780"/>
              <a:ext cx="800219" cy="276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项目键入</a:t>
              </a:r>
            </a:p>
          </p:txBody>
        </p:sp>
        <p:sp>
          <p:nvSpPr>
            <p:cNvPr id="20" name="矩形 104"/>
            <p:cNvSpPr>
              <a:spLocks noChangeArrowheads="1"/>
            </p:cNvSpPr>
            <p:nvPr/>
          </p:nvSpPr>
          <p:spPr bwMode="auto">
            <a:xfrm rot="1126831">
              <a:off x="5891873" y="2773753"/>
              <a:ext cx="800219" cy="276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项目键入</a:t>
              </a:r>
            </a:p>
          </p:txBody>
        </p:sp>
      </p:grpSp>
      <p:sp>
        <p:nvSpPr>
          <p:cNvPr id="24" name="文本框 8"/>
          <p:cNvSpPr txBox="1"/>
          <p:nvPr/>
        </p:nvSpPr>
        <p:spPr>
          <a:xfrm>
            <a:off x="1367644" y="3652664"/>
            <a:ext cx="1440160" cy="80791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请输入你的标题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请在此粘贴或者输入你的文字内容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请在此粘贴或者输入你的文字内容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8"/>
          <p:cNvSpPr txBox="1"/>
          <p:nvPr/>
        </p:nvSpPr>
        <p:spPr>
          <a:xfrm>
            <a:off x="2987824" y="3661809"/>
            <a:ext cx="1440160" cy="80791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请输入你的标题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请在此粘贴或者输入你的文字内容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请在此粘贴或者输入你的文字内容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8"/>
          <p:cNvSpPr txBox="1"/>
          <p:nvPr/>
        </p:nvSpPr>
        <p:spPr>
          <a:xfrm>
            <a:off x="4644008" y="3661809"/>
            <a:ext cx="1440160" cy="80791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请输入你的标题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请在此粘贴或者输入你的文字内容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请在此粘贴或者输入你的文字内容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1" name="图片 4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46" t="68853" r="16294" b="18206"/>
          <a:stretch>
            <a:fillRect/>
          </a:stretch>
        </p:blipFill>
        <p:spPr>
          <a:xfrm>
            <a:off x="954756" y="4740493"/>
            <a:ext cx="1587004" cy="327061"/>
          </a:xfrm>
          <a:prstGeom prst="rect">
            <a:avLst/>
          </a:prstGeom>
        </p:spPr>
      </p:pic>
      <p:sp>
        <p:nvSpPr>
          <p:cNvPr id="36" name="文本框 8"/>
          <p:cNvSpPr txBox="1"/>
          <p:nvPr/>
        </p:nvSpPr>
        <p:spPr>
          <a:xfrm>
            <a:off x="6228184" y="3600835"/>
            <a:ext cx="1440160" cy="80791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请输入你的标题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请在此粘贴或者输入你的文字内容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请在此粘贴或者输入你的文字内容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205006"/>
      </p:ext>
    </p:extLst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3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42A427DC-C384-4798-901D-0871F5F3DF3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03"/>
          <a:stretch/>
        </p:blipFill>
        <p:spPr>
          <a:xfrm>
            <a:off x="0" y="1"/>
            <a:ext cx="9144000" cy="5143836"/>
          </a:xfrm>
          <a:prstGeom prst="rect">
            <a:avLst/>
          </a:prstGeom>
        </p:spPr>
      </p:pic>
      <p:sp>
        <p:nvSpPr>
          <p:cNvPr id="13" name="矩形 259">
            <a:extLst>
              <a:ext uri="{FF2B5EF4-FFF2-40B4-BE49-F238E27FC236}">
                <a16:creationId xmlns:a16="http://schemas.microsoft.com/office/drawing/2014/main" id="{0536B4E1-FFE6-4438-9777-D61A829312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4527" y="1168388"/>
            <a:ext cx="5029761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演讲完毕 谢谢观看</a:t>
            </a:r>
          </a:p>
        </p:txBody>
      </p:sp>
      <p:sp>
        <p:nvSpPr>
          <p:cNvPr id="14" name="原创设计师QQ598969553                 _16">
            <a:extLst>
              <a:ext uri="{FF2B5EF4-FFF2-40B4-BE49-F238E27FC236}">
                <a16:creationId xmlns:a16="http://schemas.microsoft.com/office/drawing/2014/main" id="{B8BBE472-9036-4CDA-BD99-FC99C521678E}"/>
              </a:ext>
            </a:extLst>
          </p:cNvPr>
          <p:cNvSpPr txBox="1"/>
          <p:nvPr/>
        </p:nvSpPr>
        <p:spPr>
          <a:xfrm>
            <a:off x="1979712" y="1927917"/>
            <a:ext cx="5004556" cy="346249"/>
          </a:xfrm>
          <a:prstGeom prst="rect">
            <a:avLst/>
          </a:prstGeom>
          <a:noFill/>
          <a:effectLst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50000"/>
              </a:lnSpc>
              <a:buNone/>
            </a:pPr>
            <a:r>
              <a:rPr lang="en-US" altLang="zh-CN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CONTRACTED WIND POWERPOINT TEMPLATE DESIGNS CONTRACTED WIND POWERPOINT TEMPLATE DESIGNS CONTRACTED WIND POWERPOINT TEMPLATE DESIGNS CONTRACTED WIND POWERPOINT TEMPLATE DESIGNS</a:t>
            </a:r>
            <a:endParaRPr lang="zh-CN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原创设计师QQ598969553                 _16">
            <a:extLst>
              <a:ext uri="{FF2B5EF4-FFF2-40B4-BE49-F238E27FC236}">
                <a16:creationId xmlns:a16="http://schemas.microsoft.com/office/drawing/2014/main" id="{8DC5285C-76CC-43EA-8A70-C0BC90E23CCE}"/>
              </a:ext>
            </a:extLst>
          </p:cNvPr>
          <p:cNvSpPr txBox="1"/>
          <p:nvPr/>
        </p:nvSpPr>
        <p:spPr>
          <a:xfrm>
            <a:off x="3005826" y="2252137"/>
            <a:ext cx="3474386" cy="392415"/>
          </a:xfrm>
          <a:prstGeom prst="rect">
            <a:avLst/>
          </a:prstGeom>
          <a:noFill/>
          <a:effectLst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  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时间：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2019x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56718776"/>
      </p:ext>
    </p:extLst>
  </p:cSld>
  <p:clrMapOvr>
    <a:masterClrMapping/>
  </p:clrMapOvr>
  <p:transition spd="slow" advClick="0" advTm="0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350"/>
                            </p:stCondLst>
                            <p:childTnLst>
                              <p:par>
                                <p:cTn id="1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85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35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14" grpId="0"/>
      <p:bldP spid="1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Text"/>
  <p:tag name="MH" val="20170525165343"/>
  <p:tag name="MH_LIBRARY" val="GRAPHIC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65343"/>
  <p:tag name="MH_LIBRARY" val="GRAPHIC"/>
  <p:tag name="MH_TYPE" val="Other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65343"/>
  <p:tag name="MH_LIBRARY" val="GRAPHIC"/>
  <p:tag name="MH_TYPE" val="Other"/>
  <p:tag name="MH_ORDER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65343"/>
  <p:tag name="MH_LIBRARY" val="GRAPHIC"/>
  <p:tag name="MH_TYPE" val="Other"/>
  <p:tag name="MH_ORDER" val="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65343"/>
  <p:tag name="MH_LIBRARY" val="GRAPHIC"/>
  <p:tag name="MH_TYPE" val="Other"/>
  <p:tag name="MH_ORDER" val="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65343"/>
  <p:tag name="MH_LIBRARY" val="GRAPHIC"/>
  <p:tag name="MH_TYPE" val="Other"/>
  <p:tag name="MH_ORDER" val="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65343"/>
  <p:tag name="MH_LIBRARY" val="GRAPHIC"/>
  <p:tag name="MH_TYPE" val="Other"/>
  <p:tag name="MH_ORDER" val="1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65343"/>
  <p:tag name="MH_LIBRARY" val="GRAPHIC"/>
  <p:tag name="MH_TYPE" val="Other"/>
  <p:tag name="MH_ORDER" val="1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65343"/>
  <p:tag name="MH_LIBRARY" val="GRAPHIC"/>
  <p:tag name="MH_TYPE" val="Other"/>
  <p:tag name="MH_ORDER" val="1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65343"/>
  <p:tag name="MH_LIBRARY" val="GRAPHIC"/>
  <p:tag name="MH_TYPE" val="Other"/>
  <p:tag name="MH_ORDER" val="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65343"/>
  <p:tag name="MH_LIBRARY" val="GRAPHIC"/>
  <p:tag name="MH_TYPE" val="Other"/>
  <p:tag name="MH_ORDER" val="1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65343"/>
  <p:tag name="MH_LIBRARY" val="GRAPHIC"/>
  <p:tag name="MH_TYPE" val="Other"/>
  <p:tag name="MH_ORDER" val="1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65343"/>
  <p:tag name="MH_LIBRARY" val="GRAPHIC"/>
  <p:tag name="MH_TYPE" val="Other"/>
  <p:tag name="MH_ORDER" val="1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65343"/>
  <p:tag name="MH_LIBRARY" val="GRAPHIC"/>
  <p:tag name="MH_TYPE" val="SubTitle"/>
  <p:tag name="MH_ORDER" val="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65343"/>
  <p:tag name="MH_LIBRARY" val="GRAPHIC"/>
  <p:tag name="MH_TYPE" val="SubTitle"/>
  <p:tag name="MH_ORDER" val="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65343"/>
  <p:tag name="MH_LIBRARY" val="GRAPHIC"/>
  <p:tag name="MH_TYPE" val="Text"/>
  <p:tag name="MH_ORDER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65343"/>
  <p:tag name="MH_LIBRARY" val="GRAPHIC"/>
  <p:tag name="MH_TYPE" val="SubTitle"/>
  <p:tag name="MH_ORDER" val="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65343"/>
  <p:tag name="MH_LIBRARY" val="GRAPHIC"/>
  <p:tag name="MH_TYPE" val="SubTitle"/>
  <p:tag name="MH_ORDER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65343"/>
  <p:tag name="MH_LIBRARY" val="GRAPHIC"/>
  <p:tag name="MH_TYPE" val="Text"/>
  <p:tag name="MH_ORDER" val="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65343"/>
  <p:tag name="MH_LIBRARY" val="GRAPHIC"/>
  <p:tag name="MH_TYPE" val="Text"/>
  <p:tag name="MH_ORDER" val="4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5165343"/>
  <p:tag name="MH_LIBRARY" val="GRAPHIC"/>
  <p:tag name="MH_TYPE" val="Text"/>
  <p:tag name="MH_ORDER" val="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">
  <a:themeElements>
    <a:clrScheme name="自定义 13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FD9111"/>
      </a:accent1>
      <a:accent2>
        <a:srgbClr val="93C7A1"/>
      </a:accent2>
      <a:accent3>
        <a:srgbClr val="FD9111"/>
      </a:accent3>
      <a:accent4>
        <a:srgbClr val="93C7A1"/>
      </a:accent4>
      <a:accent5>
        <a:srgbClr val="FD9111"/>
      </a:accent5>
      <a:accent6>
        <a:srgbClr val="93C7A1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905</TotalTime>
  <Words>1770</Words>
  <Application>Microsoft Office PowerPoint</Application>
  <PresentationFormat>自定义</PresentationFormat>
  <Paragraphs>265</Paragraphs>
  <Slides>24</Slides>
  <Notes>19</Notes>
  <HiddenSlides>0</HiddenSlides>
  <MMClips>1</MMClips>
  <ScaleCrop>false</ScaleCrop>
  <HeadingPairs>
    <vt:vector size="6" baseType="variant">
      <vt:variant>
        <vt:lpstr>已用的字体</vt:lpstr>
      </vt:variant>
      <vt:variant>
        <vt:i4>22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47" baseType="lpstr">
      <vt:lpstr>Bebas Neue</vt:lpstr>
      <vt:lpstr>Gill Sans</vt:lpstr>
      <vt:lpstr>Glegoo</vt:lpstr>
      <vt:lpstr>Impact MT Std</vt:lpstr>
      <vt:lpstr>Mission Gothic Regular</vt:lpstr>
      <vt:lpstr>Open Sans Condensed</vt:lpstr>
      <vt:lpstr>方正正中黑简体</vt:lpstr>
      <vt:lpstr>华文黑体</vt:lpstr>
      <vt:lpstr>华文宋体</vt:lpstr>
      <vt:lpstr>思源黑体 CN Light</vt:lpstr>
      <vt:lpstr>宋体</vt:lpstr>
      <vt:lpstr>微软雅黑</vt:lpstr>
      <vt:lpstr>幼圆</vt:lpstr>
      <vt:lpstr>Arial</vt:lpstr>
      <vt:lpstr>Arial Narrow</vt:lpstr>
      <vt:lpstr>Calibri</vt:lpstr>
      <vt:lpstr>Impact</vt:lpstr>
      <vt:lpstr>Lato Light</vt:lpstr>
      <vt:lpstr>Mongolian Baiti</vt:lpstr>
      <vt:lpstr>Open Sans Light</vt:lpstr>
      <vt:lpstr>Verdana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小芥末素材</cp:lastModifiedBy>
  <cp:revision>390</cp:revision>
  <dcterms:created xsi:type="dcterms:W3CDTF">2017-06-14T14:44:56Z</dcterms:created>
  <dcterms:modified xsi:type="dcterms:W3CDTF">2017-12-12T06:13:26Z</dcterms:modified>
</cp:coreProperties>
</file>